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9"/>
  </p:notesMasterIdLst>
  <p:sldIdLst>
    <p:sldId id="256" r:id="rId3"/>
    <p:sldId id="302" r:id="rId4"/>
    <p:sldId id="303" r:id="rId5"/>
    <p:sldId id="258" r:id="rId6"/>
    <p:sldId id="260" r:id="rId7"/>
    <p:sldId id="312" r:id="rId8"/>
    <p:sldId id="261" r:id="rId9"/>
    <p:sldId id="304" r:id="rId10"/>
    <p:sldId id="262" r:id="rId11"/>
    <p:sldId id="263" r:id="rId12"/>
    <p:sldId id="264" r:id="rId13"/>
    <p:sldId id="265" r:id="rId14"/>
    <p:sldId id="266" r:id="rId15"/>
    <p:sldId id="267" r:id="rId16"/>
    <p:sldId id="306" r:id="rId17"/>
    <p:sldId id="268" r:id="rId18"/>
    <p:sldId id="307" r:id="rId19"/>
    <p:sldId id="313" r:id="rId20"/>
    <p:sldId id="308" r:id="rId21"/>
    <p:sldId id="271" r:id="rId22"/>
    <p:sldId id="272" r:id="rId23"/>
    <p:sldId id="309" r:id="rId24"/>
    <p:sldId id="275" r:id="rId25"/>
    <p:sldId id="277" r:id="rId26"/>
    <p:sldId id="278" r:id="rId27"/>
    <p:sldId id="317" r:id="rId28"/>
    <p:sldId id="310" r:id="rId29"/>
    <p:sldId id="283" r:id="rId30"/>
    <p:sldId id="286" r:id="rId31"/>
    <p:sldId id="1079" r:id="rId32"/>
    <p:sldId id="1071" r:id="rId33"/>
    <p:sldId id="316" r:id="rId34"/>
    <p:sldId id="323" r:id="rId35"/>
    <p:sldId id="436" r:id="rId36"/>
    <p:sldId id="437" r:id="rId37"/>
    <p:sldId id="1078" r:id="rId38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517659C-8D52-4B7C-98F3-EEE19E1C89AC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A75FB21-2652-409E-AA01-DEBC2AE70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9EEDDF0F-FA36-4F35-8532-D3DED7349B1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808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9;p:notes">
            <a:extLst>
              <a:ext uri="{FF2B5EF4-FFF2-40B4-BE49-F238E27FC236}">
                <a16:creationId xmlns:a16="http://schemas.microsoft.com/office/drawing/2014/main" id="{6273D7CC-435D-43B4-9E4D-6C0F1581C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850;p:notes">
            <a:extLst>
              <a:ext uri="{FF2B5EF4-FFF2-40B4-BE49-F238E27FC236}">
                <a16:creationId xmlns:a16="http://schemas.microsoft.com/office/drawing/2014/main" id="{747740C0-4A91-4016-BB78-95FD0F075D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3;ge4f4358ab1_0_18717:notes">
            <a:extLst>
              <a:ext uri="{FF2B5EF4-FFF2-40B4-BE49-F238E27FC236}">
                <a16:creationId xmlns:a16="http://schemas.microsoft.com/office/drawing/2014/main" id="{380EBFDF-952D-4C5F-A5C8-94D95F634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4;ge4f4358ab1_0_18717:notes">
            <a:extLst>
              <a:ext uri="{FF2B5EF4-FFF2-40B4-BE49-F238E27FC236}">
                <a16:creationId xmlns:a16="http://schemas.microsoft.com/office/drawing/2014/main" id="{9C7BAA7D-18BA-4C9C-8234-ED0741C2E8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9;ge4f4358ab1_2_97:notes">
            <a:extLst>
              <a:ext uri="{FF2B5EF4-FFF2-40B4-BE49-F238E27FC236}">
                <a16:creationId xmlns:a16="http://schemas.microsoft.com/office/drawing/2014/main" id="{8A4878D3-E60B-441E-B492-B75F5DFF6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130;ge4f4358ab1_2_97:notes">
            <a:extLst>
              <a:ext uri="{FF2B5EF4-FFF2-40B4-BE49-F238E27FC236}">
                <a16:creationId xmlns:a16="http://schemas.microsoft.com/office/drawing/2014/main" id="{D4989562-6ABE-4D70-8393-7B587562A0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3;ge5180d73ac_0_54:notes">
            <a:extLst>
              <a:ext uri="{FF2B5EF4-FFF2-40B4-BE49-F238E27FC236}">
                <a16:creationId xmlns:a16="http://schemas.microsoft.com/office/drawing/2014/main" id="{09C80EF3-447F-4CB0-8D04-8704A7B8E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154;ge5180d73ac_0_54:notes">
            <a:extLst>
              <a:ext uri="{FF2B5EF4-FFF2-40B4-BE49-F238E27FC236}">
                <a16:creationId xmlns:a16="http://schemas.microsoft.com/office/drawing/2014/main" id="{DEA8967D-9658-4219-8179-19E9D1B6F2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6;ge4f4358ab1_2_37:notes">
            <a:extLst>
              <a:ext uri="{FF2B5EF4-FFF2-40B4-BE49-F238E27FC236}">
                <a16:creationId xmlns:a16="http://schemas.microsoft.com/office/drawing/2014/main" id="{D10BD600-DC2B-4350-BD33-7D407BD77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87;ge4f4358ab1_2_37:notes">
            <a:extLst>
              <a:ext uri="{FF2B5EF4-FFF2-40B4-BE49-F238E27FC236}">
                <a16:creationId xmlns:a16="http://schemas.microsoft.com/office/drawing/2014/main" id="{8B068BBD-9663-4E11-B12E-AA1150F959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2;gcc9050bdf8_0_195:notes">
            <a:extLst>
              <a:ext uri="{FF2B5EF4-FFF2-40B4-BE49-F238E27FC236}">
                <a16:creationId xmlns:a16="http://schemas.microsoft.com/office/drawing/2014/main" id="{5A50DD29-2534-43E7-95C0-DAB1F09E2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53;gcc9050bdf8_0_195:notes">
            <a:extLst>
              <a:ext uri="{FF2B5EF4-FFF2-40B4-BE49-F238E27FC236}">
                <a16:creationId xmlns:a16="http://schemas.microsoft.com/office/drawing/2014/main" id="{3944E002-685E-4D28-AAB0-10FAC93931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8;gbd6c00e730_0_122:notes">
            <a:extLst>
              <a:ext uri="{FF2B5EF4-FFF2-40B4-BE49-F238E27FC236}">
                <a16:creationId xmlns:a16="http://schemas.microsoft.com/office/drawing/2014/main" id="{D6FCEB19-73BC-447F-8753-36D82E78D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29;gbd6c00e730_0_122:notes">
            <a:extLst>
              <a:ext uri="{FF2B5EF4-FFF2-40B4-BE49-F238E27FC236}">
                <a16:creationId xmlns:a16="http://schemas.microsoft.com/office/drawing/2014/main" id="{DB962B47-5B36-427F-856E-19E71CD269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0EE3A7-F96E-4127-8E4A-47C8671A0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CCC9A3-78DC-4929-85DF-20F94C9EEF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0;gcc9050bdf8_0_167:notes">
            <a:extLst>
              <a:ext uri="{FF2B5EF4-FFF2-40B4-BE49-F238E27FC236}">
                <a16:creationId xmlns:a16="http://schemas.microsoft.com/office/drawing/2014/main" id="{3A251F0D-9D93-45B9-8A1C-B791635A1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21;gcc9050bdf8_0_167:notes">
            <a:extLst>
              <a:ext uri="{FF2B5EF4-FFF2-40B4-BE49-F238E27FC236}">
                <a16:creationId xmlns:a16="http://schemas.microsoft.com/office/drawing/2014/main" id="{41ADB446-2ECF-4B04-A99D-40F0B92595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26744B-9AA7-4C02-8B43-41782BCBB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70DD249-12A3-45DC-97FE-69F4292DF5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9;ge5180d73ac_0_67:notes">
            <a:extLst>
              <a:ext uri="{FF2B5EF4-FFF2-40B4-BE49-F238E27FC236}">
                <a16:creationId xmlns:a16="http://schemas.microsoft.com/office/drawing/2014/main" id="{0A095711-0167-4B13-B475-334879072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00;ge5180d73ac_0_67:notes">
            <a:extLst>
              <a:ext uri="{FF2B5EF4-FFF2-40B4-BE49-F238E27FC236}">
                <a16:creationId xmlns:a16="http://schemas.microsoft.com/office/drawing/2014/main" id="{596FB24E-F24F-485B-9524-20A622A6C2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0;gcc9050bdf8_0_167:notes">
            <a:extLst>
              <a:ext uri="{FF2B5EF4-FFF2-40B4-BE49-F238E27FC236}">
                <a16:creationId xmlns:a16="http://schemas.microsoft.com/office/drawing/2014/main" id="{0D6F12E9-6A66-48F6-9DC0-6B457E5B0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221;gcc9050bdf8_0_167:notes">
            <a:extLst>
              <a:ext uri="{FF2B5EF4-FFF2-40B4-BE49-F238E27FC236}">
                <a16:creationId xmlns:a16="http://schemas.microsoft.com/office/drawing/2014/main" id="{1C647460-F34D-4591-AFD6-88137A5869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5;ge4f4358ab1_2_294:notes">
            <a:extLst>
              <a:ext uri="{FF2B5EF4-FFF2-40B4-BE49-F238E27FC236}">
                <a16:creationId xmlns:a16="http://schemas.microsoft.com/office/drawing/2014/main" id="{BE516B36-6367-447C-B405-E1BA505D0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56;ge4f4358ab1_2_294:notes">
            <a:extLst>
              <a:ext uri="{FF2B5EF4-FFF2-40B4-BE49-F238E27FC236}">
                <a16:creationId xmlns:a16="http://schemas.microsoft.com/office/drawing/2014/main" id="{FB3CF452-6A42-4883-B4C7-9B4B38049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9;ge5180d73ac_0_377:notes">
            <a:extLst>
              <a:ext uri="{FF2B5EF4-FFF2-40B4-BE49-F238E27FC236}">
                <a16:creationId xmlns:a16="http://schemas.microsoft.com/office/drawing/2014/main" id="{2FFB8CD2-6821-4A11-B183-BB4111927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50;ge5180d73ac_0_377:notes">
            <a:extLst>
              <a:ext uri="{FF2B5EF4-FFF2-40B4-BE49-F238E27FC236}">
                <a16:creationId xmlns:a16="http://schemas.microsoft.com/office/drawing/2014/main" id="{E3B1FF03-199E-473A-A69C-26A9140C08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6;ge4f4358ab1_2_546:notes">
            <a:extLst>
              <a:ext uri="{FF2B5EF4-FFF2-40B4-BE49-F238E27FC236}">
                <a16:creationId xmlns:a16="http://schemas.microsoft.com/office/drawing/2014/main" id="{F86FE231-0499-40F8-B129-6D519C60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7;ge4f4358ab1_2_546:notes">
            <a:extLst>
              <a:ext uri="{FF2B5EF4-FFF2-40B4-BE49-F238E27FC236}">
                <a16:creationId xmlns:a16="http://schemas.microsoft.com/office/drawing/2014/main" id="{2D3E63F2-F966-4E5D-B900-F17E26C9DD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0;gbd6c00e730_0_174:notes">
            <a:extLst>
              <a:ext uri="{FF2B5EF4-FFF2-40B4-BE49-F238E27FC236}">
                <a16:creationId xmlns:a16="http://schemas.microsoft.com/office/drawing/2014/main" id="{67563C11-14BA-4C90-B1DA-36E94CC08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511;gbd6c00e730_0_174:notes">
            <a:extLst>
              <a:ext uri="{FF2B5EF4-FFF2-40B4-BE49-F238E27FC236}">
                <a16:creationId xmlns:a16="http://schemas.microsoft.com/office/drawing/2014/main" id="{17651D4A-1E1D-4EAC-B12E-BD752B0266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6063C0-59C2-4723-9693-2646E3948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456E9F4-C3AE-4980-A6E2-03BD308ED6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5;ge5180d73ac_0_328:notes">
            <a:extLst>
              <a:ext uri="{FF2B5EF4-FFF2-40B4-BE49-F238E27FC236}">
                <a16:creationId xmlns:a16="http://schemas.microsoft.com/office/drawing/2014/main" id="{47C4A393-75C3-478C-85C0-78630E463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66;ge5180d73ac_0_328:notes">
            <a:extLst>
              <a:ext uri="{FF2B5EF4-FFF2-40B4-BE49-F238E27FC236}">
                <a16:creationId xmlns:a16="http://schemas.microsoft.com/office/drawing/2014/main" id="{4D349B95-371B-43F2-B114-6B5349E586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3;g99f2f57a71_0_191:notes">
            <a:extLst>
              <a:ext uri="{FF2B5EF4-FFF2-40B4-BE49-F238E27FC236}">
                <a16:creationId xmlns:a16="http://schemas.microsoft.com/office/drawing/2014/main" id="{250B9169-6066-48D0-88EF-68BF651F6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54;g99f2f57a71_0_191:notes">
            <a:extLst>
              <a:ext uri="{FF2B5EF4-FFF2-40B4-BE49-F238E27FC236}">
                <a16:creationId xmlns:a16="http://schemas.microsoft.com/office/drawing/2014/main" id="{C43BC690-553D-4BA9-940F-EDFBD488BD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921127-85F9-4ECE-BB8C-EDE69F6E1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5A2E33-BEAD-49C5-8C85-80D6040A1B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C5FE120-7418-418D-B204-0371AB6A2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74C52A-D884-43F5-BBD3-471EAD09A8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8;gd6fc454c64_1_9:notes">
            <a:extLst>
              <a:ext uri="{FF2B5EF4-FFF2-40B4-BE49-F238E27FC236}">
                <a16:creationId xmlns:a16="http://schemas.microsoft.com/office/drawing/2014/main" id="{E23C3986-398C-4346-84D8-6ECD87330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869;gd6fc454c64_1_9:notes">
            <a:extLst>
              <a:ext uri="{FF2B5EF4-FFF2-40B4-BE49-F238E27FC236}">
                <a16:creationId xmlns:a16="http://schemas.microsoft.com/office/drawing/2014/main" id="{0087CD30-E6B6-4FC2-B3C6-C8B6138339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1;g99f2f57a71_0_217:notes">
            <a:extLst>
              <a:ext uri="{FF2B5EF4-FFF2-40B4-BE49-F238E27FC236}">
                <a16:creationId xmlns:a16="http://schemas.microsoft.com/office/drawing/2014/main" id="{76112E4D-8FB5-4E54-9675-41929616B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12;g99f2f57a71_0_217:notes">
            <a:extLst>
              <a:ext uri="{FF2B5EF4-FFF2-40B4-BE49-F238E27FC236}">
                <a16:creationId xmlns:a16="http://schemas.microsoft.com/office/drawing/2014/main" id="{05F2587D-DE9D-4DC0-9B1B-F935E8B494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500CC9-74E1-4091-8D3F-6E3DDCF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B6FD27-29C4-402D-AF64-EB9183014C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630349-6D9F-4417-A675-C285FBE32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8B4C2E-F97D-4E6E-88AC-DF9B025A3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0F3C98-ABDB-4840-9550-3BE9EBCD5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BCAD66-9672-4784-A844-AEF086C14E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5BC89D-BD8A-4F06-B195-EF2BA7A4A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6CADF8-027F-4EBE-82B6-87BBD25FAB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0;g99f2f57a71_0_207:notes">
            <a:extLst>
              <a:ext uri="{FF2B5EF4-FFF2-40B4-BE49-F238E27FC236}">
                <a16:creationId xmlns:a16="http://schemas.microsoft.com/office/drawing/2014/main" id="{E939841D-766A-4EEC-BB53-E9534CC3F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51;g99f2f57a71_0_207:notes">
            <a:extLst>
              <a:ext uri="{FF2B5EF4-FFF2-40B4-BE49-F238E27FC236}">
                <a16:creationId xmlns:a16="http://schemas.microsoft.com/office/drawing/2014/main" id="{252C4973-E1DE-4F73-9D08-3AA68CD111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85;gd3f3b420bd_0_1540:notes">
            <a:extLst>
              <a:ext uri="{FF2B5EF4-FFF2-40B4-BE49-F238E27FC236}">
                <a16:creationId xmlns:a16="http://schemas.microsoft.com/office/drawing/2014/main" id="{C2782380-904B-4633-9BF1-F39B0233A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186;gd3f3b420bd_0_1540:notes">
            <a:extLst>
              <a:ext uri="{FF2B5EF4-FFF2-40B4-BE49-F238E27FC236}">
                <a16:creationId xmlns:a16="http://schemas.microsoft.com/office/drawing/2014/main" id="{1F2B0E0E-FF43-4A9D-86BB-0561E0EBCD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9;gbd6c00e730_0_143:notes">
            <a:extLst>
              <a:ext uri="{FF2B5EF4-FFF2-40B4-BE49-F238E27FC236}">
                <a16:creationId xmlns:a16="http://schemas.microsoft.com/office/drawing/2014/main" id="{12BECFE1-5354-4A11-8BA9-1BABFEC03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90;gbd6c00e730_0_143:notes">
            <a:extLst>
              <a:ext uri="{FF2B5EF4-FFF2-40B4-BE49-F238E27FC236}">
                <a16:creationId xmlns:a16="http://schemas.microsoft.com/office/drawing/2014/main" id="{94A43E35-7098-432A-A7D8-A290A9E70A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0;gd3ff3ffa35_1_144:notes">
            <a:extLst>
              <a:ext uri="{FF2B5EF4-FFF2-40B4-BE49-F238E27FC236}">
                <a16:creationId xmlns:a16="http://schemas.microsoft.com/office/drawing/2014/main" id="{51AC7A0E-2EC8-47F3-A01A-442F8A3BC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241;gd3ff3ffa35_1_144:notes">
            <a:extLst>
              <a:ext uri="{FF2B5EF4-FFF2-40B4-BE49-F238E27FC236}">
                <a16:creationId xmlns:a16="http://schemas.microsoft.com/office/drawing/2014/main" id="{5913D42B-BA68-44C7-AFD0-CD9B82B463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5;g99f2f57a71_0_115:notes">
            <a:extLst>
              <a:ext uri="{FF2B5EF4-FFF2-40B4-BE49-F238E27FC236}">
                <a16:creationId xmlns:a16="http://schemas.microsoft.com/office/drawing/2014/main" id="{E991FE84-9B40-4807-93C6-ABCBB5A0B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26;g99f2f57a71_0_115:notes">
            <a:extLst>
              <a:ext uri="{FF2B5EF4-FFF2-40B4-BE49-F238E27FC236}">
                <a16:creationId xmlns:a16="http://schemas.microsoft.com/office/drawing/2014/main" id="{23366E52-C7BC-4278-92F9-BFB1477403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5;ge4f4358ab1_0_18701:notes">
            <a:extLst>
              <a:ext uri="{FF2B5EF4-FFF2-40B4-BE49-F238E27FC236}">
                <a16:creationId xmlns:a16="http://schemas.microsoft.com/office/drawing/2014/main" id="{4547E39D-6BCB-44B6-9E4B-763946748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76;ge4f4358ab1_0_18701:notes">
            <a:extLst>
              <a:ext uri="{FF2B5EF4-FFF2-40B4-BE49-F238E27FC236}">
                <a16:creationId xmlns:a16="http://schemas.microsoft.com/office/drawing/2014/main" id="{F07E6057-8A1E-4C36-AE5C-9E44E18FAB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C4127CA-7ADF-4308-9634-6124003BE7EA}"/>
              </a:ext>
            </a:extLst>
          </p:cNvPr>
          <p:cNvSpPr/>
          <p:nvPr/>
        </p:nvSpPr>
        <p:spPr>
          <a:xfrm>
            <a:off x="0" y="0"/>
            <a:ext cx="6336033" cy="5143527"/>
          </a:xfrm>
          <a:custGeom>
            <a:avLst/>
            <a:gdLst>
              <a:gd name="f0" fmla="val w"/>
              <a:gd name="f1" fmla="val h"/>
              <a:gd name="f2" fmla="val 0"/>
              <a:gd name="f3" fmla="val 40882"/>
              <a:gd name="f4" fmla="val 32390"/>
              <a:gd name="f5" fmla="val 1"/>
              <a:gd name="f6" fmla="val 32389"/>
              <a:gd name="f7" fmla="val 35758"/>
              <a:gd name="f8" fmla="val 8914"/>
              <a:gd name="f9" fmla="val 34951"/>
              <a:gd name="f10" fmla="*/ f0 1 40882"/>
              <a:gd name="f11" fmla="*/ f1 1 3239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40882"/>
              <a:gd name="f18" fmla="*/ f15 1 3239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40882" h="32390">
                <a:moveTo>
                  <a:pt x="f5" y="f5"/>
                </a:moveTo>
                <a:lnTo>
                  <a:pt x="f5" y="f6"/>
                </a:lnTo>
                <a:lnTo>
                  <a:pt x="f7" y="f6"/>
                </a:lnTo>
                <a:lnTo>
                  <a:pt x="f3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E155A1DB-54AF-4F26-A7D7-43D48D379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8773" y="1424113"/>
            <a:ext cx="4835100" cy="1723497"/>
          </a:xfrm>
        </p:spPr>
        <p:txBody>
          <a:bodyPr anchor="ctr"/>
          <a:lstStyle>
            <a:lvl1pPr>
              <a:lnSpc>
                <a:spcPct val="80000"/>
              </a:lnSpc>
              <a:defRPr sz="61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5DAC2E2-B530-42BE-9C7C-39B8513E98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8773" y="3243577"/>
            <a:ext cx="4528803" cy="475798"/>
          </a:xfrm>
        </p:spPr>
        <p:txBody>
          <a:bodyPr/>
          <a:lstStyle>
            <a:lvl1pPr>
              <a:lnSpc>
                <a:spcPct val="100000"/>
              </a:lnSpc>
              <a:buNone/>
              <a:defRPr sz="18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oogle Shape;14;p2">
            <a:extLst>
              <a:ext uri="{FF2B5EF4-FFF2-40B4-BE49-F238E27FC236}">
                <a16:creationId xmlns:a16="http://schemas.microsoft.com/office/drawing/2014/main" id="{3BF48F65-5087-4643-A36D-BFB5A5642534}"/>
              </a:ext>
            </a:extLst>
          </p:cNvPr>
          <p:cNvGrpSpPr/>
          <p:nvPr/>
        </p:nvGrpSpPr>
        <p:grpSpPr>
          <a:xfrm>
            <a:off x="40453" y="236563"/>
            <a:ext cx="1648945" cy="605663"/>
            <a:chOff x="40453" y="236563"/>
            <a:chExt cx="1648945" cy="605663"/>
          </a:xfrm>
        </p:grpSpPr>
        <p:sp>
          <p:nvSpPr>
            <p:cNvPr id="6" name="Google Shape;15;p2">
              <a:extLst>
                <a:ext uri="{FF2B5EF4-FFF2-40B4-BE49-F238E27FC236}">
                  <a16:creationId xmlns:a16="http://schemas.microsoft.com/office/drawing/2014/main" id="{DAA71667-1930-4CF0-A263-6578EC477E55}"/>
                </a:ext>
              </a:extLst>
            </p:cNvPr>
            <p:cNvSpPr/>
            <p:nvPr/>
          </p:nvSpPr>
          <p:spPr>
            <a:xfrm rot="5400013">
              <a:off x="1595974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6;p2">
              <a:extLst>
                <a:ext uri="{FF2B5EF4-FFF2-40B4-BE49-F238E27FC236}">
                  <a16:creationId xmlns:a16="http://schemas.microsoft.com/office/drawing/2014/main" id="{518DE84F-4215-4CC2-BC7E-D81C18B503ED}"/>
                </a:ext>
              </a:extLst>
            </p:cNvPr>
            <p:cNvSpPr/>
            <p:nvPr/>
          </p:nvSpPr>
          <p:spPr>
            <a:xfrm rot="5400013">
              <a:off x="1284860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;p2">
              <a:extLst>
                <a:ext uri="{FF2B5EF4-FFF2-40B4-BE49-F238E27FC236}">
                  <a16:creationId xmlns:a16="http://schemas.microsoft.com/office/drawing/2014/main" id="{69F85D74-21BF-4FAA-AF8C-D3075FE34F28}"/>
                </a:ext>
              </a:extLst>
            </p:cNvPr>
            <p:cNvSpPr/>
            <p:nvPr/>
          </p:nvSpPr>
          <p:spPr>
            <a:xfrm rot="5400013">
              <a:off x="973785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8;p2">
              <a:extLst>
                <a:ext uri="{FF2B5EF4-FFF2-40B4-BE49-F238E27FC236}">
                  <a16:creationId xmlns:a16="http://schemas.microsoft.com/office/drawing/2014/main" id="{FFF58DF8-6C84-4C75-B7CA-4FD74B63E589}"/>
                </a:ext>
              </a:extLst>
            </p:cNvPr>
            <p:cNvSpPr/>
            <p:nvPr/>
          </p:nvSpPr>
          <p:spPr>
            <a:xfrm rot="5400013">
              <a:off x="662684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9;p2">
              <a:extLst>
                <a:ext uri="{FF2B5EF4-FFF2-40B4-BE49-F238E27FC236}">
                  <a16:creationId xmlns:a16="http://schemas.microsoft.com/office/drawing/2014/main" id="{4DF9C497-2307-431F-81D2-4AD56D625DC6}"/>
                </a:ext>
              </a:extLst>
            </p:cNvPr>
            <p:cNvSpPr/>
            <p:nvPr/>
          </p:nvSpPr>
          <p:spPr>
            <a:xfrm rot="5400013">
              <a:off x="351577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0;p2">
              <a:extLst>
                <a:ext uri="{FF2B5EF4-FFF2-40B4-BE49-F238E27FC236}">
                  <a16:creationId xmlns:a16="http://schemas.microsoft.com/office/drawing/2014/main" id="{62EB970C-BC4A-4185-8B1F-CDA27E992B16}"/>
                </a:ext>
              </a:extLst>
            </p:cNvPr>
            <p:cNvSpPr/>
            <p:nvPr/>
          </p:nvSpPr>
          <p:spPr>
            <a:xfrm rot="5400013">
              <a:off x="40453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1;p2">
              <a:extLst>
                <a:ext uri="{FF2B5EF4-FFF2-40B4-BE49-F238E27FC236}">
                  <a16:creationId xmlns:a16="http://schemas.microsoft.com/office/drawing/2014/main" id="{EE4AEC58-7CEF-45AA-9E46-D8655D6CAAE2}"/>
                </a:ext>
              </a:extLst>
            </p:cNvPr>
            <p:cNvSpPr/>
            <p:nvPr/>
          </p:nvSpPr>
          <p:spPr>
            <a:xfrm rot="5400013">
              <a:off x="1595974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2;p2">
              <a:extLst>
                <a:ext uri="{FF2B5EF4-FFF2-40B4-BE49-F238E27FC236}">
                  <a16:creationId xmlns:a16="http://schemas.microsoft.com/office/drawing/2014/main" id="{D78CFF00-1B17-47B2-B0B6-6862B2C4746E}"/>
                </a:ext>
              </a:extLst>
            </p:cNvPr>
            <p:cNvSpPr/>
            <p:nvPr/>
          </p:nvSpPr>
          <p:spPr>
            <a:xfrm rot="5400013">
              <a:off x="1284860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3;p2">
              <a:extLst>
                <a:ext uri="{FF2B5EF4-FFF2-40B4-BE49-F238E27FC236}">
                  <a16:creationId xmlns:a16="http://schemas.microsoft.com/office/drawing/2014/main" id="{55733502-7269-44EC-97F2-BD9A443C5F6A}"/>
                </a:ext>
              </a:extLst>
            </p:cNvPr>
            <p:cNvSpPr/>
            <p:nvPr/>
          </p:nvSpPr>
          <p:spPr>
            <a:xfrm rot="5400013">
              <a:off x="973785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4;p2">
              <a:extLst>
                <a:ext uri="{FF2B5EF4-FFF2-40B4-BE49-F238E27FC236}">
                  <a16:creationId xmlns:a16="http://schemas.microsoft.com/office/drawing/2014/main" id="{A835A35F-D341-4B16-917B-B917AF069CAC}"/>
                </a:ext>
              </a:extLst>
            </p:cNvPr>
            <p:cNvSpPr/>
            <p:nvPr/>
          </p:nvSpPr>
          <p:spPr>
            <a:xfrm rot="5400013">
              <a:off x="662684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5;p2">
              <a:extLst>
                <a:ext uri="{FF2B5EF4-FFF2-40B4-BE49-F238E27FC236}">
                  <a16:creationId xmlns:a16="http://schemas.microsoft.com/office/drawing/2014/main" id="{3CA6525D-E0A9-4E6D-9BBB-FD2BF9100660}"/>
                </a:ext>
              </a:extLst>
            </p:cNvPr>
            <p:cNvSpPr/>
            <p:nvPr/>
          </p:nvSpPr>
          <p:spPr>
            <a:xfrm rot="5400013">
              <a:off x="351577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6;p2">
              <a:extLst>
                <a:ext uri="{FF2B5EF4-FFF2-40B4-BE49-F238E27FC236}">
                  <a16:creationId xmlns:a16="http://schemas.microsoft.com/office/drawing/2014/main" id="{89B23DA3-6B38-4EB2-9F9F-A794B774BA1D}"/>
                </a:ext>
              </a:extLst>
            </p:cNvPr>
            <p:cNvSpPr/>
            <p:nvPr/>
          </p:nvSpPr>
          <p:spPr>
            <a:xfrm rot="5400013">
              <a:off x="40453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7;p2">
              <a:extLst>
                <a:ext uri="{FF2B5EF4-FFF2-40B4-BE49-F238E27FC236}">
                  <a16:creationId xmlns:a16="http://schemas.microsoft.com/office/drawing/2014/main" id="{4E7EAF40-A4C1-44C5-935F-14287C8BAF19}"/>
                </a:ext>
              </a:extLst>
            </p:cNvPr>
            <p:cNvSpPr/>
            <p:nvPr/>
          </p:nvSpPr>
          <p:spPr>
            <a:xfrm rot="5400013">
              <a:off x="1595974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8;p2">
              <a:extLst>
                <a:ext uri="{FF2B5EF4-FFF2-40B4-BE49-F238E27FC236}">
                  <a16:creationId xmlns:a16="http://schemas.microsoft.com/office/drawing/2014/main" id="{2197A366-9148-462B-BCE3-488461717323}"/>
                </a:ext>
              </a:extLst>
            </p:cNvPr>
            <p:cNvSpPr/>
            <p:nvPr/>
          </p:nvSpPr>
          <p:spPr>
            <a:xfrm rot="5400013">
              <a:off x="1284860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9;p2">
              <a:extLst>
                <a:ext uri="{FF2B5EF4-FFF2-40B4-BE49-F238E27FC236}">
                  <a16:creationId xmlns:a16="http://schemas.microsoft.com/office/drawing/2014/main" id="{D6D70D20-80A4-47EB-81BE-7F214066EEC4}"/>
                </a:ext>
              </a:extLst>
            </p:cNvPr>
            <p:cNvSpPr/>
            <p:nvPr/>
          </p:nvSpPr>
          <p:spPr>
            <a:xfrm rot="5400013">
              <a:off x="973785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0;p2">
              <a:extLst>
                <a:ext uri="{FF2B5EF4-FFF2-40B4-BE49-F238E27FC236}">
                  <a16:creationId xmlns:a16="http://schemas.microsoft.com/office/drawing/2014/main" id="{C444B03A-0518-4D7C-ACC2-2CECB77241E4}"/>
                </a:ext>
              </a:extLst>
            </p:cNvPr>
            <p:cNvSpPr/>
            <p:nvPr/>
          </p:nvSpPr>
          <p:spPr>
            <a:xfrm rot="5400013">
              <a:off x="662684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1;p2">
              <a:extLst>
                <a:ext uri="{FF2B5EF4-FFF2-40B4-BE49-F238E27FC236}">
                  <a16:creationId xmlns:a16="http://schemas.microsoft.com/office/drawing/2014/main" id="{250F9926-4B99-4678-B966-22841924C4B7}"/>
                </a:ext>
              </a:extLst>
            </p:cNvPr>
            <p:cNvSpPr/>
            <p:nvPr/>
          </p:nvSpPr>
          <p:spPr>
            <a:xfrm rot="5400013">
              <a:off x="351577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2;p2">
              <a:extLst>
                <a:ext uri="{FF2B5EF4-FFF2-40B4-BE49-F238E27FC236}">
                  <a16:creationId xmlns:a16="http://schemas.microsoft.com/office/drawing/2014/main" id="{0DCD929B-7146-4BA7-AC23-F1A4825EEFDC}"/>
                </a:ext>
              </a:extLst>
            </p:cNvPr>
            <p:cNvSpPr/>
            <p:nvPr/>
          </p:nvSpPr>
          <p:spPr>
            <a:xfrm rot="5400013">
              <a:off x="40453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33;p2">
            <a:extLst>
              <a:ext uri="{FF2B5EF4-FFF2-40B4-BE49-F238E27FC236}">
                <a16:creationId xmlns:a16="http://schemas.microsoft.com/office/drawing/2014/main" id="{C7E555FE-DE3A-46B3-A710-EA78FF62D44B}"/>
              </a:ext>
            </a:extLst>
          </p:cNvPr>
          <p:cNvGrpSpPr/>
          <p:nvPr/>
        </p:nvGrpSpPr>
        <p:grpSpPr>
          <a:xfrm>
            <a:off x="3513435" y="4301263"/>
            <a:ext cx="1648955" cy="605663"/>
            <a:chOff x="3513435" y="4301263"/>
            <a:chExt cx="1648955" cy="605663"/>
          </a:xfrm>
        </p:grpSpPr>
        <p:sp>
          <p:nvSpPr>
            <p:cNvPr id="25" name="Google Shape;34;p2">
              <a:extLst>
                <a:ext uri="{FF2B5EF4-FFF2-40B4-BE49-F238E27FC236}">
                  <a16:creationId xmlns:a16="http://schemas.microsoft.com/office/drawing/2014/main" id="{D010106B-B791-42C5-AA78-57ECFEA2AA3D}"/>
                </a:ext>
              </a:extLst>
            </p:cNvPr>
            <p:cNvSpPr/>
            <p:nvPr/>
          </p:nvSpPr>
          <p:spPr>
            <a:xfrm rot="5400013">
              <a:off x="5068966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5;p2">
              <a:extLst>
                <a:ext uri="{FF2B5EF4-FFF2-40B4-BE49-F238E27FC236}">
                  <a16:creationId xmlns:a16="http://schemas.microsoft.com/office/drawing/2014/main" id="{D4E6FAE3-D613-4472-B181-55158392D368}"/>
                </a:ext>
              </a:extLst>
            </p:cNvPr>
            <p:cNvSpPr/>
            <p:nvPr/>
          </p:nvSpPr>
          <p:spPr>
            <a:xfrm rot="5400013">
              <a:off x="4757842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6;p2">
              <a:extLst>
                <a:ext uri="{FF2B5EF4-FFF2-40B4-BE49-F238E27FC236}">
                  <a16:creationId xmlns:a16="http://schemas.microsoft.com/office/drawing/2014/main" id="{F45EDDD1-8BF9-41CA-A2E4-7BB97CA0205F}"/>
                </a:ext>
              </a:extLst>
            </p:cNvPr>
            <p:cNvSpPr/>
            <p:nvPr/>
          </p:nvSpPr>
          <p:spPr>
            <a:xfrm rot="5400013">
              <a:off x="4446768" y="48135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7;p2">
              <a:extLst>
                <a:ext uri="{FF2B5EF4-FFF2-40B4-BE49-F238E27FC236}">
                  <a16:creationId xmlns:a16="http://schemas.microsoft.com/office/drawing/2014/main" id="{06A9871E-CDCB-4751-A54F-F3D5D7947AF9}"/>
                </a:ext>
              </a:extLst>
            </p:cNvPr>
            <p:cNvSpPr/>
            <p:nvPr/>
          </p:nvSpPr>
          <p:spPr>
            <a:xfrm rot="5400013">
              <a:off x="4135676" y="4813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8;p2">
              <a:extLst>
                <a:ext uri="{FF2B5EF4-FFF2-40B4-BE49-F238E27FC236}">
                  <a16:creationId xmlns:a16="http://schemas.microsoft.com/office/drawing/2014/main" id="{B5D65BBB-4AEE-4B42-816C-062F320284D9}"/>
                </a:ext>
              </a:extLst>
            </p:cNvPr>
            <p:cNvSpPr/>
            <p:nvPr/>
          </p:nvSpPr>
          <p:spPr>
            <a:xfrm rot="5400013">
              <a:off x="3824559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9;p2">
              <a:extLst>
                <a:ext uri="{FF2B5EF4-FFF2-40B4-BE49-F238E27FC236}">
                  <a16:creationId xmlns:a16="http://schemas.microsoft.com/office/drawing/2014/main" id="{1A6FFF12-7A90-4EE3-B3BE-801A67968A04}"/>
                </a:ext>
              </a:extLst>
            </p:cNvPr>
            <p:cNvSpPr/>
            <p:nvPr/>
          </p:nvSpPr>
          <p:spPr>
            <a:xfrm rot="5400013">
              <a:off x="3513435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40;p2">
              <a:extLst>
                <a:ext uri="{FF2B5EF4-FFF2-40B4-BE49-F238E27FC236}">
                  <a16:creationId xmlns:a16="http://schemas.microsoft.com/office/drawing/2014/main" id="{DD22608D-C6EA-4F7E-84D0-7981AE34F620}"/>
                </a:ext>
              </a:extLst>
            </p:cNvPr>
            <p:cNvSpPr/>
            <p:nvPr/>
          </p:nvSpPr>
          <p:spPr>
            <a:xfrm rot="5400013">
              <a:off x="5068966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41;p2">
              <a:extLst>
                <a:ext uri="{FF2B5EF4-FFF2-40B4-BE49-F238E27FC236}">
                  <a16:creationId xmlns:a16="http://schemas.microsoft.com/office/drawing/2014/main" id="{1ABD0115-A8DE-4F9B-9148-796A84BC8110}"/>
                </a:ext>
              </a:extLst>
            </p:cNvPr>
            <p:cNvSpPr/>
            <p:nvPr/>
          </p:nvSpPr>
          <p:spPr>
            <a:xfrm rot="5400013">
              <a:off x="4757842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42;p2">
              <a:extLst>
                <a:ext uri="{FF2B5EF4-FFF2-40B4-BE49-F238E27FC236}">
                  <a16:creationId xmlns:a16="http://schemas.microsoft.com/office/drawing/2014/main" id="{8582F4B4-2828-4098-B83D-42370FEA1DFF}"/>
                </a:ext>
              </a:extLst>
            </p:cNvPr>
            <p:cNvSpPr/>
            <p:nvPr/>
          </p:nvSpPr>
          <p:spPr>
            <a:xfrm rot="5400013">
              <a:off x="4446768" y="45575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43;p2">
              <a:extLst>
                <a:ext uri="{FF2B5EF4-FFF2-40B4-BE49-F238E27FC236}">
                  <a16:creationId xmlns:a16="http://schemas.microsoft.com/office/drawing/2014/main" id="{0C1B7E1B-60DC-406A-880A-BF85A2CD885E}"/>
                </a:ext>
              </a:extLst>
            </p:cNvPr>
            <p:cNvSpPr/>
            <p:nvPr/>
          </p:nvSpPr>
          <p:spPr>
            <a:xfrm rot="5400013">
              <a:off x="4135676" y="45572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44;p2">
              <a:extLst>
                <a:ext uri="{FF2B5EF4-FFF2-40B4-BE49-F238E27FC236}">
                  <a16:creationId xmlns:a16="http://schemas.microsoft.com/office/drawing/2014/main" id="{5C976B40-A5C9-48A7-9117-75BFA4D02B0C}"/>
                </a:ext>
              </a:extLst>
            </p:cNvPr>
            <p:cNvSpPr/>
            <p:nvPr/>
          </p:nvSpPr>
          <p:spPr>
            <a:xfrm rot="5400013">
              <a:off x="3824559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45;p2">
              <a:extLst>
                <a:ext uri="{FF2B5EF4-FFF2-40B4-BE49-F238E27FC236}">
                  <a16:creationId xmlns:a16="http://schemas.microsoft.com/office/drawing/2014/main" id="{CD4AECA8-7A32-456F-82FA-63934AACE12D}"/>
                </a:ext>
              </a:extLst>
            </p:cNvPr>
            <p:cNvSpPr/>
            <p:nvPr/>
          </p:nvSpPr>
          <p:spPr>
            <a:xfrm rot="5400013">
              <a:off x="3513435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46;p2">
              <a:extLst>
                <a:ext uri="{FF2B5EF4-FFF2-40B4-BE49-F238E27FC236}">
                  <a16:creationId xmlns:a16="http://schemas.microsoft.com/office/drawing/2014/main" id="{29F5B64C-8EC9-4B21-B290-79EAD40EE020}"/>
                </a:ext>
              </a:extLst>
            </p:cNvPr>
            <p:cNvSpPr/>
            <p:nvPr/>
          </p:nvSpPr>
          <p:spPr>
            <a:xfrm rot="5400013">
              <a:off x="5068966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47;p2">
              <a:extLst>
                <a:ext uri="{FF2B5EF4-FFF2-40B4-BE49-F238E27FC236}">
                  <a16:creationId xmlns:a16="http://schemas.microsoft.com/office/drawing/2014/main" id="{74ACB4DC-C600-4B65-98C6-DA0AF61DC5DF}"/>
                </a:ext>
              </a:extLst>
            </p:cNvPr>
            <p:cNvSpPr/>
            <p:nvPr/>
          </p:nvSpPr>
          <p:spPr>
            <a:xfrm rot="5400013">
              <a:off x="4757842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48;p2">
              <a:extLst>
                <a:ext uri="{FF2B5EF4-FFF2-40B4-BE49-F238E27FC236}">
                  <a16:creationId xmlns:a16="http://schemas.microsoft.com/office/drawing/2014/main" id="{3A3E6284-B479-4102-8980-2F47147C17E7}"/>
                </a:ext>
              </a:extLst>
            </p:cNvPr>
            <p:cNvSpPr/>
            <p:nvPr/>
          </p:nvSpPr>
          <p:spPr>
            <a:xfrm rot="5400013">
              <a:off x="4446768" y="43016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49;p2">
              <a:extLst>
                <a:ext uri="{FF2B5EF4-FFF2-40B4-BE49-F238E27FC236}">
                  <a16:creationId xmlns:a16="http://schemas.microsoft.com/office/drawing/2014/main" id="{1DDD55D1-9862-472A-A010-9E3E4EDE3F2E}"/>
                </a:ext>
              </a:extLst>
            </p:cNvPr>
            <p:cNvSpPr/>
            <p:nvPr/>
          </p:nvSpPr>
          <p:spPr>
            <a:xfrm rot="5400013">
              <a:off x="4135676" y="43012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0;p2">
              <a:extLst>
                <a:ext uri="{FF2B5EF4-FFF2-40B4-BE49-F238E27FC236}">
                  <a16:creationId xmlns:a16="http://schemas.microsoft.com/office/drawing/2014/main" id="{9E2994D3-B540-4709-8ADC-CFC2E5839CD5}"/>
                </a:ext>
              </a:extLst>
            </p:cNvPr>
            <p:cNvSpPr/>
            <p:nvPr/>
          </p:nvSpPr>
          <p:spPr>
            <a:xfrm rot="5400013">
              <a:off x="3824559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51;p2">
              <a:extLst>
                <a:ext uri="{FF2B5EF4-FFF2-40B4-BE49-F238E27FC236}">
                  <a16:creationId xmlns:a16="http://schemas.microsoft.com/office/drawing/2014/main" id="{EDB93DB9-14A0-4F2E-90E6-4DD44B53C767}"/>
                </a:ext>
              </a:extLst>
            </p:cNvPr>
            <p:cNvSpPr/>
            <p:nvPr/>
          </p:nvSpPr>
          <p:spPr>
            <a:xfrm rot="5400013">
              <a:off x="3513435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3" name="Conector recto 51">
            <a:extLst>
              <a:ext uri="{FF2B5EF4-FFF2-40B4-BE49-F238E27FC236}">
                <a16:creationId xmlns:a16="http://schemas.microsoft.com/office/drawing/2014/main" id="{763C52D0-E474-46B5-BFD1-EFFC7E5C2CC3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44" name="Conector recto 52">
            <a:extLst>
              <a:ext uri="{FF2B5EF4-FFF2-40B4-BE49-F238E27FC236}">
                <a16:creationId xmlns:a16="http://schemas.microsoft.com/office/drawing/2014/main" id="{E68823C2-CA2F-4A53-83FB-726DD9B65D66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1003952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4;p16">
            <a:extLst>
              <a:ext uri="{FF2B5EF4-FFF2-40B4-BE49-F238E27FC236}">
                <a16:creationId xmlns:a16="http://schemas.microsoft.com/office/drawing/2014/main" id="{E5F2335E-4076-4B8C-83B9-4AE20C59A6A7}"/>
              </a:ext>
            </a:extLst>
          </p:cNvPr>
          <p:cNvSpPr/>
          <p:nvPr/>
        </p:nvSpPr>
        <p:spPr>
          <a:xfrm>
            <a:off x="0" y="0"/>
            <a:ext cx="9144000" cy="5163296"/>
          </a:xfrm>
          <a:custGeom>
            <a:avLst/>
            <a:gdLst>
              <a:gd name="f0" fmla="val w"/>
              <a:gd name="f1" fmla="val h"/>
              <a:gd name="f2" fmla="val 0"/>
              <a:gd name="f3" fmla="val 103553"/>
              <a:gd name="f4" fmla="val 56121"/>
              <a:gd name="f5" fmla="val 1"/>
              <a:gd name="f6" fmla="val 94560"/>
              <a:gd name="f7" fmla="val 103552"/>
              <a:gd name="f8" fmla="val 42877"/>
              <a:gd name="f9" fmla="val 92289"/>
              <a:gd name="f10" fmla="val 23787"/>
              <a:gd name="f11" fmla="val 96049"/>
              <a:gd name="f12" fmla="*/ f0 1 103553"/>
              <a:gd name="f13" fmla="*/ f1 1 561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03553"/>
              <a:gd name="f20" fmla="*/ f17 1 561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03553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375;p16">
            <a:extLst>
              <a:ext uri="{FF2B5EF4-FFF2-40B4-BE49-F238E27FC236}">
                <a16:creationId xmlns:a16="http://schemas.microsoft.com/office/drawing/2014/main" id="{CD2B932D-E5EF-4A51-944B-20D62D184683}"/>
              </a:ext>
            </a:extLst>
          </p:cNvPr>
          <p:cNvGrpSpPr/>
          <p:nvPr/>
        </p:nvGrpSpPr>
        <p:grpSpPr>
          <a:xfrm>
            <a:off x="5982590" y="152384"/>
            <a:ext cx="1648945" cy="605662"/>
            <a:chOff x="5982590" y="152384"/>
            <a:chExt cx="1648945" cy="605662"/>
          </a:xfrm>
        </p:grpSpPr>
        <p:sp>
          <p:nvSpPr>
            <p:cNvPr id="4" name="Google Shape;376;p16">
              <a:extLst>
                <a:ext uri="{FF2B5EF4-FFF2-40B4-BE49-F238E27FC236}">
                  <a16:creationId xmlns:a16="http://schemas.microsoft.com/office/drawing/2014/main" id="{659E91CC-E6B3-4FEC-ABD8-CBEEFBCE3DBD}"/>
                </a:ext>
              </a:extLst>
            </p:cNvPr>
            <p:cNvSpPr/>
            <p:nvPr/>
          </p:nvSpPr>
          <p:spPr>
            <a:xfrm rot="5400013">
              <a:off x="7538111" y="66462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77;p16">
              <a:extLst>
                <a:ext uri="{FF2B5EF4-FFF2-40B4-BE49-F238E27FC236}">
                  <a16:creationId xmlns:a16="http://schemas.microsoft.com/office/drawing/2014/main" id="{F78BB1B4-A5D1-4D05-81F9-814F35339955}"/>
                </a:ext>
              </a:extLst>
            </p:cNvPr>
            <p:cNvSpPr/>
            <p:nvPr/>
          </p:nvSpPr>
          <p:spPr>
            <a:xfrm rot="5400013">
              <a:off x="7226988" y="66427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78;p16">
              <a:extLst>
                <a:ext uri="{FF2B5EF4-FFF2-40B4-BE49-F238E27FC236}">
                  <a16:creationId xmlns:a16="http://schemas.microsoft.com/office/drawing/2014/main" id="{8249C55D-C01D-4AB1-A00A-4706607080FC}"/>
                </a:ext>
              </a:extLst>
            </p:cNvPr>
            <p:cNvSpPr/>
            <p:nvPr/>
          </p:nvSpPr>
          <p:spPr>
            <a:xfrm rot="5400013">
              <a:off x="6915913" y="66464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79;p16">
              <a:extLst>
                <a:ext uri="{FF2B5EF4-FFF2-40B4-BE49-F238E27FC236}">
                  <a16:creationId xmlns:a16="http://schemas.microsoft.com/office/drawing/2014/main" id="{8A14C728-747E-4FB0-BFA8-0187A256F442}"/>
                </a:ext>
              </a:extLst>
            </p:cNvPr>
            <p:cNvSpPr/>
            <p:nvPr/>
          </p:nvSpPr>
          <p:spPr>
            <a:xfrm rot="5400013">
              <a:off x="6604821" y="66429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80;p16">
              <a:extLst>
                <a:ext uri="{FF2B5EF4-FFF2-40B4-BE49-F238E27FC236}">
                  <a16:creationId xmlns:a16="http://schemas.microsoft.com/office/drawing/2014/main" id="{5D146F29-D60A-44D3-A9CE-473F14E5DCE1}"/>
                </a:ext>
              </a:extLst>
            </p:cNvPr>
            <p:cNvSpPr/>
            <p:nvPr/>
          </p:nvSpPr>
          <p:spPr>
            <a:xfrm rot="5400013">
              <a:off x="6293714" y="66462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81;p16">
              <a:extLst>
                <a:ext uri="{FF2B5EF4-FFF2-40B4-BE49-F238E27FC236}">
                  <a16:creationId xmlns:a16="http://schemas.microsoft.com/office/drawing/2014/main" id="{3F44914C-EE64-41D0-B239-33FD90E0550B}"/>
                </a:ext>
              </a:extLst>
            </p:cNvPr>
            <p:cNvSpPr/>
            <p:nvPr/>
          </p:nvSpPr>
          <p:spPr>
            <a:xfrm rot="5400013">
              <a:off x="5982590" y="66427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82;p16">
              <a:extLst>
                <a:ext uri="{FF2B5EF4-FFF2-40B4-BE49-F238E27FC236}">
                  <a16:creationId xmlns:a16="http://schemas.microsoft.com/office/drawing/2014/main" id="{2756AEFB-ED54-48EE-B204-54656286FF85}"/>
                </a:ext>
              </a:extLst>
            </p:cNvPr>
            <p:cNvSpPr/>
            <p:nvPr/>
          </p:nvSpPr>
          <p:spPr>
            <a:xfrm rot="5400013">
              <a:off x="7538111" y="40865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83;p16">
              <a:extLst>
                <a:ext uri="{FF2B5EF4-FFF2-40B4-BE49-F238E27FC236}">
                  <a16:creationId xmlns:a16="http://schemas.microsoft.com/office/drawing/2014/main" id="{F1DA2CAD-D732-4D5D-B8E5-31390A541A67}"/>
                </a:ext>
              </a:extLst>
            </p:cNvPr>
            <p:cNvSpPr/>
            <p:nvPr/>
          </p:nvSpPr>
          <p:spPr>
            <a:xfrm rot="5400013">
              <a:off x="7226988" y="40830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84;p16">
              <a:extLst>
                <a:ext uri="{FF2B5EF4-FFF2-40B4-BE49-F238E27FC236}">
                  <a16:creationId xmlns:a16="http://schemas.microsoft.com/office/drawing/2014/main" id="{78F994EA-68B6-463E-B380-1ECCD5315BC4}"/>
                </a:ext>
              </a:extLst>
            </p:cNvPr>
            <p:cNvSpPr/>
            <p:nvPr/>
          </p:nvSpPr>
          <p:spPr>
            <a:xfrm rot="5400013">
              <a:off x="6915913" y="40867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85;p16">
              <a:extLst>
                <a:ext uri="{FF2B5EF4-FFF2-40B4-BE49-F238E27FC236}">
                  <a16:creationId xmlns:a16="http://schemas.microsoft.com/office/drawing/2014/main" id="{77D5317E-0FFF-4F0F-BE72-C6255A4BA682}"/>
                </a:ext>
              </a:extLst>
            </p:cNvPr>
            <p:cNvSpPr/>
            <p:nvPr/>
          </p:nvSpPr>
          <p:spPr>
            <a:xfrm rot="5400013">
              <a:off x="6604821" y="40832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86;p16">
              <a:extLst>
                <a:ext uri="{FF2B5EF4-FFF2-40B4-BE49-F238E27FC236}">
                  <a16:creationId xmlns:a16="http://schemas.microsoft.com/office/drawing/2014/main" id="{D76636DC-1AE2-4221-B280-19E8D73A07A4}"/>
                </a:ext>
              </a:extLst>
            </p:cNvPr>
            <p:cNvSpPr/>
            <p:nvPr/>
          </p:nvSpPr>
          <p:spPr>
            <a:xfrm rot="5400013">
              <a:off x="6293714" y="40865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87;p16">
              <a:extLst>
                <a:ext uri="{FF2B5EF4-FFF2-40B4-BE49-F238E27FC236}">
                  <a16:creationId xmlns:a16="http://schemas.microsoft.com/office/drawing/2014/main" id="{A8BF7CEE-6335-43F6-A55E-17B07FCB1142}"/>
                </a:ext>
              </a:extLst>
            </p:cNvPr>
            <p:cNvSpPr/>
            <p:nvPr/>
          </p:nvSpPr>
          <p:spPr>
            <a:xfrm rot="5400013">
              <a:off x="5982590" y="40830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88;p16">
              <a:extLst>
                <a:ext uri="{FF2B5EF4-FFF2-40B4-BE49-F238E27FC236}">
                  <a16:creationId xmlns:a16="http://schemas.microsoft.com/office/drawing/2014/main" id="{9A64F343-85E1-48B0-B4DA-F34B8725FDB6}"/>
                </a:ext>
              </a:extLst>
            </p:cNvPr>
            <p:cNvSpPr/>
            <p:nvPr/>
          </p:nvSpPr>
          <p:spPr>
            <a:xfrm rot="5400013">
              <a:off x="7538111" y="15273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89;p16">
              <a:extLst>
                <a:ext uri="{FF2B5EF4-FFF2-40B4-BE49-F238E27FC236}">
                  <a16:creationId xmlns:a16="http://schemas.microsoft.com/office/drawing/2014/main" id="{71D4CC18-4B25-4B09-BA5E-DD0A819EFFBB}"/>
                </a:ext>
              </a:extLst>
            </p:cNvPr>
            <p:cNvSpPr/>
            <p:nvPr/>
          </p:nvSpPr>
          <p:spPr>
            <a:xfrm rot="5400013">
              <a:off x="7226988" y="15238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90;p16">
              <a:extLst>
                <a:ext uri="{FF2B5EF4-FFF2-40B4-BE49-F238E27FC236}">
                  <a16:creationId xmlns:a16="http://schemas.microsoft.com/office/drawing/2014/main" id="{CF5B7E1A-A4ED-45E0-847E-D03896755CDB}"/>
                </a:ext>
              </a:extLst>
            </p:cNvPr>
            <p:cNvSpPr/>
            <p:nvPr/>
          </p:nvSpPr>
          <p:spPr>
            <a:xfrm rot="5400013">
              <a:off x="6915913" y="15275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91;p16">
              <a:extLst>
                <a:ext uri="{FF2B5EF4-FFF2-40B4-BE49-F238E27FC236}">
                  <a16:creationId xmlns:a16="http://schemas.microsoft.com/office/drawing/2014/main" id="{10A17B02-AF55-4320-BCEB-A9DB59D40863}"/>
                </a:ext>
              </a:extLst>
            </p:cNvPr>
            <p:cNvSpPr/>
            <p:nvPr/>
          </p:nvSpPr>
          <p:spPr>
            <a:xfrm rot="5400013">
              <a:off x="6604821" y="15240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92;p16">
              <a:extLst>
                <a:ext uri="{FF2B5EF4-FFF2-40B4-BE49-F238E27FC236}">
                  <a16:creationId xmlns:a16="http://schemas.microsoft.com/office/drawing/2014/main" id="{5671D2B3-2D71-44F9-B05D-274CB228AC70}"/>
                </a:ext>
              </a:extLst>
            </p:cNvPr>
            <p:cNvSpPr/>
            <p:nvPr/>
          </p:nvSpPr>
          <p:spPr>
            <a:xfrm rot="5400013">
              <a:off x="6293714" y="15273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93;p16">
              <a:extLst>
                <a:ext uri="{FF2B5EF4-FFF2-40B4-BE49-F238E27FC236}">
                  <a16:creationId xmlns:a16="http://schemas.microsoft.com/office/drawing/2014/main" id="{6746B675-8D04-41C6-A76A-35F54A2DE9D6}"/>
                </a:ext>
              </a:extLst>
            </p:cNvPr>
            <p:cNvSpPr/>
            <p:nvPr/>
          </p:nvSpPr>
          <p:spPr>
            <a:xfrm rot="5400013">
              <a:off x="5982590" y="15238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394;p16">
            <a:extLst>
              <a:ext uri="{FF2B5EF4-FFF2-40B4-BE49-F238E27FC236}">
                <a16:creationId xmlns:a16="http://schemas.microsoft.com/office/drawing/2014/main" id="{0F964570-46D0-4557-9E0D-AB9E7010C24D}"/>
              </a:ext>
            </a:extLst>
          </p:cNvPr>
          <p:cNvSpPr/>
          <p:nvPr/>
        </p:nvSpPr>
        <p:spPr>
          <a:xfrm>
            <a:off x="121798" y="4681718"/>
            <a:ext cx="332539" cy="332539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95;p16">
            <a:extLst>
              <a:ext uri="{FF2B5EF4-FFF2-40B4-BE49-F238E27FC236}">
                <a16:creationId xmlns:a16="http://schemas.microsoft.com/office/drawing/2014/main" id="{925453E9-E8DF-41AD-8822-080AF39203F1}"/>
              </a:ext>
            </a:extLst>
          </p:cNvPr>
          <p:cNvSpPr/>
          <p:nvPr/>
        </p:nvSpPr>
        <p:spPr>
          <a:xfrm>
            <a:off x="8606652" y="3565794"/>
            <a:ext cx="332539" cy="332539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96;p16">
            <a:extLst>
              <a:ext uri="{FF2B5EF4-FFF2-40B4-BE49-F238E27FC236}">
                <a16:creationId xmlns:a16="http://schemas.microsoft.com/office/drawing/2014/main" id="{A529252C-4CD0-4FCD-ABA1-327E194483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397;p16">
            <a:extLst>
              <a:ext uri="{FF2B5EF4-FFF2-40B4-BE49-F238E27FC236}">
                <a16:creationId xmlns:a16="http://schemas.microsoft.com/office/drawing/2014/main" id="{B6C1FFF6-6418-48B4-877B-FC66993397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987649"/>
            <a:ext cx="2305504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398;p16">
            <a:extLst>
              <a:ext uri="{FF2B5EF4-FFF2-40B4-BE49-F238E27FC236}">
                <a16:creationId xmlns:a16="http://schemas.microsoft.com/office/drawing/2014/main" id="{E1B79FBC-E0AF-45ED-9567-61F69C8349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421779"/>
            <a:ext cx="2305504" cy="484796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399;p16">
            <a:extLst>
              <a:ext uri="{FF2B5EF4-FFF2-40B4-BE49-F238E27FC236}">
                <a16:creationId xmlns:a16="http://schemas.microsoft.com/office/drawing/2014/main" id="{5C4F277A-2615-4F82-81FA-053AEB20A7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1987649"/>
            <a:ext cx="2305504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400;p16">
            <a:extLst>
              <a:ext uri="{FF2B5EF4-FFF2-40B4-BE49-F238E27FC236}">
                <a16:creationId xmlns:a16="http://schemas.microsoft.com/office/drawing/2014/main" id="{D5847E41-257E-49F9-BE3F-E9F0CAD1CF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2421779"/>
            <a:ext cx="2305504" cy="484796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401;p16">
            <a:extLst>
              <a:ext uri="{FF2B5EF4-FFF2-40B4-BE49-F238E27FC236}">
                <a16:creationId xmlns:a16="http://schemas.microsoft.com/office/drawing/2014/main" id="{EC766ADD-ECCC-47EB-A926-50D5F05A11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85178"/>
            <a:ext cx="2305504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0" name="Google Shape;402;p16">
            <a:extLst>
              <a:ext uri="{FF2B5EF4-FFF2-40B4-BE49-F238E27FC236}">
                <a16:creationId xmlns:a16="http://schemas.microsoft.com/office/drawing/2014/main" id="{3C5D5681-D3B4-4E55-8BD5-A152D8FEEB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4119298"/>
            <a:ext cx="2305504" cy="484796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1" name="Google Shape;403;p16">
            <a:extLst>
              <a:ext uri="{FF2B5EF4-FFF2-40B4-BE49-F238E27FC236}">
                <a16:creationId xmlns:a16="http://schemas.microsoft.com/office/drawing/2014/main" id="{19389B80-AEF5-499C-A5C8-76A74F5EA5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3685178"/>
            <a:ext cx="2305504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2" name="Google Shape;404;p16">
            <a:extLst>
              <a:ext uri="{FF2B5EF4-FFF2-40B4-BE49-F238E27FC236}">
                <a16:creationId xmlns:a16="http://schemas.microsoft.com/office/drawing/2014/main" id="{4EE1A5AC-0478-419B-B3AA-3599956815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4119298"/>
            <a:ext cx="2305504" cy="484796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3" name="Google Shape;405;p16">
            <a:extLst>
              <a:ext uri="{FF2B5EF4-FFF2-40B4-BE49-F238E27FC236}">
                <a16:creationId xmlns:a16="http://schemas.microsoft.com/office/drawing/2014/main" id="{CFE1C0CE-92C7-4D91-85E3-CC5A5D13C5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43" y="1987649"/>
            <a:ext cx="2305504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4" name="Google Shape;406;p16">
            <a:extLst>
              <a:ext uri="{FF2B5EF4-FFF2-40B4-BE49-F238E27FC236}">
                <a16:creationId xmlns:a16="http://schemas.microsoft.com/office/drawing/2014/main" id="{781FCBC0-F3E4-4ECF-886A-F0A1816D7F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43" y="2421779"/>
            <a:ext cx="2305504" cy="484796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5" name="Google Shape;407;p16">
            <a:extLst>
              <a:ext uri="{FF2B5EF4-FFF2-40B4-BE49-F238E27FC236}">
                <a16:creationId xmlns:a16="http://schemas.microsoft.com/office/drawing/2014/main" id="{3FEF5626-6229-47E5-A0EC-CC57A8FBD1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43" y="3685178"/>
            <a:ext cx="2305504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6" name="Google Shape;408;p16">
            <a:extLst>
              <a:ext uri="{FF2B5EF4-FFF2-40B4-BE49-F238E27FC236}">
                <a16:creationId xmlns:a16="http://schemas.microsoft.com/office/drawing/2014/main" id="{F4E1B233-4759-485B-B45D-CEE66C6DC5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43" y="4119298"/>
            <a:ext cx="2305504" cy="484796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7" name="Google Shape;409;p16">
            <a:extLst>
              <a:ext uri="{FF2B5EF4-FFF2-40B4-BE49-F238E27FC236}">
                <a16:creationId xmlns:a16="http://schemas.microsoft.com/office/drawing/2014/main" id="{B15DA00A-E127-46E6-B2C4-3E80167771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204021"/>
            <a:ext cx="1884304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8" name="Google Shape;410;p16">
            <a:extLst>
              <a:ext uri="{FF2B5EF4-FFF2-40B4-BE49-F238E27FC236}">
                <a16:creationId xmlns:a16="http://schemas.microsoft.com/office/drawing/2014/main" id="{9396F8C2-AFE0-45F5-9910-192BDE3A4C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3199951"/>
            <a:ext cx="1884304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9" name="Google Shape;411;p16">
            <a:extLst>
              <a:ext uri="{FF2B5EF4-FFF2-40B4-BE49-F238E27FC236}">
                <a16:creationId xmlns:a16="http://schemas.microsoft.com/office/drawing/2014/main" id="{EB027E2D-FA96-460E-8772-6214CBAB49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52" y="3199951"/>
            <a:ext cx="1884304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0" name="Google Shape;412;p16">
            <a:extLst>
              <a:ext uri="{FF2B5EF4-FFF2-40B4-BE49-F238E27FC236}">
                <a16:creationId xmlns:a16="http://schemas.microsoft.com/office/drawing/2014/main" id="{1B99CB64-FBF1-4F16-BFE4-D49BE20C32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512124"/>
            <a:ext cx="1884304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1" name="Google Shape;413;p16">
            <a:extLst>
              <a:ext uri="{FF2B5EF4-FFF2-40B4-BE49-F238E27FC236}">
                <a16:creationId xmlns:a16="http://schemas.microsoft.com/office/drawing/2014/main" id="{3CFE9C5A-8638-4E33-A3A0-29B77DF71D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1508046"/>
            <a:ext cx="1884304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2" name="Google Shape;414;p16">
            <a:extLst>
              <a:ext uri="{FF2B5EF4-FFF2-40B4-BE49-F238E27FC236}">
                <a16:creationId xmlns:a16="http://schemas.microsoft.com/office/drawing/2014/main" id="{C2B0A008-82D7-4C11-941E-9C42E128EF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52" y="1508046"/>
            <a:ext cx="1884304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81252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6;p17">
            <a:extLst>
              <a:ext uri="{FF2B5EF4-FFF2-40B4-BE49-F238E27FC236}">
                <a16:creationId xmlns:a16="http://schemas.microsoft.com/office/drawing/2014/main" id="{76C9BEDB-A8F4-44F9-B4AA-33E9849243F3}"/>
              </a:ext>
            </a:extLst>
          </p:cNvPr>
          <p:cNvSpPr/>
          <p:nvPr/>
        </p:nvSpPr>
        <p:spPr>
          <a:xfrm flipH="1">
            <a:off x="3251652" y="0"/>
            <a:ext cx="589242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3553"/>
              <a:gd name="f4" fmla="val 56121"/>
              <a:gd name="f5" fmla="val 1"/>
              <a:gd name="f6" fmla="val 94560"/>
              <a:gd name="f7" fmla="val 103552"/>
              <a:gd name="f8" fmla="val 42877"/>
              <a:gd name="f9" fmla="val 92289"/>
              <a:gd name="f10" fmla="val 23787"/>
              <a:gd name="f11" fmla="val 96049"/>
              <a:gd name="f12" fmla="*/ f0 1 103553"/>
              <a:gd name="f13" fmla="*/ f1 1 561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03553"/>
              <a:gd name="f20" fmla="*/ f17 1 561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03553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417;p17">
            <a:extLst>
              <a:ext uri="{FF2B5EF4-FFF2-40B4-BE49-F238E27FC236}">
                <a16:creationId xmlns:a16="http://schemas.microsoft.com/office/drawing/2014/main" id="{4B9AEA77-54CA-40FC-B5C6-DABD156A7271}"/>
              </a:ext>
            </a:extLst>
          </p:cNvPr>
          <p:cNvGrpSpPr/>
          <p:nvPr/>
        </p:nvGrpSpPr>
        <p:grpSpPr>
          <a:xfrm>
            <a:off x="8343406" y="3721013"/>
            <a:ext cx="605661" cy="1648964"/>
            <a:chOff x="8343406" y="3721013"/>
            <a:chExt cx="605661" cy="1648964"/>
          </a:xfrm>
        </p:grpSpPr>
        <p:sp>
          <p:nvSpPr>
            <p:cNvPr id="4" name="Google Shape;418;p17">
              <a:extLst>
                <a:ext uri="{FF2B5EF4-FFF2-40B4-BE49-F238E27FC236}">
                  <a16:creationId xmlns:a16="http://schemas.microsoft.com/office/drawing/2014/main" id="{C718277B-28EB-426D-B709-15D042589977}"/>
                </a:ext>
              </a:extLst>
            </p:cNvPr>
            <p:cNvSpPr/>
            <p:nvPr/>
          </p:nvSpPr>
          <p:spPr>
            <a:xfrm>
              <a:off x="8855296" y="372101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19;p17">
              <a:extLst>
                <a:ext uri="{FF2B5EF4-FFF2-40B4-BE49-F238E27FC236}">
                  <a16:creationId xmlns:a16="http://schemas.microsoft.com/office/drawing/2014/main" id="{ED006FA6-9951-44B5-995D-4539522A43AD}"/>
                </a:ext>
              </a:extLst>
            </p:cNvPr>
            <p:cNvSpPr/>
            <p:nvPr/>
          </p:nvSpPr>
          <p:spPr>
            <a:xfrm>
              <a:off x="8855296" y="403179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20;p17">
              <a:extLst>
                <a:ext uri="{FF2B5EF4-FFF2-40B4-BE49-F238E27FC236}">
                  <a16:creationId xmlns:a16="http://schemas.microsoft.com/office/drawing/2014/main" id="{7BCE6669-7DC7-4528-BA8B-F77B8D478BCE}"/>
                </a:ext>
              </a:extLst>
            </p:cNvPr>
            <p:cNvSpPr/>
            <p:nvPr/>
          </p:nvSpPr>
          <p:spPr>
            <a:xfrm>
              <a:off x="8855296" y="434324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21;p17">
              <a:extLst>
                <a:ext uri="{FF2B5EF4-FFF2-40B4-BE49-F238E27FC236}">
                  <a16:creationId xmlns:a16="http://schemas.microsoft.com/office/drawing/2014/main" id="{3387862E-D6D7-4133-B962-CE63F405D9A4}"/>
                </a:ext>
              </a:extLst>
            </p:cNvPr>
            <p:cNvSpPr/>
            <p:nvPr/>
          </p:nvSpPr>
          <p:spPr>
            <a:xfrm>
              <a:off x="8855296" y="465398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22;p17">
              <a:extLst>
                <a:ext uri="{FF2B5EF4-FFF2-40B4-BE49-F238E27FC236}">
                  <a16:creationId xmlns:a16="http://schemas.microsoft.com/office/drawing/2014/main" id="{3D73B114-CDE5-4C4C-8D80-ECD12D8ABCB6}"/>
                </a:ext>
              </a:extLst>
            </p:cNvPr>
            <p:cNvSpPr/>
            <p:nvPr/>
          </p:nvSpPr>
          <p:spPr>
            <a:xfrm>
              <a:off x="8855296" y="496542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23;p17">
              <a:extLst>
                <a:ext uri="{FF2B5EF4-FFF2-40B4-BE49-F238E27FC236}">
                  <a16:creationId xmlns:a16="http://schemas.microsoft.com/office/drawing/2014/main" id="{05D02FAC-44A8-4A38-8249-0FD05E288E8D}"/>
                </a:ext>
              </a:extLst>
            </p:cNvPr>
            <p:cNvSpPr/>
            <p:nvPr/>
          </p:nvSpPr>
          <p:spPr>
            <a:xfrm>
              <a:off x="8855296" y="5276206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24;p17">
              <a:extLst>
                <a:ext uri="{FF2B5EF4-FFF2-40B4-BE49-F238E27FC236}">
                  <a16:creationId xmlns:a16="http://schemas.microsoft.com/office/drawing/2014/main" id="{C01ABFF9-F42E-419D-8745-5468C596468D}"/>
                </a:ext>
              </a:extLst>
            </p:cNvPr>
            <p:cNvSpPr/>
            <p:nvPr/>
          </p:nvSpPr>
          <p:spPr>
            <a:xfrm>
              <a:off x="8599328" y="372101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25;p17">
              <a:extLst>
                <a:ext uri="{FF2B5EF4-FFF2-40B4-BE49-F238E27FC236}">
                  <a16:creationId xmlns:a16="http://schemas.microsoft.com/office/drawing/2014/main" id="{CF3931C7-E880-40CD-A4F3-9D29764F6DB2}"/>
                </a:ext>
              </a:extLst>
            </p:cNvPr>
            <p:cNvSpPr/>
            <p:nvPr/>
          </p:nvSpPr>
          <p:spPr>
            <a:xfrm>
              <a:off x="8599328" y="403179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26;p17">
              <a:extLst>
                <a:ext uri="{FF2B5EF4-FFF2-40B4-BE49-F238E27FC236}">
                  <a16:creationId xmlns:a16="http://schemas.microsoft.com/office/drawing/2014/main" id="{09BE2429-B3EE-4AA1-9A2B-54E92079132B}"/>
                </a:ext>
              </a:extLst>
            </p:cNvPr>
            <p:cNvSpPr/>
            <p:nvPr/>
          </p:nvSpPr>
          <p:spPr>
            <a:xfrm>
              <a:off x="8599328" y="434324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27;p17">
              <a:extLst>
                <a:ext uri="{FF2B5EF4-FFF2-40B4-BE49-F238E27FC236}">
                  <a16:creationId xmlns:a16="http://schemas.microsoft.com/office/drawing/2014/main" id="{7A64B1DB-C43F-4879-B973-79A533250D7F}"/>
                </a:ext>
              </a:extLst>
            </p:cNvPr>
            <p:cNvSpPr/>
            <p:nvPr/>
          </p:nvSpPr>
          <p:spPr>
            <a:xfrm>
              <a:off x="8599328" y="465398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28;p17">
              <a:extLst>
                <a:ext uri="{FF2B5EF4-FFF2-40B4-BE49-F238E27FC236}">
                  <a16:creationId xmlns:a16="http://schemas.microsoft.com/office/drawing/2014/main" id="{EE692E44-6CF0-4BBF-A4FA-43632A7A5347}"/>
                </a:ext>
              </a:extLst>
            </p:cNvPr>
            <p:cNvSpPr/>
            <p:nvPr/>
          </p:nvSpPr>
          <p:spPr>
            <a:xfrm>
              <a:off x="8599328" y="496542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29;p17">
              <a:extLst>
                <a:ext uri="{FF2B5EF4-FFF2-40B4-BE49-F238E27FC236}">
                  <a16:creationId xmlns:a16="http://schemas.microsoft.com/office/drawing/2014/main" id="{A7F51B85-B790-4CAE-9D0A-6C96AE280F8A}"/>
                </a:ext>
              </a:extLst>
            </p:cNvPr>
            <p:cNvSpPr/>
            <p:nvPr/>
          </p:nvSpPr>
          <p:spPr>
            <a:xfrm>
              <a:off x="8599328" y="5276206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30;p17">
              <a:extLst>
                <a:ext uri="{FF2B5EF4-FFF2-40B4-BE49-F238E27FC236}">
                  <a16:creationId xmlns:a16="http://schemas.microsoft.com/office/drawing/2014/main" id="{BD824013-F19A-49F5-A72D-EA8D73AA77A1}"/>
                </a:ext>
              </a:extLst>
            </p:cNvPr>
            <p:cNvSpPr/>
            <p:nvPr/>
          </p:nvSpPr>
          <p:spPr>
            <a:xfrm>
              <a:off x="8343406" y="372101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31;p17">
              <a:extLst>
                <a:ext uri="{FF2B5EF4-FFF2-40B4-BE49-F238E27FC236}">
                  <a16:creationId xmlns:a16="http://schemas.microsoft.com/office/drawing/2014/main" id="{B3673105-82FE-4C3A-AEC5-A3ABEF29E7C0}"/>
                </a:ext>
              </a:extLst>
            </p:cNvPr>
            <p:cNvSpPr/>
            <p:nvPr/>
          </p:nvSpPr>
          <p:spPr>
            <a:xfrm>
              <a:off x="8343406" y="403179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32;p17">
              <a:extLst>
                <a:ext uri="{FF2B5EF4-FFF2-40B4-BE49-F238E27FC236}">
                  <a16:creationId xmlns:a16="http://schemas.microsoft.com/office/drawing/2014/main" id="{49FBBE6B-2EEF-4B15-AF6D-532C61D99DBC}"/>
                </a:ext>
              </a:extLst>
            </p:cNvPr>
            <p:cNvSpPr/>
            <p:nvPr/>
          </p:nvSpPr>
          <p:spPr>
            <a:xfrm>
              <a:off x="8343406" y="434324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33;p17">
              <a:extLst>
                <a:ext uri="{FF2B5EF4-FFF2-40B4-BE49-F238E27FC236}">
                  <a16:creationId xmlns:a16="http://schemas.microsoft.com/office/drawing/2014/main" id="{3F498330-FC42-4C19-ACDB-B654B92206E9}"/>
                </a:ext>
              </a:extLst>
            </p:cNvPr>
            <p:cNvSpPr/>
            <p:nvPr/>
          </p:nvSpPr>
          <p:spPr>
            <a:xfrm>
              <a:off x="8343406" y="465398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34;p17">
              <a:extLst>
                <a:ext uri="{FF2B5EF4-FFF2-40B4-BE49-F238E27FC236}">
                  <a16:creationId xmlns:a16="http://schemas.microsoft.com/office/drawing/2014/main" id="{214A41CC-0572-4D48-9E39-9255C8C1C54F}"/>
                </a:ext>
              </a:extLst>
            </p:cNvPr>
            <p:cNvSpPr/>
            <p:nvPr/>
          </p:nvSpPr>
          <p:spPr>
            <a:xfrm>
              <a:off x="8343406" y="496542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35;p17">
              <a:extLst>
                <a:ext uri="{FF2B5EF4-FFF2-40B4-BE49-F238E27FC236}">
                  <a16:creationId xmlns:a16="http://schemas.microsoft.com/office/drawing/2014/main" id="{072F4868-7A0E-4A2C-8780-29FC00C8501E}"/>
                </a:ext>
              </a:extLst>
            </p:cNvPr>
            <p:cNvSpPr/>
            <p:nvPr/>
          </p:nvSpPr>
          <p:spPr>
            <a:xfrm>
              <a:off x="8343406" y="5276206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436;p17">
            <a:extLst>
              <a:ext uri="{FF2B5EF4-FFF2-40B4-BE49-F238E27FC236}">
                <a16:creationId xmlns:a16="http://schemas.microsoft.com/office/drawing/2014/main" id="{536A0F94-904B-4142-99D4-CF571993A45A}"/>
              </a:ext>
            </a:extLst>
          </p:cNvPr>
          <p:cNvSpPr/>
          <p:nvPr/>
        </p:nvSpPr>
        <p:spPr>
          <a:xfrm>
            <a:off x="7921026" y="143103"/>
            <a:ext cx="1019738" cy="1019738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7;p17">
            <a:extLst>
              <a:ext uri="{FF2B5EF4-FFF2-40B4-BE49-F238E27FC236}">
                <a16:creationId xmlns:a16="http://schemas.microsoft.com/office/drawing/2014/main" id="{BEE49A9E-2C1B-4FD3-A32B-95FBB08D7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1097" y="1588587"/>
            <a:ext cx="3925500" cy="572697"/>
          </a:xfrm>
        </p:spPr>
        <p:txBody>
          <a:bodyPr anchor="ctr"/>
          <a:lstStyle>
            <a:lvl1pPr algn="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4" name="Google Shape;438;p17">
            <a:extLst>
              <a:ext uri="{FF2B5EF4-FFF2-40B4-BE49-F238E27FC236}">
                <a16:creationId xmlns:a16="http://schemas.microsoft.com/office/drawing/2014/main" id="{D40BD691-254A-4F6F-9D85-4A89CC7DE4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05404" y="2208221"/>
            <a:ext cx="3925500" cy="1050901"/>
          </a:xfrm>
        </p:spPr>
        <p:txBody>
          <a:bodyPr/>
          <a:lstStyle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C73FF32-C93A-4928-B59F-8F413142BEB1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D7BA8C8-16FA-42BC-BD9D-268B549835AB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41773133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758AB6E9-6887-4B99-85B2-E0E35E317319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grpSp>
        <p:nvGrpSpPr>
          <p:cNvPr id="3" name="Google Shape;417;p17">
            <a:extLst>
              <a:ext uri="{FF2B5EF4-FFF2-40B4-BE49-F238E27FC236}">
                <a16:creationId xmlns:a16="http://schemas.microsoft.com/office/drawing/2014/main" id="{D382BE71-349D-45AF-9B84-F4CC7CA25A92}"/>
              </a:ext>
            </a:extLst>
          </p:cNvPr>
          <p:cNvGrpSpPr/>
          <p:nvPr/>
        </p:nvGrpSpPr>
        <p:grpSpPr>
          <a:xfrm>
            <a:off x="8343406" y="3721013"/>
            <a:ext cx="605661" cy="1648964"/>
            <a:chOff x="8343406" y="3721013"/>
            <a:chExt cx="605661" cy="1648964"/>
          </a:xfrm>
        </p:grpSpPr>
        <p:sp>
          <p:nvSpPr>
            <p:cNvPr id="4" name="Google Shape;418;p17">
              <a:extLst>
                <a:ext uri="{FF2B5EF4-FFF2-40B4-BE49-F238E27FC236}">
                  <a16:creationId xmlns:a16="http://schemas.microsoft.com/office/drawing/2014/main" id="{A1297BEE-7DD2-4B4F-8001-87A94EEE2A91}"/>
                </a:ext>
              </a:extLst>
            </p:cNvPr>
            <p:cNvSpPr/>
            <p:nvPr/>
          </p:nvSpPr>
          <p:spPr>
            <a:xfrm>
              <a:off x="8855296" y="372101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19;p17">
              <a:extLst>
                <a:ext uri="{FF2B5EF4-FFF2-40B4-BE49-F238E27FC236}">
                  <a16:creationId xmlns:a16="http://schemas.microsoft.com/office/drawing/2014/main" id="{33995797-7C1E-44B1-AE79-5ECB06021036}"/>
                </a:ext>
              </a:extLst>
            </p:cNvPr>
            <p:cNvSpPr/>
            <p:nvPr/>
          </p:nvSpPr>
          <p:spPr>
            <a:xfrm>
              <a:off x="8855296" y="403179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20;p17">
              <a:extLst>
                <a:ext uri="{FF2B5EF4-FFF2-40B4-BE49-F238E27FC236}">
                  <a16:creationId xmlns:a16="http://schemas.microsoft.com/office/drawing/2014/main" id="{04F18558-0BFD-409D-8AB3-1AF5521E0E14}"/>
                </a:ext>
              </a:extLst>
            </p:cNvPr>
            <p:cNvSpPr/>
            <p:nvPr/>
          </p:nvSpPr>
          <p:spPr>
            <a:xfrm>
              <a:off x="8855296" y="434324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21;p17">
              <a:extLst>
                <a:ext uri="{FF2B5EF4-FFF2-40B4-BE49-F238E27FC236}">
                  <a16:creationId xmlns:a16="http://schemas.microsoft.com/office/drawing/2014/main" id="{A2BB7B73-528B-499C-A47C-CE5A6AF3D4B7}"/>
                </a:ext>
              </a:extLst>
            </p:cNvPr>
            <p:cNvSpPr/>
            <p:nvPr/>
          </p:nvSpPr>
          <p:spPr>
            <a:xfrm>
              <a:off x="8855296" y="465398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22;p17">
              <a:extLst>
                <a:ext uri="{FF2B5EF4-FFF2-40B4-BE49-F238E27FC236}">
                  <a16:creationId xmlns:a16="http://schemas.microsoft.com/office/drawing/2014/main" id="{59597ECB-CE49-4F5F-B8AB-5E611EE3367A}"/>
                </a:ext>
              </a:extLst>
            </p:cNvPr>
            <p:cNvSpPr/>
            <p:nvPr/>
          </p:nvSpPr>
          <p:spPr>
            <a:xfrm>
              <a:off x="8855296" y="496542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23;p17">
              <a:extLst>
                <a:ext uri="{FF2B5EF4-FFF2-40B4-BE49-F238E27FC236}">
                  <a16:creationId xmlns:a16="http://schemas.microsoft.com/office/drawing/2014/main" id="{AB3E96CB-F61D-424B-92A8-882DBA1F890F}"/>
                </a:ext>
              </a:extLst>
            </p:cNvPr>
            <p:cNvSpPr/>
            <p:nvPr/>
          </p:nvSpPr>
          <p:spPr>
            <a:xfrm>
              <a:off x="8855296" y="5276206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24;p17">
              <a:extLst>
                <a:ext uri="{FF2B5EF4-FFF2-40B4-BE49-F238E27FC236}">
                  <a16:creationId xmlns:a16="http://schemas.microsoft.com/office/drawing/2014/main" id="{DB20706E-D3F0-461E-9AB7-7C821E040295}"/>
                </a:ext>
              </a:extLst>
            </p:cNvPr>
            <p:cNvSpPr/>
            <p:nvPr/>
          </p:nvSpPr>
          <p:spPr>
            <a:xfrm>
              <a:off x="8599328" y="372101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25;p17">
              <a:extLst>
                <a:ext uri="{FF2B5EF4-FFF2-40B4-BE49-F238E27FC236}">
                  <a16:creationId xmlns:a16="http://schemas.microsoft.com/office/drawing/2014/main" id="{141A3E84-BE23-41F0-868A-831B6E5E9E9D}"/>
                </a:ext>
              </a:extLst>
            </p:cNvPr>
            <p:cNvSpPr/>
            <p:nvPr/>
          </p:nvSpPr>
          <p:spPr>
            <a:xfrm>
              <a:off x="8599328" y="403179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26;p17">
              <a:extLst>
                <a:ext uri="{FF2B5EF4-FFF2-40B4-BE49-F238E27FC236}">
                  <a16:creationId xmlns:a16="http://schemas.microsoft.com/office/drawing/2014/main" id="{68292ADE-3F5F-47A4-82FB-F54FB4CFDDA2}"/>
                </a:ext>
              </a:extLst>
            </p:cNvPr>
            <p:cNvSpPr/>
            <p:nvPr/>
          </p:nvSpPr>
          <p:spPr>
            <a:xfrm>
              <a:off x="8599328" y="434324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27;p17">
              <a:extLst>
                <a:ext uri="{FF2B5EF4-FFF2-40B4-BE49-F238E27FC236}">
                  <a16:creationId xmlns:a16="http://schemas.microsoft.com/office/drawing/2014/main" id="{2708BFF5-C19E-4F6F-B213-348E19F672DF}"/>
                </a:ext>
              </a:extLst>
            </p:cNvPr>
            <p:cNvSpPr/>
            <p:nvPr/>
          </p:nvSpPr>
          <p:spPr>
            <a:xfrm>
              <a:off x="8599328" y="465398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28;p17">
              <a:extLst>
                <a:ext uri="{FF2B5EF4-FFF2-40B4-BE49-F238E27FC236}">
                  <a16:creationId xmlns:a16="http://schemas.microsoft.com/office/drawing/2014/main" id="{DBA43406-F5DE-418A-B17F-C66D6C23EAA5}"/>
                </a:ext>
              </a:extLst>
            </p:cNvPr>
            <p:cNvSpPr/>
            <p:nvPr/>
          </p:nvSpPr>
          <p:spPr>
            <a:xfrm>
              <a:off x="8599328" y="496542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29;p17">
              <a:extLst>
                <a:ext uri="{FF2B5EF4-FFF2-40B4-BE49-F238E27FC236}">
                  <a16:creationId xmlns:a16="http://schemas.microsoft.com/office/drawing/2014/main" id="{3090D28B-5458-44AE-A152-49245404A470}"/>
                </a:ext>
              </a:extLst>
            </p:cNvPr>
            <p:cNvSpPr/>
            <p:nvPr/>
          </p:nvSpPr>
          <p:spPr>
            <a:xfrm>
              <a:off x="8599328" y="5276206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30;p17">
              <a:extLst>
                <a:ext uri="{FF2B5EF4-FFF2-40B4-BE49-F238E27FC236}">
                  <a16:creationId xmlns:a16="http://schemas.microsoft.com/office/drawing/2014/main" id="{5BB9B147-2D8E-4A9F-A619-1BC98BF6516E}"/>
                </a:ext>
              </a:extLst>
            </p:cNvPr>
            <p:cNvSpPr/>
            <p:nvPr/>
          </p:nvSpPr>
          <p:spPr>
            <a:xfrm>
              <a:off x="8343406" y="372101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31;p17">
              <a:extLst>
                <a:ext uri="{FF2B5EF4-FFF2-40B4-BE49-F238E27FC236}">
                  <a16:creationId xmlns:a16="http://schemas.microsoft.com/office/drawing/2014/main" id="{4B6AF312-B7A8-4E1D-BEB7-DF1139BBAF34}"/>
                </a:ext>
              </a:extLst>
            </p:cNvPr>
            <p:cNvSpPr/>
            <p:nvPr/>
          </p:nvSpPr>
          <p:spPr>
            <a:xfrm>
              <a:off x="8343406" y="403179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32;p17">
              <a:extLst>
                <a:ext uri="{FF2B5EF4-FFF2-40B4-BE49-F238E27FC236}">
                  <a16:creationId xmlns:a16="http://schemas.microsoft.com/office/drawing/2014/main" id="{87B888ED-FDB1-4EA4-B456-F5D834BCCF9C}"/>
                </a:ext>
              </a:extLst>
            </p:cNvPr>
            <p:cNvSpPr/>
            <p:nvPr/>
          </p:nvSpPr>
          <p:spPr>
            <a:xfrm>
              <a:off x="8343406" y="434324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33;p17">
              <a:extLst>
                <a:ext uri="{FF2B5EF4-FFF2-40B4-BE49-F238E27FC236}">
                  <a16:creationId xmlns:a16="http://schemas.microsoft.com/office/drawing/2014/main" id="{2E7F91A4-6545-48E6-8F8E-2D5FEF582095}"/>
                </a:ext>
              </a:extLst>
            </p:cNvPr>
            <p:cNvSpPr/>
            <p:nvPr/>
          </p:nvSpPr>
          <p:spPr>
            <a:xfrm>
              <a:off x="8343406" y="465398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34;p17">
              <a:extLst>
                <a:ext uri="{FF2B5EF4-FFF2-40B4-BE49-F238E27FC236}">
                  <a16:creationId xmlns:a16="http://schemas.microsoft.com/office/drawing/2014/main" id="{2AC2F83F-8739-42F9-BC01-E6F1B4D4E477}"/>
                </a:ext>
              </a:extLst>
            </p:cNvPr>
            <p:cNvSpPr/>
            <p:nvPr/>
          </p:nvSpPr>
          <p:spPr>
            <a:xfrm>
              <a:off x="8343406" y="496542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35;p17">
              <a:extLst>
                <a:ext uri="{FF2B5EF4-FFF2-40B4-BE49-F238E27FC236}">
                  <a16:creationId xmlns:a16="http://schemas.microsoft.com/office/drawing/2014/main" id="{B366D91F-5F56-4C4A-83C5-C08093B70966}"/>
                </a:ext>
              </a:extLst>
            </p:cNvPr>
            <p:cNvSpPr/>
            <p:nvPr/>
          </p:nvSpPr>
          <p:spPr>
            <a:xfrm>
              <a:off x="8343406" y="5276206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436;p17">
            <a:extLst>
              <a:ext uri="{FF2B5EF4-FFF2-40B4-BE49-F238E27FC236}">
                <a16:creationId xmlns:a16="http://schemas.microsoft.com/office/drawing/2014/main" id="{6C7ABF40-429C-4706-9182-C7D7DB20F0D8}"/>
              </a:ext>
            </a:extLst>
          </p:cNvPr>
          <p:cNvSpPr/>
          <p:nvPr/>
        </p:nvSpPr>
        <p:spPr>
          <a:xfrm>
            <a:off x="7921026" y="143103"/>
            <a:ext cx="1019738" cy="1019738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7;p17">
            <a:extLst>
              <a:ext uri="{FF2B5EF4-FFF2-40B4-BE49-F238E27FC236}">
                <a16:creationId xmlns:a16="http://schemas.microsoft.com/office/drawing/2014/main" id="{3BF6D605-E1F8-451F-A754-8F2FEC311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1097" y="1588587"/>
            <a:ext cx="3925500" cy="572697"/>
          </a:xfrm>
        </p:spPr>
        <p:txBody>
          <a:bodyPr anchor="ctr"/>
          <a:lstStyle>
            <a:lvl1pPr algn="r">
              <a:defRPr lang="es-ES">
                <a:solidFill>
                  <a:srgbClr val="434343"/>
                </a:solidFill>
              </a:defRPr>
            </a:lvl1pPr>
          </a:lstStyle>
          <a:p>
            <a:pPr lvl="0"/>
            <a:r>
              <a:rPr lang="es-ES"/>
              <a:t>              </a:t>
            </a:r>
          </a:p>
        </p:txBody>
      </p:sp>
      <p:sp>
        <p:nvSpPr>
          <p:cNvPr id="24" name="Google Shape;438;p17">
            <a:extLst>
              <a:ext uri="{FF2B5EF4-FFF2-40B4-BE49-F238E27FC236}">
                <a16:creationId xmlns:a16="http://schemas.microsoft.com/office/drawing/2014/main" id="{9B51FCF0-F3A6-4C52-AFD8-20B7ED74AF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05404" y="2208221"/>
            <a:ext cx="3925500" cy="1050901"/>
          </a:xfrm>
        </p:spPr>
        <p:txBody>
          <a:bodyPr/>
          <a:lstStyle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25" name="Grupo 10">
            <a:extLst>
              <a:ext uri="{FF2B5EF4-FFF2-40B4-BE49-F238E27FC236}">
                <a16:creationId xmlns:a16="http://schemas.microsoft.com/office/drawing/2014/main" id="{983EA20F-C2BC-4407-B019-F240FEBBDAD9}"/>
              </a:ext>
            </a:extLst>
          </p:cNvPr>
          <p:cNvGrpSpPr/>
          <p:nvPr/>
        </p:nvGrpSpPr>
        <p:grpSpPr>
          <a:xfrm>
            <a:off x="-779782" y="3855659"/>
            <a:ext cx="9937643" cy="1289879"/>
            <a:chOff x="-779782" y="3855659"/>
            <a:chExt cx="9937643" cy="1289879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E7B250EC-CF8D-4FFD-917C-7453832BD29B}"/>
                </a:ext>
              </a:extLst>
            </p:cNvPr>
            <p:cNvSpPr/>
            <p:nvPr/>
          </p:nvSpPr>
          <p:spPr>
            <a:xfrm flipH="1">
              <a:off x="-779782" y="3979743"/>
              <a:ext cx="9875593" cy="114438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8595399-8AEF-4712-85B5-36AE8CC3FEA5}"/>
                </a:ext>
              </a:extLst>
            </p:cNvPr>
            <p:cNvSpPr/>
            <p:nvPr/>
          </p:nvSpPr>
          <p:spPr>
            <a:xfrm flipH="1">
              <a:off x="30367" y="4893914"/>
              <a:ext cx="116403" cy="2516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53"/>
                <a:gd name="f8" fmla="val 21"/>
                <a:gd name="f9" fmla="val 15"/>
                <a:gd name="f10" fmla="val 1"/>
                <a:gd name="f11" fmla="val 8"/>
                <a:gd name="f12" fmla="val 2"/>
                <a:gd name="f13" fmla="val 10"/>
                <a:gd name="f14" fmla="val 32"/>
                <a:gd name="f15" fmla="val 44"/>
                <a:gd name="f16" fmla="val 48"/>
                <a:gd name="f17" fmla="val 7"/>
                <a:gd name="f18" fmla="val 52"/>
                <a:gd name="f19" fmla="val 47"/>
                <a:gd name="f20" fmla="val 43"/>
                <a:gd name="f21" fmla="val 35"/>
                <a:gd name="f22" fmla="val 28"/>
                <a:gd name="f23" fmla="+- 0 0 -90"/>
                <a:gd name="f24" fmla="*/ f3 1 14"/>
                <a:gd name="f25" fmla="*/ f4 1 5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"/>
                <a:gd name="f34" fmla="*/ f30 1 53"/>
                <a:gd name="f35" fmla="*/ 0 f31 1"/>
                <a:gd name="f36" fmla="*/ 21 f30 1"/>
                <a:gd name="f37" fmla="*/ 1 f31 1"/>
                <a:gd name="f38" fmla="*/ 2 f30 1"/>
                <a:gd name="f39" fmla="*/ 14 f31 1"/>
                <a:gd name="f40" fmla="*/ 10 f30 1"/>
                <a:gd name="f41" fmla="*/ 44 f30 1"/>
                <a:gd name="f42" fmla="*/ 7 f31 1"/>
                <a:gd name="f43" fmla="*/ 53 f30 1"/>
                <a:gd name="f44" fmla="*/ 43 f30 1"/>
                <a:gd name="f45" fmla="+- f32 0 f1"/>
                <a:gd name="f46" fmla="*/ f35 1 14"/>
                <a:gd name="f47" fmla="*/ f36 1 53"/>
                <a:gd name="f48" fmla="*/ f37 1 14"/>
                <a:gd name="f49" fmla="*/ f38 1 53"/>
                <a:gd name="f50" fmla="*/ f39 1 14"/>
                <a:gd name="f51" fmla="*/ f40 1 53"/>
                <a:gd name="f52" fmla="*/ f41 1 53"/>
                <a:gd name="f53" fmla="*/ f42 1 14"/>
                <a:gd name="f54" fmla="*/ f43 1 53"/>
                <a:gd name="f55" fmla="*/ f44 1 53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4"/>
                <a:gd name="f67" fmla="*/ f53 1 f33"/>
                <a:gd name="f68" fmla="*/ f54 1 f34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5 1"/>
                <a:gd name="f81" fmla="*/ f67 f24 1"/>
                <a:gd name="f82" fmla="*/ f68 f25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78" y="f80"/>
                </a:cxn>
                <a:cxn ang="f45">
                  <a:pos x="f81" y="f82"/>
                </a:cxn>
                <a:cxn ang="f45">
                  <a:pos x="f76" y="f83"/>
                </a:cxn>
                <a:cxn ang="f45">
                  <a:pos x="f74" y="f75"/>
                </a:cxn>
              </a:cxnLst>
              <a:rect l="f70" t="f73" r="f71" b="f72"/>
              <a:pathLst>
                <a:path w="14" h="53">
                  <a:moveTo>
                    <a:pt x="f5" y="f8"/>
                  </a:moveTo>
                  <a:cubicBezTo>
                    <a:pt x="f5" y="f9"/>
                    <a:pt x="f10" y="f11"/>
                    <a:pt x="f10" y="f12"/>
                  </a:cubicBezTo>
                  <a:cubicBezTo>
                    <a:pt x="f11" y="f5"/>
                    <a:pt x="f6" y="f5"/>
                    <a:pt x="f6" y="f13"/>
                  </a:cubicBezTo>
                  <a:cubicBezTo>
                    <a:pt x="f6" y="f8"/>
                    <a:pt x="f6" y="f14"/>
                    <a:pt x="f6" y="f15"/>
                  </a:cubicBezTo>
                  <a:cubicBezTo>
                    <a:pt x="f6" y="f16"/>
                    <a:pt x="f6" y="f7"/>
                    <a:pt x="f17" y="f7"/>
                  </a:cubicBezTo>
                  <a:cubicBezTo>
                    <a:pt x="f10" y="f18"/>
                    <a:pt x="f10" y="f19"/>
                    <a:pt x="f10" y="f20"/>
                  </a:cubicBezTo>
                  <a:cubicBezTo>
                    <a:pt x="f10" y="f21"/>
                    <a:pt x="f5" y="f22"/>
                    <a:pt x="f5" y="f8"/>
                  </a:cubicBezTo>
                  <a:close/>
                </a:path>
              </a:pathLst>
            </a:custGeom>
            <a:solidFill>
              <a:srgbClr val="6B6A6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25BDECA-BBC4-4319-855D-A22C5DE77A66}"/>
                </a:ext>
              </a:extLst>
            </p:cNvPr>
            <p:cNvSpPr/>
            <p:nvPr/>
          </p:nvSpPr>
          <p:spPr>
            <a:xfrm flipH="1">
              <a:off x="8089312" y="3855659"/>
              <a:ext cx="1068549" cy="1116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234"/>
                <a:gd name="f8" fmla="val 206"/>
                <a:gd name="f9" fmla="val 75"/>
                <a:gd name="f10" fmla="val 222"/>
                <a:gd name="f11" fmla="val 105"/>
                <a:gd name="f12" fmla="val 136"/>
                <a:gd name="f13" fmla="val 213"/>
                <a:gd name="f14" fmla="val 169"/>
                <a:gd name="f15" fmla="val 208"/>
                <a:gd name="f16" fmla="val 183"/>
                <a:gd name="f17" fmla="val 212"/>
                <a:gd name="f18" fmla="val 198"/>
                <a:gd name="f19" fmla="val 215"/>
                <a:gd name="f20" fmla="val 219"/>
                <a:gd name="f21" fmla="val 216"/>
                <a:gd name="f22" fmla="val 227"/>
                <a:gd name="f23" fmla="val 211"/>
                <a:gd name="f24" fmla="val 233"/>
                <a:gd name="f25" fmla="val 152"/>
                <a:gd name="f26" fmla="val 94"/>
                <a:gd name="f27" fmla="val 35"/>
                <a:gd name="f28" fmla="val 25"/>
                <a:gd name="f29" fmla="val 21"/>
                <a:gd name="f30" fmla="val 231"/>
                <a:gd name="f31" fmla="val 22"/>
                <a:gd name="f32" fmla="val 220"/>
                <a:gd name="f33" fmla="val 196"/>
                <a:gd name="f34" fmla="val 19"/>
                <a:gd name="f35" fmla="val 172"/>
                <a:gd name="f36" fmla="val 15"/>
                <a:gd name="f37" fmla="val 148"/>
                <a:gd name="f38" fmla="val 61"/>
                <a:gd name="f39" fmla="val 87"/>
                <a:gd name="f40" fmla="val 163"/>
                <a:gd name="f41" fmla="val 36"/>
                <a:gd name="f42" fmla="val 185"/>
                <a:gd name="f43" fmla="val 41"/>
                <a:gd name="f44" fmla="val 200"/>
                <a:gd name="f45" fmla="val 53"/>
                <a:gd name="f46" fmla="+- 0 0 -90"/>
                <a:gd name="f47" fmla="*/ f3 1 226"/>
                <a:gd name="f48" fmla="*/ f4 1 234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226"/>
                <a:gd name="f57" fmla="*/ f53 1 234"/>
                <a:gd name="f58" fmla="*/ 206 f54 1"/>
                <a:gd name="f59" fmla="*/ 75 f53 1"/>
                <a:gd name="f60" fmla="*/ 213 f54 1"/>
                <a:gd name="f61" fmla="*/ 169 f53 1"/>
                <a:gd name="f62" fmla="*/ 212 f54 1"/>
                <a:gd name="f63" fmla="*/ 212 f53 1"/>
                <a:gd name="f64" fmla="*/ 211 f54 1"/>
                <a:gd name="f65" fmla="*/ 233 f53 1"/>
                <a:gd name="f66" fmla="*/ 35 f54 1"/>
                <a:gd name="f67" fmla="*/ 234 f53 1"/>
                <a:gd name="f68" fmla="*/ 22 f54 1"/>
                <a:gd name="f69" fmla="*/ 220 f53 1"/>
                <a:gd name="f70" fmla="*/ 15 f54 1"/>
                <a:gd name="f71" fmla="*/ 148 f53 1"/>
                <a:gd name="f72" fmla="*/ 163 f54 1"/>
                <a:gd name="f73" fmla="*/ 36 f53 1"/>
                <a:gd name="f74" fmla="+- f55 0 f1"/>
                <a:gd name="f75" fmla="*/ f58 1 226"/>
                <a:gd name="f76" fmla="*/ f59 1 234"/>
                <a:gd name="f77" fmla="*/ f60 1 226"/>
                <a:gd name="f78" fmla="*/ f61 1 234"/>
                <a:gd name="f79" fmla="*/ f62 1 226"/>
                <a:gd name="f80" fmla="*/ f63 1 234"/>
                <a:gd name="f81" fmla="*/ f64 1 226"/>
                <a:gd name="f82" fmla="*/ f65 1 234"/>
                <a:gd name="f83" fmla="*/ f66 1 226"/>
                <a:gd name="f84" fmla="*/ f67 1 234"/>
                <a:gd name="f85" fmla="*/ f68 1 226"/>
                <a:gd name="f86" fmla="*/ f69 1 234"/>
                <a:gd name="f87" fmla="*/ f70 1 226"/>
                <a:gd name="f88" fmla="*/ f71 1 234"/>
                <a:gd name="f89" fmla="*/ f72 1 226"/>
                <a:gd name="f90" fmla="*/ f73 1 234"/>
                <a:gd name="f91" fmla="*/ 0 1 f56"/>
                <a:gd name="f92" fmla="*/ f50 1 f56"/>
                <a:gd name="f93" fmla="*/ 0 1 f57"/>
                <a:gd name="f94" fmla="*/ f51 1 f57"/>
                <a:gd name="f95" fmla="*/ f75 1 f56"/>
                <a:gd name="f96" fmla="*/ f76 1 f57"/>
                <a:gd name="f97" fmla="*/ f77 1 f56"/>
                <a:gd name="f98" fmla="*/ f78 1 f57"/>
                <a:gd name="f99" fmla="*/ f79 1 f56"/>
                <a:gd name="f100" fmla="*/ f80 1 f57"/>
                <a:gd name="f101" fmla="*/ f81 1 f56"/>
                <a:gd name="f102" fmla="*/ f82 1 f57"/>
                <a:gd name="f103" fmla="*/ f83 1 f56"/>
                <a:gd name="f104" fmla="*/ f84 1 f57"/>
                <a:gd name="f105" fmla="*/ f85 1 f56"/>
                <a:gd name="f106" fmla="*/ f86 1 f57"/>
                <a:gd name="f107" fmla="*/ f87 1 f56"/>
                <a:gd name="f108" fmla="*/ f88 1 f57"/>
                <a:gd name="f109" fmla="*/ f89 1 f56"/>
                <a:gd name="f110" fmla="*/ f90 1 f57"/>
                <a:gd name="f111" fmla="*/ f91 f47 1"/>
                <a:gd name="f112" fmla="*/ f92 f47 1"/>
                <a:gd name="f113" fmla="*/ f94 f48 1"/>
                <a:gd name="f114" fmla="*/ f93 f48 1"/>
                <a:gd name="f115" fmla="*/ f95 f47 1"/>
                <a:gd name="f116" fmla="*/ f96 f48 1"/>
                <a:gd name="f117" fmla="*/ f97 f47 1"/>
                <a:gd name="f118" fmla="*/ f98 f48 1"/>
                <a:gd name="f119" fmla="*/ f99 f47 1"/>
                <a:gd name="f120" fmla="*/ f100 f48 1"/>
                <a:gd name="f121" fmla="*/ f101 f47 1"/>
                <a:gd name="f122" fmla="*/ f102 f48 1"/>
                <a:gd name="f123" fmla="*/ f103 f47 1"/>
                <a:gd name="f124" fmla="*/ f104 f48 1"/>
                <a:gd name="f125" fmla="*/ f105 f47 1"/>
                <a:gd name="f126" fmla="*/ f106 f48 1"/>
                <a:gd name="f127" fmla="*/ f107 f47 1"/>
                <a:gd name="f128" fmla="*/ f108 f48 1"/>
                <a:gd name="f129" fmla="*/ f109 f47 1"/>
                <a:gd name="f130" fmla="*/ f110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15" y="f116"/>
                </a:cxn>
              </a:cxnLst>
              <a:rect l="f111" t="f114" r="f112" b="f113"/>
              <a:pathLst>
                <a:path w="226" h="234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7" y="f1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4"/>
                    <a:pt x="f26" y="f24"/>
                    <a:pt x="f27" y="f7"/>
                  </a:cubicBezTo>
                  <a:cubicBezTo>
                    <a:pt x="f28" y="f7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5" y="f38"/>
                    <a:pt x="f39" y="f5"/>
                    <a:pt x="f40" y="f41"/>
                  </a:cubicBezTo>
                  <a:cubicBezTo>
                    <a:pt x="f42" y="f43"/>
                    <a:pt x="f44" y="f45"/>
                    <a:pt x="f8" y="f9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EE1E5D4-6249-4769-B4F6-67DAE4E3792A}"/>
                </a:ext>
              </a:extLst>
            </p:cNvPr>
            <p:cNvSpPr/>
            <p:nvPr/>
          </p:nvSpPr>
          <p:spPr>
            <a:xfrm flipH="1">
              <a:off x="30367" y="4867332"/>
              <a:ext cx="8129601" cy="105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8"/>
                <a:gd name="f7" fmla="val 22"/>
                <a:gd name="f8" fmla="val 21"/>
                <a:gd name="f9" fmla="val 14"/>
                <a:gd name="f10" fmla="val 7"/>
                <a:gd name="f11" fmla="val 1"/>
                <a:gd name="f12" fmla="val 9"/>
                <a:gd name="f13" fmla="val 18"/>
                <a:gd name="f14" fmla="val 2"/>
                <a:gd name="f15" fmla="val 26"/>
                <a:gd name="f16" fmla="val 331"/>
                <a:gd name="f17" fmla="val 635"/>
                <a:gd name="f18" fmla="val 940"/>
                <a:gd name="f19" fmla="val 948"/>
                <a:gd name="f20" fmla="val 956"/>
                <a:gd name="f21" fmla="val 3"/>
                <a:gd name="f22" fmla="val 964"/>
                <a:gd name="f23" fmla="val 10"/>
                <a:gd name="f24" fmla="val 16"/>
                <a:gd name="f25" fmla="val 963"/>
                <a:gd name="f26" fmla="val 650"/>
                <a:gd name="f27" fmla="val 338"/>
                <a:gd name="f28" fmla="val 17"/>
                <a:gd name="f29" fmla="val 8"/>
                <a:gd name="f30" fmla="+- 0 0 -90"/>
                <a:gd name="f31" fmla="*/ f3 1 968"/>
                <a:gd name="f32" fmla="*/ f4 1 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68"/>
                <a:gd name="f41" fmla="*/ f37 1 22"/>
                <a:gd name="f42" fmla="*/ 0 f38 1"/>
                <a:gd name="f43" fmla="*/ 21 f37 1"/>
                <a:gd name="f44" fmla="*/ 1 f38 1"/>
                <a:gd name="f45" fmla="*/ 0 f37 1"/>
                <a:gd name="f46" fmla="*/ 26 f38 1"/>
                <a:gd name="f47" fmla="*/ 2 f37 1"/>
                <a:gd name="f48" fmla="*/ 940 f38 1"/>
                <a:gd name="f49" fmla="*/ 964 f38 1"/>
                <a:gd name="f50" fmla="*/ 3 f37 1"/>
                <a:gd name="f51" fmla="*/ 963 f38 1"/>
                <a:gd name="f52" fmla="*/ 22 f37 1"/>
                <a:gd name="f53" fmla="+- f39 0 f1"/>
                <a:gd name="f54" fmla="*/ f42 1 968"/>
                <a:gd name="f55" fmla="*/ f43 1 22"/>
                <a:gd name="f56" fmla="*/ f44 1 968"/>
                <a:gd name="f57" fmla="*/ f45 1 22"/>
                <a:gd name="f58" fmla="*/ f46 1 968"/>
                <a:gd name="f59" fmla="*/ f47 1 22"/>
                <a:gd name="f60" fmla="*/ f48 1 968"/>
                <a:gd name="f61" fmla="*/ f49 1 968"/>
                <a:gd name="f62" fmla="*/ f50 1 22"/>
                <a:gd name="f63" fmla="*/ f51 1 968"/>
                <a:gd name="f64" fmla="*/ f52 1 22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1"/>
                <a:gd name="f73" fmla="*/ f58 1 f40"/>
                <a:gd name="f74" fmla="*/ f59 1 f41"/>
                <a:gd name="f75" fmla="*/ f60 1 f40"/>
                <a:gd name="f76" fmla="*/ f61 1 f40"/>
                <a:gd name="f77" fmla="*/ f62 1 f41"/>
                <a:gd name="f78" fmla="*/ f63 1 f40"/>
                <a:gd name="f79" fmla="*/ f64 1 f41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2 1"/>
                <a:gd name="f88" fmla="*/ f73 f31 1"/>
                <a:gd name="f89" fmla="*/ f74 f32 1"/>
                <a:gd name="f90" fmla="*/ f75 f31 1"/>
                <a:gd name="f91" fmla="*/ f76 f31 1"/>
                <a:gd name="f92" fmla="*/ f77 f32 1"/>
                <a:gd name="f93" fmla="*/ f78 f31 1"/>
                <a:gd name="f94" fmla="*/ f7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89"/>
                </a:cxn>
                <a:cxn ang="f53">
                  <a:pos x="f91" y="f92"/>
                </a:cxn>
                <a:cxn ang="f53">
                  <a:pos x="f93" y="f94"/>
                </a:cxn>
                <a:cxn ang="f53">
                  <a:pos x="f88" y="f94"/>
                </a:cxn>
                <a:cxn ang="f53">
                  <a:pos x="f84" y="f85"/>
                </a:cxn>
              </a:cxnLst>
              <a:rect l="f80" t="f83" r="f81" b="f82"/>
              <a:pathLst>
                <a:path w="968" h="22">
                  <a:moveTo>
                    <a:pt x="f5" y="f8"/>
                  </a:moveTo>
                  <a:cubicBezTo>
                    <a:pt x="f5" y="f9"/>
                    <a:pt x="f5" y="f10"/>
                    <a:pt x="f11" y="f5"/>
                  </a:cubicBezTo>
                  <a:cubicBezTo>
                    <a:pt x="f12" y="f11"/>
                    <a:pt x="f13" y="f14"/>
                    <a:pt x="f15" y="f14"/>
                  </a:cubicBezTo>
                  <a:cubicBezTo>
                    <a:pt x="f16" y="f14"/>
                    <a:pt x="f17" y="f14"/>
                    <a:pt x="f18" y="f14"/>
                  </a:cubicBezTo>
                  <a:cubicBezTo>
                    <a:pt x="f19" y="f14"/>
                    <a:pt x="f20" y="f21"/>
                    <a:pt x="f22" y="f21"/>
                  </a:cubicBezTo>
                  <a:cubicBezTo>
                    <a:pt x="f6" y="f23"/>
                    <a:pt x="f6" y="f24"/>
                    <a:pt x="f25" y="f7"/>
                  </a:cubicBezTo>
                  <a:cubicBezTo>
                    <a:pt x="f26" y="f7"/>
                    <a:pt x="f27" y="f7"/>
                    <a:pt x="f15" y="f7"/>
                  </a:cubicBezTo>
                  <a:cubicBezTo>
                    <a:pt x="f28" y="f7"/>
                    <a:pt x="f29" y="f7"/>
                    <a:pt x="f5" y="f8"/>
                  </a:cubicBezTo>
                  <a:close/>
                </a:path>
              </a:pathLst>
            </a:custGeom>
            <a:solidFill>
              <a:srgbClr val="EFD3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2F23B9B-64EE-4ECD-90F5-4D52D5097A5E}"/>
                </a:ext>
              </a:extLst>
            </p:cNvPr>
            <p:cNvSpPr/>
            <p:nvPr/>
          </p:nvSpPr>
          <p:spPr>
            <a:xfrm flipH="1">
              <a:off x="8122057" y="3984918"/>
              <a:ext cx="265413" cy="229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48"/>
                <a:gd name="f8" fmla="val 43"/>
                <a:gd name="f9" fmla="val 31"/>
                <a:gd name="f10" fmla="val 32"/>
                <a:gd name="f11" fmla="val 17"/>
                <a:gd name="f12" fmla="val 18"/>
                <a:gd name="f13" fmla="val 9"/>
                <a:gd name="f14" fmla="val 12"/>
                <a:gd name="f15" fmla="val 22"/>
                <a:gd name="f16" fmla="val 4"/>
                <a:gd name="f17" fmla="val 30"/>
                <a:gd name="f18" fmla="val 15"/>
                <a:gd name="f19" fmla="val 36"/>
                <a:gd name="f20" fmla="val 25"/>
                <a:gd name="f21" fmla="+- 0 0 -90"/>
                <a:gd name="f22" fmla="*/ f3 1 56"/>
                <a:gd name="f23" fmla="*/ f4 1 4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6"/>
                <a:gd name="f32" fmla="*/ f28 1 48"/>
                <a:gd name="f33" fmla="*/ 43 f29 1"/>
                <a:gd name="f34" fmla="*/ 48 f28 1"/>
                <a:gd name="f35" fmla="*/ 0 f29 1"/>
                <a:gd name="f36" fmla="*/ 9 f28 1"/>
                <a:gd name="f37" fmla="*/ 30 f29 1"/>
                <a:gd name="f38" fmla="*/ 15 f28 1"/>
                <a:gd name="f39" fmla="+- f30 0 f1"/>
                <a:gd name="f40" fmla="*/ f33 1 56"/>
                <a:gd name="f41" fmla="*/ f34 1 48"/>
                <a:gd name="f42" fmla="*/ f35 1 56"/>
                <a:gd name="f43" fmla="*/ f36 1 48"/>
                <a:gd name="f44" fmla="*/ f37 1 56"/>
                <a:gd name="f45" fmla="*/ f38 1 48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56" h="48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20"/>
                    <a:pt x="f6" y="f17"/>
                    <a:pt x="f8" y="f7"/>
                  </a:cubicBezTo>
                  <a:close/>
                </a:path>
              </a:pathLst>
            </a:custGeom>
            <a:solidFill>
              <a:srgbClr val="E6D27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36DFF35-B88C-4F0E-8FF3-37998CA95CDB}"/>
                </a:ext>
              </a:extLst>
            </p:cNvPr>
            <p:cNvSpPr/>
            <p:nvPr/>
          </p:nvSpPr>
          <p:spPr>
            <a:xfrm flipH="1">
              <a:off x="8259930" y="4133133"/>
              <a:ext cx="684208" cy="685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44"/>
                <a:gd name="f8" fmla="val 71"/>
                <a:gd name="f9" fmla="val 1"/>
                <a:gd name="f10" fmla="val 30"/>
                <a:gd name="f11" fmla="val 32"/>
                <a:gd name="f12" fmla="val 73"/>
                <a:gd name="f13" fmla="val 113"/>
                <a:gd name="f14" fmla="val 34"/>
                <a:gd name="f15" fmla="val 143"/>
                <a:gd name="f16" fmla="val 109"/>
                <a:gd name="f17" fmla="val 69"/>
                <a:gd name="f18" fmla="val 31"/>
                <a:gd name="f19" fmla="val 110"/>
                <a:gd name="f20" fmla="+- 0 0 -90"/>
                <a:gd name="f21" fmla="*/ f3 1 145"/>
                <a:gd name="f22" fmla="*/ f4 1 14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45"/>
                <a:gd name="f31" fmla="*/ f27 1 144"/>
                <a:gd name="f32" fmla="*/ 0 f28 1"/>
                <a:gd name="f33" fmla="*/ 71 f27 1"/>
                <a:gd name="f34" fmla="*/ 73 f28 1"/>
                <a:gd name="f35" fmla="*/ 0 f27 1"/>
                <a:gd name="f36" fmla="*/ 144 f28 1"/>
                <a:gd name="f37" fmla="*/ 73 f27 1"/>
                <a:gd name="f38" fmla="*/ 69 f28 1"/>
                <a:gd name="f39" fmla="*/ 144 f27 1"/>
                <a:gd name="f40" fmla="+- f29 0 f1"/>
                <a:gd name="f41" fmla="*/ f32 1 145"/>
                <a:gd name="f42" fmla="*/ f33 1 144"/>
                <a:gd name="f43" fmla="*/ f34 1 145"/>
                <a:gd name="f44" fmla="*/ f35 1 144"/>
                <a:gd name="f45" fmla="*/ f36 1 145"/>
                <a:gd name="f46" fmla="*/ f37 1 144"/>
                <a:gd name="f47" fmla="*/ f38 1 145"/>
                <a:gd name="f48" fmla="*/ f39 1 144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45" h="144">
                  <a:moveTo>
                    <a:pt x="f5" y="f8"/>
                  </a:moveTo>
                  <a:cubicBezTo>
                    <a:pt x="f9" y="f10"/>
                    <a:pt x="f11" y="f5"/>
                    <a:pt x="f12" y="f5"/>
                  </a:cubicBezTo>
                  <a:cubicBezTo>
                    <a:pt x="f13" y="f5"/>
                    <a:pt x="f6" y="f14"/>
                    <a:pt x="f7" y="f12"/>
                  </a:cubicBezTo>
                  <a:cubicBezTo>
                    <a:pt x="f15" y="f13"/>
                    <a:pt x="f16" y="f7"/>
                    <a:pt x="f17" y="f7"/>
                  </a:cubicBezTo>
                  <a:cubicBezTo>
                    <a:pt x="f18" y="f15"/>
                    <a:pt x="f5" y="f19"/>
                    <a:pt x="f5" y="f8"/>
                  </a:cubicBezTo>
                  <a:close/>
                </a:path>
              </a:pathLst>
            </a:custGeom>
            <a:solidFill>
              <a:srgbClr val="F0D5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C053B82-6C29-49A5-9E97-7465E592DD34}"/>
                </a:ext>
              </a:extLst>
            </p:cNvPr>
            <p:cNvSpPr/>
            <p:nvPr/>
          </p:nvSpPr>
          <p:spPr>
            <a:xfrm flipH="1">
              <a:off x="8428829" y="4300313"/>
              <a:ext cx="355034" cy="351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4"/>
                <a:gd name="f8" fmla="val 36"/>
                <a:gd name="f9" fmla="val 56"/>
                <a:gd name="f10" fmla="val 59"/>
                <a:gd name="f11" fmla="val 73"/>
                <a:gd name="f12" fmla="val 39"/>
                <a:gd name="f13" fmla="val 18"/>
                <a:gd name="f14" fmla="val 1"/>
                <a:gd name="f15" fmla="val 58"/>
                <a:gd name="f16" fmla="val 38"/>
                <a:gd name="f17" fmla="val 17"/>
                <a:gd name="f18" fmla="val 16"/>
                <a:gd name="f19" fmla="val 37"/>
                <a:gd name="f20" fmla="val 57"/>
                <a:gd name="f21" fmla="+- 0 0 -90"/>
                <a:gd name="f22" fmla="*/ f3 1 75"/>
                <a:gd name="f23" fmla="*/ f4 1 7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75"/>
                <a:gd name="f32" fmla="*/ f28 1 74"/>
                <a:gd name="f33" fmla="*/ 75 f29 1"/>
                <a:gd name="f34" fmla="*/ 36 f28 1"/>
                <a:gd name="f35" fmla="*/ 39 f29 1"/>
                <a:gd name="f36" fmla="*/ 73 f28 1"/>
                <a:gd name="f37" fmla="*/ 1 f29 1"/>
                <a:gd name="f38" fmla="*/ 38 f28 1"/>
                <a:gd name="f39" fmla="*/ 37 f29 1"/>
                <a:gd name="f40" fmla="*/ 0 f28 1"/>
                <a:gd name="f41" fmla="+- f30 0 f1"/>
                <a:gd name="f42" fmla="*/ f33 1 75"/>
                <a:gd name="f43" fmla="*/ f34 1 74"/>
                <a:gd name="f44" fmla="*/ f35 1 75"/>
                <a:gd name="f45" fmla="*/ f36 1 74"/>
                <a:gd name="f46" fmla="*/ f37 1 75"/>
                <a:gd name="f47" fmla="*/ f38 1 74"/>
                <a:gd name="f48" fmla="*/ f39 1 75"/>
                <a:gd name="f49" fmla="*/ f40 1 74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75" h="74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5" y="f17"/>
                    <a:pt x="f18" y="f14"/>
                    <a:pt x="f19" y="f5"/>
                  </a:cubicBezTo>
                  <a:cubicBezTo>
                    <a:pt x="f20" y="f5"/>
                    <a:pt x="f7" y="f18"/>
                    <a:pt x="f6" y="f8"/>
                  </a:cubicBezTo>
                  <a:close/>
                </a:path>
              </a:pathLst>
            </a:custGeom>
            <a:solidFill>
              <a:srgbClr val="4544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9392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0;p18">
            <a:extLst>
              <a:ext uri="{FF2B5EF4-FFF2-40B4-BE49-F238E27FC236}">
                <a16:creationId xmlns:a16="http://schemas.microsoft.com/office/drawing/2014/main" id="{71F1A42D-42DE-45CD-A393-BFAA1B3F0F73}"/>
              </a:ext>
            </a:extLst>
          </p:cNvPr>
          <p:cNvSpPr/>
          <p:nvPr/>
        </p:nvSpPr>
        <p:spPr>
          <a:xfrm rot="10800009" flipH="1">
            <a:off x="9" y="-10"/>
            <a:ext cx="589242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3553"/>
              <a:gd name="f4" fmla="val 56121"/>
              <a:gd name="f5" fmla="val 1"/>
              <a:gd name="f6" fmla="val 94560"/>
              <a:gd name="f7" fmla="val 103552"/>
              <a:gd name="f8" fmla="val 42877"/>
              <a:gd name="f9" fmla="val 92289"/>
              <a:gd name="f10" fmla="val 23787"/>
              <a:gd name="f11" fmla="val 96049"/>
              <a:gd name="f12" fmla="*/ f0 1 103553"/>
              <a:gd name="f13" fmla="*/ f1 1 561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03553"/>
              <a:gd name="f20" fmla="*/ f17 1 561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03553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441;p18">
            <a:extLst>
              <a:ext uri="{FF2B5EF4-FFF2-40B4-BE49-F238E27FC236}">
                <a16:creationId xmlns:a16="http://schemas.microsoft.com/office/drawing/2014/main" id="{2B0380B1-80FF-4BFD-9BB4-785390AE1168}"/>
              </a:ext>
            </a:extLst>
          </p:cNvPr>
          <p:cNvGrpSpPr/>
          <p:nvPr/>
        </p:nvGrpSpPr>
        <p:grpSpPr>
          <a:xfrm>
            <a:off x="3747522" y="236563"/>
            <a:ext cx="1648955" cy="605663"/>
            <a:chOff x="3747522" y="236563"/>
            <a:chExt cx="1648955" cy="605663"/>
          </a:xfrm>
        </p:grpSpPr>
        <p:sp>
          <p:nvSpPr>
            <p:cNvPr id="4" name="Google Shape;442;p18">
              <a:extLst>
                <a:ext uri="{FF2B5EF4-FFF2-40B4-BE49-F238E27FC236}">
                  <a16:creationId xmlns:a16="http://schemas.microsoft.com/office/drawing/2014/main" id="{69DF6DEA-8209-435D-9822-1ADD30D32BA2}"/>
                </a:ext>
              </a:extLst>
            </p:cNvPr>
            <p:cNvSpPr/>
            <p:nvPr/>
          </p:nvSpPr>
          <p:spPr>
            <a:xfrm rot="5400013">
              <a:off x="5303053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43;p18">
              <a:extLst>
                <a:ext uri="{FF2B5EF4-FFF2-40B4-BE49-F238E27FC236}">
                  <a16:creationId xmlns:a16="http://schemas.microsoft.com/office/drawing/2014/main" id="{7E5AA2A8-D6E9-4547-AE81-F9EC16FC7E31}"/>
                </a:ext>
              </a:extLst>
            </p:cNvPr>
            <p:cNvSpPr/>
            <p:nvPr/>
          </p:nvSpPr>
          <p:spPr>
            <a:xfrm rot="5400013">
              <a:off x="4991929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44;p18">
              <a:extLst>
                <a:ext uri="{FF2B5EF4-FFF2-40B4-BE49-F238E27FC236}">
                  <a16:creationId xmlns:a16="http://schemas.microsoft.com/office/drawing/2014/main" id="{95F5916E-8ACD-46FA-BD1F-27A02A6B9E75}"/>
                </a:ext>
              </a:extLst>
            </p:cNvPr>
            <p:cNvSpPr/>
            <p:nvPr/>
          </p:nvSpPr>
          <p:spPr>
            <a:xfrm rot="5400013">
              <a:off x="4680854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45;p18">
              <a:extLst>
                <a:ext uri="{FF2B5EF4-FFF2-40B4-BE49-F238E27FC236}">
                  <a16:creationId xmlns:a16="http://schemas.microsoft.com/office/drawing/2014/main" id="{65EBF366-8D81-4A18-807A-1C435393C271}"/>
                </a:ext>
              </a:extLst>
            </p:cNvPr>
            <p:cNvSpPr/>
            <p:nvPr/>
          </p:nvSpPr>
          <p:spPr>
            <a:xfrm rot="5400013">
              <a:off x="4369762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46;p18">
              <a:extLst>
                <a:ext uri="{FF2B5EF4-FFF2-40B4-BE49-F238E27FC236}">
                  <a16:creationId xmlns:a16="http://schemas.microsoft.com/office/drawing/2014/main" id="{9B9C47EA-53FD-4B3D-81E6-77174596F835}"/>
                </a:ext>
              </a:extLst>
            </p:cNvPr>
            <p:cNvSpPr/>
            <p:nvPr/>
          </p:nvSpPr>
          <p:spPr>
            <a:xfrm rot="5400013">
              <a:off x="4058646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47;p18">
              <a:extLst>
                <a:ext uri="{FF2B5EF4-FFF2-40B4-BE49-F238E27FC236}">
                  <a16:creationId xmlns:a16="http://schemas.microsoft.com/office/drawing/2014/main" id="{464FEEBA-828A-4C00-BC66-676C63937E7E}"/>
                </a:ext>
              </a:extLst>
            </p:cNvPr>
            <p:cNvSpPr/>
            <p:nvPr/>
          </p:nvSpPr>
          <p:spPr>
            <a:xfrm rot="5400013">
              <a:off x="3747522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48;p18">
              <a:extLst>
                <a:ext uri="{FF2B5EF4-FFF2-40B4-BE49-F238E27FC236}">
                  <a16:creationId xmlns:a16="http://schemas.microsoft.com/office/drawing/2014/main" id="{90F4DD9E-6A7D-42EC-A2F2-A8125F4A53DB}"/>
                </a:ext>
              </a:extLst>
            </p:cNvPr>
            <p:cNvSpPr/>
            <p:nvPr/>
          </p:nvSpPr>
          <p:spPr>
            <a:xfrm rot="5400013">
              <a:off x="5303053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49;p18">
              <a:extLst>
                <a:ext uri="{FF2B5EF4-FFF2-40B4-BE49-F238E27FC236}">
                  <a16:creationId xmlns:a16="http://schemas.microsoft.com/office/drawing/2014/main" id="{06A8C9E3-D598-4E52-A335-14D1679B73F0}"/>
                </a:ext>
              </a:extLst>
            </p:cNvPr>
            <p:cNvSpPr/>
            <p:nvPr/>
          </p:nvSpPr>
          <p:spPr>
            <a:xfrm rot="5400013">
              <a:off x="4991929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50;p18">
              <a:extLst>
                <a:ext uri="{FF2B5EF4-FFF2-40B4-BE49-F238E27FC236}">
                  <a16:creationId xmlns:a16="http://schemas.microsoft.com/office/drawing/2014/main" id="{C761DEA8-B142-4A4C-9D51-37CF3110D669}"/>
                </a:ext>
              </a:extLst>
            </p:cNvPr>
            <p:cNvSpPr/>
            <p:nvPr/>
          </p:nvSpPr>
          <p:spPr>
            <a:xfrm rot="5400013">
              <a:off x="4680854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51;p18">
              <a:extLst>
                <a:ext uri="{FF2B5EF4-FFF2-40B4-BE49-F238E27FC236}">
                  <a16:creationId xmlns:a16="http://schemas.microsoft.com/office/drawing/2014/main" id="{4671F2C4-90D5-4E33-852B-2D4D45F5641D}"/>
                </a:ext>
              </a:extLst>
            </p:cNvPr>
            <p:cNvSpPr/>
            <p:nvPr/>
          </p:nvSpPr>
          <p:spPr>
            <a:xfrm rot="5400013">
              <a:off x="4369762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52;p18">
              <a:extLst>
                <a:ext uri="{FF2B5EF4-FFF2-40B4-BE49-F238E27FC236}">
                  <a16:creationId xmlns:a16="http://schemas.microsoft.com/office/drawing/2014/main" id="{CEB42D28-FD16-4052-AC6E-7DBCE451CB28}"/>
                </a:ext>
              </a:extLst>
            </p:cNvPr>
            <p:cNvSpPr/>
            <p:nvPr/>
          </p:nvSpPr>
          <p:spPr>
            <a:xfrm rot="5400013">
              <a:off x="4058646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53;p18">
              <a:extLst>
                <a:ext uri="{FF2B5EF4-FFF2-40B4-BE49-F238E27FC236}">
                  <a16:creationId xmlns:a16="http://schemas.microsoft.com/office/drawing/2014/main" id="{A3B495A9-7BFE-4B88-85BA-B50B80FEE971}"/>
                </a:ext>
              </a:extLst>
            </p:cNvPr>
            <p:cNvSpPr/>
            <p:nvPr/>
          </p:nvSpPr>
          <p:spPr>
            <a:xfrm rot="5400013">
              <a:off x="3747522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54;p18">
              <a:extLst>
                <a:ext uri="{FF2B5EF4-FFF2-40B4-BE49-F238E27FC236}">
                  <a16:creationId xmlns:a16="http://schemas.microsoft.com/office/drawing/2014/main" id="{579359EF-5B2D-42BD-93C0-9C408B9B8801}"/>
                </a:ext>
              </a:extLst>
            </p:cNvPr>
            <p:cNvSpPr/>
            <p:nvPr/>
          </p:nvSpPr>
          <p:spPr>
            <a:xfrm rot="5400013">
              <a:off x="5303053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55;p18">
              <a:extLst>
                <a:ext uri="{FF2B5EF4-FFF2-40B4-BE49-F238E27FC236}">
                  <a16:creationId xmlns:a16="http://schemas.microsoft.com/office/drawing/2014/main" id="{CAF91BA3-5FD1-4D2A-9E16-1F4CFCC84A3A}"/>
                </a:ext>
              </a:extLst>
            </p:cNvPr>
            <p:cNvSpPr/>
            <p:nvPr/>
          </p:nvSpPr>
          <p:spPr>
            <a:xfrm rot="5400013">
              <a:off x="4991929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56;p18">
              <a:extLst>
                <a:ext uri="{FF2B5EF4-FFF2-40B4-BE49-F238E27FC236}">
                  <a16:creationId xmlns:a16="http://schemas.microsoft.com/office/drawing/2014/main" id="{FE237027-A53F-49E6-BC2B-14D940417DE1}"/>
                </a:ext>
              </a:extLst>
            </p:cNvPr>
            <p:cNvSpPr/>
            <p:nvPr/>
          </p:nvSpPr>
          <p:spPr>
            <a:xfrm rot="5400013">
              <a:off x="4680854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57;p18">
              <a:extLst>
                <a:ext uri="{FF2B5EF4-FFF2-40B4-BE49-F238E27FC236}">
                  <a16:creationId xmlns:a16="http://schemas.microsoft.com/office/drawing/2014/main" id="{9713AE4F-0632-4743-AD05-ECDB27ABD0A9}"/>
                </a:ext>
              </a:extLst>
            </p:cNvPr>
            <p:cNvSpPr/>
            <p:nvPr/>
          </p:nvSpPr>
          <p:spPr>
            <a:xfrm rot="5400013">
              <a:off x="4369762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58;p18">
              <a:extLst>
                <a:ext uri="{FF2B5EF4-FFF2-40B4-BE49-F238E27FC236}">
                  <a16:creationId xmlns:a16="http://schemas.microsoft.com/office/drawing/2014/main" id="{1DEB619C-E228-46E5-9269-05C2FD0CDD6A}"/>
                </a:ext>
              </a:extLst>
            </p:cNvPr>
            <p:cNvSpPr/>
            <p:nvPr/>
          </p:nvSpPr>
          <p:spPr>
            <a:xfrm rot="5400013">
              <a:off x="4058646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59;p18">
              <a:extLst>
                <a:ext uri="{FF2B5EF4-FFF2-40B4-BE49-F238E27FC236}">
                  <a16:creationId xmlns:a16="http://schemas.microsoft.com/office/drawing/2014/main" id="{CCCA18A2-59B7-4A5F-B554-38F59EC5309B}"/>
                </a:ext>
              </a:extLst>
            </p:cNvPr>
            <p:cNvSpPr/>
            <p:nvPr/>
          </p:nvSpPr>
          <p:spPr>
            <a:xfrm rot="5400013">
              <a:off x="3747522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460;p18">
            <a:extLst>
              <a:ext uri="{FF2B5EF4-FFF2-40B4-BE49-F238E27FC236}">
                <a16:creationId xmlns:a16="http://schemas.microsoft.com/office/drawing/2014/main" id="{80BA3548-63EE-49C4-97D1-4924D9B66E72}"/>
              </a:ext>
            </a:extLst>
          </p:cNvPr>
          <p:cNvGrpSpPr/>
          <p:nvPr/>
        </p:nvGrpSpPr>
        <p:grpSpPr>
          <a:xfrm>
            <a:off x="455014" y="4301263"/>
            <a:ext cx="1648946" cy="605663"/>
            <a:chOff x="455014" y="4301263"/>
            <a:chExt cx="1648946" cy="605663"/>
          </a:xfrm>
        </p:grpSpPr>
        <p:sp>
          <p:nvSpPr>
            <p:cNvPr id="23" name="Google Shape;461;p18">
              <a:extLst>
                <a:ext uri="{FF2B5EF4-FFF2-40B4-BE49-F238E27FC236}">
                  <a16:creationId xmlns:a16="http://schemas.microsoft.com/office/drawing/2014/main" id="{7C37D37F-D6E3-4BBB-BF58-E2CBBD56021F}"/>
                </a:ext>
              </a:extLst>
            </p:cNvPr>
            <p:cNvSpPr/>
            <p:nvPr/>
          </p:nvSpPr>
          <p:spPr>
            <a:xfrm rot="5400013">
              <a:off x="2010536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462;p18">
              <a:extLst>
                <a:ext uri="{FF2B5EF4-FFF2-40B4-BE49-F238E27FC236}">
                  <a16:creationId xmlns:a16="http://schemas.microsoft.com/office/drawing/2014/main" id="{681F08E6-9551-4457-ADB0-88703B51A484}"/>
                </a:ext>
              </a:extLst>
            </p:cNvPr>
            <p:cNvSpPr/>
            <p:nvPr/>
          </p:nvSpPr>
          <p:spPr>
            <a:xfrm rot="5400013">
              <a:off x="1699412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463;p18">
              <a:extLst>
                <a:ext uri="{FF2B5EF4-FFF2-40B4-BE49-F238E27FC236}">
                  <a16:creationId xmlns:a16="http://schemas.microsoft.com/office/drawing/2014/main" id="{A5BC9C89-53CE-45A5-8E95-6E352BF0AA96}"/>
                </a:ext>
              </a:extLst>
            </p:cNvPr>
            <p:cNvSpPr/>
            <p:nvPr/>
          </p:nvSpPr>
          <p:spPr>
            <a:xfrm rot="5400013">
              <a:off x="1388337" y="48135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464;p18">
              <a:extLst>
                <a:ext uri="{FF2B5EF4-FFF2-40B4-BE49-F238E27FC236}">
                  <a16:creationId xmlns:a16="http://schemas.microsoft.com/office/drawing/2014/main" id="{AFE32DD1-2B57-49BD-B2D8-2374C781CC18}"/>
                </a:ext>
              </a:extLst>
            </p:cNvPr>
            <p:cNvSpPr/>
            <p:nvPr/>
          </p:nvSpPr>
          <p:spPr>
            <a:xfrm rot="5400013">
              <a:off x="1077245" y="4813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465;p18">
              <a:extLst>
                <a:ext uri="{FF2B5EF4-FFF2-40B4-BE49-F238E27FC236}">
                  <a16:creationId xmlns:a16="http://schemas.microsoft.com/office/drawing/2014/main" id="{CFF4C707-8FE3-4EE4-B28E-BAB17F5D9947}"/>
                </a:ext>
              </a:extLst>
            </p:cNvPr>
            <p:cNvSpPr/>
            <p:nvPr/>
          </p:nvSpPr>
          <p:spPr>
            <a:xfrm rot="5400013">
              <a:off x="766138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466;p18">
              <a:extLst>
                <a:ext uri="{FF2B5EF4-FFF2-40B4-BE49-F238E27FC236}">
                  <a16:creationId xmlns:a16="http://schemas.microsoft.com/office/drawing/2014/main" id="{256EE335-3AD3-479B-98BF-2F58E80D6D06}"/>
                </a:ext>
              </a:extLst>
            </p:cNvPr>
            <p:cNvSpPr/>
            <p:nvPr/>
          </p:nvSpPr>
          <p:spPr>
            <a:xfrm rot="5400013">
              <a:off x="455014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67;p18">
              <a:extLst>
                <a:ext uri="{FF2B5EF4-FFF2-40B4-BE49-F238E27FC236}">
                  <a16:creationId xmlns:a16="http://schemas.microsoft.com/office/drawing/2014/main" id="{F11BC812-B334-4710-B4E1-A8ED1BE112F3}"/>
                </a:ext>
              </a:extLst>
            </p:cNvPr>
            <p:cNvSpPr/>
            <p:nvPr/>
          </p:nvSpPr>
          <p:spPr>
            <a:xfrm rot="5400013">
              <a:off x="2010536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468;p18">
              <a:extLst>
                <a:ext uri="{FF2B5EF4-FFF2-40B4-BE49-F238E27FC236}">
                  <a16:creationId xmlns:a16="http://schemas.microsoft.com/office/drawing/2014/main" id="{0656673B-7D14-4402-A61C-BB78B2C8B07A}"/>
                </a:ext>
              </a:extLst>
            </p:cNvPr>
            <p:cNvSpPr/>
            <p:nvPr/>
          </p:nvSpPr>
          <p:spPr>
            <a:xfrm rot="5400013">
              <a:off x="1699412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469;p18">
              <a:extLst>
                <a:ext uri="{FF2B5EF4-FFF2-40B4-BE49-F238E27FC236}">
                  <a16:creationId xmlns:a16="http://schemas.microsoft.com/office/drawing/2014/main" id="{E62DB366-D7B9-4A55-BCAE-6A5A510D1BE2}"/>
                </a:ext>
              </a:extLst>
            </p:cNvPr>
            <p:cNvSpPr/>
            <p:nvPr/>
          </p:nvSpPr>
          <p:spPr>
            <a:xfrm rot="5400013">
              <a:off x="1388337" y="45575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470;p18">
              <a:extLst>
                <a:ext uri="{FF2B5EF4-FFF2-40B4-BE49-F238E27FC236}">
                  <a16:creationId xmlns:a16="http://schemas.microsoft.com/office/drawing/2014/main" id="{EC6D89A9-3389-493D-91B2-5F58E8CE0CD1}"/>
                </a:ext>
              </a:extLst>
            </p:cNvPr>
            <p:cNvSpPr/>
            <p:nvPr/>
          </p:nvSpPr>
          <p:spPr>
            <a:xfrm rot="5400013">
              <a:off x="1077245" y="45572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471;p18">
              <a:extLst>
                <a:ext uri="{FF2B5EF4-FFF2-40B4-BE49-F238E27FC236}">
                  <a16:creationId xmlns:a16="http://schemas.microsoft.com/office/drawing/2014/main" id="{70D5C229-6BD5-4057-832A-3775A6869F95}"/>
                </a:ext>
              </a:extLst>
            </p:cNvPr>
            <p:cNvSpPr/>
            <p:nvPr/>
          </p:nvSpPr>
          <p:spPr>
            <a:xfrm rot="5400013">
              <a:off x="766138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472;p18">
              <a:extLst>
                <a:ext uri="{FF2B5EF4-FFF2-40B4-BE49-F238E27FC236}">
                  <a16:creationId xmlns:a16="http://schemas.microsoft.com/office/drawing/2014/main" id="{1A490B4C-165D-4AB5-ABC8-D89E17CC3517}"/>
                </a:ext>
              </a:extLst>
            </p:cNvPr>
            <p:cNvSpPr/>
            <p:nvPr/>
          </p:nvSpPr>
          <p:spPr>
            <a:xfrm rot="5400013">
              <a:off x="455014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473;p18">
              <a:extLst>
                <a:ext uri="{FF2B5EF4-FFF2-40B4-BE49-F238E27FC236}">
                  <a16:creationId xmlns:a16="http://schemas.microsoft.com/office/drawing/2014/main" id="{AC6EC0B8-0318-4E6C-9435-D5EC8336F37C}"/>
                </a:ext>
              </a:extLst>
            </p:cNvPr>
            <p:cNvSpPr/>
            <p:nvPr/>
          </p:nvSpPr>
          <p:spPr>
            <a:xfrm rot="5400013">
              <a:off x="2010536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474;p18">
              <a:extLst>
                <a:ext uri="{FF2B5EF4-FFF2-40B4-BE49-F238E27FC236}">
                  <a16:creationId xmlns:a16="http://schemas.microsoft.com/office/drawing/2014/main" id="{B0147736-1937-4E17-BD49-7CC555587922}"/>
                </a:ext>
              </a:extLst>
            </p:cNvPr>
            <p:cNvSpPr/>
            <p:nvPr/>
          </p:nvSpPr>
          <p:spPr>
            <a:xfrm rot="5400013">
              <a:off x="1699412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475;p18">
              <a:extLst>
                <a:ext uri="{FF2B5EF4-FFF2-40B4-BE49-F238E27FC236}">
                  <a16:creationId xmlns:a16="http://schemas.microsoft.com/office/drawing/2014/main" id="{7501C0BF-3243-4352-B696-F1C3EF28B8D6}"/>
                </a:ext>
              </a:extLst>
            </p:cNvPr>
            <p:cNvSpPr/>
            <p:nvPr/>
          </p:nvSpPr>
          <p:spPr>
            <a:xfrm rot="5400013">
              <a:off x="1388337" y="43016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476;p18">
              <a:extLst>
                <a:ext uri="{FF2B5EF4-FFF2-40B4-BE49-F238E27FC236}">
                  <a16:creationId xmlns:a16="http://schemas.microsoft.com/office/drawing/2014/main" id="{3B3D00CD-6E75-46BC-9CC7-E55AE450471F}"/>
                </a:ext>
              </a:extLst>
            </p:cNvPr>
            <p:cNvSpPr/>
            <p:nvPr/>
          </p:nvSpPr>
          <p:spPr>
            <a:xfrm rot="5400013">
              <a:off x="1077245" y="43012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477;p18">
              <a:extLst>
                <a:ext uri="{FF2B5EF4-FFF2-40B4-BE49-F238E27FC236}">
                  <a16:creationId xmlns:a16="http://schemas.microsoft.com/office/drawing/2014/main" id="{9F444424-ACAE-4F3E-83A7-82F97F5752C2}"/>
                </a:ext>
              </a:extLst>
            </p:cNvPr>
            <p:cNvSpPr/>
            <p:nvPr/>
          </p:nvSpPr>
          <p:spPr>
            <a:xfrm rot="5400013">
              <a:off x="766138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478;p18">
              <a:extLst>
                <a:ext uri="{FF2B5EF4-FFF2-40B4-BE49-F238E27FC236}">
                  <a16:creationId xmlns:a16="http://schemas.microsoft.com/office/drawing/2014/main" id="{DE3088F8-3093-40F1-88C1-846E8BC60ABB}"/>
                </a:ext>
              </a:extLst>
            </p:cNvPr>
            <p:cNvSpPr/>
            <p:nvPr/>
          </p:nvSpPr>
          <p:spPr>
            <a:xfrm rot="5400013">
              <a:off x="455014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1" name="Google Shape;479;p18">
            <a:extLst>
              <a:ext uri="{FF2B5EF4-FFF2-40B4-BE49-F238E27FC236}">
                <a16:creationId xmlns:a16="http://schemas.microsoft.com/office/drawing/2014/main" id="{65B1F3A2-0ADB-42F2-B35F-0CD37836A890}"/>
              </a:ext>
            </a:extLst>
          </p:cNvPr>
          <p:cNvSpPr/>
          <p:nvPr/>
        </p:nvSpPr>
        <p:spPr>
          <a:xfrm>
            <a:off x="380573" y="206873"/>
            <a:ext cx="665052" cy="66505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80;p18">
            <a:extLst>
              <a:ext uri="{FF2B5EF4-FFF2-40B4-BE49-F238E27FC236}">
                <a16:creationId xmlns:a16="http://schemas.microsoft.com/office/drawing/2014/main" id="{6BB38D4B-DE61-4179-94FF-E17845125E22}"/>
              </a:ext>
            </a:extLst>
          </p:cNvPr>
          <p:cNvSpPr/>
          <p:nvPr/>
        </p:nvSpPr>
        <p:spPr>
          <a:xfrm>
            <a:off x="4598554" y="4271573"/>
            <a:ext cx="665052" cy="66505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81;p18">
            <a:extLst>
              <a:ext uri="{FF2B5EF4-FFF2-40B4-BE49-F238E27FC236}">
                <a16:creationId xmlns:a16="http://schemas.microsoft.com/office/drawing/2014/main" id="{E25C8E6D-E53A-465E-9DC2-3C8B6B874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085" y="1002776"/>
            <a:ext cx="3925500" cy="572697"/>
          </a:xfr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4" name="Google Shape;482;p18">
            <a:extLst>
              <a:ext uri="{FF2B5EF4-FFF2-40B4-BE49-F238E27FC236}">
                <a16:creationId xmlns:a16="http://schemas.microsoft.com/office/drawing/2014/main" id="{B4FF84BF-05D6-4112-8138-369D302DC6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597" y="1740578"/>
            <a:ext cx="3861300" cy="2382295"/>
          </a:xfrm>
        </p:spPr>
        <p:txBody>
          <a:bodyPr/>
          <a:lstStyle>
            <a:lvl1pPr>
              <a:lnSpc>
                <a:spcPct val="100000"/>
              </a:lnSpc>
              <a:buClr>
                <a:srgbClr val="434343"/>
              </a:buCl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2D714F43-1B0D-45CB-B71F-063D4DADBD61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C3E4B226-AF30-403D-AD09-325ABC297414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39026096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9;p20">
            <a:extLst>
              <a:ext uri="{FF2B5EF4-FFF2-40B4-BE49-F238E27FC236}">
                <a16:creationId xmlns:a16="http://schemas.microsoft.com/office/drawing/2014/main" id="{3C54D319-28DE-4DD4-A1E7-0793D2F42777}"/>
              </a:ext>
            </a:extLst>
          </p:cNvPr>
          <p:cNvSpPr/>
          <p:nvPr/>
        </p:nvSpPr>
        <p:spPr>
          <a:xfrm rot="10799991">
            <a:off x="2796299" y="9"/>
            <a:ext cx="6347700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91;p20">
            <a:extLst>
              <a:ext uri="{FF2B5EF4-FFF2-40B4-BE49-F238E27FC236}">
                <a16:creationId xmlns:a16="http://schemas.microsoft.com/office/drawing/2014/main" id="{17217BB3-6B0C-4726-A4A4-5E7315EA0738}"/>
              </a:ext>
            </a:extLst>
          </p:cNvPr>
          <p:cNvSpPr/>
          <p:nvPr/>
        </p:nvSpPr>
        <p:spPr>
          <a:xfrm>
            <a:off x="8531598" y="394316"/>
            <a:ext cx="431212" cy="43121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92;p20">
            <a:extLst>
              <a:ext uri="{FF2B5EF4-FFF2-40B4-BE49-F238E27FC236}">
                <a16:creationId xmlns:a16="http://schemas.microsoft.com/office/drawing/2014/main" id="{0F0844E4-E7DF-418B-8572-9F2BE7C7C0C7}"/>
              </a:ext>
            </a:extLst>
          </p:cNvPr>
          <p:cNvSpPr/>
          <p:nvPr/>
        </p:nvSpPr>
        <p:spPr>
          <a:xfrm>
            <a:off x="8175760" y="3937772"/>
            <a:ext cx="844786" cy="84478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3;p20">
            <a:extLst>
              <a:ext uri="{FF2B5EF4-FFF2-40B4-BE49-F238E27FC236}">
                <a16:creationId xmlns:a16="http://schemas.microsoft.com/office/drawing/2014/main" id="{7FDCB298-52EA-4316-8970-707226518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3026" y="3566022"/>
            <a:ext cx="4484702" cy="680999"/>
          </a:xfrm>
        </p:spPr>
        <p:txBody>
          <a:bodyPr anchor="ctr"/>
          <a:lstStyle>
            <a:lvl1pPr>
              <a:defRPr sz="3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94;p20">
            <a:extLst>
              <a:ext uri="{FF2B5EF4-FFF2-40B4-BE49-F238E27FC236}">
                <a16:creationId xmlns:a16="http://schemas.microsoft.com/office/drawing/2014/main" id="{F2FBFBC4-EFDA-4CF0-8244-B70B633515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03026" y="744074"/>
            <a:ext cx="4645197" cy="2619902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3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07134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4;p24">
            <a:extLst>
              <a:ext uri="{FF2B5EF4-FFF2-40B4-BE49-F238E27FC236}">
                <a16:creationId xmlns:a16="http://schemas.microsoft.com/office/drawing/2014/main" id="{F5944406-7F02-4916-B4BC-78ECD99E8BD2}"/>
              </a:ext>
            </a:extLst>
          </p:cNvPr>
          <p:cNvSpPr/>
          <p:nvPr/>
        </p:nvSpPr>
        <p:spPr>
          <a:xfrm>
            <a:off x="-27" y="0"/>
            <a:ext cx="914409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575;p24">
            <a:extLst>
              <a:ext uri="{FF2B5EF4-FFF2-40B4-BE49-F238E27FC236}">
                <a16:creationId xmlns:a16="http://schemas.microsoft.com/office/drawing/2014/main" id="{78404A8B-67B1-42E3-80DC-D3B2DFE523C6}"/>
              </a:ext>
            </a:extLst>
          </p:cNvPr>
          <p:cNvGrpSpPr/>
          <p:nvPr/>
        </p:nvGrpSpPr>
        <p:grpSpPr>
          <a:xfrm>
            <a:off x="206334" y="221623"/>
            <a:ext cx="605661" cy="1648945"/>
            <a:chOff x="206334" y="221623"/>
            <a:chExt cx="605661" cy="1648945"/>
          </a:xfrm>
        </p:grpSpPr>
        <p:sp>
          <p:nvSpPr>
            <p:cNvPr id="4" name="Google Shape;576;p24">
              <a:extLst>
                <a:ext uri="{FF2B5EF4-FFF2-40B4-BE49-F238E27FC236}">
                  <a16:creationId xmlns:a16="http://schemas.microsoft.com/office/drawing/2014/main" id="{450A4B80-1229-4936-99EE-822FCD649E8C}"/>
                </a:ext>
              </a:extLst>
            </p:cNvPr>
            <p:cNvSpPr/>
            <p:nvPr/>
          </p:nvSpPr>
          <p:spPr>
            <a:xfrm rot="10799991">
              <a:off x="206334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77;p24">
              <a:extLst>
                <a:ext uri="{FF2B5EF4-FFF2-40B4-BE49-F238E27FC236}">
                  <a16:creationId xmlns:a16="http://schemas.microsoft.com/office/drawing/2014/main" id="{3A3DB680-DE93-4856-A970-47FD412B10D2}"/>
                </a:ext>
              </a:extLst>
            </p:cNvPr>
            <p:cNvSpPr/>
            <p:nvPr/>
          </p:nvSpPr>
          <p:spPr>
            <a:xfrm rot="10799991">
              <a:off x="206334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578;p24">
              <a:extLst>
                <a:ext uri="{FF2B5EF4-FFF2-40B4-BE49-F238E27FC236}">
                  <a16:creationId xmlns:a16="http://schemas.microsoft.com/office/drawing/2014/main" id="{DC8E8634-2E5D-4F56-A26A-4300BC1644EE}"/>
                </a:ext>
              </a:extLst>
            </p:cNvPr>
            <p:cNvSpPr/>
            <p:nvPr/>
          </p:nvSpPr>
          <p:spPr>
            <a:xfrm rot="10799991">
              <a:off x="206334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79;p24">
              <a:extLst>
                <a:ext uri="{FF2B5EF4-FFF2-40B4-BE49-F238E27FC236}">
                  <a16:creationId xmlns:a16="http://schemas.microsoft.com/office/drawing/2014/main" id="{9276BF64-427E-4B95-B365-0E529820BD20}"/>
                </a:ext>
              </a:extLst>
            </p:cNvPr>
            <p:cNvSpPr/>
            <p:nvPr/>
          </p:nvSpPr>
          <p:spPr>
            <a:xfrm rot="10799991">
              <a:off x="206334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80;p24">
              <a:extLst>
                <a:ext uri="{FF2B5EF4-FFF2-40B4-BE49-F238E27FC236}">
                  <a16:creationId xmlns:a16="http://schemas.microsoft.com/office/drawing/2014/main" id="{E2FDA98C-E5A2-4BBE-B69B-F38B839A3021}"/>
                </a:ext>
              </a:extLst>
            </p:cNvPr>
            <p:cNvSpPr/>
            <p:nvPr/>
          </p:nvSpPr>
          <p:spPr>
            <a:xfrm rot="10799991">
              <a:off x="206334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81;p24">
              <a:extLst>
                <a:ext uri="{FF2B5EF4-FFF2-40B4-BE49-F238E27FC236}">
                  <a16:creationId xmlns:a16="http://schemas.microsoft.com/office/drawing/2014/main" id="{E66A738A-FE21-4FC5-A285-575BA76FCBD6}"/>
                </a:ext>
              </a:extLst>
            </p:cNvPr>
            <p:cNvSpPr/>
            <p:nvPr/>
          </p:nvSpPr>
          <p:spPr>
            <a:xfrm rot="10799991">
              <a:off x="206334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82;p24">
              <a:extLst>
                <a:ext uri="{FF2B5EF4-FFF2-40B4-BE49-F238E27FC236}">
                  <a16:creationId xmlns:a16="http://schemas.microsoft.com/office/drawing/2014/main" id="{EB308866-CB3D-4C2C-8879-270D4E156353}"/>
                </a:ext>
              </a:extLst>
            </p:cNvPr>
            <p:cNvSpPr/>
            <p:nvPr/>
          </p:nvSpPr>
          <p:spPr>
            <a:xfrm rot="10799991">
              <a:off x="462302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3;p24">
              <a:extLst>
                <a:ext uri="{FF2B5EF4-FFF2-40B4-BE49-F238E27FC236}">
                  <a16:creationId xmlns:a16="http://schemas.microsoft.com/office/drawing/2014/main" id="{A3457D6F-DD37-4C87-A99C-75B49E449168}"/>
                </a:ext>
              </a:extLst>
            </p:cNvPr>
            <p:cNvSpPr/>
            <p:nvPr/>
          </p:nvSpPr>
          <p:spPr>
            <a:xfrm rot="10799991">
              <a:off x="462302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84;p24">
              <a:extLst>
                <a:ext uri="{FF2B5EF4-FFF2-40B4-BE49-F238E27FC236}">
                  <a16:creationId xmlns:a16="http://schemas.microsoft.com/office/drawing/2014/main" id="{3AEF2C73-E43B-42B0-95B2-C93035D69A41}"/>
                </a:ext>
              </a:extLst>
            </p:cNvPr>
            <p:cNvSpPr/>
            <p:nvPr/>
          </p:nvSpPr>
          <p:spPr>
            <a:xfrm rot="10799991">
              <a:off x="462302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85;p24">
              <a:extLst>
                <a:ext uri="{FF2B5EF4-FFF2-40B4-BE49-F238E27FC236}">
                  <a16:creationId xmlns:a16="http://schemas.microsoft.com/office/drawing/2014/main" id="{1020356B-E547-4B01-95B1-25FA783D99A9}"/>
                </a:ext>
              </a:extLst>
            </p:cNvPr>
            <p:cNvSpPr/>
            <p:nvPr/>
          </p:nvSpPr>
          <p:spPr>
            <a:xfrm rot="10799991">
              <a:off x="462302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86;p24">
              <a:extLst>
                <a:ext uri="{FF2B5EF4-FFF2-40B4-BE49-F238E27FC236}">
                  <a16:creationId xmlns:a16="http://schemas.microsoft.com/office/drawing/2014/main" id="{EA4DD84E-CB14-4836-A49D-36CB5C31A14C}"/>
                </a:ext>
              </a:extLst>
            </p:cNvPr>
            <p:cNvSpPr/>
            <p:nvPr/>
          </p:nvSpPr>
          <p:spPr>
            <a:xfrm rot="10799991">
              <a:off x="462302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87;p24">
              <a:extLst>
                <a:ext uri="{FF2B5EF4-FFF2-40B4-BE49-F238E27FC236}">
                  <a16:creationId xmlns:a16="http://schemas.microsoft.com/office/drawing/2014/main" id="{E5C48CD5-4A32-45C9-8716-682F76B73951}"/>
                </a:ext>
              </a:extLst>
            </p:cNvPr>
            <p:cNvSpPr/>
            <p:nvPr/>
          </p:nvSpPr>
          <p:spPr>
            <a:xfrm rot="10799991">
              <a:off x="462302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88;p24">
              <a:extLst>
                <a:ext uri="{FF2B5EF4-FFF2-40B4-BE49-F238E27FC236}">
                  <a16:creationId xmlns:a16="http://schemas.microsoft.com/office/drawing/2014/main" id="{8465B77D-B2E2-4303-84A9-384F9C9913B1}"/>
                </a:ext>
              </a:extLst>
            </p:cNvPr>
            <p:cNvSpPr/>
            <p:nvPr/>
          </p:nvSpPr>
          <p:spPr>
            <a:xfrm rot="10799991">
              <a:off x="718224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89;p24">
              <a:extLst>
                <a:ext uri="{FF2B5EF4-FFF2-40B4-BE49-F238E27FC236}">
                  <a16:creationId xmlns:a16="http://schemas.microsoft.com/office/drawing/2014/main" id="{19F69831-E933-4BBF-A789-B7D0A39A4529}"/>
                </a:ext>
              </a:extLst>
            </p:cNvPr>
            <p:cNvSpPr/>
            <p:nvPr/>
          </p:nvSpPr>
          <p:spPr>
            <a:xfrm rot="10799991">
              <a:off x="718224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90;p24">
              <a:extLst>
                <a:ext uri="{FF2B5EF4-FFF2-40B4-BE49-F238E27FC236}">
                  <a16:creationId xmlns:a16="http://schemas.microsoft.com/office/drawing/2014/main" id="{3B18DB68-5466-4B04-A196-836A05A27308}"/>
                </a:ext>
              </a:extLst>
            </p:cNvPr>
            <p:cNvSpPr/>
            <p:nvPr/>
          </p:nvSpPr>
          <p:spPr>
            <a:xfrm rot="10799991">
              <a:off x="718224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91;p24">
              <a:extLst>
                <a:ext uri="{FF2B5EF4-FFF2-40B4-BE49-F238E27FC236}">
                  <a16:creationId xmlns:a16="http://schemas.microsoft.com/office/drawing/2014/main" id="{53CFA318-70BF-4E56-A07A-7642A9F43AF6}"/>
                </a:ext>
              </a:extLst>
            </p:cNvPr>
            <p:cNvSpPr/>
            <p:nvPr/>
          </p:nvSpPr>
          <p:spPr>
            <a:xfrm rot="10799991">
              <a:off x="718224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92;p24">
              <a:extLst>
                <a:ext uri="{FF2B5EF4-FFF2-40B4-BE49-F238E27FC236}">
                  <a16:creationId xmlns:a16="http://schemas.microsoft.com/office/drawing/2014/main" id="{8398DADC-22BD-4A41-81C1-2CFDD0608E2B}"/>
                </a:ext>
              </a:extLst>
            </p:cNvPr>
            <p:cNvSpPr/>
            <p:nvPr/>
          </p:nvSpPr>
          <p:spPr>
            <a:xfrm rot="10799991">
              <a:off x="718224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593;p24">
              <a:extLst>
                <a:ext uri="{FF2B5EF4-FFF2-40B4-BE49-F238E27FC236}">
                  <a16:creationId xmlns:a16="http://schemas.microsoft.com/office/drawing/2014/main" id="{E146A68B-AA8C-41D0-B0DD-EE9892D0E546}"/>
                </a:ext>
              </a:extLst>
            </p:cNvPr>
            <p:cNvSpPr/>
            <p:nvPr/>
          </p:nvSpPr>
          <p:spPr>
            <a:xfrm rot="10799991">
              <a:off x="718224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594;p24">
            <a:extLst>
              <a:ext uri="{FF2B5EF4-FFF2-40B4-BE49-F238E27FC236}">
                <a16:creationId xmlns:a16="http://schemas.microsoft.com/office/drawing/2014/main" id="{C07C8398-A28F-4EFB-B259-076F81ADBBC1}"/>
              </a:ext>
            </a:extLst>
          </p:cNvPr>
          <p:cNvSpPr/>
          <p:nvPr/>
        </p:nvSpPr>
        <p:spPr>
          <a:xfrm>
            <a:off x="8423946" y="1760896"/>
            <a:ext cx="473622" cy="47362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95;p24">
            <a:extLst>
              <a:ext uri="{FF2B5EF4-FFF2-40B4-BE49-F238E27FC236}">
                <a16:creationId xmlns:a16="http://schemas.microsoft.com/office/drawing/2014/main" id="{0B29FD25-FD98-4C2D-8C4C-2868629F33D8}"/>
              </a:ext>
            </a:extLst>
          </p:cNvPr>
          <p:cNvSpPr/>
          <p:nvPr/>
        </p:nvSpPr>
        <p:spPr>
          <a:xfrm>
            <a:off x="7315529" y="4480175"/>
            <a:ext cx="720382" cy="72038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96;p24">
            <a:extLst>
              <a:ext uri="{FF2B5EF4-FFF2-40B4-BE49-F238E27FC236}">
                <a16:creationId xmlns:a16="http://schemas.microsoft.com/office/drawing/2014/main" id="{49276ED0-4C5F-4E87-8470-F9B3ACF97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597;p24">
            <a:extLst>
              <a:ext uri="{FF2B5EF4-FFF2-40B4-BE49-F238E27FC236}">
                <a16:creationId xmlns:a16="http://schemas.microsoft.com/office/drawing/2014/main" id="{A7C836DE-27B9-4D50-A023-80314E9D16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807125"/>
            <a:ext cx="2305504" cy="527700"/>
          </a:xfrm>
        </p:spPr>
        <p:txBody>
          <a:bodyPr anchor="ctr" anchorCtr="1"/>
          <a:lstStyle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598;p24">
            <a:extLst>
              <a:ext uri="{FF2B5EF4-FFF2-40B4-BE49-F238E27FC236}">
                <a16:creationId xmlns:a16="http://schemas.microsoft.com/office/drawing/2014/main" id="{A8A24CFE-B9B6-4E70-A94A-54A0C5FCE7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228974"/>
            <a:ext cx="2305504" cy="765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599;p24">
            <a:extLst>
              <a:ext uri="{FF2B5EF4-FFF2-40B4-BE49-F238E27FC236}">
                <a16:creationId xmlns:a16="http://schemas.microsoft.com/office/drawing/2014/main" id="{6B966A7F-7A8C-4800-BDD5-5F98AFB69E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2807125"/>
            <a:ext cx="2305504" cy="527700"/>
          </a:xfrm>
        </p:spPr>
        <p:txBody>
          <a:bodyPr anchor="ctr" anchorCtr="1"/>
          <a:lstStyle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600;p24">
            <a:extLst>
              <a:ext uri="{FF2B5EF4-FFF2-40B4-BE49-F238E27FC236}">
                <a16:creationId xmlns:a16="http://schemas.microsoft.com/office/drawing/2014/main" id="{F19F4DF9-0962-4D0A-A267-062947D2D1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228974"/>
            <a:ext cx="2305504" cy="765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601;p24">
            <a:extLst>
              <a:ext uri="{FF2B5EF4-FFF2-40B4-BE49-F238E27FC236}">
                <a16:creationId xmlns:a16="http://schemas.microsoft.com/office/drawing/2014/main" id="{09963D80-92DE-45A0-B946-0EE9B1F6B2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2807125"/>
            <a:ext cx="2305504" cy="527700"/>
          </a:xfrm>
        </p:spPr>
        <p:txBody>
          <a:bodyPr anchor="ctr" anchorCtr="1"/>
          <a:lstStyle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0" name="Google Shape;602;p24">
            <a:extLst>
              <a:ext uri="{FF2B5EF4-FFF2-40B4-BE49-F238E27FC236}">
                <a16:creationId xmlns:a16="http://schemas.microsoft.com/office/drawing/2014/main" id="{359337C1-BC34-4308-B826-C8AE05988B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228974"/>
            <a:ext cx="2305504" cy="765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43791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4;p25">
            <a:extLst>
              <a:ext uri="{FF2B5EF4-FFF2-40B4-BE49-F238E27FC236}">
                <a16:creationId xmlns:a16="http://schemas.microsoft.com/office/drawing/2014/main" id="{6E99D6D1-5F8E-4823-9431-C791F9CA4DF6}"/>
              </a:ext>
            </a:extLst>
          </p:cNvPr>
          <p:cNvSpPr/>
          <p:nvPr/>
        </p:nvSpPr>
        <p:spPr>
          <a:xfrm>
            <a:off x="-27" y="0"/>
            <a:ext cx="914409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605;p25">
            <a:extLst>
              <a:ext uri="{FF2B5EF4-FFF2-40B4-BE49-F238E27FC236}">
                <a16:creationId xmlns:a16="http://schemas.microsoft.com/office/drawing/2014/main" id="{B4BF919D-A6DC-4448-8C19-E7ED00C124D8}"/>
              </a:ext>
            </a:extLst>
          </p:cNvPr>
          <p:cNvGrpSpPr/>
          <p:nvPr/>
        </p:nvGrpSpPr>
        <p:grpSpPr>
          <a:xfrm>
            <a:off x="146587" y="236563"/>
            <a:ext cx="1648955" cy="605663"/>
            <a:chOff x="146587" y="236563"/>
            <a:chExt cx="1648955" cy="605663"/>
          </a:xfrm>
        </p:grpSpPr>
        <p:sp>
          <p:nvSpPr>
            <p:cNvPr id="4" name="Google Shape;606;p25">
              <a:extLst>
                <a:ext uri="{FF2B5EF4-FFF2-40B4-BE49-F238E27FC236}">
                  <a16:creationId xmlns:a16="http://schemas.microsoft.com/office/drawing/2014/main" id="{6EE746CD-AF4F-405C-85B7-EC07C0E1C3D9}"/>
                </a:ext>
              </a:extLst>
            </p:cNvPr>
            <p:cNvSpPr/>
            <p:nvPr/>
          </p:nvSpPr>
          <p:spPr>
            <a:xfrm rot="5400013">
              <a:off x="1702118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07;p25">
              <a:extLst>
                <a:ext uri="{FF2B5EF4-FFF2-40B4-BE49-F238E27FC236}">
                  <a16:creationId xmlns:a16="http://schemas.microsoft.com/office/drawing/2014/main" id="{CDA8F818-0D17-461F-836A-FD5AC426A765}"/>
                </a:ext>
              </a:extLst>
            </p:cNvPr>
            <p:cNvSpPr/>
            <p:nvPr/>
          </p:nvSpPr>
          <p:spPr>
            <a:xfrm rot="5400013">
              <a:off x="1390994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08;p25">
              <a:extLst>
                <a:ext uri="{FF2B5EF4-FFF2-40B4-BE49-F238E27FC236}">
                  <a16:creationId xmlns:a16="http://schemas.microsoft.com/office/drawing/2014/main" id="{FFF28E27-3A30-446D-878D-F49C5EECD28D}"/>
                </a:ext>
              </a:extLst>
            </p:cNvPr>
            <p:cNvSpPr/>
            <p:nvPr/>
          </p:nvSpPr>
          <p:spPr>
            <a:xfrm rot="5400013">
              <a:off x="1079919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09;p25">
              <a:extLst>
                <a:ext uri="{FF2B5EF4-FFF2-40B4-BE49-F238E27FC236}">
                  <a16:creationId xmlns:a16="http://schemas.microsoft.com/office/drawing/2014/main" id="{374E916F-4F4C-4870-AF3B-A6C1C3B39755}"/>
                </a:ext>
              </a:extLst>
            </p:cNvPr>
            <p:cNvSpPr/>
            <p:nvPr/>
          </p:nvSpPr>
          <p:spPr>
            <a:xfrm rot="5400013">
              <a:off x="768818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10;p25">
              <a:extLst>
                <a:ext uri="{FF2B5EF4-FFF2-40B4-BE49-F238E27FC236}">
                  <a16:creationId xmlns:a16="http://schemas.microsoft.com/office/drawing/2014/main" id="{0D98738D-00F6-460E-89D2-1518DB9B8C44}"/>
                </a:ext>
              </a:extLst>
            </p:cNvPr>
            <p:cNvSpPr/>
            <p:nvPr/>
          </p:nvSpPr>
          <p:spPr>
            <a:xfrm rot="5400013">
              <a:off x="457711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11;p25">
              <a:extLst>
                <a:ext uri="{FF2B5EF4-FFF2-40B4-BE49-F238E27FC236}">
                  <a16:creationId xmlns:a16="http://schemas.microsoft.com/office/drawing/2014/main" id="{54C42F4D-2B33-4F2E-89DD-444A0493659A}"/>
                </a:ext>
              </a:extLst>
            </p:cNvPr>
            <p:cNvSpPr/>
            <p:nvPr/>
          </p:nvSpPr>
          <p:spPr>
            <a:xfrm rot="5400013">
              <a:off x="146587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12;p25">
              <a:extLst>
                <a:ext uri="{FF2B5EF4-FFF2-40B4-BE49-F238E27FC236}">
                  <a16:creationId xmlns:a16="http://schemas.microsoft.com/office/drawing/2014/main" id="{7B386EC4-11F5-4D87-A25A-7041414DCA40}"/>
                </a:ext>
              </a:extLst>
            </p:cNvPr>
            <p:cNvSpPr/>
            <p:nvPr/>
          </p:nvSpPr>
          <p:spPr>
            <a:xfrm rot="5400013">
              <a:off x="1702118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13;p25">
              <a:extLst>
                <a:ext uri="{FF2B5EF4-FFF2-40B4-BE49-F238E27FC236}">
                  <a16:creationId xmlns:a16="http://schemas.microsoft.com/office/drawing/2014/main" id="{09B8FB4A-3C46-4F92-82F6-CFF598E5354B}"/>
                </a:ext>
              </a:extLst>
            </p:cNvPr>
            <p:cNvSpPr/>
            <p:nvPr/>
          </p:nvSpPr>
          <p:spPr>
            <a:xfrm rot="5400013">
              <a:off x="1390994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14;p25">
              <a:extLst>
                <a:ext uri="{FF2B5EF4-FFF2-40B4-BE49-F238E27FC236}">
                  <a16:creationId xmlns:a16="http://schemas.microsoft.com/office/drawing/2014/main" id="{E3776F36-E95C-4DF9-8413-073EDA14CE38}"/>
                </a:ext>
              </a:extLst>
            </p:cNvPr>
            <p:cNvSpPr/>
            <p:nvPr/>
          </p:nvSpPr>
          <p:spPr>
            <a:xfrm rot="5400013">
              <a:off x="1079919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615;p25">
              <a:extLst>
                <a:ext uri="{FF2B5EF4-FFF2-40B4-BE49-F238E27FC236}">
                  <a16:creationId xmlns:a16="http://schemas.microsoft.com/office/drawing/2014/main" id="{AA20B6C1-D7D0-4F89-A79E-5169D6E29D2F}"/>
                </a:ext>
              </a:extLst>
            </p:cNvPr>
            <p:cNvSpPr/>
            <p:nvPr/>
          </p:nvSpPr>
          <p:spPr>
            <a:xfrm rot="5400013">
              <a:off x="768818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616;p25">
              <a:extLst>
                <a:ext uri="{FF2B5EF4-FFF2-40B4-BE49-F238E27FC236}">
                  <a16:creationId xmlns:a16="http://schemas.microsoft.com/office/drawing/2014/main" id="{76CAB48C-9FDA-4B06-977A-39823DBA5361}"/>
                </a:ext>
              </a:extLst>
            </p:cNvPr>
            <p:cNvSpPr/>
            <p:nvPr/>
          </p:nvSpPr>
          <p:spPr>
            <a:xfrm rot="5400013">
              <a:off x="457711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617;p25">
              <a:extLst>
                <a:ext uri="{FF2B5EF4-FFF2-40B4-BE49-F238E27FC236}">
                  <a16:creationId xmlns:a16="http://schemas.microsoft.com/office/drawing/2014/main" id="{148788EE-5EDD-4BB3-AA28-A080AF28CD1B}"/>
                </a:ext>
              </a:extLst>
            </p:cNvPr>
            <p:cNvSpPr/>
            <p:nvPr/>
          </p:nvSpPr>
          <p:spPr>
            <a:xfrm rot="5400013">
              <a:off x="146587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618;p25">
              <a:extLst>
                <a:ext uri="{FF2B5EF4-FFF2-40B4-BE49-F238E27FC236}">
                  <a16:creationId xmlns:a16="http://schemas.microsoft.com/office/drawing/2014/main" id="{AEFD729B-56FD-448F-835D-EE8C28D70FC4}"/>
                </a:ext>
              </a:extLst>
            </p:cNvPr>
            <p:cNvSpPr/>
            <p:nvPr/>
          </p:nvSpPr>
          <p:spPr>
            <a:xfrm rot="5400013">
              <a:off x="1702118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619;p25">
              <a:extLst>
                <a:ext uri="{FF2B5EF4-FFF2-40B4-BE49-F238E27FC236}">
                  <a16:creationId xmlns:a16="http://schemas.microsoft.com/office/drawing/2014/main" id="{2F33C75F-5B8A-489A-A4E4-D6107E4DB509}"/>
                </a:ext>
              </a:extLst>
            </p:cNvPr>
            <p:cNvSpPr/>
            <p:nvPr/>
          </p:nvSpPr>
          <p:spPr>
            <a:xfrm rot="5400013">
              <a:off x="1390994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620;p25">
              <a:extLst>
                <a:ext uri="{FF2B5EF4-FFF2-40B4-BE49-F238E27FC236}">
                  <a16:creationId xmlns:a16="http://schemas.microsoft.com/office/drawing/2014/main" id="{0B542E38-DFA2-49F2-891F-A6A2F6B6A49E}"/>
                </a:ext>
              </a:extLst>
            </p:cNvPr>
            <p:cNvSpPr/>
            <p:nvPr/>
          </p:nvSpPr>
          <p:spPr>
            <a:xfrm rot="5400013">
              <a:off x="1079919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21;p25">
              <a:extLst>
                <a:ext uri="{FF2B5EF4-FFF2-40B4-BE49-F238E27FC236}">
                  <a16:creationId xmlns:a16="http://schemas.microsoft.com/office/drawing/2014/main" id="{4A196A94-8D0F-43A2-9643-EBC187624F9B}"/>
                </a:ext>
              </a:extLst>
            </p:cNvPr>
            <p:cNvSpPr/>
            <p:nvPr/>
          </p:nvSpPr>
          <p:spPr>
            <a:xfrm rot="5400013">
              <a:off x="768818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22;p25">
              <a:extLst>
                <a:ext uri="{FF2B5EF4-FFF2-40B4-BE49-F238E27FC236}">
                  <a16:creationId xmlns:a16="http://schemas.microsoft.com/office/drawing/2014/main" id="{EED8B43E-6817-448A-A4E0-22D4AF75DA22}"/>
                </a:ext>
              </a:extLst>
            </p:cNvPr>
            <p:cNvSpPr/>
            <p:nvPr/>
          </p:nvSpPr>
          <p:spPr>
            <a:xfrm rot="5400013">
              <a:off x="457711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23;p25">
              <a:extLst>
                <a:ext uri="{FF2B5EF4-FFF2-40B4-BE49-F238E27FC236}">
                  <a16:creationId xmlns:a16="http://schemas.microsoft.com/office/drawing/2014/main" id="{BCB07ADD-C92E-4435-A925-68306AAB50ED}"/>
                </a:ext>
              </a:extLst>
            </p:cNvPr>
            <p:cNvSpPr/>
            <p:nvPr/>
          </p:nvSpPr>
          <p:spPr>
            <a:xfrm rot="5400013">
              <a:off x="146587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624;p25">
            <a:extLst>
              <a:ext uri="{FF2B5EF4-FFF2-40B4-BE49-F238E27FC236}">
                <a16:creationId xmlns:a16="http://schemas.microsoft.com/office/drawing/2014/main" id="{576357CE-E10C-4C07-9222-D8F50C2D710B}"/>
              </a:ext>
            </a:extLst>
          </p:cNvPr>
          <p:cNvSpPr/>
          <p:nvPr/>
        </p:nvSpPr>
        <p:spPr>
          <a:xfrm>
            <a:off x="146578" y="4130472"/>
            <a:ext cx="473622" cy="47362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25;p25">
            <a:extLst>
              <a:ext uri="{FF2B5EF4-FFF2-40B4-BE49-F238E27FC236}">
                <a16:creationId xmlns:a16="http://schemas.microsoft.com/office/drawing/2014/main" id="{2D491490-E546-448E-BE89-6DB199A2D7D8}"/>
              </a:ext>
            </a:extLst>
          </p:cNvPr>
          <p:cNvSpPr/>
          <p:nvPr/>
        </p:nvSpPr>
        <p:spPr>
          <a:xfrm>
            <a:off x="7454838" y="179213"/>
            <a:ext cx="720382" cy="72038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626;p25">
            <a:extLst>
              <a:ext uri="{FF2B5EF4-FFF2-40B4-BE49-F238E27FC236}">
                <a16:creationId xmlns:a16="http://schemas.microsoft.com/office/drawing/2014/main" id="{0C521980-69FE-453C-9336-519E0682E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627;p25">
            <a:extLst>
              <a:ext uri="{FF2B5EF4-FFF2-40B4-BE49-F238E27FC236}">
                <a16:creationId xmlns:a16="http://schemas.microsoft.com/office/drawing/2014/main" id="{B409EB49-D5AF-4E92-819E-15B12AB938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521326"/>
            <a:ext cx="2305504" cy="527700"/>
          </a:xfrm>
        </p:spPr>
        <p:txBody>
          <a:bodyPr anchor="ctr" anchorCtr="1"/>
          <a:lstStyle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628;p25">
            <a:extLst>
              <a:ext uri="{FF2B5EF4-FFF2-40B4-BE49-F238E27FC236}">
                <a16:creationId xmlns:a16="http://schemas.microsoft.com/office/drawing/2014/main" id="{ADD99401-0673-48DC-A559-4D165D4491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943176"/>
            <a:ext cx="2305504" cy="765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629;p25">
            <a:extLst>
              <a:ext uri="{FF2B5EF4-FFF2-40B4-BE49-F238E27FC236}">
                <a16:creationId xmlns:a16="http://schemas.microsoft.com/office/drawing/2014/main" id="{6E93CCA1-9C57-45FF-8C45-2ACF6698B7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3521326"/>
            <a:ext cx="2305504" cy="527700"/>
          </a:xfrm>
        </p:spPr>
        <p:txBody>
          <a:bodyPr anchor="ctr" anchorCtr="1"/>
          <a:lstStyle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630;p25">
            <a:extLst>
              <a:ext uri="{FF2B5EF4-FFF2-40B4-BE49-F238E27FC236}">
                <a16:creationId xmlns:a16="http://schemas.microsoft.com/office/drawing/2014/main" id="{53D9A844-E6F6-4FBC-8315-0183A5BB2A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943176"/>
            <a:ext cx="2305504" cy="765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631;p25">
            <a:extLst>
              <a:ext uri="{FF2B5EF4-FFF2-40B4-BE49-F238E27FC236}">
                <a16:creationId xmlns:a16="http://schemas.microsoft.com/office/drawing/2014/main" id="{1F2A3872-46CC-44CF-85ED-6866697EB9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3521326"/>
            <a:ext cx="2305504" cy="527700"/>
          </a:xfrm>
        </p:spPr>
        <p:txBody>
          <a:bodyPr anchor="ctr" anchorCtr="1"/>
          <a:lstStyle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0" name="Google Shape;632;p25">
            <a:extLst>
              <a:ext uri="{FF2B5EF4-FFF2-40B4-BE49-F238E27FC236}">
                <a16:creationId xmlns:a16="http://schemas.microsoft.com/office/drawing/2014/main" id="{CBDAA033-1059-43D2-BA2E-95269ECDD6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943176"/>
            <a:ext cx="2305504" cy="7655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99504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4;p26">
            <a:extLst>
              <a:ext uri="{FF2B5EF4-FFF2-40B4-BE49-F238E27FC236}">
                <a16:creationId xmlns:a16="http://schemas.microsoft.com/office/drawing/2014/main" id="{AFDE01EF-207F-4CDB-A998-BFB6FCCDC1FE}"/>
              </a:ext>
            </a:extLst>
          </p:cNvPr>
          <p:cNvSpPr/>
          <p:nvPr/>
        </p:nvSpPr>
        <p:spPr>
          <a:xfrm rot="10799991">
            <a:off x="-10" y="0"/>
            <a:ext cx="9143972" cy="5143536"/>
          </a:xfrm>
          <a:custGeom>
            <a:avLst/>
            <a:gdLst>
              <a:gd name="f0" fmla="val w"/>
              <a:gd name="f1" fmla="val h"/>
              <a:gd name="f2" fmla="val 0"/>
              <a:gd name="f3" fmla="val 98444"/>
              <a:gd name="f4" fmla="val 56120"/>
              <a:gd name="f5" fmla="val 1"/>
              <a:gd name="f6" fmla="val 56119"/>
              <a:gd name="f7" fmla="val 89313"/>
              <a:gd name="f8" fmla="val 36922"/>
              <a:gd name="f9" fmla="val 19889"/>
              <a:gd name="f10" fmla="*/ f0 1 98444"/>
              <a:gd name="f11" fmla="*/ f1 1 5612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8444"/>
              <a:gd name="f18" fmla="*/ f15 1 5612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8444" h="56120">
                <a:moveTo>
                  <a:pt x="f5" y="f5"/>
                </a:moveTo>
                <a:lnTo>
                  <a:pt x="f5" y="f6"/>
                </a:lnTo>
                <a:lnTo>
                  <a:pt x="f7" y="f6"/>
                </a:lnTo>
                <a:lnTo>
                  <a:pt x="f3" y="f8"/>
                </a:lnTo>
                <a:lnTo>
                  <a:pt x="f7" y="f9"/>
                </a:lnTo>
                <a:lnTo>
                  <a:pt x="f3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35;p26">
            <a:extLst>
              <a:ext uri="{FF2B5EF4-FFF2-40B4-BE49-F238E27FC236}">
                <a16:creationId xmlns:a16="http://schemas.microsoft.com/office/drawing/2014/main" id="{873DD49F-072F-4182-8058-ECA6ADFBE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636;p26">
            <a:extLst>
              <a:ext uri="{FF2B5EF4-FFF2-40B4-BE49-F238E27FC236}">
                <a16:creationId xmlns:a16="http://schemas.microsoft.com/office/drawing/2014/main" id="{807CEA5B-DA1C-4CDA-B7D2-687EAC1B83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5575" y="1770653"/>
            <a:ext cx="1978203" cy="527700"/>
          </a:xfrm>
        </p:spPr>
        <p:txBody>
          <a:bodyPr anchor="ctr"/>
          <a:lstStyle>
            <a:lvl1pPr algn="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637;p26">
            <a:extLst>
              <a:ext uri="{FF2B5EF4-FFF2-40B4-BE49-F238E27FC236}">
                <a16:creationId xmlns:a16="http://schemas.microsoft.com/office/drawing/2014/main" id="{E2A0591E-CD5A-4C6F-B7B3-46503B1B4F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5575" y="2204773"/>
            <a:ext cx="1978203" cy="665399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638;p26">
            <a:extLst>
              <a:ext uri="{FF2B5EF4-FFF2-40B4-BE49-F238E27FC236}">
                <a16:creationId xmlns:a16="http://schemas.microsoft.com/office/drawing/2014/main" id="{789C9301-9FC4-41E3-A472-FCB01B9546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0230" y="1770653"/>
            <a:ext cx="1978203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639;p26">
            <a:extLst>
              <a:ext uri="{FF2B5EF4-FFF2-40B4-BE49-F238E27FC236}">
                <a16:creationId xmlns:a16="http://schemas.microsoft.com/office/drawing/2014/main" id="{375D1A69-96BD-4459-B02B-8C1F2A3FEB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90230" y="2204773"/>
            <a:ext cx="1978203" cy="665399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640;p26">
            <a:extLst>
              <a:ext uri="{FF2B5EF4-FFF2-40B4-BE49-F238E27FC236}">
                <a16:creationId xmlns:a16="http://schemas.microsoft.com/office/drawing/2014/main" id="{9FDA2576-3356-485B-B25A-24E2899AC3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5575" y="3204048"/>
            <a:ext cx="1978203" cy="527700"/>
          </a:xfrm>
        </p:spPr>
        <p:txBody>
          <a:bodyPr anchor="ctr"/>
          <a:lstStyle>
            <a:lvl1pPr algn="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641;p26">
            <a:extLst>
              <a:ext uri="{FF2B5EF4-FFF2-40B4-BE49-F238E27FC236}">
                <a16:creationId xmlns:a16="http://schemas.microsoft.com/office/drawing/2014/main" id="{2C7EDB3D-2666-405A-84B0-6BDE0CEB34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5575" y="3638178"/>
            <a:ext cx="1978203" cy="665399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642;p26">
            <a:extLst>
              <a:ext uri="{FF2B5EF4-FFF2-40B4-BE49-F238E27FC236}">
                <a16:creationId xmlns:a16="http://schemas.microsoft.com/office/drawing/2014/main" id="{228A3529-E42F-47CE-BF5D-F0C56F45B8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0230" y="3204048"/>
            <a:ext cx="1978203" cy="527700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643;p26">
            <a:extLst>
              <a:ext uri="{FF2B5EF4-FFF2-40B4-BE49-F238E27FC236}">
                <a16:creationId xmlns:a16="http://schemas.microsoft.com/office/drawing/2014/main" id="{1BACA7C0-F960-4156-A678-477DE93265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90230" y="3638178"/>
            <a:ext cx="1978203" cy="665399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644;p26">
            <a:extLst>
              <a:ext uri="{FF2B5EF4-FFF2-40B4-BE49-F238E27FC236}">
                <a16:creationId xmlns:a16="http://schemas.microsoft.com/office/drawing/2014/main" id="{E63672B3-D6B9-43BC-AC92-80A23BA920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642" y="1770653"/>
            <a:ext cx="850803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645;p26">
            <a:extLst>
              <a:ext uri="{FF2B5EF4-FFF2-40B4-BE49-F238E27FC236}">
                <a16:creationId xmlns:a16="http://schemas.microsoft.com/office/drawing/2014/main" id="{14D2F49E-2DCE-47C5-A50F-63A4C20B27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8563" y="1770653"/>
            <a:ext cx="850803" cy="527700"/>
          </a:xfrm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646;p26">
            <a:extLst>
              <a:ext uri="{FF2B5EF4-FFF2-40B4-BE49-F238E27FC236}">
                <a16:creationId xmlns:a16="http://schemas.microsoft.com/office/drawing/2014/main" id="{88BF255F-A646-4B99-AEFA-3BA06D54E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624" y="3204048"/>
            <a:ext cx="850803" cy="5277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5" name="Google Shape;647;p26">
            <a:extLst>
              <a:ext uri="{FF2B5EF4-FFF2-40B4-BE49-F238E27FC236}">
                <a16:creationId xmlns:a16="http://schemas.microsoft.com/office/drawing/2014/main" id="{038CA607-1BD2-4D40-B848-B3A58617B9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8554" y="3204048"/>
            <a:ext cx="850803" cy="527700"/>
          </a:xfrm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6" name="Google Shape;648;p26">
            <a:extLst>
              <a:ext uri="{FF2B5EF4-FFF2-40B4-BE49-F238E27FC236}">
                <a16:creationId xmlns:a16="http://schemas.microsoft.com/office/drawing/2014/main" id="{DF4778D5-36AD-496C-A05B-372333F8F4C2}"/>
              </a:ext>
            </a:extLst>
          </p:cNvPr>
          <p:cNvSpPr/>
          <p:nvPr/>
        </p:nvSpPr>
        <p:spPr>
          <a:xfrm>
            <a:off x="8175760" y="3937772"/>
            <a:ext cx="844786" cy="84478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49;p26">
            <a:extLst>
              <a:ext uri="{FF2B5EF4-FFF2-40B4-BE49-F238E27FC236}">
                <a16:creationId xmlns:a16="http://schemas.microsoft.com/office/drawing/2014/main" id="{50CA8988-136F-40FD-BF69-8004B2DCFA79}"/>
              </a:ext>
            </a:extLst>
          </p:cNvPr>
          <p:cNvSpPr/>
          <p:nvPr/>
        </p:nvSpPr>
        <p:spPr>
          <a:xfrm>
            <a:off x="501246" y="4375495"/>
            <a:ext cx="422370" cy="422407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650;p26">
            <a:extLst>
              <a:ext uri="{FF2B5EF4-FFF2-40B4-BE49-F238E27FC236}">
                <a16:creationId xmlns:a16="http://schemas.microsoft.com/office/drawing/2014/main" id="{4D44BDB4-32BE-4D34-BD04-4B37390B5730}"/>
              </a:ext>
            </a:extLst>
          </p:cNvPr>
          <p:cNvGrpSpPr/>
          <p:nvPr/>
        </p:nvGrpSpPr>
        <p:grpSpPr>
          <a:xfrm>
            <a:off x="8128065" y="496994"/>
            <a:ext cx="605661" cy="1648955"/>
            <a:chOff x="8128065" y="496994"/>
            <a:chExt cx="605661" cy="1648955"/>
          </a:xfrm>
        </p:grpSpPr>
        <p:sp>
          <p:nvSpPr>
            <p:cNvPr id="19" name="Google Shape;651;p26">
              <a:extLst>
                <a:ext uri="{FF2B5EF4-FFF2-40B4-BE49-F238E27FC236}">
                  <a16:creationId xmlns:a16="http://schemas.microsoft.com/office/drawing/2014/main" id="{AAD09A9D-E9AB-45F5-AD88-2F5B43827C33}"/>
                </a:ext>
              </a:extLst>
            </p:cNvPr>
            <p:cNvSpPr/>
            <p:nvPr/>
          </p:nvSpPr>
          <p:spPr>
            <a:xfrm>
              <a:off x="8639955" y="49699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52;p26">
              <a:extLst>
                <a:ext uri="{FF2B5EF4-FFF2-40B4-BE49-F238E27FC236}">
                  <a16:creationId xmlns:a16="http://schemas.microsoft.com/office/drawing/2014/main" id="{EABE0A8A-27B1-41C5-927A-1906E067B57B}"/>
                </a:ext>
              </a:extLst>
            </p:cNvPr>
            <p:cNvSpPr/>
            <p:nvPr/>
          </p:nvSpPr>
          <p:spPr>
            <a:xfrm>
              <a:off x="8639955" y="80777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53;p26">
              <a:extLst>
                <a:ext uri="{FF2B5EF4-FFF2-40B4-BE49-F238E27FC236}">
                  <a16:creationId xmlns:a16="http://schemas.microsoft.com/office/drawing/2014/main" id="{DB9CBE6D-41AF-4855-B537-3101DCD88648}"/>
                </a:ext>
              </a:extLst>
            </p:cNvPr>
            <p:cNvSpPr/>
            <p:nvPr/>
          </p:nvSpPr>
          <p:spPr>
            <a:xfrm>
              <a:off x="8639955" y="1119216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54;p26">
              <a:extLst>
                <a:ext uri="{FF2B5EF4-FFF2-40B4-BE49-F238E27FC236}">
                  <a16:creationId xmlns:a16="http://schemas.microsoft.com/office/drawing/2014/main" id="{85F88D78-ED71-453C-8A11-D050B67B69D3}"/>
                </a:ext>
              </a:extLst>
            </p:cNvPr>
            <p:cNvSpPr/>
            <p:nvPr/>
          </p:nvSpPr>
          <p:spPr>
            <a:xfrm>
              <a:off x="8639955" y="1429957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55;p26">
              <a:extLst>
                <a:ext uri="{FF2B5EF4-FFF2-40B4-BE49-F238E27FC236}">
                  <a16:creationId xmlns:a16="http://schemas.microsoft.com/office/drawing/2014/main" id="{B3605F88-85EB-43A8-A33F-E16A15DCF798}"/>
                </a:ext>
              </a:extLst>
            </p:cNvPr>
            <p:cNvSpPr/>
            <p:nvPr/>
          </p:nvSpPr>
          <p:spPr>
            <a:xfrm>
              <a:off x="8639955" y="17413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656;p26">
              <a:extLst>
                <a:ext uri="{FF2B5EF4-FFF2-40B4-BE49-F238E27FC236}">
                  <a16:creationId xmlns:a16="http://schemas.microsoft.com/office/drawing/2014/main" id="{6B1AA9EE-66CC-4A84-929D-F309C1B0F0B4}"/>
                </a:ext>
              </a:extLst>
            </p:cNvPr>
            <p:cNvSpPr/>
            <p:nvPr/>
          </p:nvSpPr>
          <p:spPr>
            <a:xfrm>
              <a:off x="8639955" y="205217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57;p26">
              <a:extLst>
                <a:ext uri="{FF2B5EF4-FFF2-40B4-BE49-F238E27FC236}">
                  <a16:creationId xmlns:a16="http://schemas.microsoft.com/office/drawing/2014/main" id="{3A717300-A7F0-4471-AE6C-1CCB14EF3256}"/>
                </a:ext>
              </a:extLst>
            </p:cNvPr>
            <p:cNvSpPr/>
            <p:nvPr/>
          </p:nvSpPr>
          <p:spPr>
            <a:xfrm>
              <a:off x="8383996" y="49699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58;p26">
              <a:extLst>
                <a:ext uri="{FF2B5EF4-FFF2-40B4-BE49-F238E27FC236}">
                  <a16:creationId xmlns:a16="http://schemas.microsoft.com/office/drawing/2014/main" id="{FE0E51D8-8F22-40F4-9A02-386489714D75}"/>
                </a:ext>
              </a:extLst>
            </p:cNvPr>
            <p:cNvSpPr/>
            <p:nvPr/>
          </p:nvSpPr>
          <p:spPr>
            <a:xfrm>
              <a:off x="8383996" y="80777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59;p26">
              <a:extLst>
                <a:ext uri="{FF2B5EF4-FFF2-40B4-BE49-F238E27FC236}">
                  <a16:creationId xmlns:a16="http://schemas.microsoft.com/office/drawing/2014/main" id="{AA932059-8B90-4008-A1D8-763232D31002}"/>
                </a:ext>
              </a:extLst>
            </p:cNvPr>
            <p:cNvSpPr/>
            <p:nvPr/>
          </p:nvSpPr>
          <p:spPr>
            <a:xfrm>
              <a:off x="8383996" y="1119216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60;p26">
              <a:extLst>
                <a:ext uri="{FF2B5EF4-FFF2-40B4-BE49-F238E27FC236}">
                  <a16:creationId xmlns:a16="http://schemas.microsoft.com/office/drawing/2014/main" id="{7C8A2970-F778-4302-9FA0-E474C7333BC7}"/>
                </a:ext>
              </a:extLst>
            </p:cNvPr>
            <p:cNvSpPr/>
            <p:nvPr/>
          </p:nvSpPr>
          <p:spPr>
            <a:xfrm>
              <a:off x="8383996" y="1429957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61;p26">
              <a:extLst>
                <a:ext uri="{FF2B5EF4-FFF2-40B4-BE49-F238E27FC236}">
                  <a16:creationId xmlns:a16="http://schemas.microsoft.com/office/drawing/2014/main" id="{BFED9AB5-A320-4206-A4D2-D91C8B48A3AB}"/>
                </a:ext>
              </a:extLst>
            </p:cNvPr>
            <p:cNvSpPr/>
            <p:nvPr/>
          </p:nvSpPr>
          <p:spPr>
            <a:xfrm>
              <a:off x="8383996" y="17413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62;p26">
              <a:extLst>
                <a:ext uri="{FF2B5EF4-FFF2-40B4-BE49-F238E27FC236}">
                  <a16:creationId xmlns:a16="http://schemas.microsoft.com/office/drawing/2014/main" id="{CECD74A0-1EDB-4E1A-BFE2-88239C30EA5F}"/>
                </a:ext>
              </a:extLst>
            </p:cNvPr>
            <p:cNvSpPr/>
            <p:nvPr/>
          </p:nvSpPr>
          <p:spPr>
            <a:xfrm>
              <a:off x="8383996" y="205217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63;p26">
              <a:extLst>
                <a:ext uri="{FF2B5EF4-FFF2-40B4-BE49-F238E27FC236}">
                  <a16:creationId xmlns:a16="http://schemas.microsoft.com/office/drawing/2014/main" id="{C5AE8EA9-33AC-43B3-AF0E-476333618477}"/>
                </a:ext>
              </a:extLst>
            </p:cNvPr>
            <p:cNvSpPr/>
            <p:nvPr/>
          </p:nvSpPr>
          <p:spPr>
            <a:xfrm>
              <a:off x="8128065" y="49699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64;p26">
              <a:extLst>
                <a:ext uri="{FF2B5EF4-FFF2-40B4-BE49-F238E27FC236}">
                  <a16:creationId xmlns:a16="http://schemas.microsoft.com/office/drawing/2014/main" id="{8978044B-98BC-4BB9-902C-D1BC3359CC2C}"/>
                </a:ext>
              </a:extLst>
            </p:cNvPr>
            <p:cNvSpPr/>
            <p:nvPr/>
          </p:nvSpPr>
          <p:spPr>
            <a:xfrm>
              <a:off x="8128065" y="80777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65;p26">
              <a:extLst>
                <a:ext uri="{FF2B5EF4-FFF2-40B4-BE49-F238E27FC236}">
                  <a16:creationId xmlns:a16="http://schemas.microsoft.com/office/drawing/2014/main" id="{1C3D2196-B54F-49DB-BBA6-850F67FC771C}"/>
                </a:ext>
              </a:extLst>
            </p:cNvPr>
            <p:cNvSpPr/>
            <p:nvPr/>
          </p:nvSpPr>
          <p:spPr>
            <a:xfrm>
              <a:off x="8128065" y="1119216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66;p26">
              <a:extLst>
                <a:ext uri="{FF2B5EF4-FFF2-40B4-BE49-F238E27FC236}">
                  <a16:creationId xmlns:a16="http://schemas.microsoft.com/office/drawing/2014/main" id="{F01D79C3-FCD2-4641-97C9-EE14E8AB3905}"/>
                </a:ext>
              </a:extLst>
            </p:cNvPr>
            <p:cNvSpPr/>
            <p:nvPr/>
          </p:nvSpPr>
          <p:spPr>
            <a:xfrm>
              <a:off x="8128065" y="1429957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67;p26">
              <a:extLst>
                <a:ext uri="{FF2B5EF4-FFF2-40B4-BE49-F238E27FC236}">
                  <a16:creationId xmlns:a16="http://schemas.microsoft.com/office/drawing/2014/main" id="{16433753-7D4A-4390-A80D-2B088646CABB}"/>
                </a:ext>
              </a:extLst>
            </p:cNvPr>
            <p:cNvSpPr/>
            <p:nvPr/>
          </p:nvSpPr>
          <p:spPr>
            <a:xfrm>
              <a:off x="8128065" y="17413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68;p26">
              <a:extLst>
                <a:ext uri="{FF2B5EF4-FFF2-40B4-BE49-F238E27FC236}">
                  <a16:creationId xmlns:a16="http://schemas.microsoft.com/office/drawing/2014/main" id="{81107EC1-A123-4A71-8E7E-F7C2A5C89F81}"/>
                </a:ext>
              </a:extLst>
            </p:cNvPr>
            <p:cNvSpPr/>
            <p:nvPr/>
          </p:nvSpPr>
          <p:spPr>
            <a:xfrm>
              <a:off x="8128065" y="205217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815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0;p27">
            <a:extLst>
              <a:ext uri="{FF2B5EF4-FFF2-40B4-BE49-F238E27FC236}">
                <a16:creationId xmlns:a16="http://schemas.microsoft.com/office/drawing/2014/main" id="{86D9A774-5568-4EC2-99CA-4253CA314DC5}"/>
              </a:ext>
            </a:extLst>
          </p:cNvPr>
          <p:cNvSpPr/>
          <p:nvPr/>
        </p:nvSpPr>
        <p:spPr>
          <a:xfrm>
            <a:off x="0" y="-27"/>
            <a:ext cx="6143643" cy="5143536"/>
          </a:xfrm>
          <a:custGeom>
            <a:avLst/>
            <a:gdLst>
              <a:gd name="f0" fmla="val w"/>
              <a:gd name="f1" fmla="val h"/>
              <a:gd name="f2" fmla="val 0"/>
              <a:gd name="f3" fmla="val 98444"/>
              <a:gd name="f4" fmla="val 56120"/>
              <a:gd name="f5" fmla="val 1"/>
              <a:gd name="f6" fmla="val 56119"/>
              <a:gd name="f7" fmla="val 89313"/>
              <a:gd name="f8" fmla="val 36922"/>
              <a:gd name="f9" fmla="val 19889"/>
              <a:gd name="f10" fmla="*/ f0 1 98444"/>
              <a:gd name="f11" fmla="*/ f1 1 5612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8444"/>
              <a:gd name="f18" fmla="*/ f15 1 5612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8444" h="56120">
                <a:moveTo>
                  <a:pt x="f5" y="f5"/>
                </a:moveTo>
                <a:lnTo>
                  <a:pt x="f5" y="f6"/>
                </a:lnTo>
                <a:lnTo>
                  <a:pt x="f7" y="f6"/>
                </a:lnTo>
                <a:lnTo>
                  <a:pt x="f3" y="f8"/>
                </a:lnTo>
                <a:lnTo>
                  <a:pt x="f7" y="f9"/>
                </a:lnTo>
                <a:lnTo>
                  <a:pt x="f3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71;p27">
            <a:extLst>
              <a:ext uri="{FF2B5EF4-FFF2-40B4-BE49-F238E27FC236}">
                <a16:creationId xmlns:a16="http://schemas.microsoft.com/office/drawing/2014/main" id="{E89993A3-961C-480B-B312-20960CABC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672;p27">
            <a:extLst>
              <a:ext uri="{FF2B5EF4-FFF2-40B4-BE49-F238E27FC236}">
                <a16:creationId xmlns:a16="http://schemas.microsoft.com/office/drawing/2014/main" id="{3EFD5CE6-EF32-44D8-B1B8-FF75CA9995DD}"/>
              </a:ext>
            </a:extLst>
          </p:cNvPr>
          <p:cNvSpPr/>
          <p:nvPr/>
        </p:nvSpPr>
        <p:spPr>
          <a:xfrm>
            <a:off x="4192871" y="4674604"/>
            <a:ext cx="351906" cy="35190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73;p27">
            <a:extLst>
              <a:ext uri="{FF2B5EF4-FFF2-40B4-BE49-F238E27FC236}">
                <a16:creationId xmlns:a16="http://schemas.microsoft.com/office/drawing/2014/main" id="{F058E4B6-0100-4575-A572-09206CF232F8}"/>
              </a:ext>
            </a:extLst>
          </p:cNvPr>
          <p:cNvSpPr/>
          <p:nvPr/>
        </p:nvSpPr>
        <p:spPr>
          <a:xfrm>
            <a:off x="-192517" y="4181706"/>
            <a:ext cx="844786" cy="84478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674;p27">
            <a:extLst>
              <a:ext uri="{FF2B5EF4-FFF2-40B4-BE49-F238E27FC236}">
                <a16:creationId xmlns:a16="http://schemas.microsoft.com/office/drawing/2014/main" id="{BF86CABB-B1FA-4A0A-A8F3-E745B31E2F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1753444"/>
            <a:ext cx="1619100" cy="511497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675;p27">
            <a:extLst>
              <a:ext uri="{FF2B5EF4-FFF2-40B4-BE49-F238E27FC236}">
                <a16:creationId xmlns:a16="http://schemas.microsoft.com/office/drawing/2014/main" id="{CFF2A3EE-CE66-460A-A9ED-E1506F0DE5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3626" y="2112538"/>
            <a:ext cx="2550901" cy="6702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676;p27">
            <a:extLst>
              <a:ext uri="{FF2B5EF4-FFF2-40B4-BE49-F238E27FC236}">
                <a16:creationId xmlns:a16="http://schemas.microsoft.com/office/drawing/2014/main" id="{1E5025B1-9071-43F4-B539-CBBA8B9B72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3239033"/>
            <a:ext cx="1619100" cy="511497"/>
          </a:xfrm>
        </p:spPr>
        <p:txBody>
          <a:bodyPr anchor="ctr"/>
          <a:lstStyle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677;p27">
            <a:extLst>
              <a:ext uri="{FF2B5EF4-FFF2-40B4-BE49-F238E27FC236}">
                <a16:creationId xmlns:a16="http://schemas.microsoft.com/office/drawing/2014/main" id="{C0FA7227-CD42-4D95-8AB1-301B5AA9E7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3626" y="3661751"/>
            <a:ext cx="2550901" cy="6702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678;p27">
            <a:extLst>
              <a:ext uri="{FF2B5EF4-FFF2-40B4-BE49-F238E27FC236}">
                <a16:creationId xmlns:a16="http://schemas.microsoft.com/office/drawing/2014/main" id="{F25ABCA8-DB60-46E1-B1EF-1DE8390AC7A7}"/>
              </a:ext>
            </a:extLst>
          </p:cNvPr>
          <p:cNvSpPr/>
          <p:nvPr/>
        </p:nvSpPr>
        <p:spPr>
          <a:xfrm>
            <a:off x="3086026" y="72895"/>
            <a:ext cx="466499" cy="466499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24B7176-6F4D-43A6-A37E-897774097D34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12422B8-1CA7-4D2A-9AD3-35E3D746A105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30154837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30">
            <a:extLst>
              <a:ext uri="{FF2B5EF4-FFF2-40B4-BE49-F238E27FC236}">
                <a16:creationId xmlns:a16="http://schemas.microsoft.com/office/drawing/2014/main" id="{8A151975-26F6-4792-A5BB-9671E7BA370B}"/>
              </a:ext>
            </a:extLst>
          </p:cNvPr>
          <p:cNvSpPr/>
          <p:nvPr/>
        </p:nvSpPr>
        <p:spPr>
          <a:xfrm>
            <a:off x="0" y="0"/>
            <a:ext cx="8832985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56;p30">
            <a:extLst>
              <a:ext uri="{FF2B5EF4-FFF2-40B4-BE49-F238E27FC236}">
                <a16:creationId xmlns:a16="http://schemas.microsoft.com/office/drawing/2014/main" id="{40A0467C-E4EA-4BB6-ADC3-BB972F049F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0599" y="539404"/>
            <a:ext cx="4042800" cy="955502"/>
          </a:xfrm>
        </p:spPr>
        <p:txBody>
          <a:bodyPr anchorCtr="1"/>
          <a:lstStyle>
            <a:lvl1pPr algn="ctr">
              <a:defRPr sz="61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757;p30">
            <a:extLst>
              <a:ext uri="{FF2B5EF4-FFF2-40B4-BE49-F238E27FC236}">
                <a16:creationId xmlns:a16="http://schemas.microsoft.com/office/drawing/2014/main" id="{6086ECF7-3EA8-4398-9F63-752A95977B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54647" y="1671898"/>
            <a:ext cx="3434696" cy="1353001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6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oogle Shape;760;p30">
            <a:extLst>
              <a:ext uri="{FF2B5EF4-FFF2-40B4-BE49-F238E27FC236}">
                <a16:creationId xmlns:a16="http://schemas.microsoft.com/office/drawing/2014/main" id="{9BF58867-93D3-4296-A3C2-5B1F50422C7D}"/>
              </a:ext>
            </a:extLst>
          </p:cNvPr>
          <p:cNvGrpSpPr/>
          <p:nvPr/>
        </p:nvGrpSpPr>
        <p:grpSpPr>
          <a:xfrm>
            <a:off x="410272" y="2955093"/>
            <a:ext cx="605653" cy="1648956"/>
            <a:chOff x="410272" y="2955093"/>
            <a:chExt cx="605653" cy="1648956"/>
          </a:xfrm>
        </p:grpSpPr>
        <p:sp>
          <p:nvSpPr>
            <p:cNvPr id="6" name="Google Shape;761;p30">
              <a:extLst>
                <a:ext uri="{FF2B5EF4-FFF2-40B4-BE49-F238E27FC236}">
                  <a16:creationId xmlns:a16="http://schemas.microsoft.com/office/drawing/2014/main" id="{2612074C-A98A-45DF-951C-550576A67F06}"/>
                </a:ext>
              </a:extLst>
            </p:cNvPr>
            <p:cNvSpPr/>
            <p:nvPr/>
          </p:nvSpPr>
          <p:spPr>
            <a:xfrm>
              <a:off x="922154" y="295509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62;p30">
              <a:extLst>
                <a:ext uri="{FF2B5EF4-FFF2-40B4-BE49-F238E27FC236}">
                  <a16:creationId xmlns:a16="http://schemas.microsoft.com/office/drawing/2014/main" id="{C69B6894-F425-438B-A557-7A6A7DFD846B}"/>
                </a:ext>
              </a:extLst>
            </p:cNvPr>
            <p:cNvSpPr/>
            <p:nvPr/>
          </p:nvSpPr>
          <p:spPr>
            <a:xfrm>
              <a:off x="922154" y="326588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63;p30">
              <a:extLst>
                <a:ext uri="{FF2B5EF4-FFF2-40B4-BE49-F238E27FC236}">
                  <a16:creationId xmlns:a16="http://schemas.microsoft.com/office/drawing/2014/main" id="{9235845E-179D-49B2-8934-9F6B53F07CA0}"/>
                </a:ext>
              </a:extLst>
            </p:cNvPr>
            <p:cNvSpPr/>
            <p:nvPr/>
          </p:nvSpPr>
          <p:spPr>
            <a:xfrm>
              <a:off x="922154" y="357731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64;p30">
              <a:extLst>
                <a:ext uri="{FF2B5EF4-FFF2-40B4-BE49-F238E27FC236}">
                  <a16:creationId xmlns:a16="http://schemas.microsoft.com/office/drawing/2014/main" id="{93C2E7D7-D580-44B9-AE0B-8890B2DE2D41}"/>
                </a:ext>
              </a:extLst>
            </p:cNvPr>
            <p:cNvSpPr/>
            <p:nvPr/>
          </p:nvSpPr>
          <p:spPr>
            <a:xfrm>
              <a:off x="922154" y="3888056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65;p30">
              <a:extLst>
                <a:ext uri="{FF2B5EF4-FFF2-40B4-BE49-F238E27FC236}">
                  <a16:creationId xmlns:a16="http://schemas.microsoft.com/office/drawing/2014/main" id="{1A2DDB8B-CE32-48A6-BA7C-B05568CED9B8}"/>
                </a:ext>
              </a:extLst>
            </p:cNvPr>
            <p:cNvSpPr/>
            <p:nvPr/>
          </p:nvSpPr>
          <p:spPr>
            <a:xfrm>
              <a:off x="922154" y="419950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66;p30">
              <a:extLst>
                <a:ext uri="{FF2B5EF4-FFF2-40B4-BE49-F238E27FC236}">
                  <a16:creationId xmlns:a16="http://schemas.microsoft.com/office/drawing/2014/main" id="{5553E3F4-8A0A-4E4B-BEEC-47D462C89D48}"/>
                </a:ext>
              </a:extLst>
            </p:cNvPr>
            <p:cNvSpPr/>
            <p:nvPr/>
          </p:nvSpPr>
          <p:spPr>
            <a:xfrm>
              <a:off x="922154" y="451027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67;p30">
              <a:extLst>
                <a:ext uri="{FF2B5EF4-FFF2-40B4-BE49-F238E27FC236}">
                  <a16:creationId xmlns:a16="http://schemas.microsoft.com/office/drawing/2014/main" id="{64F5720B-6F9E-4BF2-B75F-6F09C191F081}"/>
                </a:ext>
              </a:extLst>
            </p:cNvPr>
            <p:cNvSpPr/>
            <p:nvPr/>
          </p:nvSpPr>
          <p:spPr>
            <a:xfrm>
              <a:off x="666195" y="295509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68;p30">
              <a:extLst>
                <a:ext uri="{FF2B5EF4-FFF2-40B4-BE49-F238E27FC236}">
                  <a16:creationId xmlns:a16="http://schemas.microsoft.com/office/drawing/2014/main" id="{DA5B1475-191A-44ED-B41B-3087FDC25E70}"/>
                </a:ext>
              </a:extLst>
            </p:cNvPr>
            <p:cNvSpPr/>
            <p:nvPr/>
          </p:nvSpPr>
          <p:spPr>
            <a:xfrm>
              <a:off x="666195" y="326588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69;p30">
              <a:extLst>
                <a:ext uri="{FF2B5EF4-FFF2-40B4-BE49-F238E27FC236}">
                  <a16:creationId xmlns:a16="http://schemas.microsoft.com/office/drawing/2014/main" id="{CB95C819-1BCB-4DFE-828D-6AB00BFBC442}"/>
                </a:ext>
              </a:extLst>
            </p:cNvPr>
            <p:cNvSpPr/>
            <p:nvPr/>
          </p:nvSpPr>
          <p:spPr>
            <a:xfrm>
              <a:off x="666195" y="357731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70;p30">
              <a:extLst>
                <a:ext uri="{FF2B5EF4-FFF2-40B4-BE49-F238E27FC236}">
                  <a16:creationId xmlns:a16="http://schemas.microsoft.com/office/drawing/2014/main" id="{3DFC5E81-30EE-40C8-85C0-C285DDE696DF}"/>
                </a:ext>
              </a:extLst>
            </p:cNvPr>
            <p:cNvSpPr/>
            <p:nvPr/>
          </p:nvSpPr>
          <p:spPr>
            <a:xfrm>
              <a:off x="666195" y="3888056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71;p30">
              <a:extLst>
                <a:ext uri="{FF2B5EF4-FFF2-40B4-BE49-F238E27FC236}">
                  <a16:creationId xmlns:a16="http://schemas.microsoft.com/office/drawing/2014/main" id="{7FDE3AAE-A60E-4A35-A0D5-748635B3CCD3}"/>
                </a:ext>
              </a:extLst>
            </p:cNvPr>
            <p:cNvSpPr/>
            <p:nvPr/>
          </p:nvSpPr>
          <p:spPr>
            <a:xfrm>
              <a:off x="666195" y="419950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72;p30">
              <a:extLst>
                <a:ext uri="{FF2B5EF4-FFF2-40B4-BE49-F238E27FC236}">
                  <a16:creationId xmlns:a16="http://schemas.microsoft.com/office/drawing/2014/main" id="{1830541E-EFAC-4070-8E5B-A3ADA733FC0E}"/>
                </a:ext>
              </a:extLst>
            </p:cNvPr>
            <p:cNvSpPr/>
            <p:nvPr/>
          </p:nvSpPr>
          <p:spPr>
            <a:xfrm>
              <a:off x="666195" y="451027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73;p30">
              <a:extLst>
                <a:ext uri="{FF2B5EF4-FFF2-40B4-BE49-F238E27FC236}">
                  <a16:creationId xmlns:a16="http://schemas.microsoft.com/office/drawing/2014/main" id="{3DEB1D0B-8EF0-4840-937F-215C20017594}"/>
                </a:ext>
              </a:extLst>
            </p:cNvPr>
            <p:cNvSpPr/>
            <p:nvPr/>
          </p:nvSpPr>
          <p:spPr>
            <a:xfrm>
              <a:off x="410272" y="295509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74;p30">
              <a:extLst>
                <a:ext uri="{FF2B5EF4-FFF2-40B4-BE49-F238E27FC236}">
                  <a16:creationId xmlns:a16="http://schemas.microsoft.com/office/drawing/2014/main" id="{84741466-4D73-4CED-A37A-279399D982A5}"/>
                </a:ext>
              </a:extLst>
            </p:cNvPr>
            <p:cNvSpPr/>
            <p:nvPr/>
          </p:nvSpPr>
          <p:spPr>
            <a:xfrm>
              <a:off x="410272" y="326588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75;p30">
              <a:extLst>
                <a:ext uri="{FF2B5EF4-FFF2-40B4-BE49-F238E27FC236}">
                  <a16:creationId xmlns:a16="http://schemas.microsoft.com/office/drawing/2014/main" id="{57B5848C-D68E-42D3-837F-F95218190A7E}"/>
                </a:ext>
              </a:extLst>
            </p:cNvPr>
            <p:cNvSpPr/>
            <p:nvPr/>
          </p:nvSpPr>
          <p:spPr>
            <a:xfrm>
              <a:off x="410272" y="357731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76;p30">
              <a:extLst>
                <a:ext uri="{FF2B5EF4-FFF2-40B4-BE49-F238E27FC236}">
                  <a16:creationId xmlns:a16="http://schemas.microsoft.com/office/drawing/2014/main" id="{F2E1BA1F-EA50-4D5E-A005-D9A256818415}"/>
                </a:ext>
              </a:extLst>
            </p:cNvPr>
            <p:cNvSpPr/>
            <p:nvPr/>
          </p:nvSpPr>
          <p:spPr>
            <a:xfrm>
              <a:off x="410272" y="3888056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77;p30">
              <a:extLst>
                <a:ext uri="{FF2B5EF4-FFF2-40B4-BE49-F238E27FC236}">
                  <a16:creationId xmlns:a16="http://schemas.microsoft.com/office/drawing/2014/main" id="{74EA9B1D-38B8-42AD-B8AF-C854EB3B3940}"/>
                </a:ext>
              </a:extLst>
            </p:cNvPr>
            <p:cNvSpPr/>
            <p:nvPr/>
          </p:nvSpPr>
          <p:spPr>
            <a:xfrm>
              <a:off x="410272" y="4199500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778;p30">
              <a:extLst>
                <a:ext uri="{FF2B5EF4-FFF2-40B4-BE49-F238E27FC236}">
                  <a16:creationId xmlns:a16="http://schemas.microsoft.com/office/drawing/2014/main" id="{492FCC5C-EF3A-45D7-885E-C4C922A39AAE}"/>
                </a:ext>
              </a:extLst>
            </p:cNvPr>
            <p:cNvSpPr/>
            <p:nvPr/>
          </p:nvSpPr>
          <p:spPr>
            <a:xfrm>
              <a:off x="410272" y="451027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4" name="Conector recto 25">
            <a:extLst>
              <a:ext uri="{FF2B5EF4-FFF2-40B4-BE49-F238E27FC236}">
                <a16:creationId xmlns:a16="http://schemas.microsoft.com/office/drawing/2014/main" id="{0E2D5A1B-23AF-49B5-8CE2-2390B0C3699F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25" name="Conector recto 26">
            <a:extLst>
              <a:ext uri="{FF2B5EF4-FFF2-40B4-BE49-F238E27FC236}">
                <a16:creationId xmlns:a16="http://schemas.microsoft.com/office/drawing/2014/main" id="{7D74634D-48A9-4DCD-A1CE-427CACCE50BB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12587927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3">
            <a:extLst>
              <a:ext uri="{FF2B5EF4-FFF2-40B4-BE49-F238E27FC236}">
                <a16:creationId xmlns:a16="http://schemas.microsoft.com/office/drawing/2014/main" id="{DC2B4B8F-A197-4BCD-B0F4-508789F754BF}"/>
              </a:ext>
            </a:extLst>
          </p:cNvPr>
          <p:cNvSpPr/>
          <p:nvPr/>
        </p:nvSpPr>
        <p:spPr>
          <a:xfrm>
            <a:off x="0" y="0"/>
            <a:ext cx="5534643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;p3">
            <a:extLst>
              <a:ext uri="{FF2B5EF4-FFF2-40B4-BE49-F238E27FC236}">
                <a16:creationId xmlns:a16="http://schemas.microsoft.com/office/drawing/2014/main" id="{63812933-DC6D-4D17-B2A7-71B788F46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198647"/>
            <a:ext cx="2852095" cy="841796"/>
          </a:xfrm>
        </p:spPr>
        <p:txBody>
          <a:bodyPr anchor="ctr"/>
          <a:lstStyle>
            <a:lvl1pPr>
              <a:defRPr sz="5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5;p3">
            <a:extLst>
              <a:ext uri="{FF2B5EF4-FFF2-40B4-BE49-F238E27FC236}">
                <a16:creationId xmlns:a16="http://schemas.microsoft.com/office/drawing/2014/main" id="{F3151375-8F05-4553-A699-DF2A128F1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569448"/>
            <a:ext cx="1434903" cy="84179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56;p3">
            <a:extLst>
              <a:ext uri="{FF2B5EF4-FFF2-40B4-BE49-F238E27FC236}">
                <a16:creationId xmlns:a16="http://schemas.microsoft.com/office/drawing/2014/main" id="{19BDEF0B-1B86-45DD-90DF-A00B3260CA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040453"/>
            <a:ext cx="2852095" cy="713396"/>
          </a:xfrm>
        </p:spPr>
        <p:txBody>
          <a:bodyPr/>
          <a:lstStyle>
            <a:lvl1pPr>
              <a:lnSpc>
                <a:spcPct val="100000"/>
              </a:lnSpc>
              <a:buNone/>
              <a:defRPr sz="16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7;p3">
            <a:extLst>
              <a:ext uri="{FF2B5EF4-FFF2-40B4-BE49-F238E27FC236}">
                <a16:creationId xmlns:a16="http://schemas.microsoft.com/office/drawing/2014/main" id="{DF36CAAA-00A4-4514-A363-28CF5E0F1A4A}"/>
              </a:ext>
            </a:extLst>
          </p:cNvPr>
          <p:cNvSpPr/>
          <p:nvPr/>
        </p:nvSpPr>
        <p:spPr>
          <a:xfrm>
            <a:off x="3499097" y="4286378"/>
            <a:ext cx="635434" cy="63543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8;p3">
            <a:extLst>
              <a:ext uri="{FF2B5EF4-FFF2-40B4-BE49-F238E27FC236}">
                <a16:creationId xmlns:a16="http://schemas.microsoft.com/office/drawing/2014/main" id="{5074FCD9-7AAB-4E74-9B15-F3E6F2A9FDA0}"/>
              </a:ext>
            </a:extLst>
          </p:cNvPr>
          <p:cNvSpPr/>
          <p:nvPr/>
        </p:nvSpPr>
        <p:spPr>
          <a:xfrm>
            <a:off x="187973" y="308920"/>
            <a:ext cx="460967" cy="460967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59;p3">
            <a:extLst>
              <a:ext uri="{FF2B5EF4-FFF2-40B4-BE49-F238E27FC236}">
                <a16:creationId xmlns:a16="http://schemas.microsoft.com/office/drawing/2014/main" id="{0939A840-606B-4473-AA79-E634AF3EEF59}"/>
              </a:ext>
            </a:extLst>
          </p:cNvPr>
          <p:cNvSpPr/>
          <p:nvPr/>
        </p:nvSpPr>
        <p:spPr>
          <a:xfrm>
            <a:off x="575751" y="4755401"/>
            <a:ext cx="274694" cy="27469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314CFC3-79AE-4EEC-97E8-AA79C8B888A2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D9379DE-1E23-4DFA-ABE1-4757CC87FCAA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4625318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0;p31">
            <a:extLst>
              <a:ext uri="{FF2B5EF4-FFF2-40B4-BE49-F238E27FC236}">
                <a16:creationId xmlns:a16="http://schemas.microsoft.com/office/drawing/2014/main" id="{B804A273-1AE0-4B42-9196-553BF69F4D89}"/>
              </a:ext>
            </a:extLst>
          </p:cNvPr>
          <p:cNvSpPr/>
          <p:nvPr/>
        </p:nvSpPr>
        <p:spPr>
          <a:xfrm>
            <a:off x="-27" y="0"/>
            <a:ext cx="914409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781;p31">
            <a:extLst>
              <a:ext uri="{FF2B5EF4-FFF2-40B4-BE49-F238E27FC236}">
                <a16:creationId xmlns:a16="http://schemas.microsoft.com/office/drawing/2014/main" id="{31766667-D2A0-412B-9246-FC1F99A4AE65}"/>
              </a:ext>
            </a:extLst>
          </p:cNvPr>
          <p:cNvGrpSpPr/>
          <p:nvPr/>
        </p:nvGrpSpPr>
        <p:grpSpPr>
          <a:xfrm>
            <a:off x="206334" y="221623"/>
            <a:ext cx="605661" cy="1648945"/>
            <a:chOff x="206334" y="221623"/>
            <a:chExt cx="605661" cy="1648945"/>
          </a:xfrm>
        </p:grpSpPr>
        <p:sp>
          <p:nvSpPr>
            <p:cNvPr id="4" name="Google Shape;782;p31">
              <a:extLst>
                <a:ext uri="{FF2B5EF4-FFF2-40B4-BE49-F238E27FC236}">
                  <a16:creationId xmlns:a16="http://schemas.microsoft.com/office/drawing/2014/main" id="{9F6D3F0C-2BA1-4CDB-88BF-09A64FB88EFD}"/>
                </a:ext>
              </a:extLst>
            </p:cNvPr>
            <p:cNvSpPr/>
            <p:nvPr/>
          </p:nvSpPr>
          <p:spPr>
            <a:xfrm rot="10799991">
              <a:off x="206334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83;p31">
              <a:extLst>
                <a:ext uri="{FF2B5EF4-FFF2-40B4-BE49-F238E27FC236}">
                  <a16:creationId xmlns:a16="http://schemas.microsoft.com/office/drawing/2014/main" id="{49E53885-2B46-46E5-A44A-53F2D72B9C3B}"/>
                </a:ext>
              </a:extLst>
            </p:cNvPr>
            <p:cNvSpPr/>
            <p:nvPr/>
          </p:nvSpPr>
          <p:spPr>
            <a:xfrm rot="10799991">
              <a:off x="206334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84;p31">
              <a:extLst>
                <a:ext uri="{FF2B5EF4-FFF2-40B4-BE49-F238E27FC236}">
                  <a16:creationId xmlns:a16="http://schemas.microsoft.com/office/drawing/2014/main" id="{00E7D121-A999-4635-B6A7-77484F9F9BE1}"/>
                </a:ext>
              </a:extLst>
            </p:cNvPr>
            <p:cNvSpPr/>
            <p:nvPr/>
          </p:nvSpPr>
          <p:spPr>
            <a:xfrm rot="10799991">
              <a:off x="206334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85;p31">
              <a:extLst>
                <a:ext uri="{FF2B5EF4-FFF2-40B4-BE49-F238E27FC236}">
                  <a16:creationId xmlns:a16="http://schemas.microsoft.com/office/drawing/2014/main" id="{5BAD2CDD-F2A4-4315-BE11-71649CE8AC7E}"/>
                </a:ext>
              </a:extLst>
            </p:cNvPr>
            <p:cNvSpPr/>
            <p:nvPr/>
          </p:nvSpPr>
          <p:spPr>
            <a:xfrm rot="10799991">
              <a:off x="206334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86;p31">
              <a:extLst>
                <a:ext uri="{FF2B5EF4-FFF2-40B4-BE49-F238E27FC236}">
                  <a16:creationId xmlns:a16="http://schemas.microsoft.com/office/drawing/2014/main" id="{05D8AC1E-D223-4E75-9468-749827977BDB}"/>
                </a:ext>
              </a:extLst>
            </p:cNvPr>
            <p:cNvSpPr/>
            <p:nvPr/>
          </p:nvSpPr>
          <p:spPr>
            <a:xfrm rot="10799991">
              <a:off x="206334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87;p31">
              <a:extLst>
                <a:ext uri="{FF2B5EF4-FFF2-40B4-BE49-F238E27FC236}">
                  <a16:creationId xmlns:a16="http://schemas.microsoft.com/office/drawing/2014/main" id="{0A3B095F-60B5-435B-8C88-7B136051416F}"/>
                </a:ext>
              </a:extLst>
            </p:cNvPr>
            <p:cNvSpPr/>
            <p:nvPr/>
          </p:nvSpPr>
          <p:spPr>
            <a:xfrm rot="10799991">
              <a:off x="206334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88;p31">
              <a:extLst>
                <a:ext uri="{FF2B5EF4-FFF2-40B4-BE49-F238E27FC236}">
                  <a16:creationId xmlns:a16="http://schemas.microsoft.com/office/drawing/2014/main" id="{3AADF313-E0CD-4C8C-B7FB-AA91B826848E}"/>
                </a:ext>
              </a:extLst>
            </p:cNvPr>
            <p:cNvSpPr/>
            <p:nvPr/>
          </p:nvSpPr>
          <p:spPr>
            <a:xfrm rot="10799991">
              <a:off x="462302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89;p31">
              <a:extLst>
                <a:ext uri="{FF2B5EF4-FFF2-40B4-BE49-F238E27FC236}">
                  <a16:creationId xmlns:a16="http://schemas.microsoft.com/office/drawing/2014/main" id="{3B39D658-DE33-42BD-BDA6-5BFDB37EA8E2}"/>
                </a:ext>
              </a:extLst>
            </p:cNvPr>
            <p:cNvSpPr/>
            <p:nvPr/>
          </p:nvSpPr>
          <p:spPr>
            <a:xfrm rot="10799991">
              <a:off x="462302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90;p31">
              <a:extLst>
                <a:ext uri="{FF2B5EF4-FFF2-40B4-BE49-F238E27FC236}">
                  <a16:creationId xmlns:a16="http://schemas.microsoft.com/office/drawing/2014/main" id="{E79A716B-4EA5-4B98-BFEF-E6394FD76B35}"/>
                </a:ext>
              </a:extLst>
            </p:cNvPr>
            <p:cNvSpPr/>
            <p:nvPr/>
          </p:nvSpPr>
          <p:spPr>
            <a:xfrm rot="10799991">
              <a:off x="462302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91;p31">
              <a:extLst>
                <a:ext uri="{FF2B5EF4-FFF2-40B4-BE49-F238E27FC236}">
                  <a16:creationId xmlns:a16="http://schemas.microsoft.com/office/drawing/2014/main" id="{8B714226-A4A1-4E1E-B0E8-0FCC663C07AA}"/>
                </a:ext>
              </a:extLst>
            </p:cNvPr>
            <p:cNvSpPr/>
            <p:nvPr/>
          </p:nvSpPr>
          <p:spPr>
            <a:xfrm rot="10799991">
              <a:off x="462302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92;p31">
              <a:extLst>
                <a:ext uri="{FF2B5EF4-FFF2-40B4-BE49-F238E27FC236}">
                  <a16:creationId xmlns:a16="http://schemas.microsoft.com/office/drawing/2014/main" id="{A052D695-0D61-4154-850C-5B8248BE67BB}"/>
                </a:ext>
              </a:extLst>
            </p:cNvPr>
            <p:cNvSpPr/>
            <p:nvPr/>
          </p:nvSpPr>
          <p:spPr>
            <a:xfrm rot="10799991">
              <a:off x="462302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93;p31">
              <a:extLst>
                <a:ext uri="{FF2B5EF4-FFF2-40B4-BE49-F238E27FC236}">
                  <a16:creationId xmlns:a16="http://schemas.microsoft.com/office/drawing/2014/main" id="{76E64201-86DC-48AA-9849-F4E9E7B21481}"/>
                </a:ext>
              </a:extLst>
            </p:cNvPr>
            <p:cNvSpPr/>
            <p:nvPr/>
          </p:nvSpPr>
          <p:spPr>
            <a:xfrm rot="10799991">
              <a:off x="462302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94;p31">
              <a:extLst>
                <a:ext uri="{FF2B5EF4-FFF2-40B4-BE49-F238E27FC236}">
                  <a16:creationId xmlns:a16="http://schemas.microsoft.com/office/drawing/2014/main" id="{3DEA0845-D559-4A70-AE79-7C6D0195AD95}"/>
                </a:ext>
              </a:extLst>
            </p:cNvPr>
            <p:cNvSpPr/>
            <p:nvPr/>
          </p:nvSpPr>
          <p:spPr>
            <a:xfrm rot="10799991">
              <a:off x="718224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95;p31">
              <a:extLst>
                <a:ext uri="{FF2B5EF4-FFF2-40B4-BE49-F238E27FC236}">
                  <a16:creationId xmlns:a16="http://schemas.microsoft.com/office/drawing/2014/main" id="{7472B477-C1B8-453F-92E8-EE23A4EA0521}"/>
                </a:ext>
              </a:extLst>
            </p:cNvPr>
            <p:cNvSpPr/>
            <p:nvPr/>
          </p:nvSpPr>
          <p:spPr>
            <a:xfrm rot="10799991">
              <a:off x="718224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96;p31">
              <a:extLst>
                <a:ext uri="{FF2B5EF4-FFF2-40B4-BE49-F238E27FC236}">
                  <a16:creationId xmlns:a16="http://schemas.microsoft.com/office/drawing/2014/main" id="{4309BBD5-0983-4D4B-8238-4B29AC1C4268}"/>
                </a:ext>
              </a:extLst>
            </p:cNvPr>
            <p:cNvSpPr/>
            <p:nvPr/>
          </p:nvSpPr>
          <p:spPr>
            <a:xfrm rot="10799991">
              <a:off x="718224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97;p31">
              <a:extLst>
                <a:ext uri="{FF2B5EF4-FFF2-40B4-BE49-F238E27FC236}">
                  <a16:creationId xmlns:a16="http://schemas.microsoft.com/office/drawing/2014/main" id="{A4BF529A-CED0-4FDC-8869-EB7F3B7CF2C4}"/>
                </a:ext>
              </a:extLst>
            </p:cNvPr>
            <p:cNvSpPr/>
            <p:nvPr/>
          </p:nvSpPr>
          <p:spPr>
            <a:xfrm rot="10799991">
              <a:off x="718224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98;p31">
              <a:extLst>
                <a:ext uri="{FF2B5EF4-FFF2-40B4-BE49-F238E27FC236}">
                  <a16:creationId xmlns:a16="http://schemas.microsoft.com/office/drawing/2014/main" id="{A16C9D2F-71CC-443B-8507-084DBC8E22BC}"/>
                </a:ext>
              </a:extLst>
            </p:cNvPr>
            <p:cNvSpPr/>
            <p:nvPr/>
          </p:nvSpPr>
          <p:spPr>
            <a:xfrm rot="10799991">
              <a:off x="718224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99;p31">
              <a:extLst>
                <a:ext uri="{FF2B5EF4-FFF2-40B4-BE49-F238E27FC236}">
                  <a16:creationId xmlns:a16="http://schemas.microsoft.com/office/drawing/2014/main" id="{FF9DDE66-5C39-432C-8E4D-7DA76203A1D7}"/>
                </a:ext>
              </a:extLst>
            </p:cNvPr>
            <p:cNvSpPr/>
            <p:nvPr/>
          </p:nvSpPr>
          <p:spPr>
            <a:xfrm rot="10799991">
              <a:off x="718224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800;p31">
            <a:extLst>
              <a:ext uri="{FF2B5EF4-FFF2-40B4-BE49-F238E27FC236}">
                <a16:creationId xmlns:a16="http://schemas.microsoft.com/office/drawing/2014/main" id="{B8695FD8-2B49-41AF-99E6-018A14EDB5F4}"/>
              </a:ext>
            </a:extLst>
          </p:cNvPr>
          <p:cNvSpPr/>
          <p:nvPr/>
        </p:nvSpPr>
        <p:spPr>
          <a:xfrm>
            <a:off x="8423946" y="1760896"/>
            <a:ext cx="473622" cy="47362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801;p31">
            <a:extLst>
              <a:ext uri="{FF2B5EF4-FFF2-40B4-BE49-F238E27FC236}">
                <a16:creationId xmlns:a16="http://schemas.microsoft.com/office/drawing/2014/main" id="{DCA2EC80-7F5D-4F71-9E44-C80F97299B21}"/>
              </a:ext>
            </a:extLst>
          </p:cNvPr>
          <p:cNvSpPr/>
          <p:nvPr/>
        </p:nvSpPr>
        <p:spPr>
          <a:xfrm>
            <a:off x="7315529" y="4480175"/>
            <a:ext cx="720382" cy="72038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50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3;p32">
            <a:extLst>
              <a:ext uri="{FF2B5EF4-FFF2-40B4-BE49-F238E27FC236}">
                <a16:creationId xmlns:a16="http://schemas.microsoft.com/office/drawing/2014/main" id="{9CD3067A-EE0B-4194-8EB7-B35088129C06}"/>
              </a:ext>
            </a:extLst>
          </p:cNvPr>
          <p:cNvSpPr/>
          <p:nvPr/>
        </p:nvSpPr>
        <p:spPr>
          <a:xfrm rot="10800009" flipH="1">
            <a:off x="9" y="-10"/>
            <a:ext cx="589242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3553"/>
              <a:gd name="f4" fmla="val 56121"/>
              <a:gd name="f5" fmla="val 1"/>
              <a:gd name="f6" fmla="val 94560"/>
              <a:gd name="f7" fmla="val 103552"/>
              <a:gd name="f8" fmla="val 42877"/>
              <a:gd name="f9" fmla="val 92289"/>
              <a:gd name="f10" fmla="val 23787"/>
              <a:gd name="f11" fmla="val 96049"/>
              <a:gd name="f12" fmla="*/ f0 1 103553"/>
              <a:gd name="f13" fmla="*/ f1 1 561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03553"/>
              <a:gd name="f20" fmla="*/ f17 1 561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03553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804;p32">
            <a:extLst>
              <a:ext uri="{FF2B5EF4-FFF2-40B4-BE49-F238E27FC236}">
                <a16:creationId xmlns:a16="http://schemas.microsoft.com/office/drawing/2014/main" id="{74337E5C-0074-446F-9498-B5E16E4E49BA}"/>
              </a:ext>
            </a:extLst>
          </p:cNvPr>
          <p:cNvGrpSpPr/>
          <p:nvPr/>
        </p:nvGrpSpPr>
        <p:grpSpPr>
          <a:xfrm>
            <a:off x="3747522" y="236563"/>
            <a:ext cx="1648955" cy="605663"/>
            <a:chOff x="3747522" y="236563"/>
            <a:chExt cx="1648955" cy="605663"/>
          </a:xfrm>
        </p:grpSpPr>
        <p:sp>
          <p:nvSpPr>
            <p:cNvPr id="4" name="Google Shape;805;p32">
              <a:extLst>
                <a:ext uri="{FF2B5EF4-FFF2-40B4-BE49-F238E27FC236}">
                  <a16:creationId xmlns:a16="http://schemas.microsoft.com/office/drawing/2014/main" id="{0BEF29EB-0E6C-4AB9-BA21-AB22B9D8E370}"/>
                </a:ext>
              </a:extLst>
            </p:cNvPr>
            <p:cNvSpPr/>
            <p:nvPr/>
          </p:nvSpPr>
          <p:spPr>
            <a:xfrm rot="5400013">
              <a:off x="5303053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806;p32">
              <a:extLst>
                <a:ext uri="{FF2B5EF4-FFF2-40B4-BE49-F238E27FC236}">
                  <a16:creationId xmlns:a16="http://schemas.microsoft.com/office/drawing/2014/main" id="{7688F948-E37E-4FC8-9774-AFF217C4BF76}"/>
                </a:ext>
              </a:extLst>
            </p:cNvPr>
            <p:cNvSpPr/>
            <p:nvPr/>
          </p:nvSpPr>
          <p:spPr>
            <a:xfrm rot="5400013">
              <a:off x="4991929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807;p32">
              <a:extLst>
                <a:ext uri="{FF2B5EF4-FFF2-40B4-BE49-F238E27FC236}">
                  <a16:creationId xmlns:a16="http://schemas.microsoft.com/office/drawing/2014/main" id="{F3389626-3151-44F2-BE33-5829C5408BAD}"/>
                </a:ext>
              </a:extLst>
            </p:cNvPr>
            <p:cNvSpPr/>
            <p:nvPr/>
          </p:nvSpPr>
          <p:spPr>
            <a:xfrm rot="5400013">
              <a:off x="4680854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808;p32">
              <a:extLst>
                <a:ext uri="{FF2B5EF4-FFF2-40B4-BE49-F238E27FC236}">
                  <a16:creationId xmlns:a16="http://schemas.microsoft.com/office/drawing/2014/main" id="{A7AA1417-ED09-4780-9385-F8482875BA5D}"/>
                </a:ext>
              </a:extLst>
            </p:cNvPr>
            <p:cNvSpPr/>
            <p:nvPr/>
          </p:nvSpPr>
          <p:spPr>
            <a:xfrm rot="5400013">
              <a:off x="4369762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809;p32">
              <a:extLst>
                <a:ext uri="{FF2B5EF4-FFF2-40B4-BE49-F238E27FC236}">
                  <a16:creationId xmlns:a16="http://schemas.microsoft.com/office/drawing/2014/main" id="{24F354A3-57F5-468B-8548-ED7615F5B987}"/>
                </a:ext>
              </a:extLst>
            </p:cNvPr>
            <p:cNvSpPr/>
            <p:nvPr/>
          </p:nvSpPr>
          <p:spPr>
            <a:xfrm rot="5400013">
              <a:off x="4058646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10;p32">
              <a:extLst>
                <a:ext uri="{FF2B5EF4-FFF2-40B4-BE49-F238E27FC236}">
                  <a16:creationId xmlns:a16="http://schemas.microsoft.com/office/drawing/2014/main" id="{87ACF916-991C-4B9C-9732-86AD64A53B7A}"/>
                </a:ext>
              </a:extLst>
            </p:cNvPr>
            <p:cNvSpPr/>
            <p:nvPr/>
          </p:nvSpPr>
          <p:spPr>
            <a:xfrm rot="5400013">
              <a:off x="3747522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11;p32">
              <a:extLst>
                <a:ext uri="{FF2B5EF4-FFF2-40B4-BE49-F238E27FC236}">
                  <a16:creationId xmlns:a16="http://schemas.microsoft.com/office/drawing/2014/main" id="{72817E6C-BE80-4C9F-8B22-5DC9438A6F95}"/>
                </a:ext>
              </a:extLst>
            </p:cNvPr>
            <p:cNvSpPr/>
            <p:nvPr/>
          </p:nvSpPr>
          <p:spPr>
            <a:xfrm rot="5400013">
              <a:off x="5303053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812;p32">
              <a:extLst>
                <a:ext uri="{FF2B5EF4-FFF2-40B4-BE49-F238E27FC236}">
                  <a16:creationId xmlns:a16="http://schemas.microsoft.com/office/drawing/2014/main" id="{53A662CC-D16F-447D-8A99-E6A10AFB47A1}"/>
                </a:ext>
              </a:extLst>
            </p:cNvPr>
            <p:cNvSpPr/>
            <p:nvPr/>
          </p:nvSpPr>
          <p:spPr>
            <a:xfrm rot="5400013">
              <a:off x="4991929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813;p32">
              <a:extLst>
                <a:ext uri="{FF2B5EF4-FFF2-40B4-BE49-F238E27FC236}">
                  <a16:creationId xmlns:a16="http://schemas.microsoft.com/office/drawing/2014/main" id="{031095F1-474B-4240-A385-89DC2EC184DF}"/>
                </a:ext>
              </a:extLst>
            </p:cNvPr>
            <p:cNvSpPr/>
            <p:nvPr/>
          </p:nvSpPr>
          <p:spPr>
            <a:xfrm rot="5400013">
              <a:off x="4680854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814;p32">
              <a:extLst>
                <a:ext uri="{FF2B5EF4-FFF2-40B4-BE49-F238E27FC236}">
                  <a16:creationId xmlns:a16="http://schemas.microsoft.com/office/drawing/2014/main" id="{310B4EDD-47EF-42AC-9417-17F17C07FDD6}"/>
                </a:ext>
              </a:extLst>
            </p:cNvPr>
            <p:cNvSpPr/>
            <p:nvPr/>
          </p:nvSpPr>
          <p:spPr>
            <a:xfrm rot="5400013">
              <a:off x="4369762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815;p32">
              <a:extLst>
                <a:ext uri="{FF2B5EF4-FFF2-40B4-BE49-F238E27FC236}">
                  <a16:creationId xmlns:a16="http://schemas.microsoft.com/office/drawing/2014/main" id="{BF93A87A-0011-4335-B7C5-172A781FA9D6}"/>
                </a:ext>
              </a:extLst>
            </p:cNvPr>
            <p:cNvSpPr/>
            <p:nvPr/>
          </p:nvSpPr>
          <p:spPr>
            <a:xfrm rot="5400013">
              <a:off x="4058646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816;p32">
              <a:extLst>
                <a:ext uri="{FF2B5EF4-FFF2-40B4-BE49-F238E27FC236}">
                  <a16:creationId xmlns:a16="http://schemas.microsoft.com/office/drawing/2014/main" id="{CAA37293-8FD2-49E8-83AD-2011D0D0C6D8}"/>
                </a:ext>
              </a:extLst>
            </p:cNvPr>
            <p:cNvSpPr/>
            <p:nvPr/>
          </p:nvSpPr>
          <p:spPr>
            <a:xfrm rot="5400013">
              <a:off x="3747522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817;p32">
              <a:extLst>
                <a:ext uri="{FF2B5EF4-FFF2-40B4-BE49-F238E27FC236}">
                  <a16:creationId xmlns:a16="http://schemas.microsoft.com/office/drawing/2014/main" id="{301BF9D5-044C-44FF-B778-52245A74B8F2}"/>
                </a:ext>
              </a:extLst>
            </p:cNvPr>
            <p:cNvSpPr/>
            <p:nvPr/>
          </p:nvSpPr>
          <p:spPr>
            <a:xfrm rot="5400013">
              <a:off x="5303053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818;p32">
              <a:extLst>
                <a:ext uri="{FF2B5EF4-FFF2-40B4-BE49-F238E27FC236}">
                  <a16:creationId xmlns:a16="http://schemas.microsoft.com/office/drawing/2014/main" id="{960AB161-4E1A-419E-B1B6-E49C659654C1}"/>
                </a:ext>
              </a:extLst>
            </p:cNvPr>
            <p:cNvSpPr/>
            <p:nvPr/>
          </p:nvSpPr>
          <p:spPr>
            <a:xfrm rot="5400013">
              <a:off x="4991929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819;p32">
              <a:extLst>
                <a:ext uri="{FF2B5EF4-FFF2-40B4-BE49-F238E27FC236}">
                  <a16:creationId xmlns:a16="http://schemas.microsoft.com/office/drawing/2014/main" id="{76D4B466-B679-460E-883D-940E9AF2DF7C}"/>
                </a:ext>
              </a:extLst>
            </p:cNvPr>
            <p:cNvSpPr/>
            <p:nvPr/>
          </p:nvSpPr>
          <p:spPr>
            <a:xfrm rot="5400013">
              <a:off x="4680854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820;p32">
              <a:extLst>
                <a:ext uri="{FF2B5EF4-FFF2-40B4-BE49-F238E27FC236}">
                  <a16:creationId xmlns:a16="http://schemas.microsoft.com/office/drawing/2014/main" id="{EB1B71DB-66D8-46BD-B580-F7F075E79411}"/>
                </a:ext>
              </a:extLst>
            </p:cNvPr>
            <p:cNvSpPr/>
            <p:nvPr/>
          </p:nvSpPr>
          <p:spPr>
            <a:xfrm rot="5400013">
              <a:off x="4369762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821;p32">
              <a:extLst>
                <a:ext uri="{FF2B5EF4-FFF2-40B4-BE49-F238E27FC236}">
                  <a16:creationId xmlns:a16="http://schemas.microsoft.com/office/drawing/2014/main" id="{9555C4CE-8B0D-48E0-A41C-DDCE1B81A9FA}"/>
                </a:ext>
              </a:extLst>
            </p:cNvPr>
            <p:cNvSpPr/>
            <p:nvPr/>
          </p:nvSpPr>
          <p:spPr>
            <a:xfrm rot="5400013">
              <a:off x="4058646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822;p32">
              <a:extLst>
                <a:ext uri="{FF2B5EF4-FFF2-40B4-BE49-F238E27FC236}">
                  <a16:creationId xmlns:a16="http://schemas.microsoft.com/office/drawing/2014/main" id="{8F591281-A193-404E-8563-38D53DB106A8}"/>
                </a:ext>
              </a:extLst>
            </p:cNvPr>
            <p:cNvSpPr/>
            <p:nvPr/>
          </p:nvSpPr>
          <p:spPr>
            <a:xfrm rot="5400013">
              <a:off x="3747522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823;p32">
            <a:extLst>
              <a:ext uri="{FF2B5EF4-FFF2-40B4-BE49-F238E27FC236}">
                <a16:creationId xmlns:a16="http://schemas.microsoft.com/office/drawing/2014/main" id="{4C4CE0C6-0288-48D3-B64C-475A73C6D65C}"/>
              </a:ext>
            </a:extLst>
          </p:cNvPr>
          <p:cNvGrpSpPr/>
          <p:nvPr/>
        </p:nvGrpSpPr>
        <p:grpSpPr>
          <a:xfrm>
            <a:off x="455014" y="4301263"/>
            <a:ext cx="1648946" cy="605663"/>
            <a:chOff x="455014" y="4301263"/>
            <a:chExt cx="1648946" cy="605663"/>
          </a:xfrm>
        </p:grpSpPr>
        <p:sp>
          <p:nvSpPr>
            <p:cNvPr id="23" name="Google Shape;824;p32">
              <a:extLst>
                <a:ext uri="{FF2B5EF4-FFF2-40B4-BE49-F238E27FC236}">
                  <a16:creationId xmlns:a16="http://schemas.microsoft.com/office/drawing/2014/main" id="{AC48EEA0-FDF5-49A8-AD28-079C197F060A}"/>
                </a:ext>
              </a:extLst>
            </p:cNvPr>
            <p:cNvSpPr/>
            <p:nvPr/>
          </p:nvSpPr>
          <p:spPr>
            <a:xfrm rot="5400013">
              <a:off x="2010536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825;p32">
              <a:extLst>
                <a:ext uri="{FF2B5EF4-FFF2-40B4-BE49-F238E27FC236}">
                  <a16:creationId xmlns:a16="http://schemas.microsoft.com/office/drawing/2014/main" id="{E154CD00-761B-4636-A467-C9242C4F5BB1}"/>
                </a:ext>
              </a:extLst>
            </p:cNvPr>
            <p:cNvSpPr/>
            <p:nvPr/>
          </p:nvSpPr>
          <p:spPr>
            <a:xfrm rot="5400013">
              <a:off x="1699412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826;p32">
              <a:extLst>
                <a:ext uri="{FF2B5EF4-FFF2-40B4-BE49-F238E27FC236}">
                  <a16:creationId xmlns:a16="http://schemas.microsoft.com/office/drawing/2014/main" id="{C3560101-876D-42A9-885F-F553A933E915}"/>
                </a:ext>
              </a:extLst>
            </p:cNvPr>
            <p:cNvSpPr/>
            <p:nvPr/>
          </p:nvSpPr>
          <p:spPr>
            <a:xfrm rot="5400013">
              <a:off x="1388337" y="48135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827;p32">
              <a:extLst>
                <a:ext uri="{FF2B5EF4-FFF2-40B4-BE49-F238E27FC236}">
                  <a16:creationId xmlns:a16="http://schemas.microsoft.com/office/drawing/2014/main" id="{A562FCFB-78B6-48D9-BC29-774A8BE0B694}"/>
                </a:ext>
              </a:extLst>
            </p:cNvPr>
            <p:cNvSpPr/>
            <p:nvPr/>
          </p:nvSpPr>
          <p:spPr>
            <a:xfrm rot="5400013">
              <a:off x="1077245" y="4813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828;p32">
              <a:extLst>
                <a:ext uri="{FF2B5EF4-FFF2-40B4-BE49-F238E27FC236}">
                  <a16:creationId xmlns:a16="http://schemas.microsoft.com/office/drawing/2014/main" id="{945F661F-C561-4E17-AD52-9A6332FAB0DB}"/>
                </a:ext>
              </a:extLst>
            </p:cNvPr>
            <p:cNvSpPr/>
            <p:nvPr/>
          </p:nvSpPr>
          <p:spPr>
            <a:xfrm rot="5400013">
              <a:off x="766138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829;p32">
              <a:extLst>
                <a:ext uri="{FF2B5EF4-FFF2-40B4-BE49-F238E27FC236}">
                  <a16:creationId xmlns:a16="http://schemas.microsoft.com/office/drawing/2014/main" id="{2FE85317-8196-48E1-861B-F5BC1D289EC3}"/>
                </a:ext>
              </a:extLst>
            </p:cNvPr>
            <p:cNvSpPr/>
            <p:nvPr/>
          </p:nvSpPr>
          <p:spPr>
            <a:xfrm rot="5400013">
              <a:off x="455014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830;p32">
              <a:extLst>
                <a:ext uri="{FF2B5EF4-FFF2-40B4-BE49-F238E27FC236}">
                  <a16:creationId xmlns:a16="http://schemas.microsoft.com/office/drawing/2014/main" id="{E5B43B67-FD82-4AB0-B1C2-B687A1EF39B7}"/>
                </a:ext>
              </a:extLst>
            </p:cNvPr>
            <p:cNvSpPr/>
            <p:nvPr/>
          </p:nvSpPr>
          <p:spPr>
            <a:xfrm rot="5400013">
              <a:off x="2010536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831;p32">
              <a:extLst>
                <a:ext uri="{FF2B5EF4-FFF2-40B4-BE49-F238E27FC236}">
                  <a16:creationId xmlns:a16="http://schemas.microsoft.com/office/drawing/2014/main" id="{7DE8742D-078D-44A7-8D0A-E001668DACBD}"/>
                </a:ext>
              </a:extLst>
            </p:cNvPr>
            <p:cNvSpPr/>
            <p:nvPr/>
          </p:nvSpPr>
          <p:spPr>
            <a:xfrm rot="5400013">
              <a:off x="1699412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832;p32">
              <a:extLst>
                <a:ext uri="{FF2B5EF4-FFF2-40B4-BE49-F238E27FC236}">
                  <a16:creationId xmlns:a16="http://schemas.microsoft.com/office/drawing/2014/main" id="{F15B989E-DC6C-4FA8-9593-7659999360ED}"/>
                </a:ext>
              </a:extLst>
            </p:cNvPr>
            <p:cNvSpPr/>
            <p:nvPr/>
          </p:nvSpPr>
          <p:spPr>
            <a:xfrm rot="5400013">
              <a:off x="1388337" y="45575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833;p32">
              <a:extLst>
                <a:ext uri="{FF2B5EF4-FFF2-40B4-BE49-F238E27FC236}">
                  <a16:creationId xmlns:a16="http://schemas.microsoft.com/office/drawing/2014/main" id="{48595FE1-B5CA-4368-81AA-CA868A302881}"/>
                </a:ext>
              </a:extLst>
            </p:cNvPr>
            <p:cNvSpPr/>
            <p:nvPr/>
          </p:nvSpPr>
          <p:spPr>
            <a:xfrm rot="5400013">
              <a:off x="1077245" y="45572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834;p32">
              <a:extLst>
                <a:ext uri="{FF2B5EF4-FFF2-40B4-BE49-F238E27FC236}">
                  <a16:creationId xmlns:a16="http://schemas.microsoft.com/office/drawing/2014/main" id="{23F5EDFB-47E5-4156-913D-883246E580D8}"/>
                </a:ext>
              </a:extLst>
            </p:cNvPr>
            <p:cNvSpPr/>
            <p:nvPr/>
          </p:nvSpPr>
          <p:spPr>
            <a:xfrm rot="5400013">
              <a:off x="766138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835;p32">
              <a:extLst>
                <a:ext uri="{FF2B5EF4-FFF2-40B4-BE49-F238E27FC236}">
                  <a16:creationId xmlns:a16="http://schemas.microsoft.com/office/drawing/2014/main" id="{EFA9CEF3-D098-4474-9AB4-568B0AFA030D}"/>
                </a:ext>
              </a:extLst>
            </p:cNvPr>
            <p:cNvSpPr/>
            <p:nvPr/>
          </p:nvSpPr>
          <p:spPr>
            <a:xfrm rot="5400013">
              <a:off x="455014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836;p32">
              <a:extLst>
                <a:ext uri="{FF2B5EF4-FFF2-40B4-BE49-F238E27FC236}">
                  <a16:creationId xmlns:a16="http://schemas.microsoft.com/office/drawing/2014/main" id="{AC595B94-7FBD-403D-9A1A-86DF327ED8C7}"/>
                </a:ext>
              </a:extLst>
            </p:cNvPr>
            <p:cNvSpPr/>
            <p:nvPr/>
          </p:nvSpPr>
          <p:spPr>
            <a:xfrm rot="5400013">
              <a:off x="2010536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837;p32">
              <a:extLst>
                <a:ext uri="{FF2B5EF4-FFF2-40B4-BE49-F238E27FC236}">
                  <a16:creationId xmlns:a16="http://schemas.microsoft.com/office/drawing/2014/main" id="{8D9B6BD3-E66C-4B85-9085-0881EBC0DE58}"/>
                </a:ext>
              </a:extLst>
            </p:cNvPr>
            <p:cNvSpPr/>
            <p:nvPr/>
          </p:nvSpPr>
          <p:spPr>
            <a:xfrm rot="5400013">
              <a:off x="1699412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838;p32">
              <a:extLst>
                <a:ext uri="{FF2B5EF4-FFF2-40B4-BE49-F238E27FC236}">
                  <a16:creationId xmlns:a16="http://schemas.microsoft.com/office/drawing/2014/main" id="{68403602-3342-4B2E-8164-6FB8725B45D2}"/>
                </a:ext>
              </a:extLst>
            </p:cNvPr>
            <p:cNvSpPr/>
            <p:nvPr/>
          </p:nvSpPr>
          <p:spPr>
            <a:xfrm rot="5400013">
              <a:off x="1388337" y="43016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839;p32">
              <a:extLst>
                <a:ext uri="{FF2B5EF4-FFF2-40B4-BE49-F238E27FC236}">
                  <a16:creationId xmlns:a16="http://schemas.microsoft.com/office/drawing/2014/main" id="{AA4D64F1-7A57-4699-BCB9-D8C9DDECF3C4}"/>
                </a:ext>
              </a:extLst>
            </p:cNvPr>
            <p:cNvSpPr/>
            <p:nvPr/>
          </p:nvSpPr>
          <p:spPr>
            <a:xfrm rot="5400013">
              <a:off x="1077245" y="43012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840;p32">
              <a:extLst>
                <a:ext uri="{FF2B5EF4-FFF2-40B4-BE49-F238E27FC236}">
                  <a16:creationId xmlns:a16="http://schemas.microsoft.com/office/drawing/2014/main" id="{3E151C8B-5781-462B-80D8-7097826D887F}"/>
                </a:ext>
              </a:extLst>
            </p:cNvPr>
            <p:cNvSpPr/>
            <p:nvPr/>
          </p:nvSpPr>
          <p:spPr>
            <a:xfrm rot="5400013">
              <a:off x="766138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841;p32">
              <a:extLst>
                <a:ext uri="{FF2B5EF4-FFF2-40B4-BE49-F238E27FC236}">
                  <a16:creationId xmlns:a16="http://schemas.microsoft.com/office/drawing/2014/main" id="{63C6A16B-C227-4845-93AB-96E7A651335E}"/>
                </a:ext>
              </a:extLst>
            </p:cNvPr>
            <p:cNvSpPr/>
            <p:nvPr/>
          </p:nvSpPr>
          <p:spPr>
            <a:xfrm rot="5400013">
              <a:off x="455014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1" name="Google Shape;842;p32">
            <a:extLst>
              <a:ext uri="{FF2B5EF4-FFF2-40B4-BE49-F238E27FC236}">
                <a16:creationId xmlns:a16="http://schemas.microsoft.com/office/drawing/2014/main" id="{79F86095-E9D1-4626-902E-F2A338CB311A}"/>
              </a:ext>
            </a:extLst>
          </p:cNvPr>
          <p:cNvSpPr/>
          <p:nvPr/>
        </p:nvSpPr>
        <p:spPr>
          <a:xfrm>
            <a:off x="380573" y="206873"/>
            <a:ext cx="665052" cy="66505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Google Shape;843;p32">
            <a:extLst>
              <a:ext uri="{FF2B5EF4-FFF2-40B4-BE49-F238E27FC236}">
                <a16:creationId xmlns:a16="http://schemas.microsoft.com/office/drawing/2014/main" id="{E1B4ED35-9BD3-4A03-B1AD-EBB6FB2A3996}"/>
              </a:ext>
            </a:extLst>
          </p:cNvPr>
          <p:cNvSpPr/>
          <p:nvPr/>
        </p:nvSpPr>
        <p:spPr>
          <a:xfrm>
            <a:off x="4598554" y="4271573"/>
            <a:ext cx="665052" cy="665052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6D846F83-B5B7-4A98-A76B-6CD5C5937D16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7EBD42-D02C-4485-95EB-5018A98AF10D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15145347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3;p24">
            <a:extLst>
              <a:ext uri="{FF2B5EF4-FFF2-40B4-BE49-F238E27FC236}">
                <a16:creationId xmlns:a16="http://schemas.microsoft.com/office/drawing/2014/main" id="{A8BFDC00-2BCA-4F08-B58E-58107FFE1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7704002" cy="5726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cxnSp>
        <p:nvCxnSpPr>
          <p:cNvPr id="3" name="Conector recto 23">
            <a:extLst>
              <a:ext uri="{FF2B5EF4-FFF2-40B4-BE49-F238E27FC236}">
                <a16:creationId xmlns:a16="http://schemas.microsoft.com/office/drawing/2014/main" id="{0DC2F83B-60CD-4466-9EAB-57C6AAFDEF51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4" name="Conector recto 24">
            <a:extLst>
              <a:ext uri="{FF2B5EF4-FFF2-40B4-BE49-F238E27FC236}">
                <a16:creationId xmlns:a16="http://schemas.microsoft.com/office/drawing/2014/main" id="{CE8F46EC-6B9B-4C70-8E93-5582E9DCBB91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37792410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0;p17">
            <a:extLst>
              <a:ext uri="{FF2B5EF4-FFF2-40B4-BE49-F238E27FC236}">
                <a16:creationId xmlns:a16="http://schemas.microsoft.com/office/drawing/2014/main" id="{6956B43F-8E70-4B4F-BECF-6E39F17D2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063" y="1022692"/>
            <a:ext cx="7704002" cy="572697"/>
          </a:xfrm>
        </p:spPr>
        <p:txBody>
          <a:bodyPr anchor="ctr"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cxnSp>
        <p:nvCxnSpPr>
          <p:cNvPr id="3" name="Conector recto 24">
            <a:extLst>
              <a:ext uri="{FF2B5EF4-FFF2-40B4-BE49-F238E27FC236}">
                <a16:creationId xmlns:a16="http://schemas.microsoft.com/office/drawing/2014/main" id="{F83F50E5-4220-4435-BB57-62DC19E64FFE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4" name="Conector recto 25">
            <a:extLst>
              <a:ext uri="{FF2B5EF4-FFF2-40B4-BE49-F238E27FC236}">
                <a16:creationId xmlns:a16="http://schemas.microsoft.com/office/drawing/2014/main" id="{3518F932-E58D-4747-A0A4-295A729770C7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22288203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07A28DB6-99C8-41C9-914A-962B4283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068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154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D0CDD3-E92C-4C7E-9CAD-DC4538F230C7}"/>
              </a:ext>
            </a:extLst>
          </p:cNvPr>
          <p:cNvSpPr/>
          <p:nvPr/>
        </p:nvSpPr>
        <p:spPr>
          <a:xfrm>
            <a:off x="2807902" y="0"/>
            <a:ext cx="6336106" cy="5143499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CC6DE-A527-488D-A53B-57ED6BD4C047}"/>
              </a:ext>
            </a:extLst>
          </p:cNvPr>
          <p:cNvSpPr/>
          <p:nvPr/>
        </p:nvSpPr>
        <p:spPr>
          <a:xfrm>
            <a:off x="1222790" y="627571"/>
            <a:ext cx="4347715" cy="388835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3550684-95F3-45E4-9C21-9BD3773332C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981452"/>
            <a:ext cx="5188790" cy="3180603"/>
          </a:xfrm>
          <a:solidFill>
            <a:srgbClr val="EEC230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F6EE6D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80232687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482DE5A-EEF1-47C2-8C7F-F5E412C99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09619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98458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55E52-1340-47C1-8B13-A31AAEA3487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9A49AA-31AB-4FC2-865D-E07BCEDE72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D76EF-23F9-42DB-AE4E-95878F1AA9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54760A-D43E-4D4E-8446-959AD69C0E6E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ABE0C-964D-410C-82C1-B4C43A1FA8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DA5FA-39FE-431D-8779-E9FA566E4B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89614-8C44-4ADD-B14C-A7E9DF18904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2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17A0E-4C43-4A0F-863A-441B9AD986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382B2-7923-4BF1-A0E9-8C51AA4ED60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963C7-2ADF-4100-8066-E12B6E35FC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01946-FB86-4EF8-A8DA-2854E4AC9C14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A9CDD9-BC50-40D5-8341-D4809FA6B1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EE921-1C89-468D-B1AC-FDDAF202D2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687BB7-5EE6-4F70-83F0-1ECCBAC25AF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6">
            <a:extLst>
              <a:ext uri="{FF2B5EF4-FFF2-40B4-BE49-F238E27FC236}">
                <a16:creationId xmlns:a16="http://schemas.microsoft.com/office/drawing/2014/main" id="{70621299-E68B-4857-9F14-F9A7C11A25FD}"/>
              </a:ext>
            </a:extLst>
          </p:cNvPr>
          <p:cNvSpPr/>
          <p:nvPr/>
        </p:nvSpPr>
        <p:spPr>
          <a:xfrm flipH="1">
            <a:off x="-27" y="0"/>
            <a:ext cx="914409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4;p6">
            <a:extLst>
              <a:ext uri="{FF2B5EF4-FFF2-40B4-BE49-F238E27FC236}">
                <a16:creationId xmlns:a16="http://schemas.microsoft.com/office/drawing/2014/main" id="{13F5A145-44F3-4BBA-A1A9-B494C73A05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15;p6">
            <a:extLst>
              <a:ext uri="{FF2B5EF4-FFF2-40B4-BE49-F238E27FC236}">
                <a16:creationId xmlns:a16="http://schemas.microsoft.com/office/drawing/2014/main" id="{3CFFD856-CB1F-4914-BD63-EA492E1CF04A}"/>
              </a:ext>
            </a:extLst>
          </p:cNvPr>
          <p:cNvSpPr/>
          <p:nvPr/>
        </p:nvSpPr>
        <p:spPr>
          <a:xfrm>
            <a:off x="8424001" y="4286378"/>
            <a:ext cx="635434" cy="63543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6;p6">
            <a:extLst>
              <a:ext uri="{FF2B5EF4-FFF2-40B4-BE49-F238E27FC236}">
                <a16:creationId xmlns:a16="http://schemas.microsoft.com/office/drawing/2014/main" id="{E6695B95-5129-4E91-BF85-EF8886511767}"/>
              </a:ext>
            </a:extLst>
          </p:cNvPr>
          <p:cNvSpPr/>
          <p:nvPr/>
        </p:nvSpPr>
        <p:spPr>
          <a:xfrm>
            <a:off x="1068640" y="347938"/>
            <a:ext cx="382895" cy="382923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117;p6">
            <a:extLst>
              <a:ext uri="{FF2B5EF4-FFF2-40B4-BE49-F238E27FC236}">
                <a16:creationId xmlns:a16="http://schemas.microsoft.com/office/drawing/2014/main" id="{A7A3AD37-FE5D-4537-BA05-E1EBA8DA5D70}"/>
              </a:ext>
            </a:extLst>
          </p:cNvPr>
          <p:cNvGrpSpPr/>
          <p:nvPr/>
        </p:nvGrpSpPr>
        <p:grpSpPr>
          <a:xfrm>
            <a:off x="8128065" y="1271"/>
            <a:ext cx="605661" cy="1337473"/>
            <a:chOff x="8128065" y="1271"/>
            <a:chExt cx="605661" cy="1337473"/>
          </a:xfrm>
        </p:grpSpPr>
        <p:sp>
          <p:nvSpPr>
            <p:cNvPr id="7" name="Google Shape;118;p6">
              <a:extLst>
                <a:ext uri="{FF2B5EF4-FFF2-40B4-BE49-F238E27FC236}">
                  <a16:creationId xmlns:a16="http://schemas.microsoft.com/office/drawing/2014/main" id="{E5C3917B-A3F8-4F22-86FE-5AB624B8649A}"/>
                </a:ext>
              </a:extLst>
            </p:cNvPr>
            <p:cNvSpPr/>
            <p:nvPr/>
          </p:nvSpPr>
          <p:spPr>
            <a:xfrm>
              <a:off x="8639955" y="127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9;p6">
              <a:extLst>
                <a:ext uri="{FF2B5EF4-FFF2-40B4-BE49-F238E27FC236}">
                  <a16:creationId xmlns:a16="http://schemas.microsoft.com/office/drawing/2014/main" id="{8B9D2A53-A882-42BB-BDA8-5CC14B4927BB}"/>
                </a:ext>
              </a:extLst>
            </p:cNvPr>
            <p:cNvSpPr/>
            <p:nvPr/>
          </p:nvSpPr>
          <p:spPr>
            <a:xfrm>
              <a:off x="8639955" y="31204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20;p6">
              <a:extLst>
                <a:ext uri="{FF2B5EF4-FFF2-40B4-BE49-F238E27FC236}">
                  <a16:creationId xmlns:a16="http://schemas.microsoft.com/office/drawing/2014/main" id="{ABD5A4AF-E116-4A7B-B557-262C648941DA}"/>
                </a:ext>
              </a:extLst>
            </p:cNvPr>
            <p:cNvSpPr/>
            <p:nvPr/>
          </p:nvSpPr>
          <p:spPr>
            <a:xfrm>
              <a:off x="8639955" y="623492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21;p6">
              <a:extLst>
                <a:ext uri="{FF2B5EF4-FFF2-40B4-BE49-F238E27FC236}">
                  <a16:creationId xmlns:a16="http://schemas.microsoft.com/office/drawing/2014/main" id="{BE0DF16E-8E1A-4D98-89C9-C9553EB2694A}"/>
                </a:ext>
              </a:extLst>
            </p:cNvPr>
            <p:cNvSpPr/>
            <p:nvPr/>
          </p:nvSpPr>
          <p:spPr>
            <a:xfrm>
              <a:off x="8639955" y="93423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22;p6">
              <a:extLst>
                <a:ext uri="{FF2B5EF4-FFF2-40B4-BE49-F238E27FC236}">
                  <a16:creationId xmlns:a16="http://schemas.microsoft.com/office/drawing/2014/main" id="{2B569C7B-79A0-436C-B396-DA339859BC48}"/>
                </a:ext>
              </a:extLst>
            </p:cNvPr>
            <p:cNvSpPr/>
            <p:nvPr/>
          </p:nvSpPr>
          <p:spPr>
            <a:xfrm>
              <a:off x="8639955" y="1245668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23;p6">
              <a:extLst>
                <a:ext uri="{FF2B5EF4-FFF2-40B4-BE49-F238E27FC236}">
                  <a16:creationId xmlns:a16="http://schemas.microsoft.com/office/drawing/2014/main" id="{26BDE645-E819-4F6E-9B18-671CC906A610}"/>
                </a:ext>
              </a:extLst>
            </p:cNvPr>
            <p:cNvSpPr/>
            <p:nvPr/>
          </p:nvSpPr>
          <p:spPr>
            <a:xfrm>
              <a:off x="8383996" y="127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24;p6">
              <a:extLst>
                <a:ext uri="{FF2B5EF4-FFF2-40B4-BE49-F238E27FC236}">
                  <a16:creationId xmlns:a16="http://schemas.microsoft.com/office/drawing/2014/main" id="{EB64297F-445A-4555-A3F8-8FA099947DF6}"/>
                </a:ext>
              </a:extLst>
            </p:cNvPr>
            <p:cNvSpPr/>
            <p:nvPr/>
          </p:nvSpPr>
          <p:spPr>
            <a:xfrm>
              <a:off x="8383996" y="31204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25;p6">
              <a:extLst>
                <a:ext uri="{FF2B5EF4-FFF2-40B4-BE49-F238E27FC236}">
                  <a16:creationId xmlns:a16="http://schemas.microsoft.com/office/drawing/2014/main" id="{49D111AD-C588-40FE-9EE5-D842B03392FC}"/>
                </a:ext>
              </a:extLst>
            </p:cNvPr>
            <p:cNvSpPr/>
            <p:nvPr/>
          </p:nvSpPr>
          <p:spPr>
            <a:xfrm>
              <a:off x="8383996" y="623492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26;p6">
              <a:extLst>
                <a:ext uri="{FF2B5EF4-FFF2-40B4-BE49-F238E27FC236}">
                  <a16:creationId xmlns:a16="http://schemas.microsoft.com/office/drawing/2014/main" id="{98C29C5E-37D7-42F8-B317-A128F039303F}"/>
                </a:ext>
              </a:extLst>
            </p:cNvPr>
            <p:cNvSpPr/>
            <p:nvPr/>
          </p:nvSpPr>
          <p:spPr>
            <a:xfrm>
              <a:off x="8383996" y="93423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27;p6">
              <a:extLst>
                <a:ext uri="{FF2B5EF4-FFF2-40B4-BE49-F238E27FC236}">
                  <a16:creationId xmlns:a16="http://schemas.microsoft.com/office/drawing/2014/main" id="{BE179BC0-5BF1-4CB3-A835-3C616403A50D}"/>
                </a:ext>
              </a:extLst>
            </p:cNvPr>
            <p:cNvSpPr/>
            <p:nvPr/>
          </p:nvSpPr>
          <p:spPr>
            <a:xfrm>
              <a:off x="8383996" y="1245668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28;p6">
              <a:extLst>
                <a:ext uri="{FF2B5EF4-FFF2-40B4-BE49-F238E27FC236}">
                  <a16:creationId xmlns:a16="http://schemas.microsoft.com/office/drawing/2014/main" id="{C306E6AF-BBEC-4E55-ADC6-CA5FB76B6466}"/>
                </a:ext>
              </a:extLst>
            </p:cNvPr>
            <p:cNvSpPr/>
            <p:nvPr/>
          </p:nvSpPr>
          <p:spPr>
            <a:xfrm>
              <a:off x="8128065" y="127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29;p6">
              <a:extLst>
                <a:ext uri="{FF2B5EF4-FFF2-40B4-BE49-F238E27FC236}">
                  <a16:creationId xmlns:a16="http://schemas.microsoft.com/office/drawing/2014/main" id="{2349BDC1-B9D4-4C84-B717-94FF2C863DAD}"/>
                </a:ext>
              </a:extLst>
            </p:cNvPr>
            <p:cNvSpPr/>
            <p:nvPr/>
          </p:nvSpPr>
          <p:spPr>
            <a:xfrm>
              <a:off x="8128065" y="312048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0;p6">
              <a:extLst>
                <a:ext uri="{FF2B5EF4-FFF2-40B4-BE49-F238E27FC236}">
                  <a16:creationId xmlns:a16="http://schemas.microsoft.com/office/drawing/2014/main" id="{1CFDD661-0CB7-478B-A04D-A8354AFD709C}"/>
                </a:ext>
              </a:extLst>
            </p:cNvPr>
            <p:cNvSpPr/>
            <p:nvPr/>
          </p:nvSpPr>
          <p:spPr>
            <a:xfrm>
              <a:off x="8128065" y="623492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31;p6">
              <a:extLst>
                <a:ext uri="{FF2B5EF4-FFF2-40B4-BE49-F238E27FC236}">
                  <a16:creationId xmlns:a16="http://schemas.microsoft.com/office/drawing/2014/main" id="{66016463-FDAE-4FBF-8320-2D1797FACD61}"/>
                </a:ext>
              </a:extLst>
            </p:cNvPr>
            <p:cNvSpPr/>
            <p:nvPr/>
          </p:nvSpPr>
          <p:spPr>
            <a:xfrm>
              <a:off x="8128065" y="93423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32;p6">
              <a:extLst>
                <a:ext uri="{FF2B5EF4-FFF2-40B4-BE49-F238E27FC236}">
                  <a16:creationId xmlns:a16="http://schemas.microsoft.com/office/drawing/2014/main" id="{1D51EB97-4694-4F28-8463-BA6A9FBC677D}"/>
                </a:ext>
              </a:extLst>
            </p:cNvPr>
            <p:cNvSpPr/>
            <p:nvPr/>
          </p:nvSpPr>
          <p:spPr>
            <a:xfrm>
              <a:off x="8128065" y="1245668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80284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E8AAB-0E3F-4870-A972-36068984FF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92E2E-726F-4857-8A2D-971E726FA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C97DD-3C54-4209-9B76-5B8F72DBBF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FD3159-A06E-4ADD-AEA9-9BA1CDDD7747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721AC-8982-4F5F-9722-C4AC4104E6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706FC-ED1D-41B5-ABE0-3480A8EAD5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D86215-1632-4210-941C-2AB48FD9972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62167-CE8E-4DBA-A99B-B9E0B0B98E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50120-2828-48F0-832A-4F29B63B25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70008"/>
            <a:ext cx="3867153" cy="32623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F2C771-CED7-477A-85D7-3FB387BF35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370008"/>
            <a:ext cx="3867153" cy="32623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57A7F-D5F8-4DE9-B3ED-35CCF65F70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7AEC29-C045-488D-921E-0762D3FF023E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F94CE9-ACE3-482C-A8FB-BFC4687D8B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AF0A83-BDB0-4A3A-BC01-1FE93F0D6B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AE7B32-C8FE-40D8-90AC-7681658AA89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1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1A619-AE59-4C83-B1A5-EDFCDB164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64EA3-3391-43E6-8EC6-D975D20D5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6812B0-23C1-4AAC-AAEC-7DC97CFB069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A1E722-5452-4CA7-9BFA-F65A9AC3C4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472"/>
            <a:ext cx="3887791" cy="61912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9234AA-C62A-4654-A393-C4EB2088C9A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9086AF-5694-48A1-BEE5-7829FB13B3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633BB-DC7F-4C45-8A9A-32A79A304342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FAB3A9-0074-4D81-9D14-65FB5EF49C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D28962-CD75-433E-BDA1-7084F66ECD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79180C-1D86-4594-9474-6238F86C440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37E07-4E8A-43A4-8CC3-F502B7A0D7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34C4EE-0079-4E34-9ECB-BA996D731F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533B2-9B79-4C47-808B-63E38C41807A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438443-E292-4209-BC44-7037788513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8359C4-EFD9-41BF-8A8B-F7B430F64B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0BFBE-14EE-4C7A-B58B-28D2282A595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87160F-68A2-4E7E-8169-6B90AB83DB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16CD9-E285-4615-A5EF-832A41F7AF91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C99CEA-DA1C-4DAC-9CFC-6D6CE3D8D1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3AB97-7C93-4B69-B874-3F255BA4C8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E795B1-98FF-43F1-9CDF-ADF72E4624D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263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5D064-6014-4934-A987-8BBD28F57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68DC39-AE37-48CF-A613-5F741BFB9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16A1C1-E01F-43DF-A822-E65FDC4B1C3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8EAE-FB72-466E-9EBB-7EF2C7510A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BE87F3-5151-4EC5-9F47-928BE2BA2E03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1FEA63-5669-4306-8F3E-967CB88977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83DFD-30F5-4B8D-9EB1-FF2805FF86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FDED01-505C-45C4-90FF-89531326F6F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F8D39-91AE-4452-B56B-9FD91D069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965E68-9A63-467B-AF3D-766527DCC87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 marL="0" indent="0"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C7E227-5DD9-474E-846A-2D8999870B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22BA54-2073-4C0F-A11A-F6C88395CD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615E6B-DF69-493E-8D2B-973B7B6D9D90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F05517-763D-4256-AB6C-262AD51AB1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E8C4EE-92EF-496C-BF99-7C754CF3A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9A9C57-6598-455D-8A3E-80DDE77F1D1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7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656DB-E1A1-44B8-A149-4E7FB14715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706893-69C1-4101-B588-5AD8A8B99C9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325F2D-29DA-4407-AB2E-6806373114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07D753-F2C1-4993-96F7-0A469CA740CC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B3655E-1156-4040-8E5A-7769F01CE1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3604F-3050-402E-8760-BE439F405A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57220-5653-49F9-9001-8BE9177BC69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9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3CF712-A5D0-4818-A838-09A48417C4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274640"/>
            <a:ext cx="1971674" cy="435768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83B5AF-434F-47DD-9CAB-410370B808D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274640"/>
            <a:ext cx="5762621" cy="43576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E04F45-D52A-4013-9EB3-F222BB2542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CFBB76-890D-4F1F-B7C9-5B7C6B151229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31D5E-9661-4EE5-BFC1-96A22D73F9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B3701-D0DA-4F5F-819E-0C525FE69B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D0132-ECC6-418F-A61D-57AFBCAE7EF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34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51E3B08-1777-4273-AEBF-A8C609D247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9D57E5-5E78-42FB-9855-D04866A31191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8BD7A7-3145-4FAF-A780-F6E280FA7E6B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F573AF0-D89D-41DF-A515-84219D79FA82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F2AE7A3-7B14-4AFC-BFB3-D81A295C07C3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7C186FAD-226E-4EB7-A813-A63CA75D68EF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D7B2E3A-07E8-4FE2-820D-51BDD21CA932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3FA1E62-60E0-471E-9B79-F023C99409D3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34A90262-6395-495D-903A-EEE18E0646E3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50EE4B21-EE9E-44B1-BE45-252F4B3387A1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5B1BA4D-3EC7-474F-A914-C5FEB8D30188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EF33D9A-359A-4A30-9BAA-15E4A72454CB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273C631-8E02-4A57-BDB1-81CD25817705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FB4FB69-4DF5-4318-816E-59666BFB6456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28532762-2EBD-4D6B-9CFC-6FB9654B36EC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A89AAD21-E74D-4C74-8E3B-F5B018034316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94DC838-BDA6-4189-A62A-A94642F832B2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C1044FE-A805-4132-AED0-F64613378458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24A8FCE4-903A-4E43-8CAF-435141DABAF6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ED128FF-DB44-416E-9B6C-24DBD7B34A9C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BDD24C91-F268-4AF6-AFB1-85F96D3103E2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2237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7">
            <a:extLst>
              <a:ext uri="{FF2B5EF4-FFF2-40B4-BE49-F238E27FC236}">
                <a16:creationId xmlns:a16="http://schemas.microsoft.com/office/drawing/2014/main" id="{8F30CC65-D423-4C04-9E2C-E43A5830CE33}"/>
              </a:ext>
            </a:extLst>
          </p:cNvPr>
          <p:cNvSpPr/>
          <p:nvPr/>
        </p:nvSpPr>
        <p:spPr>
          <a:xfrm>
            <a:off x="0" y="0"/>
            <a:ext cx="5605143" cy="5143536"/>
          </a:xfrm>
          <a:custGeom>
            <a:avLst/>
            <a:gdLst>
              <a:gd name="f0" fmla="val w"/>
              <a:gd name="f1" fmla="val h"/>
              <a:gd name="f2" fmla="val 0"/>
              <a:gd name="f3" fmla="val 102541"/>
              <a:gd name="f4" fmla="val 56120"/>
              <a:gd name="f5" fmla="val 1"/>
              <a:gd name="f6" fmla="val 99426"/>
              <a:gd name="f7" fmla="val 95958"/>
              <a:gd name="f8" fmla="val 49536"/>
              <a:gd name="f9" fmla="val 102540"/>
              <a:gd name="f10" fmla="val 36723"/>
              <a:gd name="f11" fmla="val 94577"/>
              <a:gd name="f12" fmla="val 27362"/>
              <a:gd name="f13" fmla="val 101159"/>
              <a:gd name="f14" fmla="val 13858"/>
              <a:gd name="f15" fmla="val 89036"/>
              <a:gd name="f16" fmla="*/ f0 1 102541"/>
              <a:gd name="f17" fmla="*/ f1 1 56120"/>
              <a:gd name="f18" fmla="val f2"/>
              <a:gd name="f19" fmla="val f3"/>
              <a:gd name="f20" fmla="val f4"/>
              <a:gd name="f21" fmla="+- f20 0 f18"/>
              <a:gd name="f22" fmla="+- f19 0 f18"/>
              <a:gd name="f23" fmla="*/ f22 1 102541"/>
              <a:gd name="f24" fmla="*/ f21 1 56120"/>
              <a:gd name="f25" fmla="*/ f18 1 f23"/>
              <a:gd name="f26" fmla="*/ f19 1 f23"/>
              <a:gd name="f27" fmla="*/ f18 1 f24"/>
              <a:gd name="f28" fmla="*/ f20 1 f24"/>
              <a:gd name="f29" fmla="*/ f25 f16 1"/>
              <a:gd name="f30" fmla="*/ f26 f16 1"/>
              <a:gd name="f31" fmla="*/ f28 f17 1"/>
              <a:gd name="f32" fmla="*/ f2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32" r="f30" b="f31"/>
            <a:pathLst>
              <a:path w="102541" h="56120">
                <a:moveTo>
                  <a:pt x="f5" y="f2"/>
                </a:moveTo>
                <a:lnTo>
                  <a:pt x="f5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5;p7">
            <a:extLst>
              <a:ext uri="{FF2B5EF4-FFF2-40B4-BE49-F238E27FC236}">
                <a16:creationId xmlns:a16="http://schemas.microsoft.com/office/drawing/2014/main" id="{20A1B9B1-4DF0-4FC1-9128-18BF8D90D693}"/>
              </a:ext>
            </a:extLst>
          </p:cNvPr>
          <p:cNvSpPr/>
          <p:nvPr/>
        </p:nvSpPr>
        <p:spPr>
          <a:xfrm>
            <a:off x="218029" y="3978280"/>
            <a:ext cx="1019738" cy="1019738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136;p7">
            <a:extLst>
              <a:ext uri="{FF2B5EF4-FFF2-40B4-BE49-F238E27FC236}">
                <a16:creationId xmlns:a16="http://schemas.microsoft.com/office/drawing/2014/main" id="{0330A72A-33D9-43F9-8EF2-E0A8882495FD}"/>
              </a:ext>
            </a:extLst>
          </p:cNvPr>
          <p:cNvGrpSpPr/>
          <p:nvPr/>
        </p:nvGrpSpPr>
        <p:grpSpPr>
          <a:xfrm>
            <a:off x="368887" y="236563"/>
            <a:ext cx="1648955" cy="605663"/>
            <a:chOff x="368887" y="236563"/>
            <a:chExt cx="1648955" cy="605663"/>
          </a:xfrm>
        </p:grpSpPr>
        <p:sp>
          <p:nvSpPr>
            <p:cNvPr id="5" name="Google Shape;137;p7">
              <a:extLst>
                <a:ext uri="{FF2B5EF4-FFF2-40B4-BE49-F238E27FC236}">
                  <a16:creationId xmlns:a16="http://schemas.microsoft.com/office/drawing/2014/main" id="{FFE73781-8997-4A49-8438-D2A6E18778DE}"/>
                </a:ext>
              </a:extLst>
            </p:cNvPr>
            <p:cNvSpPr/>
            <p:nvPr/>
          </p:nvSpPr>
          <p:spPr>
            <a:xfrm rot="5400013">
              <a:off x="1924418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8;p7">
              <a:extLst>
                <a:ext uri="{FF2B5EF4-FFF2-40B4-BE49-F238E27FC236}">
                  <a16:creationId xmlns:a16="http://schemas.microsoft.com/office/drawing/2014/main" id="{77BAB2B1-10F6-4F64-A751-37D3A3B2EB9C}"/>
                </a:ext>
              </a:extLst>
            </p:cNvPr>
            <p:cNvSpPr/>
            <p:nvPr/>
          </p:nvSpPr>
          <p:spPr>
            <a:xfrm rot="5400013">
              <a:off x="1613294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9;p7">
              <a:extLst>
                <a:ext uri="{FF2B5EF4-FFF2-40B4-BE49-F238E27FC236}">
                  <a16:creationId xmlns:a16="http://schemas.microsoft.com/office/drawing/2014/main" id="{705F1FE5-4417-4D4E-9739-C2E01BC81E5D}"/>
                </a:ext>
              </a:extLst>
            </p:cNvPr>
            <p:cNvSpPr/>
            <p:nvPr/>
          </p:nvSpPr>
          <p:spPr>
            <a:xfrm rot="5400013">
              <a:off x="1302219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0;p7">
              <a:extLst>
                <a:ext uri="{FF2B5EF4-FFF2-40B4-BE49-F238E27FC236}">
                  <a16:creationId xmlns:a16="http://schemas.microsoft.com/office/drawing/2014/main" id="{66D931F3-D286-444F-8E6C-93478B55D081}"/>
                </a:ext>
              </a:extLst>
            </p:cNvPr>
            <p:cNvSpPr/>
            <p:nvPr/>
          </p:nvSpPr>
          <p:spPr>
            <a:xfrm rot="5400013">
              <a:off x="991118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1;p7">
              <a:extLst>
                <a:ext uri="{FF2B5EF4-FFF2-40B4-BE49-F238E27FC236}">
                  <a16:creationId xmlns:a16="http://schemas.microsoft.com/office/drawing/2014/main" id="{1EAB1354-FCCC-43C2-AB9E-06BD9374AEAF}"/>
                </a:ext>
              </a:extLst>
            </p:cNvPr>
            <p:cNvSpPr/>
            <p:nvPr/>
          </p:nvSpPr>
          <p:spPr>
            <a:xfrm rot="5400013">
              <a:off x="680011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2;p7">
              <a:extLst>
                <a:ext uri="{FF2B5EF4-FFF2-40B4-BE49-F238E27FC236}">
                  <a16:creationId xmlns:a16="http://schemas.microsoft.com/office/drawing/2014/main" id="{C3FB587D-BA3F-476F-BE33-3033D80011DA}"/>
                </a:ext>
              </a:extLst>
            </p:cNvPr>
            <p:cNvSpPr/>
            <p:nvPr/>
          </p:nvSpPr>
          <p:spPr>
            <a:xfrm rot="5400013">
              <a:off x="368887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3;p7">
              <a:extLst>
                <a:ext uri="{FF2B5EF4-FFF2-40B4-BE49-F238E27FC236}">
                  <a16:creationId xmlns:a16="http://schemas.microsoft.com/office/drawing/2014/main" id="{539E470C-6F28-4254-BB6B-0F76E147119A}"/>
                </a:ext>
              </a:extLst>
            </p:cNvPr>
            <p:cNvSpPr/>
            <p:nvPr/>
          </p:nvSpPr>
          <p:spPr>
            <a:xfrm rot="5400013">
              <a:off x="1924418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4;p7">
              <a:extLst>
                <a:ext uri="{FF2B5EF4-FFF2-40B4-BE49-F238E27FC236}">
                  <a16:creationId xmlns:a16="http://schemas.microsoft.com/office/drawing/2014/main" id="{7B137A42-3794-4F10-A23A-92179E30FD10}"/>
                </a:ext>
              </a:extLst>
            </p:cNvPr>
            <p:cNvSpPr/>
            <p:nvPr/>
          </p:nvSpPr>
          <p:spPr>
            <a:xfrm rot="5400013">
              <a:off x="1613294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5;p7">
              <a:extLst>
                <a:ext uri="{FF2B5EF4-FFF2-40B4-BE49-F238E27FC236}">
                  <a16:creationId xmlns:a16="http://schemas.microsoft.com/office/drawing/2014/main" id="{C6A06638-95FF-4EBA-A221-70F28E77BB93}"/>
                </a:ext>
              </a:extLst>
            </p:cNvPr>
            <p:cNvSpPr/>
            <p:nvPr/>
          </p:nvSpPr>
          <p:spPr>
            <a:xfrm rot="5400013">
              <a:off x="1302219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46;p7">
              <a:extLst>
                <a:ext uri="{FF2B5EF4-FFF2-40B4-BE49-F238E27FC236}">
                  <a16:creationId xmlns:a16="http://schemas.microsoft.com/office/drawing/2014/main" id="{6F8F6741-AD1C-4150-BA33-D97EECA97EB1}"/>
                </a:ext>
              </a:extLst>
            </p:cNvPr>
            <p:cNvSpPr/>
            <p:nvPr/>
          </p:nvSpPr>
          <p:spPr>
            <a:xfrm rot="5400013">
              <a:off x="991118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47;p7">
              <a:extLst>
                <a:ext uri="{FF2B5EF4-FFF2-40B4-BE49-F238E27FC236}">
                  <a16:creationId xmlns:a16="http://schemas.microsoft.com/office/drawing/2014/main" id="{38E4A662-D4CD-4A6D-B1A8-51CA3B3D79BD}"/>
                </a:ext>
              </a:extLst>
            </p:cNvPr>
            <p:cNvSpPr/>
            <p:nvPr/>
          </p:nvSpPr>
          <p:spPr>
            <a:xfrm rot="5400013">
              <a:off x="680011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48;p7">
              <a:extLst>
                <a:ext uri="{FF2B5EF4-FFF2-40B4-BE49-F238E27FC236}">
                  <a16:creationId xmlns:a16="http://schemas.microsoft.com/office/drawing/2014/main" id="{862DD960-946B-4A1D-ADC9-706C0445314B}"/>
                </a:ext>
              </a:extLst>
            </p:cNvPr>
            <p:cNvSpPr/>
            <p:nvPr/>
          </p:nvSpPr>
          <p:spPr>
            <a:xfrm rot="5400013">
              <a:off x="368887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49;p7">
              <a:extLst>
                <a:ext uri="{FF2B5EF4-FFF2-40B4-BE49-F238E27FC236}">
                  <a16:creationId xmlns:a16="http://schemas.microsoft.com/office/drawing/2014/main" id="{058D0BA9-EB34-4ED3-B31C-9357F2F64111}"/>
                </a:ext>
              </a:extLst>
            </p:cNvPr>
            <p:cNvSpPr/>
            <p:nvPr/>
          </p:nvSpPr>
          <p:spPr>
            <a:xfrm rot="5400013">
              <a:off x="1924418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50;p7">
              <a:extLst>
                <a:ext uri="{FF2B5EF4-FFF2-40B4-BE49-F238E27FC236}">
                  <a16:creationId xmlns:a16="http://schemas.microsoft.com/office/drawing/2014/main" id="{BB4964DA-08E7-428E-A981-3F7DCEC2B294}"/>
                </a:ext>
              </a:extLst>
            </p:cNvPr>
            <p:cNvSpPr/>
            <p:nvPr/>
          </p:nvSpPr>
          <p:spPr>
            <a:xfrm rot="5400013">
              <a:off x="1613294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51;p7">
              <a:extLst>
                <a:ext uri="{FF2B5EF4-FFF2-40B4-BE49-F238E27FC236}">
                  <a16:creationId xmlns:a16="http://schemas.microsoft.com/office/drawing/2014/main" id="{CD46A412-0178-4090-960E-DD9065F1E1BB}"/>
                </a:ext>
              </a:extLst>
            </p:cNvPr>
            <p:cNvSpPr/>
            <p:nvPr/>
          </p:nvSpPr>
          <p:spPr>
            <a:xfrm rot="5400013">
              <a:off x="1302219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52;p7">
              <a:extLst>
                <a:ext uri="{FF2B5EF4-FFF2-40B4-BE49-F238E27FC236}">
                  <a16:creationId xmlns:a16="http://schemas.microsoft.com/office/drawing/2014/main" id="{331FB0C6-58A4-492B-8207-15671F416E4D}"/>
                </a:ext>
              </a:extLst>
            </p:cNvPr>
            <p:cNvSpPr/>
            <p:nvPr/>
          </p:nvSpPr>
          <p:spPr>
            <a:xfrm rot="5400013">
              <a:off x="991118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53;p7">
              <a:extLst>
                <a:ext uri="{FF2B5EF4-FFF2-40B4-BE49-F238E27FC236}">
                  <a16:creationId xmlns:a16="http://schemas.microsoft.com/office/drawing/2014/main" id="{CC6C7DE5-4844-4E60-9B00-B689E6532A42}"/>
                </a:ext>
              </a:extLst>
            </p:cNvPr>
            <p:cNvSpPr/>
            <p:nvPr/>
          </p:nvSpPr>
          <p:spPr>
            <a:xfrm rot="5400013">
              <a:off x="680011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54;p7">
              <a:extLst>
                <a:ext uri="{FF2B5EF4-FFF2-40B4-BE49-F238E27FC236}">
                  <a16:creationId xmlns:a16="http://schemas.microsoft.com/office/drawing/2014/main" id="{82180546-94F5-424B-9382-1F5D56CA9721}"/>
                </a:ext>
              </a:extLst>
            </p:cNvPr>
            <p:cNvSpPr/>
            <p:nvPr/>
          </p:nvSpPr>
          <p:spPr>
            <a:xfrm rot="5400013">
              <a:off x="368887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55;p7">
            <a:extLst>
              <a:ext uri="{FF2B5EF4-FFF2-40B4-BE49-F238E27FC236}">
                <a16:creationId xmlns:a16="http://schemas.microsoft.com/office/drawing/2014/main" id="{835D8D15-2E64-4A04-BDEB-817A83F06611}"/>
              </a:ext>
            </a:extLst>
          </p:cNvPr>
          <p:cNvGrpSpPr/>
          <p:nvPr/>
        </p:nvGrpSpPr>
        <p:grpSpPr>
          <a:xfrm>
            <a:off x="3095033" y="4301263"/>
            <a:ext cx="1648955" cy="605663"/>
            <a:chOff x="3095033" y="4301263"/>
            <a:chExt cx="1648955" cy="605663"/>
          </a:xfrm>
        </p:grpSpPr>
        <p:sp>
          <p:nvSpPr>
            <p:cNvPr id="24" name="Google Shape;156;p7">
              <a:extLst>
                <a:ext uri="{FF2B5EF4-FFF2-40B4-BE49-F238E27FC236}">
                  <a16:creationId xmlns:a16="http://schemas.microsoft.com/office/drawing/2014/main" id="{14004D7D-AD3E-42E9-9899-2FC2CBE05F18}"/>
                </a:ext>
              </a:extLst>
            </p:cNvPr>
            <p:cNvSpPr/>
            <p:nvPr/>
          </p:nvSpPr>
          <p:spPr>
            <a:xfrm rot="5400013">
              <a:off x="4650564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57;p7">
              <a:extLst>
                <a:ext uri="{FF2B5EF4-FFF2-40B4-BE49-F238E27FC236}">
                  <a16:creationId xmlns:a16="http://schemas.microsoft.com/office/drawing/2014/main" id="{156A930D-27FB-4D0D-9972-3F5150F509E9}"/>
                </a:ext>
              </a:extLst>
            </p:cNvPr>
            <p:cNvSpPr/>
            <p:nvPr/>
          </p:nvSpPr>
          <p:spPr>
            <a:xfrm rot="5400013">
              <a:off x="4339440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58;p7">
              <a:extLst>
                <a:ext uri="{FF2B5EF4-FFF2-40B4-BE49-F238E27FC236}">
                  <a16:creationId xmlns:a16="http://schemas.microsoft.com/office/drawing/2014/main" id="{CF21BF64-FD55-4DA3-9048-EBA297478856}"/>
                </a:ext>
              </a:extLst>
            </p:cNvPr>
            <p:cNvSpPr/>
            <p:nvPr/>
          </p:nvSpPr>
          <p:spPr>
            <a:xfrm rot="5400013">
              <a:off x="4028366" y="48135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59;p7">
              <a:extLst>
                <a:ext uri="{FF2B5EF4-FFF2-40B4-BE49-F238E27FC236}">
                  <a16:creationId xmlns:a16="http://schemas.microsoft.com/office/drawing/2014/main" id="{EF85072B-421B-4408-A261-AD3AC8ECED05}"/>
                </a:ext>
              </a:extLst>
            </p:cNvPr>
            <p:cNvSpPr/>
            <p:nvPr/>
          </p:nvSpPr>
          <p:spPr>
            <a:xfrm rot="5400013">
              <a:off x="3717274" y="4813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60;p7">
              <a:extLst>
                <a:ext uri="{FF2B5EF4-FFF2-40B4-BE49-F238E27FC236}">
                  <a16:creationId xmlns:a16="http://schemas.microsoft.com/office/drawing/2014/main" id="{BACAF84A-8C09-49EA-8250-7D3B25C52226}"/>
                </a:ext>
              </a:extLst>
            </p:cNvPr>
            <p:cNvSpPr/>
            <p:nvPr/>
          </p:nvSpPr>
          <p:spPr>
            <a:xfrm rot="5400013">
              <a:off x="3406157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61;p7">
              <a:extLst>
                <a:ext uri="{FF2B5EF4-FFF2-40B4-BE49-F238E27FC236}">
                  <a16:creationId xmlns:a16="http://schemas.microsoft.com/office/drawing/2014/main" id="{9A5716FE-3308-4B8B-AE9E-8D2623E8518F}"/>
                </a:ext>
              </a:extLst>
            </p:cNvPr>
            <p:cNvSpPr/>
            <p:nvPr/>
          </p:nvSpPr>
          <p:spPr>
            <a:xfrm rot="5400013">
              <a:off x="3095033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62;p7">
              <a:extLst>
                <a:ext uri="{FF2B5EF4-FFF2-40B4-BE49-F238E27FC236}">
                  <a16:creationId xmlns:a16="http://schemas.microsoft.com/office/drawing/2014/main" id="{9265D3D3-1B98-48F7-BB08-E4B82D1F53B4}"/>
                </a:ext>
              </a:extLst>
            </p:cNvPr>
            <p:cNvSpPr/>
            <p:nvPr/>
          </p:nvSpPr>
          <p:spPr>
            <a:xfrm rot="5400013">
              <a:off x="4650564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63;p7">
              <a:extLst>
                <a:ext uri="{FF2B5EF4-FFF2-40B4-BE49-F238E27FC236}">
                  <a16:creationId xmlns:a16="http://schemas.microsoft.com/office/drawing/2014/main" id="{99CAD5A0-26D3-46DE-BF94-0D926C93FEBE}"/>
                </a:ext>
              </a:extLst>
            </p:cNvPr>
            <p:cNvSpPr/>
            <p:nvPr/>
          </p:nvSpPr>
          <p:spPr>
            <a:xfrm rot="5400013">
              <a:off x="4339440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64;p7">
              <a:extLst>
                <a:ext uri="{FF2B5EF4-FFF2-40B4-BE49-F238E27FC236}">
                  <a16:creationId xmlns:a16="http://schemas.microsoft.com/office/drawing/2014/main" id="{0529DE2B-5ED3-4CBE-8386-E432C4A9C319}"/>
                </a:ext>
              </a:extLst>
            </p:cNvPr>
            <p:cNvSpPr/>
            <p:nvPr/>
          </p:nvSpPr>
          <p:spPr>
            <a:xfrm rot="5400013">
              <a:off x="4028366" y="45575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65;p7">
              <a:extLst>
                <a:ext uri="{FF2B5EF4-FFF2-40B4-BE49-F238E27FC236}">
                  <a16:creationId xmlns:a16="http://schemas.microsoft.com/office/drawing/2014/main" id="{1AAB50C7-74E4-4B1C-AAF6-54D82FD80B1A}"/>
                </a:ext>
              </a:extLst>
            </p:cNvPr>
            <p:cNvSpPr/>
            <p:nvPr/>
          </p:nvSpPr>
          <p:spPr>
            <a:xfrm rot="5400013">
              <a:off x="3717274" y="45572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66;p7">
              <a:extLst>
                <a:ext uri="{FF2B5EF4-FFF2-40B4-BE49-F238E27FC236}">
                  <a16:creationId xmlns:a16="http://schemas.microsoft.com/office/drawing/2014/main" id="{4623AAD2-CDAE-414B-8C5E-33C1262056B7}"/>
                </a:ext>
              </a:extLst>
            </p:cNvPr>
            <p:cNvSpPr/>
            <p:nvPr/>
          </p:nvSpPr>
          <p:spPr>
            <a:xfrm rot="5400013">
              <a:off x="3406157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67;p7">
              <a:extLst>
                <a:ext uri="{FF2B5EF4-FFF2-40B4-BE49-F238E27FC236}">
                  <a16:creationId xmlns:a16="http://schemas.microsoft.com/office/drawing/2014/main" id="{C22311FF-E605-4908-9BD7-59178C6DBC34}"/>
                </a:ext>
              </a:extLst>
            </p:cNvPr>
            <p:cNvSpPr/>
            <p:nvPr/>
          </p:nvSpPr>
          <p:spPr>
            <a:xfrm rot="5400013">
              <a:off x="3095033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68;p7">
              <a:extLst>
                <a:ext uri="{FF2B5EF4-FFF2-40B4-BE49-F238E27FC236}">
                  <a16:creationId xmlns:a16="http://schemas.microsoft.com/office/drawing/2014/main" id="{D71C1A6C-1D57-46A1-99DD-A1931E3AF464}"/>
                </a:ext>
              </a:extLst>
            </p:cNvPr>
            <p:cNvSpPr/>
            <p:nvPr/>
          </p:nvSpPr>
          <p:spPr>
            <a:xfrm rot="5400013">
              <a:off x="4650564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69;p7">
              <a:extLst>
                <a:ext uri="{FF2B5EF4-FFF2-40B4-BE49-F238E27FC236}">
                  <a16:creationId xmlns:a16="http://schemas.microsoft.com/office/drawing/2014/main" id="{6EC57CAB-50F5-4E00-829A-3401BA4FDF7F}"/>
                </a:ext>
              </a:extLst>
            </p:cNvPr>
            <p:cNvSpPr/>
            <p:nvPr/>
          </p:nvSpPr>
          <p:spPr>
            <a:xfrm rot="5400013">
              <a:off x="4339440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70;p7">
              <a:extLst>
                <a:ext uri="{FF2B5EF4-FFF2-40B4-BE49-F238E27FC236}">
                  <a16:creationId xmlns:a16="http://schemas.microsoft.com/office/drawing/2014/main" id="{2093F0A1-D1EB-4A0E-A958-845DDA9A95E0}"/>
                </a:ext>
              </a:extLst>
            </p:cNvPr>
            <p:cNvSpPr/>
            <p:nvPr/>
          </p:nvSpPr>
          <p:spPr>
            <a:xfrm rot="5400013">
              <a:off x="4028366" y="43016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71;p7">
              <a:extLst>
                <a:ext uri="{FF2B5EF4-FFF2-40B4-BE49-F238E27FC236}">
                  <a16:creationId xmlns:a16="http://schemas.microsoft.com/office/drawing/2014/main" id="{20FA7CB6-3EC7-43AF-B1EC-863123E8B980}"/>
                </a:ext>
              </a:extLst>
            </p:cNvPr>
            <p:cNvSpPr/>
            <p:nvPr/>
          </p:nvSpPr>
          <p:spPr>
            <a:xfrm rot="5400013">
              <a:off x="3717274" y="43012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72;p7">
              <a:extLst>
                <a:ext uri="{FF2B5EF4-FFF2-40B4-BE49-F238E27FC236}">
                  <a16:creationId xmlns:a16="http://schemas.microsoft.com/office/drawing/2014/main" id="{87E79286-995E-408A-90FC-84DCF01F3EDF}"/>
                </a:ext>
              </a:extLst>
            </p:cNvPr>
            <p:cNvSpPr/>
            <p:nvPr/>
          </p:nvSpPr>
          <p:spPr>
            <a:xfrm rot="5400013">
              <a:off x="3406157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73;p7">
              <a:extLst>
                <a:ext uri="{FF2B5EF4-FFF2-40B4-BE49-F238E27FC236}">
                  <a16:creationId xmlns:a16="http://schemas.microsoft.com/office/drawing/2014/main" id="{3CC9C686-D910-4BCF-9989-074384BA80EA}"/>
                </a:ext>
              </a:extLst>
            </p:cNvPr>
            <p:cNvSpPr/>
            <p:nvPr/>
          </p:nvSpPr>
          <p:spPr>
            <a:xfrm rot="5400013">
              <a:off x="3095033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2" name="Google Shape;174;p7">
            <a:extLst>
              <a:ext uri="{FF2B5EF4-FFF2-40B4-BE49-F238E27FC236}">
                <a16:creationId xmlns:a16="http://schemas.microsoft.com/office/drawing/2014/main" id="{3DF0D4BF-69C0-4630-80CA-928F2D612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588587"/>
            <a:ext cx="3925500" cy="572697"/>
          </a:xfrm>
        </p:spPr>
        <p:txBody>
          <a:bodyPr anchor="ctr"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3" name="Google Shape;175;p7">
            <a:extLst>
              <a:ext uri="{FF2B5EF4-FFF2-40B4-BE49-F238E27FC236}">
                <a16:creationId xmlns:a16="http://schemas.microsoft.com/office/drawing/2014/main" id="{2E42F7F3-D255-41FA-827D-0E5E1437A0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4296" y="2208221"/>
            <a:ext cx="3925500" cy="1010402"/>
          </a:xfrm>
        </p:spPr>
        <p:txBody>
          <a:bodyPr/>
          <a:lstStyle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8DFA499E-68E7-4ADD-8740-780748E34CED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3B0F45A-72B1-4BBA-B241-54A7A1DCD56C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122219193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101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8;p11">
            <a:extLst>
              <a:ext uri="{FF2B5EF4-FFF2-40B4-BE49-F238E27FC236}">
                <a16:creationId xmlns:a16="http://schemas.microsoft.com/office/drawing/2014/main" id="{127998C5-64AB-4FB2-B167-DEEAB0A722BD}"/>
              </a:ext>
            </a:extLst>
          </p:cNvPr>
          <p:cNvSpPr/>
          <p:nvPr/>
        </p:nvSpPr>
        <p:spPr>
          <a:xfrm>
            <a:off x="0" y="0"/>
            <a:ext cx="9144091" cy="5143536"/>
          </a:xfrm>
          <a:custGeom>
            <a:avLst/>
            <a:gdLst>
              <a:gd name="f0" fmla="val w"/>
              <a:gd name="f1" fmla="val h"/>
              <a:gd name="f2" fmla="val 0"/>
              <a:gd name="f3" fmla="val 102541"/>
              <a:gd name="f4" fmla="val 56120"/>
              <a:gd name="f5" fmla="val 1"/>
              <a:gd name="f6" fmla="val 99426"/>
              <a:gd name="f7" fmla="val 95958"/>
              <a:gd name="f8" fmla="val 49536"/>
              <a:gd name="f9" fmla="val 102540"/>
              <a:gd name="f10" fmla="val 36723"/>
              <a:gd name="f11" fmla="val 94577"/>
              <a:gd name="f12" fmla="val 27362"/>
              <a:gd name="f13" fmla="val 101159"/>
              <a:gd name="f14" fmla="val 13858"/>
              <a:gd name="f15" fmla="val 89036"/>
              <a:gd name="f16" fmla="*/ f0 1 102541"/>
              <a:gd name="f17" fmla="*/ f1 1 56120"/>
              <a:gd name="f18" fmla="val f2"/>
              <a:gd name="f19" fmla="val f3"/>
              <a:gd name="f20" fmla="val f4"/>
              <a:gd name="f21" fmla="+- f20 0 f18"/>
              <a:gd name="f22" fmla="+- f19 0 f18"/>
              <a:gd name="f23" fmla="*/ f22 1 102541"/>
              <a:gd name="f24" fmla="*/ f21 1 56120"/>
              <a:gd name="f25" fmla="*/ f18 1 f23"/>
              <a:gd name="f26" fmla="*/ f19 1 f23"/>
              <a:gd name="f27" fmla="*/ f18 1 f24"/>
              <a:gd name="f28" fmla="*/ f20 1 f24"/>
              <a:gd name="f29" fmla="*/ f25 f16 1"/>
              <a:gd name="f30" fmla="*/ f26 f16 1"/>
              <a:gd name="f31" fmla="*/ f28 f17 1"/>
              <a:gd name="f32" fmla="*/ f27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32" r="f30" b="f31"/>
            <a:pathLst>
              <a:path w="102541" h="56120">
                <a:moveTo>
                  <a:pt x="f5" y="f2"/>
                </a:moveTo>
                <a:lnTo>
                  <a:pt x="f5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49;p11">
            <a:extLst>
              <a:ext uri="{FF2B5EF4-FFF2-40B4-BE49-F238E27FC236}">
                <a16:creationId xmlns:a16="http://schemas.microsoft.com/office/drawing/2014/main" id="{DBC53166-4174-4D87-AC00-88C94C199A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22" y="1365171"/>
            <a:ext cx="7717801" cy="1806296"/>
          </a:xfrm>
        </p:spPr>
        <p:txBody>
          <a:bodyPr anchor="ctr" anchorCtr="1"/>
          <a:lstStyle>
            <a:lvl1pPr algn="ctr">
              <a:defRPr sz="10000">
                <a:solidFill>
                  <a:srgbClr val="43434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250;p11">
            <a:extLst>
              <a:ext uri="{FF2B5EF4-FFF2-40B4-BE49-F238E27FC236}">
                <a16:creationId xmlns:a16="http://schemas.microsoft.com/office/drawing/2014/main" id="{22A4B791-4F49-4DF8-9867-0E0DDD81DA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84000" y="3449592"/>
            <a:ext cx="6575999" cy="4971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51;p11">
            <a:extLst>
              <a:ext uri="{FF2B5EF4-FFF2-40B4-BE49-F238E27FC236}">
                <a16:creationId xmlns:a16="http://schemas.microsoft.com/office/drawing/2014/main" id="{0C93FC67-4744-41F4-8C0D-76EC70C5658D}"/>
              </a:ext>
            </a:extLst>
          </p:cNvPr>
          <p:cNvSpPr/>
          <p:nvPr/>
        </p:nvSpPr>
        <p:spPr>
          <a:xfrm>
            <a:off x="8037237" y="962223"/>
            <a:ext cx="787316" cy="78734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52;p11">
            <a:extLst>
              <a:ext uri="{FF2B5EF4-FFF2-40B4-BE49-F238E27FC236}">
                <a16:creationId xmlns:a16="http://schemas.microsoft.com/office/drawing/2014/main" id="{6B9A2EE2-D44F-4ADF-A894-3F3D09CA2F06}"/>
              </a:ext>
            </a:extLst>
          </p:cNvPr>
          <p:cNvSpPr/>
          <p:nvPr/>
        </p:nvSpPr>
        <p:spPr>
          <a:xfrm>
            <a:off x="217270" y="62325"/>
            <a:ext cx="1019738" cy="1019738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253;p11">
            <a:extLst>
              <a:ext uri="{FF2B5EF4-FFF2-40B4-BE49-F238E27FC236}">
                <a16:creationId xmlns:a16="http://schemas.microsoft.com/office/drawing/2014/main" id="{4B176C11-DB84-405E-8B79-8B8DF38EE615}"/>
              </a:ext>
            </a:extLst>
          </p:cNvPr>
          <p:cNvGrpSpPr/>
          <p:nvPr/>
        </p:nvGrpSpPr>
        <p:grpSpPr>
          <a:xfrm>
            <a:off x="368887" y="236563"/>
            <a:ext cx="1648955" cy="605663"/>
            <a:chOff x="368887" y="236563"/>
            <a:chExt cx="1648955" cy="605663"/>
          </a:xfrm>
        </p:grpSpPr>
        <p:sp>
          <p:nvSpPr>
            <p:cNvPr id="8" name="Google Shape;254;p11">
              <a:extLst>
                <a:ext uri="{FF2B5EF4-FFF2-40B4-BE49-F238E27FC236}">
                  <a16:creationId xmlns:a16="http://schemas.microsoft.com/office/drawing/2014/main" id="{F2A58009-F3D3-4D04-95D7-8FFD81E4EB96}"/>
                </a:ext>
              </a:extLst>
            </p:cNvPr>
            <p:cNvSpPr/>
            <p:nvPr/>
          </p:nvSpPr>
          <p:spPr>
            <a:xfrm rot="5400013">
              <a:off x="1924418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55;p11">
              <a:extLst>
                <a:ext uri="{FF2B5EF4-FFF2-40B4-BE49-F238E27FC236}">
                  <a16:creationId xmlns:a16="http://schemas.microsoft.com/office/drawing/2014/main" id="{EDC5EDDF-C602-4295-8439-FB8DD57B321A}"/>
                </a:ext>
              </a:extLst>
            </p:cNvPr>
            <p:cNvSpPr/>
            <p:nvPr/>
          </p:nvSpPr>
          <p:spPr>
            <a:xfrm rot="5400013">
              <a:off x="1613294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56;p11">
              <a:extLst>
                <a:ext uri="{FF2B5EF4-FFF2-40B4-BE49-F238E27FC236}">
                  <a16:creationId xmlns:a16="http://schemas.microsoft.com/office/drawing/2014/main" id="{0DDCF277-382D-43A3-B779-C64BCC1BE965}"/>
                </a:ext>
              </a:extLst>
            </p:cNvPr>
            <p:cNvSpPr/>
            <p:nvPr/>
          </p:nvSpPr>
          <p:spPr>
            <a:xfrm rot="5400013">
              <a:off x="1302219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57;p11">
              <a:extLst>
                <a:ext uri="{FF2B5EF4-FFF2-40B4-BE49-F238E27FC236}">
                  <a16:creationId xmlns:a16="http://schemas.microsoft.com/office/drawing/2014/main" id="{4757FFA6-1FB6-46E5-8A35-ACF081D77EBE}"/>
                </a:ext>
              </a:extLst>
            </p:cNvPr>
            <p:cNvSpPr/>
            <p:nvPr/>
          </p:nvSpPr>
          <p:spPr>
            <a:xfrm rot="5400013">
              <a:off x="991118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58;p11">
              <a:extLst>
                <a:ext uri="{FF2B5EF4-FFF2-40B4-BE49-F238E27FC236}">
                  <a16:creationId xmlns:a16="http://schemas.microsoft.com/office/drawing/2014/main" id="{9B080DAA-B442-4FE9-B3A1-E9CF4A55EF57}"/>
                </a:ext>
              </a:extLst>
            </p:cNvPr>
            <p:cNvSpPr/>
            <p:nvPr/>
          </p:nvSpPr>
          <p:spPr>
            <a:xfrm rot="5400013">
              <a:off x="680011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59;p11">
              <a:extLst>
                <a:ext uri="{FF2B5EF4-FFF2-40B4-BE49-F238E27FC236}">
                  <a16:creationId xmlns:a16="http://schemas.microsoft.com/office/drawing/2014/main" id="{D1AEE03C-E0EF-488B-8C20-291E584DA2E8}"/>
                </a:ext>
              </a:extLst>
            </p:cNvPr>
            <p:cNvSpPr/>
            <p:nvPr/>
          </p:nvSpPr>
          <p:spPr>
            <a:xfrm rot="5400013">
              <a:off x="368887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60;p11">
              <a:extLst>
                <a:ext uri="{FF2B5EF4-FFF2-40B4-BE49-F238E27FC236}">
                  <a16:creationId xmlns:a16="http://schemas.microsoft.com/office/drawing/2014/main" id="{980A8E1D-17D0-44F3-AF43-71EEEEA07ADB}"/>
                </a:ext>
              </a:extLst>
            </p:cNvPr>
            <p:cNvSpPr/>
            <p:nvPr/>
          </p:nvSpPr>
          <p:spPr>
            <a:xfrm rot="5400013">
              <a:off x="1924418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61;p11">
              <a:extLst>
                <a:ext uri="{FF2B5EF4-FFF2-40B4-BE49-F238E27FC236}">
                  <a16:creationId xmlns:a16="http://schemas.microsoft.com/office/drawing/2014/main" id="{AA050537-A410-4CAE-959F-CEBB7EAC56CA}"/>
                </a:ext>
              </a:extLst>
            </p:cNvPr>
            <p:cNvSpPr/>
            <p:nvPr/>
          </p:nvSpPr>
          <p:spPr>
            <a:xfrm rot="5400013">
              <a:off x="1613294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62;p11">
              <a:extLst>
                <a:ext uri="{FF2B5EF4-FFF2-40B4-BE49-F238E27FC236}">
                  <a16:creationId xmlns:a16="http://schemas.microsoft.com/office/drawing/2014/main" id="{E226BC53-40B6-40F5-BBF0-B2A00C6EE6A3}"/>
                </a:ext>
              </a:extLst>
            </p:cNvPr>
            <p:cNvSpPr/>
            <p:nvPr/>
          </p:nvSpPr>
          <p:spPr>
            <a:xfrm rot="5400013">
              <a:off x="1302219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63;p11">
              <a:extLst>
                <a:ext uri="{FF2B5EF4-FFF2-40B4-BE49-F238E27FC236}">
                  <a16:creationId xmlns:a16="http://schemas.microsoft.com/office/drawing/2014/main" id="{AAF6FA01-1C9A-4D9D-919F-E9866B9E945F}"/>
                </a:ext>
              </a:extLst>
            </p:cNvPr>
            <p:cNvSpPr/>
            <p:nvPr/>
          </p:nvSpPr>
          <p:spPr>
            <a:xfrm rot="5400013">
              <a:off x="991118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64;p11">
              <a:extLst>
                <a:ext uri="{FF2B5EF4-FFF2-40B4-BE49-F238E27FC236}">
                  <a16:creationId xmlns:a16="http://schemas.microsoft.com/office/drawing/2014/main" id="{BA5D09A9-4FBA-4D34-997B-80EFD78F8582}"/>
                </a:ext>
              </a:extLst>
            </p:cNvPr>
            <p:cNvSpPr/>
            <p:nvPr/>
          </p:nvSpPr>
          <p:spPr>
            <a:xfrm rot="5400013">
              <a:off x="680011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65;p11">
              <a:extLst>
                <a:ext uri="{FF2B5EF4-FFF2-40B4-BE49-F238E27FC236}">
                  <a16:creationId xmlns:a16="http://schemas.microsoft.com/office/drawing/2014/main" id="{95AB749C-743B-4C9A-8BA7-715CE6221C1F}"/>
                </a:ext>
              </a:extLst>
            </p:cNvPr>
            <p:cNvSpPr/>
            <p:nvPr/>
          </p:nvSpPr>
          <p:spPr>
            <a:xfrm rot="5400013">
              <a:off x="368887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66;p11">
              <a:extLst>
                <a:ext uri="{FF2B5EF4-FFF2-40B4-BE49-F238E27FC236}">
                  <a16:creationId xmlns:a16="http://schemas.microsoft.com/office/drawing/2014/main" id="{BF607DCA-84DC-4501-A124-16F01B8222BA}"/>
                </a:ext>
              </a:extLst>
            </p:cNvPr>
            <p:cNvSpPr/>
            <p:nvPr/>
          </p:nvSpPr>
          <p:spPr>
            <a:xfrm rot="5400013">
              <a:off x="1924418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67;p11">
              <a:extLst>
                <a:ext uri="{FF2B5EF4-FFF2-40B4-BE49-F238E27FC236}">
                  <a16:creationId xmlns:a16="http://schemas.microsoft.com/office/drawing/2014/main" id="{DA2C3D27-38DB-4124-9F7B-621A127FA98D}"/>
                </a:ext>
              </a:extLst>
            </p:cNvPr>
            <p:cNvSpPr/>
            <p:nvPr/>
          </p:nvSpPr>
          <p:spPr>
            <a:xfrm rot="5400013">
              <a:off x="1613294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68;p11">
              <a:extLst>
                <a:ext uri="{FF2B5EF4-FFF2-40B4-BE49-F238E27FC236}">
                  <a16:creationId xmlns:a16="http://schemas.microsoft.com/office/drawing/2014/main" id="{DE7720E6-520D-4DC3-8DA8-8EC3454C9206}"/>
                </a:ext>
              </a:extLst>
            </p:cNvPr>
            <p:cNvSpPr/>
            <p:nvPr/>
          </p:nvSpPr>
          <p:spPr>
            <a:xfrm rot="5400013">
              <a:off x="1302219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69;p11">
              <a:extLst>
                <a:ext uri="{FF2B5EF4-FFF2-40B4-BE49-F238E27FC236}">
                  <a16:creationId xmlns:a16="http://schemas.microsoft.com/office/drawing/2014/main" id="{ADEA085D-E019-4443-8883-C11D32430B9E}"/>
                </a:ext>
              </a:extLst>
            </p:cNvPr>
            <p:cNvSpPr/>
            <p:nvPr/>
          </p:nvSpPr>
          <p:spPr>
            <a:xfrm rot="5400013">
              <a:off x="991118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70;p11">
              <a:extLst>
                <a:ext uri="{FF2B5EF4-FFF2-40B4-BE49-F238E27FC236}">
                  <a16:creationId xmlns:a16="http://schemas.microsoft.com/office/drawing/2014/main" id="{0B01E8D9-964F-45C1-A79B-6E7DEEB07AB7}"/>
                </a:ext>
              </a:extLst>
            </p:cNvPr>
            <p:cNvSpPr/>
            <p:nvPr/>
          </p:nvSpPr>
          <p:spPr>
            <a:xfrm rot="5400013">
              <a:off x="680011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71;p11">
              <a:extLst>
                <a:ext uri="{FF2B5EF4-FFF2-40B4-BE49-F238E27FC236}">
                  <a16:creationId xmlns:a16="http://schemas.microsoft.com/office/drawing/2014/main" id="{33FEC54D-F6C5-4BC5-AB62-20C8CAE41CFC}"/>
                </a:ext>
              </a:extLst>
            </p:cNvPr>
            <p:cNvSpPr/>
            <p:nvPr/>
          </p:nvSpPr>
          <p:spPr>
            <a:xfrm rot="5400013">
              <a:off x="368887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272;p11">
            <a:extLst>
              <a:ext uri="{FF2B5EF4-FFF2-40B4-BE49-F238E27FC236}">
                <a16:creationId xmlns:a16="http://schemas.microsoft.com/office/drawing/2014/main" id="{381837BB-FBF4-4DD9-8B8A-9A1454DB7D5B}"/>
              </a:ext>
            </a:extLst>
          </p:cNvPr>
          <p:cNvGrpSpPr/>
          <p:nvPr/>
        </p:nvGrpSpPr>
        <p:grpSpPr>
          <a:xfrm>
            <a:off x="6045985" y="4301263"/>
            <a:ext cx="1648955" cy="605663"/>
            <a:chOff x="6045985" y="4301263"/>
            <a:chExt cx="1648955" cy="605663"/>
          </a:xfrm>
        </p:grpSpPr>
        <p:sp>
          <p:nvSpPr>
            <p:cNvPr id="27" name="Google Shape;273;p11">
              <a:extLst>
                <a:ext uri="{FF2B5EF4-FFF2-40B4-BE49-F238E27FC236}">
                  <a16:creationId xmlns:a16="http://schemas.microsoft.com/office/drawing/2014/main" id="{EFB8FD05-7345-461B-B75D-F051FECC7C00}"/>
                </a:ext>
              </a:extLst>
            </p:cNvPr>
            <p:cNvSpPr/>
            <p:nvPr/>
          </p:nvSpPr>
          <p:spPr>
            <a:xfrm rot="5400013">
              <a:off x="7601516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74;p11">
              <a:extLst>
                <a:ext uri="{FF2B5EF4-FFF2-40B4-BE49-F238E27FC236}">
                  <a16:creationId xmlns:a16="http://schemas.microsoft.com/office/drawing/2014/main" id="{189F3E30-AE5B-4487-AA7C-B9C1A19176A8}"/>
                </a:ext>
              </a:extLst>
            </p:cNvPr>
            <p:cNvSpPr/>
            <p:nvPr/>
          </p:nvSpPr>
          <p:spPr>
            <a:xfrm rot="5400013">
              <a:off x="7290392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75;p11">
              <a:extLst>
                <a:ext uri="{FF2B5EF4-FFF2-40B4-BE49-F238E27FC236}">
                  <a16:creationId xmlns:a16="http://schemas.microsoft.com/office/drawing/2014/main" id="{88458D22-7B6D-49A0-A8FE-361DF9CCA5BE}"/>
                </a:ext>
              </a:extLst>
            </p:cNvPr>
            <p:cNvSpPr/>
            <p:nvPr/>
          </p:nvSpPr>
          <p:spPr>
            <a:xfrm rot="5400013">
              <a:off x="6979317" y="48135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76;p11">
              <a:extLst>
                <a:ext uri="{FF2B5EF4-FFF2-40B4-BE49-F238E27FC236}">
                  <a16:creationId xmlns:a16="http://schemas.microsoft.com/office/drawing/2014/main" id="{229D60EA-B1F0-4762-AC01-0C56E5AAE0F0}"/>
                </a:ext>
              </a:extLst>
            </p:cNvPr>
            <p:cNvSpPr/>
            <p:nvPr/>
          </p:nvSpPr>
          <p:spPr>
            <a:xfrm rot="5400013">
              <a:off x="6668225" y="4813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77;p11">
              <a:extLst>
                <a:ext uri="{FF2B5EF4-FFF2-40B4-BE49-F238E27FC236}">
                  <a16:creationId xmlns:a16="http://schemas.microsoft.com/office/drawing/2014/main" id="{EBCF28B5-8F16-400E-B038-AEC71523E940}"/>
                </a:ext>
              </a:extLst>
            </p:cNvPr>
            <p:cNvSpPr/>
            <p:nvPr/>
          </p:nvSpPr>
          <p:spPr>
            <a:xfrm rot="5400013">
              <a:off x="6357109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78;p11">
              <a:extLst>
                <a:ext uri="{FF2B5EF4-FFF2-40B4-BE49-F238E27FC236}">
                  <a16:creationId xmlns:a16="http://schemas.microsoft.com/office/drawing/2014/main" id="{50786718-C05A-4586-8C9E-2793E225D984}"/>
                </a:ext>
              </a:extLst>
            </p:cNvPr>
            <p:cNvSpPr/>
            <p:nvPr/>
          </p:nvSpPr>
          <p:spPr>
            <a:xfrm rot="5400013">
              <a:off x="6045985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79;p11">
              <a:extLst>
                <a:ext uri="{FF2B5EF4-FFF2-40B4-BE49-F238E27FC236}">
                  <a16:creationId xmlns:a16="http://schemas.microsoft.com/office/drawing/2014/main" id="{3DFCAD47-0C8B-4312-8271-F1905663B1B8}"/>
                </a:ext>
              </a:extLst>
            </p:cNvPr>
            <p:cNvSpPr/>
            <p:nvPr/>
          </p:nvSpPr>
          <p:spPr>
            <a:xfrm rot="5400013">
              <a:off x="7601516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80;p11">
              <a:extLst>
                <a:ext uri="{FF2B5EF4-FFF2-40B4-BE49-F238E27FC236}">
                  <a16:creationId xmlns:a16="http://schemas.microsoft.com/office/drawing/2014/main" id="{52F38DF3-DCA5-479F-A1D5-74517D95CD53}"/>
                </a:ext>
              </a:extLst>
            </p:cNvPr>
            <p:cNvSpPr/>
            <p:nvPr/>
          </p:nvSpPr>
          <p:spPr>
            <a:xfrm rot="5400013">
              <a:off x="7290392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81;p11">
              <a:extLst>
                <a:ext uri="{FF2B5EF4-FFF2-40B4-BE49-F238E27FC236}">
                  <a16:creationId xmlns:a16="http://schemas.microsoft.com/office/drawing/2014/main" id="{84E0D540-CEF4-453C-B158-4D8942445395}"/>
                </a:ext>
              </a:extLst>
            </p:cNvPr>
            <p:cNvSpPr/>
            <p:nvPr/>
          </p:nvSpPr>
          <p:spPr>
            <a:xfrm rot="5400013">
              <a:off x="6979317" y="45575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82;p11">
              <a:extLst>
                <a:ext uri="{FF2B5EF4-FFF2-40B4-BE49-F238E27FC236}">
                  <a16:creationId xmlns:a16="http://schemas.microsoft.com/office/drawing/2014/main" id="{D07CFDF8-00CA-499E-B506-687CAE6B3B40}"/>
                </a:ext>
              </a:extLst>
            </p:cNvPr>
            <p:cNvSpPr/>
            <p:nvPr/>
          </p:nvSpPr>
          <p:spPr>
            <a:xfrm rot="5400013">
              <a:off x="6668225" y="45572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83;p11">
              <a:extLst>
                <a:ext uri="{FF2B5EF4-FFF2-40B4-BE49-F238E27FC236}">
                  <a16:creationId xmlns:a16="http://schemas.microsoft.com/office/drawing/2014/main" id="{F1CBCEEE-CFB2-480F-B27E-89A44337D8E4}"/>
                </a:ext>
              </a:extLst>
            </p:cNvPr>
            <p:cNvSpPr/>
            <p:nvPr/>
          </p:nvSpPr>
          <p:spPr>
            <a:xfrm rot="5400013">
              <a:off x="6357109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84;p11">
              <a:extLst>
                <a:ext uri="{FF2B5EF4-FFF2-40B4-BE49-F238E27FC236}">
                  <a16:creationId xmlns:a16="http://schemas.microsoft.com/office/drawing/2014/main" id="{186D8C8D-3E29-4C9E-A3D7-1B21A87DE1E4}"/>
                </a:ext>
              </a:extLst>
            </p:cNvPr>
            <p:cNvSpPr/>
            <p:nvPr/>
          </p:nvSpPr>
          <p:spPr>
            <a:xfrm rot="5400013">
              <a:off x="6045985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85;p11">
              <a:extLst>
                <a:ext uri="{FF2B5EF4-FFF2-40B4-BE49-F238E27FC236}">
                  <a16:creationId xmlns:a16="http://schemas.microsoft.com/office/drawing/2014/main" id="{7C39192F-1DF1-435D-A774-D137BF9C5D83}"/>
                </a:ext>
              </a:extLst>
            </p:cNvPr>
            <p:cNvSpPr/>
            <p:nvPr/>
          </p:nvSpPr>
          <p:spPr>
            <a:xfrm rot="5400013">
              <a:off x="7601516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86;p11">
              <a:extLst>
                <a:ext uri="{FF2B5EF4-FFF2-40B4-BE49-F238E27FC236}">
                  <a16:creationId xmlns:a16="http://schemas.microsoft.com/office/drawing/2014/main" id="{8D585F26-BC34-410B-BD17-B3718821F8F9}"/>
                </a:ext>
              </a:extLst>
            </p:cNvPr>
            <p:cNvSpPr/>
            <p:nvPr/>
          </p:nvSpPr>
          <p:spPr>
            <a:xfrm rot="5400013">
              <a:off x="7290392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87;p11">
              <a:extLst>
                <a:ext uri="{FF2B5EF4-FFF2-40B4-BE49-F238E27FC236}">
                  <a16:creationId xmlns:a16="http://schemas.microsoft.com/office/drawing/2014/main" id="{A3629CC4-13F0-4C71-9418-0E7ECF803E03}"/>
                </a:ext>
              </a:extLst>
            </p:cNvPr>
            <p:cNvSpPr/>
            <p:nvPr/>
          </p:nvSpPr>
          <p:spPr>
            <a:xfrm rot="5400013">
              <a:off x="6979317" y="43016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88;p11">
              <a:extLst>
                <a:ext uri="{FF2B5EF4-FFF2-40B4-BE49-F238E27FC236}">
                  <a16:creationId xmlns:a16="http://schemas.microsoft.com/office/drawing/2014/main" id="{C0F68E39-9E5E-4A62-B5F4-DC3E2C6D974E}"/>
                </a:ext>
              </a:extLst>
            </p:cNvPr>
            <p:cNvSpPr/>
            <p:nvPr/>
          </p:nvSpPr>
          <p:spPr>
            <a:xfrm rot="5400013">
              <a:off x="6668225" y="43012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89;p11">
              <a:extLst>
                <a:ext uri="{FF2B5EF4-FFF2-40B4-BE49-F238E27FC236}">
                  <a16:creationId xmlns:a16="http://schemas.microsoft.com/office/drawing/2014/main" id="{0D1D25B7-C5D5-47A3-90E9-6DA1DB215379}"/>
                </a:ext>
              </a:extLst>
            </p:cNvPr>
            <p:cNvSpPr/>
            <p:nvPr/>
          </p:nvSpPr>
          <p:spPr>
            <a:xfrm rot="5400013">
              <a:off x="6357109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90;p11">
              <a:extLst>
                <a:ext uri="{FF2B5EF4-FFF2-40B4-BE49-F238E27FC236}">
                  <a16:creationId xmlns:a16="http://schemas.microsoft.com/office/drawing/2014/main" id="{85D5B243-3D24-4A2E-82F6-CBFC09E51948}"/>
                </a:ext>
              </a:extLst>
            </p:cNvPr>
            <p:cNvSpPr/>
            <p:nvPr/>
          </p:nvSpPr>
          <p:spPr>
            <a:xfrm rot="5400013">
              <a:off x="6045985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" name="Google Shape;291;p11">
            <a:extLst>
              <a:ext uri="{FF2B5EF4-FFF2-40B4-BE49-F238E27FC236}">
                <a16:creationId xmlns:a16="http://schemas.microsoft.com/office/drawing/2014/main" id="{EF709F80-D8AA-484B-BC1B-9B53965A0848}"/>
              </a:ext>
            </a:extLst>
          </p:cNvPr>
          <p:cNvSpPr/>
          <p:nvPr/>
        </p:nvSpPr>
        <p:spPr>
          <a:xfrm>
            <a:off x="7464247" y="290843"/>
            <a:ext cx="497076" cy="497113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292;p11">
            <a:extLst>
              <a:ext uri="{FF2B5EF4-FFF2-40B4-BE49-F238E27FC236}">
                <a16:creationId xmlns:a16="http://schemas.microsoft.com/office/drawing/2014/main" id="{8D054DB2-3880-4F17-88FD-8F82706C3247}"/>
              </a:ext>
            </a:extLst>
          </p:cNvPr>
          <p:cNvSpPr/>
          <p:nvPr/>
        </p:nvSpPr>
        <p:spPr>
          <a:xfrm>
            <a:off x="1851678" y="871331"/>
            <a:ext cx="787316" cy="78731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2570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FFAD6B3-CB7D-4465-B524-4B7C498B29F6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3B9DB6C-50A7-4D3F-AB1F-3F59276D9152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351643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269C0C8-B46F-402D-9303-F2C2FBCF3B7C}"/>
              </a:ext>
            </a:extLst>
          </p:cNvPr>
          <p:cNvSpPr/>
          <p:nvPr/>
        </p:nvSpPr>
        <p:spPr>
          <a:xfrm rot="10800009" flipH="1">
            <a:off x="-28" y="-10"/>
            <a:ext cx="9144091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6;p13">
            <a:extLst>
              <a:ext uri="{FF2B5EF4-FFF2-40B4-BE49-F238E27FC236}">
                <a16:creationId xmlns:a16="http://schemas.microsoft.com/office/drawing/2014/main" id="{E851772A-9267-4CF2-8D22-50201D3A0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97;p13">
            <a:extLst>
              <a:ext uri="{FF2B5EF4-FFF2-40B4-BE49-F238E27FC236}">
                <a16:creationId xmlns:a16="http://schemas.microsoft.com/office/drawing/2014/main" id="{2DECCD50-0AB4-4F04-AD51-3E82A98D3F4C}"/>
              </a:ext>
            </a:extLst>
          </p:cNvPr>
          <p:cNvSpPr/>
          <p:nvPr/>
        </p:nvSpPr>
        <p:spPr>
          <a:xfrm>
            <a:off x="395386" y="350105"/>
            <a:ext cx="635434" cy="63543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98;p13">
            <a:extLst>
              <a:ext uri="{FF2B5EF4-FFF2-40B4-BE49-F238E27FC236}">
                <a16:creationId xmlns:a16="http://schemas.microsoft.com/office/drawing/2014/main" id="{5DAF2A36-3EC4-4BEF-BCBF-15C8A0FAD498}"/>
              </a:ext>
            </a:extLst>
          </p:cNvPr>
          <p:cNvSpPr/>
          <p:nvPr/>
        </p:nvSpPr>
        <p:spPr>
          <a:xfrm>
            <a:off x="8239457" y="1669868"/>
            <a:ext cx="382895" cy="382923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299;p13">
            <a:extLst>
              <a:ext uri="{FF2B5EF4-FFF2-40B4-BE49-F238E27FC236}">
                <a16:creationId xmlns:a16="http://schemas.microsoft.com/office/drawing/2014/main" id="{7FBC65E6-3FF8-4AE8-B17C-52E211848160}"/>
              </a:ext>
            </a:extLst>
          </p:cNvPr>
          <p:cNvGrpSpPr/>
          <p:nvPr/>
        </p:nvGrpSpPr>
        <p:grpSpPr>
          <a:xfrm>
            <a:off x="-247664" y="4301263"/>
            <a:ext cx="1648953" cy="605663"/>
            <a:chOff x="-247664" y="4301263"/>
            <a:chExt cx="1648953" cy="605663"/>
          </a:xfrm>
        </p:grpSpPr>
        <p:sp>
          <p:nvSpPr>
            <p:cNvPr id="7" name="Google Shape;300;p13">
              <a:extLst>
                <a:ext uri="{FF2B5EF4-FFF2-40B4-BE49-F238E27FC236}">
                  <a16:creationId xmlns:a16="http://schemas.microsoft.com/office/drawing/2014/main" id="{EAF3A9E6-E773-446A-A755-13B7618F7D21}"/>
                </a:ext>
              </a:extLst>
            </p:cNvPr>
            <p:cNvSpPr/>
            <p:nvPr/>
          </p:nvSpPr>
          <p:spPr>
            <a:xfrm rot="5400013">
              <a:off x="1307865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01;p13">
              <a:extLst>
                <a:ext uri="{FF2B5EF4-FFF2-40B4-BE49-F238E27FC236}">
                  <a16:creationId xmlns:a16="http://schemas.microsoft.com/office/drawing/2014/main" id="{6DED4D57-7A1D-4104-BE48-2E1CAF19EB6F}"/>
                </a:ext>
              </a:extLst>
            </p:cNvPr>
            <p:cNvSpPr/>
            <p:nvPr/>
          </p:nvSpPr>
          <p:spPr>
            <a:xfrm rot="5400013">
              <a:off x="996742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02;p13">
              <a:extLst>
                <a:ext uri="{FF2B5EF4-FFF2-40B4-BE49-F238E27FC236}">
                  <a16:creationId xmlns:a16="http://schemas.microsoft.com/office/drawing/2014/main" id="{7CFAF77A-57E1-4C7C-93D8-DE1CB49CE85F}"/>
                </a:ext>
              </a:extLst>
            </p:cNvPr>
            <p:cNvSpPr/>
            <p:nvPr/>
          </p:nvSpPr>
          <p:spPr>
            <a:xfrm rot="5400013">
              <a:off x="685667" y="48135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03;p13">
              <a:extLst>
                <a:ext uri="{FF2B5EF4-FFF2-40B4-BE49-F238E27FC236}">
                  <a16:creationId xmlns:a16="http://schemas.microsoft.com/office/drawing/2014/main" id="{1F69B331-3404-41B1-A3E4-1A806F80F67A}"/>
                </a:ext>
              </a:extLst>
            </p:cNvPr>
            <p:cNvSpPr/>
            <p:nvPr/>
          </p:nvSpPr>
          <p:spPr>
            <a:xfrm rot="5400013">
              <a:off x="374575" y="4813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04;p13">
              <a:extLst>
                <a:ext uri="{FF2B5EF4-FFF2-40B4-BE49-F238E27FC236}">
                  <a16:creationId xmlns:a16="http://schemas.microsoft.com/office/drawing/2014/main" id="{6B868CF2-961F-4387-85D6-D75465E94975}"/>
                </a:ext>
              </a:extLst>
            </p:cNvPr>
            <p:cNvSpPr/>
            <p:nvPr/>
          </p:nvSpPr>
          <p:spPr>
            <a:xfrm rot="5400013">
              <a:off x="63458" y="48135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05;p13">
              <a:extLst>
                <a:ext uri="{FF2B5EF4-FFF2-40B4-BE49-F238E27FC236}">
                  <a16:creationId xmlns:a16="http://schemas.microsoft.com/office/drawing/2014/main" id="{06B408CF-DDF9-4183-8A16-1FFFB7796639}"/>
                </a:ext>
              </a:extLst>
            </p:cNvPr>
            <p:cNvSpPr/>
            <p:nvPr/>
          </p:nvSpPr>
          <p:spPr>
            <a:xfrm rot="5400013">
              <a:off x="-247664" y="48131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06;p13">
              <a:extLst>
                <a:ext uri="{FF2B5EF4-FFF2-40B4-BE49-F238E27FC236}">
                  <a16:creationId xmlns:a16="http://schemas.microsoft.com/office/drawing/2014/main" id="{D25F187A-24FC-46D5-BF83-FE697FE66E07}"/>
                </a:ext>
              </a:extLst>
            </p:cNvPr>
            <p:cNvSpPr/>
            <p:nvPr/>
          </p:nvSpPr>
          <p:spPr>
            <a:xfrm rot="5400013">
              <a:off x="1307865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07;p13">
              <a:extLst>
                <a:ext uri="{FF2B5EF4-FFF2-40B4-BE49-F238E27FC236}">
                  <a16:creationId xmlns:a16="http://schemas.microsoft.com/office/drawing/2014/main" id="{7727E3CF-F8B5-4D95-B2F9-1AAFECD85B33}"/>
                </a:ext>
              </a:extLst>
            </p:cNvPr>
            <p:cNvSpPr/>
            <p:nvPr/>
          </p:nvSpPr>
          <p:spPr>
            <a:xfrm rot="5400013">
              <a:off x="996742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08;p13">
              <a:extLst>
                <a:ext uri="{FF2B5EF4-FFF2-40B4-BE49-F238E27FC236}">
                  <a16:creationId xmlns:a16="http://schemas.microsoft.com/office/drawing/2014/main" id="{37327D3A-62DC-4A67-B0BC-963D415F814C}"/>
                </a:ext>
              </a:extLst>
            </p:cNvPr>
            <p:cNvSpPr/>
            <p:nvPr/>
          </p:nvSpPr>
          <p:spPr>
            <a:xfrm rot="5400013">
              <a:off x="685667" y="45575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09;p13">
              <a:extLst>
                <a:ext uri="{FF2B5EF4-FFF2-40B4-BE49-F238E27FC236}">
                  <a16:creationId xmlns:a16="http://schemas.microsoft.com/office/drawing/2014/main" id="{0B3BC2D0-C2AE-4F8B-A471-845365755866}"/>
                </a:ext>
              </a:extLst>
            </p:cNvPr>
            <p:cNvSpPr/>
            <p:nvPr/>
          </p:nvSpPr>
          <p:spPr>
            <a:xfrm rot="5400013">
              <a:off x="374575" y="45572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10;p13">
              <a:extLst>
                <a:ext uri="{FF2B5EF4-FFF2-40B4-BE49-F238E27FC236}">
                  <a16:creationId xmlns:a16="http://schemas.microsoft.com/office/drawing/2014/main" id="{CE9D4D86-FD3B-436D-8029-E6F94E596E41}"/>
                </a:ext>
              </a:extLst>
            </p:cNvPr>
            <p:cNvSpPr/>
            <p:nvPr/>
          </p:nvSpPr>
          <p:spPr>
            <a:xfrm rot="5400013">
              <a:off x="63458" y="45575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11;p13">
              <a:extLst>
                <a:ext uri="{FF2B5EF4-FFF2-40B4-BE49-F238E27FC236}">
                  <a16:creationId xmlns:a16="http://schemas.microsoft.com/office/drawing/2014/main" id="{1639F82C-DE2E-43FB-B5A3-07CB0CD0E49C}"/>
                </a:ext>
              </a:extLst>
            </p:cNvPr>
            <p:cNvSpPr/>
            <p:nvPr/>
          </p:nvSpPr>
          <p:spPr>
            <a:xfrm rot="5400013">
              <a:off x="-247664" y="45571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12;p13">
              <a:extLst>
                <a:ext uri="{FF2B5EF4-FFF2-40B4-BE49-F238E27FC236}">
                  <a16:creationId xmlns:a16="http://schemas.microsoft.com/office/drawing/2014/main" id="{42A63DA2-0122-4542-A82A-2625879FE890}"/>
                </a:ext>
              </a:extLst>
            </p:cNvPr>
            <p:cNvSpPr/>
            <p:nvPr/>
          </p:nvSpPr>
          <p:spPr>
            <a:xfrm rot="5400013">
              <a:off x="1307865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13;p13">
              <a:extLst>
                <a:ext uri="{FF2B5EF4-FFF2-40B4-BE49-F238E27FC236}">
                  <a16:creationId xmlns:a16="http://schemas.microsoft.com/office/drawing/2014/main" id="{C424D0D6-E7CE-477C-B31D-74EC38B9D679}"/>
                </a:ext>
              </a:extLst>
            </p:cNvPr>
            <p:cNvSpPr/>
            <p:nvPr/>
          </p:nvSpPr>
          <p:spPr>
            <a:xfrm rot="5400013">
              <a:off x="996742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14;p13">
              <a:extLst>
                <a:ext uri="{FF2B5EF4-FFF2-40B4-BE49-F238E27FC236}">
                  <a16:creationId xmlns:a16="http://schemas.microsoft.com/office/drawing/2014/main" id="{81898898-2E8F-4A0E-962D-D825821A8295}"/>
                </a:ext>
              </a:extLst>
            </p:cNvPr>
            <p:cNvSpPr/>
            <p:nvPr/>
          </p:nvSpPr>
          <p:spPr>
            <a:xfrm rot="5400013">
              <a:off x="685667" y="43016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15;p13">
              <a:extLst>
                <a:ext uri="{FF2B5EF4-FFF2-40B4-BE49-F238E27FC236}">
                  <a16:creationId xmlns:a16="http://schemas.microsoft.com/office/drawing/2014/main" id="{3483A754-CB60-47CD-A1B5-77B7CC252C9D}"/>
                </a:ext>
              </a:extLst>
            </p:cNvPr>
            <p:cNvSpPr/>
            <p:nvPr/>
          </p:nvSpPr>
          <p:spPr>
            <a:xfrm rot="5400013">
              <a:off x="374575" y="43012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16;p13">
              <a:extLst>
                <a:ext uri="{FF2B5EF4-FFF2-40B4-BE49-F238E27FC236}">
                  <a16:creationId xmlns:a16="http://schemas.microsoft.com/office/drawing/2014/main" id="{A5111569-1FD6-4E7E-9B81-768AA5A88FE6}"/>
                </a:ext>
              </a:extLst>
            </p:cNvPr>
            <p:cNvSpPr/>
            <p:nvPr/>
          </p:nvSpPr>
          <p:spPr>
            <a:xfrm rot="5400013">
              <a:off x="63458" y="43016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17;p13">
              <a:extLst>
                <a:ext uri="{FF2B5EF4-FFF2-40B4-BE49-F238E27FC236}">
                  <a16:creationId xmlns:a16="http://schemas.microsoft.com/office/drawing/2014/main" id="{BEDF6C9F-6E82-4C36-86A4-2E9C46F14D69}"/>
                </a:ext>
              </a:extLst>
            </p:cNvPr>
            <p:cNvSpPr/>
            <p:nvPr/>
          </p:nvSpPr>
          <p:spPr>
            <a:xfrm rot="5400013">
              <a:off x="-247664" y="43012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318;p13">
            <a:extLst>
              <a:ext uri="{FF2B5EF4-FFF2-40B4-BE49-F238E27FC236}">
                <a16:creationId xmlns:a16="http://schemas.microsoft.com/office/drawing/2014/main" id="{E2FBBC08-45C2-4FFE-A007-562207507374}"/>
              </a:ext>
            </a:extLst>
          </p:cNvPr>
          <p:cNvSpPr/>
          <p:nvPr/>
        </p:nvSpPr>
        <p:spPr>
          <a:xfrm>
            <a:off x="7530696" y="4286368"/>
            <a:ext cx="635434" cy="635471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3D2BB2B-F4A0-4E15-AED8-FF075E349D39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EE6348C-F898-444D-AAED-BCF81A9D6617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26548117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14">
            <a:extLst>
              <a:ext uri="{FF2B5EF4-FFF2-40B4-BE49-F238E27FC236}">
                <a16:creationId xmlns:a16="http://schemas.microsoft.com/office/drawing/2014/main" id="{DDF6FAD7-15FB-4C20-834F-EE88EE3F6F89}"/>
              </a:ext>
            </a:extLst>
          </p:cNvPr>
          <p:cNvSpPr/>
          <p:nvPr/>
        </p:nvSpPr>
        <p:spPr>
          <a:xfrm flipH="1">
            <a:off x="3609347" y="0"/>
            <a:ext cx="5534643" cy="5143490"/>
          </a:xfrm>
          <a:custGeom>
            <a:avLst/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21;p14">
            <a:extLst>
              <a:ext uri="{FF2B5EF4-FFF2-40B4-BE49-F238E27FC236}">
                <a16:creationId xmlns:a16="http://schemas.microsoft.com/office/drawing/2014/main" id="{132E812C-391A-40D0-977C-791C81B96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0345" y="2245199"/>
            <a:ext cx="4220404" cy="841796"/>
          </a:xfrm>
        </p:spPr>
        <p:txBody>
          <a:bodyPr anchor="ctr"/>
          <a:lstStyle>
            <a:lvl1pPr algn="r">
              <a:defRPr sz="5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4BCF4970-D037-441A-9269-910E56652E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56800" y="1663796"/>
            <a:ext cx="1474195" cy="841796"/>
          </a:xfrm>
        </p:spPr>
        <p:txBody>
          <a:bodyPr anchor="b"/>
          <a:lstStyle>
            <a:lvl1pPr algn="r">
              <a:defRPr sz="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323;p14">
            <a:extLst>
              <a:ext uri="{FF2B5EF4-FFF2-40B4-BE49-F238E27FC236}">
                <a16:creationId xmlns:a16="http://schemas.microsoft.com/office/drawing/2014/main" id="{EFCDE0FA-9157-407F-9119-D257B65F22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18574" y="3118798"/>
            <a:ext cx="2612102" cy="549600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6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24;p14">
            <a:extLst>
              <a:ext uri="{FF2B5EF4-FFF2-40B4-BE49-F238E27FC236}">
                <a16:creationId xmlns:a16="http://schemas.microsoft.com/office/drawing/2014/main" id="{2ABF0916-EA4C-4E25-9520-EF56B681475C}"/>
              </a:ext>
            </a:extLst>
          </p:cNvPr>
          <p:cNvSpPr/>
          <p:nvPr/>
        </p:nvSpPr>
        <p:spPr>
          <a:xfrm flipH="1">
            <a:off x="5009458" y="4286378"/>
            <a:ext cx="635434" cy="63543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325;p14">
            <a:extLst>
              <a:ext uri="{FF2B5EF4-FFF2-40B4-BE49-F238E27FC236}">
                <a16:creationId xmlns:a16="http://schemas.microsoft.com/office/drawing/2014/main" id="{F322CE95-489F-4DED-A7A4-444A0384C5E0}"/>
              </a:ext>
            </a:extLst>
          </p:cNvPr>
          <p:cNvSpPr/>
          <p:nvPr/>
        </p:nvSpPr>
        <p:spPr>
          <a:xfrm flipH="1">
            <a:off x="8495050" y="308920"/>
            <a:ext cx="460967" cy="460967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26;p14">
            <a:extLst>
              <a:ext uri="{FF2B5EF4-FFF2-40B4-BE49-F238E27FC236}">
                <a16:creationId xmlns:a16="http://schemas.microsoft.com/office/drawing/2014/main" id="{9456D6D4-3390-49B2-AF10-2037C1104E34}"/>
              </a:ext>
            </a:extLst>
          </p:cNvPr>
          <p:cNvSpPr/>
          <p:nvPr/>
        </p:nvSpPr>
        <p:spPr>
          <a:xfrm flipH="1">
            <a:off x="8293543" y="4755401"/>
            <a:ext cx="274694" cy="27469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2F6411E-0821-4DF8-971A-DBD32846896A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FA0CFDC-66EE-4C31-8A1A-3E2105D411DB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1161051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8;p15">
            <a:extLst>
              <a:ext uri="{FF2B5EF4-FFF2-40B4-BE49-F238E27FC236}">
                <a16:creationId xmlns:a16="http://schemas.microsoft.com/office/drawing/2014/main" id="{A9435586-1FCC-43FC-A724-D746BA40E3A6}"/>
              </a:ext>
            </a:extLst>
          </p:cNvPr>
          <p:cNvSpPr/>
          <p:nvPr/>
        </p:nvSpPr>
        <p:spPr>
          <a:xfrm rot="16200006" flipH="1">
            <a:off x="2000913" y="-2000914"/>
            <a:ext cx="5143499" cy="9145325"/>
          </a:xfrm>
          <a:custGeom>
            <a:avLst/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29;p15">
            <a:extLst>
              <a:ext uri="{FF2B5EF4-FFF2-40B4-BE49-F238E27FC236}">
                <a16:creationId xmlns:a16="http://schemas.microsoft.com/office/drawing/2014/main" id="{ACB9C4CD-6C5E-4F9A-8B1F-DF281FC97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4470" y="2177552"/>
            <a:ext cx="4535103" cy="841796"/>
          </a:xfrm>
        </p:spPr>
        <p:txBody>
          <a:bodyPr anchor="ctr" anchorCtr="1"/>
          <a:lstStyle>
            <a:lvl1pPr algn="ctr">
              <a:defRPr sz="5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30;p15">
            <a:extLst>
              <a:ext uri="{FF2B5EF4-FFF2-40B4-BE49-F238E27FC236}">
                <a16:creationId xmlns:a16="http://schemas.microsoft.com/office/drawing/2014/main" id="{70900F82-841D-48B0-92B0-2A8E93442B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9777" y="1288325"/>
            <a:ext cx="1504498" cy="841796"/>
          </a:xfrm>
        </p:spPr>
        <p:txBody>
          <a:bodyPr anchor="ctr" anchorCtr="1"/>
          <a:lstStyle>
            <a:lvl1pPr algn="ctr">
              <a:defRPr sz="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331;p15">
            <a:extLst>
              <a:ext uri="{FF2B5EF4-FFF2-40B4-BE49-F238E27FC236}">
                <a16:creationId xmlns:a16="http://schemas.microsoft.com/office/drawing/2014/main" id="{082DE080-0EC5-4EAA-8196-E617468839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17928" y="3082670"/>
            <a:ext cx="4108198" cy="415795"/>
          </a:xfrm>
        </p:spPr>
        <p:txBody>
          <a:bodyPr/>
          <a:lstStyle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6" name="Google Shape;332;p15">
            <a:extLst>
              <a:ext uri="{FF2B5EF4-FFF2-40B4-BE49-F238E27FC236}">
                <a16:creationId xmlns:a16="http://schemas.microsoft.com/office/drawing/2014/main" id="{9A85ABDC-1C69-492F-B60A-6C8BF98C8C79}"/>
              </a:ext>
            </a:extLst>
          </p:cNvPr>
          <p:cNvGrpSpPr/>
          <p:nvPr/>
        </p:nvGrpSpPr>
        <p:grpSpPr>
          <a:xfrm>
            <a:off x="410273" y="167774"/>
            <a:ext cx="605661" cy="1648945"/>
            <a:chOff x="410273" y="167774"/>
            <a:chExt cx="605661" cy="1648945"/>
          </a:xfrm>
        </p:grpSpPr>
        <p:sp>
          <p:nvSpPr>
            <p:cNvPr id="7" name="Google Shape;333;p15">
              <a:extLst>
                <a:ext uri="{FF2B5EF4-FFF2-40B4-BE49-F238E27FC236}">
                  <a16:creationId xmlns:a16="http://schemas.microsoft.com/office/drawing/2014/main" id="{F2106696-202B-48A1-902E-B85E1EFE1C37}"/>
                </a:ext>
              </a:extLst>
            </p:cNvPr>
            <p:cNvSpPr/>
            <p:nvPr/>
          </p:nvSpPr>
          <p:spPr>
            <a:xfrm rot="10800009" flipH="1">
              <a:off x="922163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4;p15">
              <a:extLst>
                <a:ext uri="{FF2B5EF4-FFF2-40B4-BE49-F238E27FC236}">
                  <a16:creationId xmlns:a16="http://schemas.microsoft.com/office/drawing/2014/main" id="{01F5EB74-CC7E-4607-BCF4-AB4CD1E6E004}"/>
                </a:ext>
              </a:extLst>
            </p:cNvPr>
            <p:cNvSpPr/>
            <p:nvPr/>
          </p:nvSpPr>
          <p:spPr>
            <a:xfrm rot="10800009" flipH="1">
              <a:off x="922163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5;p15">
              <a:extLst>
                <a:ext uri="{FF2B5EF4-FFF2-40B4-BE49-F238E27FC236}">
                  <a16:creationId xmlns:a16="http://schemas.microsoft.com/office/drawing/2014/main" id="{5B196FF3-346D-4A9C-A5F5-F674FC0735CE}"/>
                </a:ext>
              </a:extLst>
            </p:cNvPr>
            <p:cNvSpPr/>
            <p:nvPr/>
          </p:nvSpPr>
          <p:spPr>
            <a:xfrm rot="10800009" flipH="1">
              <a:off x="922163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36;p15">
              <a:extLst>
                <a:ext uri="{FF2B5EF4-FFF2-40B4-BE49-F238E27FC236}">
                  <a16:creationId xmlns:a16="http://schemas.microsoft.com/office/drawing/2014/main" id="{3AEE85CC-63BF-45AE-86DA-AFF7E194B661}"/>
                </a:ext>
              </a:extLst>
            </p:cNvPr>
            <p:cNvSpPr/>
            <p:nvPr/>
          </p:nvSpPr>
          <p:spPr>
            <a:xfrm rot="10800009" flipH="1">
              <a:off x="922163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37;p15">
              <a:extLst>
                <a:ext uri="{FF2B5EF4-FFF2-40B4-BE49-F238E27FC236}">
                  <a16:creationId xmlns:a16="http://schemas.microsoft.com/office/drawing/2014/main" id="{24CD3569-AF91-4523-BD81-F10185B5761E}"/>
                </a:ext>
              </a:extLst>
            </p:cNvPr>
            <p:cNvSpPr/>
            <p:nvPr/>
          </p:nvSpPr>
          <p:spPr>
            <a:xfrm rot="10800009" flipH="1">
              <a:off x="922163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38;p15">
              <a:extLst>
                <a:ext uri="{FF2B5EF4-FFF2-40B4-BE49-F238E27FC236}">
                  <a16:creationId xmlns:a16="http://schemas.microsoft.com/office/drawing/2014/main" id="{3B18FA50-095A-457D-829E-3A77AFEE6AEE}"/>
                </a:ext>
              </a:extLst>
            </p:cNvPr>
            <p:cNvSpPr/>
            <p:nvPr/>
          </p:nvSpPr>
          <p:spPr>
            <a:xfrm rot="10800009" flipH="1">
              <a:off x="922163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39;p15">
              <a:extLst>
                <a:ext uri="{FF2B5EF4-FFF2-40B4-BE49-F238E27FC236}">
                  <a16:creationId xmlns:a16="http://schemas.microsoft.com/office/drawing/2014/main" id="{67CB814D-35E8-4FE7-990F-1F53287FF621}"/>
                </a:ext>
              </a:extLst>
            </p:cNvPr>
            <p:cNvSpPr/>
            <p:nvPr/>
          </p:nvSpPr>
          <p:spPr>
            <a:xfrm rot="10800009" flipH="1">
              <a:off x="666204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40;p15">
              <a:extLst>
                <a:ext uri="{FF2B5EF4-FFF2-40B4-BE49-F238E27FC236}">
                  <a16:creationId xmlns:a16="http://schemas.microsoft.com/office/drawing/2014/main" id="{C09F1A72-ADD7-4F15-A5C9-038B08D2D002}"/>
                </a:ext>
              </a:extLst>
            </p:cNvPr>
            <p:cNvSpPr/>
            <p:nvPr/>
          </p:nvSpPr>
          <p:spPr>
            <a:xfrm rot="10800009" flipH="1">
              <a:off x="666204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41;p15">
              <a:extLst>
                <a:ext uri="{FF2B5EF4-FFF2-40B4-BE49-F238E27FC236}">
                  <a16:creationId xmlns:a16="http://schemas.microsoft.com/office/drawing/2014/main" id="{0997FF4E-99B7-4445-AB8C-FC1A5E036F1E}"/>
                </a:ext>
              </a:extLst>
            </p:cNvPr>
            <p:cNvSpPr/>
            <p:nvPr/>
          </p:nvSpPr>
          <p:spPr>
            <a:xfrm rot="10800009" flipH="1">
              <a:off x="666204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42;p15">
              <a:extLst>
                <a:ext uri="{FF2B5EF4-FFF2-40B4-BE49-F238E27FC236}">
                  <a16:creationId xmlns:a16="http://schemas.microsoft.com/office/drawing/2014/main" id="{78D1A01B-DDC2-4A67-9AF2-44BFECB06719}"/>
                </a:ext>
              </a:extLst>
            </p:cNvPr>
            <p:cNvSpPr/>
            <p:nvPr/>
          </p:nvSpPr>
          <p:spPr>
            <a:xfrm rot="10800009" flipH="1">
              <a:off x="666204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43;p15">
              <a:extLst>
                <a:ext uri="{FF2B5EF4-FFF2-40B4-BE49-F238E27FC236}">
                  <a16:creationId xmlns:a16="http://schemas.microsoft.com/office/drawing/2014/main" id="{7F805E5E-B84C-4523-847E-0B0A5CE04A69}"/>
                </a:ext>
              </a:extLst>
            </p:cNvPr>
            <p:cNvSpPr/>
            <p:nvPr/>
          </p:nvSpPr>
          <p:spPr>
            <a:xfrm rot="10800009" flipH="1">
              <a:off x="666204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44;p15">
              <a:extLst>
                <a:ext uri="{FF2B5EF4-FFF2-40B4-BE49-F238E27FC236}">
                  <a16:creationId xmlns:a16="http://schemas.microsoft.com/office/drawing/2014/main" id="{D983E693-90EF-4281-B5A1-80E200B0728D}"/>
                </a:ext>
              </a:extLst>
            </p:cNvPr>
            <p:cNvSpPr/>
            <p:nvPr/>
          </p:nvSpPr>
          <p:spPr>
            <a:xfrm rot="10800009" flipH="1">
              <a:off x="666204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45;p15">
              <a:extLst>
                <a:ext uri="{FF2B5EF4-FFF2-40B4-BE49-F238E27FC236}">
                  <a16:creationId xmlns:a16="http://schemas.microsoft.com/office/drawing/2014/main" id="{771D853F-57DC-4E8D-A926-2AE9E62DEFBD}"/>
                </a:ext>
              </a:extLst>
            </p:cNvPr>
            <p:cNvSpPr/>
            <p:nvPr/>
          </p:nvSpPr>
          <p:spPr>
            <a:xfrm rot="10800009" flipH="1">
              <a:off x="410273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46;p15">
              <a:extLst>
                <a:ext uri="{FF2B5EF4-FFF2-40B4-BE49-F238E27FC236}">
                  <a16:creationId xmlns:a16="http://schemas.microsoft.com/office/drawing/2014/main" id="{18FF068D-B667-4854-907B-ABA4F95F44A2}"/>
                </a:ext>
              </a:extLst>
            </p:cNvPr>
            <p:cNvSpPr/>
            <p:nvPr/>
          </p:nvSpPr>
          <p:spPr>
            <a:xfrm rot="10800009" flipH="1">
              <a:off x="410273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47;p15">
              <a:extLst>
                <a:ext uri="{FF2B5EF4-FFF2-40B4-BE49-F238E27FC236}">
                  <a16:creationId xmlns:a16="http://schemas.microsoft.com/office/drawing/2014/main" id="{34FDB2F9-1860-4B59-B302-7132BD6794B6}"/>
                </a:ext>
              </a:extLst>
            </p:cNvPr>
            <p:cNvSpPr/>
            <p:nvPr/>
          </p:nvSpPr>
          <p:spPr>
            <a:xfrm rot="10800009" flipH="1">
              <a:off x="410273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48;p15">
              <a:extLst>
                <a:ext uri="{FF2B5EF4-FFF2-40B4-BE49-F238E27FC236}">
                  <a16:creationId xmlns:a16="http://schemas.microsoft.com/office/drawing/2014/main" id="{1A088D44-6D5D-4381-9ABD-F0B6CBF84523}"/>
                </a:ext>
              </a:extLst>
            </p:cNvPr>
            <p:cNvSpPr/>
            <p:nvPr/>
          </p:nvSpPr>
          <p:spPr>
            <a:xfrm rot="10800009" flipH="1">
              <a:off x="410273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49;p15">
              <a:extLst>
                <a:ext uri="{FF2B5EF4-FFF2-40B4-BE49-F238E27FC236}">
                  <a16:creationId xmlns:a16="http://schemas.microsoft.com/office/drawing/2014/main" id="{59D87EF6-FF45-441F-A726-100A052F1961}"/>
                </a:ext>
              </a:extLst>
            </p:cNvPr>
            <p:cNvSpPr/>
            <p:nvPr/>
          </p:nvSpPr>
          <p:spPr>
            <a:xfrm rot="10800009" flipH="1">
              <a:off x="410273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50;p15">
              <a:extLst>
                <a:ext uri="{FF2B5EF4-FFF2-40B4-BE49-F238E27FC236}">
                  <a16:creationId xmlns:a16="http://schemas.microsoft.com/office/drawing/2014/main" id="{B27A6AEC-ADAE-4066-B735-9A4D0911DAB4}"/>
                </a:ext>
              </a:extLst>
            </p:cNvPr>
            <p:cNvSpPr/>
            <p:nvPr/>
          </p:nvSpPr>
          <p:spPr>
            <a:xfrm rot="10800009" flipH="1">
              <a:off x="410273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351;p15">
            <a:extLst>
              <a:ext uri="{FF2B5EF4-FFF2-40B4-BE49-F238E27FC236}">
                <a16:creationId xmlns:a16="http://schemas.microsoft.com/office/drawing/2014/main" id="{C3F1ACF7-C2EE-4287-B88D-3814567D0B78}"/>
              </a:ext>
            </a:extLst>
          </p:cNvPr>
          <p:cNvSpPr/>
          <p:nvPr/>
        </p:nvSpPr>
        <p:spPr>
          <a:xfrm flipH="1">
            <a:off x="395377" y="4286378"/>
            <a:ext cx="635434" cy="63543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352;p15">
            <a:extLst>
              <a:ext uri="{FF2B5EF4-FFF2-40B4-BE49-F238E27FC236}">
                <a16:creationId xmlns:a16="http://schemas.microsoft.com/office/drawing/2014/main" id="{23F74301-6B26-41DA-A16C-8BB230D68CDB}"/>
              </a:ext>
            </a:extLst>
          </p:cNvPr>
          <p:cNvSpPr/>
          <p:nvPr/>
        </p:nvSpPr>
        <p:spPr>
          <a:xfrm flipH="1">
            <a:off x="8495050" y="308920"/>
            <a:ext cx="460967" cy="460967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353;p15">
            <a:extLst>
              <a:ext uri="{FF2B5EF4-FFF2-40B4-BE49-F238E27FC236}">
                <a16:creationId xmlns:a16="http://schemas.microsoft.com/office/drawing/2014/main" id="{595B295F-78FC-4A84-B997-99B1D4AC4E16}"/>
              </a:ext>
            </a:extLst>
          </p:cNvPr>
          <p:cNvSpPr/>
          <p:nvPr/>
        </p:nvSpPr>
        <p:spPr>
          <a:xfrm flipH="1">
            <a:off x="8293543" y="1029980"/>
            <a:ext cx="274694" cy="27469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8" name="Google Shape;354;p15">
            <a:extLst>
              <a:ext uri="{FF2B5EF4-FFF2-40B4-BE49-F238E27FC236}">
                <a16:creationId xmlns:a16="http://schemas.microsoft.com/office/drawing/2014/main" id="{EC7A74C1-DC87-4F8D-A792-B414D6992DC7}"/>
              </a:ext>
            </a:extLst>
          </p:cNvPr>
          <p:cNvGrpSpPr/>
          <p:nvPr/>
        </p:nvGrpSpPr>
        <p:grpSpPr>
          <a:xfrm>
            <a:off x="8128074" y="2997924"/>
            <a:ext cx="605661" cy="1648946"/>
            <a:chOff x="8128074" y="2997924"/>
            <a:chExt cx="605661" cy="1648946"/>
          </a:xfrm>
        </p:grpSpPr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43493F49-149D-457C-BABF-7142C0E0131B}"/>
                </a:ext>
              </a:extLst>
            </p:cNvPr>
            <p:cNvSpPr/>
            <p:nvPr/>
          </p:nvSpPr>
          <p:spPr>
            <a:xfrm rot="10800009" flipH="1">
              <a:off x="8639964" y="455379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E0E97CB6-4DFC-402F-81BC-356958679F10}"/>
                </a:ext>
              </a:extLst>
            </p:cNvPr>
            <p:cNvSpPr/>
            <p:nvPr/>
          </p:nvSpPr>
          <p:spPr>
            <a:xfrm rot="10800009" flipH="1">
              <a:off x="8639964" y="4242322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159D0ED8-CB9F-41BE-BB25-3B1EA77CF15D}"/>
                </a:ext>
              </a:extLst>
            </p:cNvPr>
            <p:cNvSpPr/>
            <p:nvPr/>
          </p:nvSpPr>
          <p:spPr>
            <a:xfrm rot="10800009" flipH="1">
              <a:off x="8639964" y="393161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F4011618-C97F-484C-A98E-A2A7CD2D8CF3}"/>
                </a:ext>
              </a:extLst>
            </p:cNvPr>
            <p:cNvSpPr/>
            <p:nvPr/>
          </p:nvSpPr>
          <p:spPr>
            <a:xfrm rot="10800009" flipH="1">
              <a:off x="8639964" y="3620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7A5A4DC3-88A1-40E2-A8C1-DE13203E6C4B}"/>
                </a:ext>
              </a:extLst>
            </p:cNvPr>
            <p:cNvSpPr/>
            <p:nvPr/>
          </p:nvSpPr>
          <p:spPr>
            <a:xfrm rot="10800009" flipH="1">
              <a:off x="8639964" y="330939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7E3A9D4A-1085-4DC8-BCD6-AA019DD15DFF}"/>
                </a:ext>
              </a:extLst>
            </p:cNvPr>
            <p:cNvSpPr/>
            <p:nvPr/>
          </p:nvSpPr>
          <p:spPr>
            <a:xfrm rot="10800009" flipH="1">
              <a:off x="8639964" y="299792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BEDCF203-0E90-4339-A2EC-8CC282F389BC}"/>
                </a:ext>
              </a:extLst>
            </p:cNvPr>
            <p:cNvSpPr/>
            <p:nvPr/>
          </p:nvSpPr>
          <p:spPr>
            <a:xfrm rot="10800009" flipH="1">
              <a:off x="8383996" y="455379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07769A0E-FE27-4098-9788-19336F39F8A8}"/>
                </a:ext>
              </a:extLst>
            </p:cNvPr>
            <p:cNvSpPr/>
            <p:nvPr/>
          </p:nvSpPr>
          <p:spPr>
            <a:xfrm rot="10800009" flipH="1">
              <a:off x="8383996" y="4242322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E3FD2895-F2B0-4846-A193-C3C4ACDAB9C6}"/>
                </a:ext>
              </a:extLst>
            </p:cNvPr>
            <p:cNvSpPr/>
            <p:nvPr/>
          </p:nvSpPr>
          <p:spPr>
            <a:xfrm rot="10800009" flipH="1">
              <a:off x="8383996" y="393161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DF54BD70-DA3C-4ACD-A678-A9C705D326DD}"/>
                </a:ext>
              </a:extLst>
            </p:cNvPr>
            <p:cNvSpPr/>
            <p:nvPr/>
          </p:nvSpPr>
          <p:spPr>
            <a:xfrm rot="10800009" flipH="1">
              <a:off x="8383996" y="3620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365;p15">
              <a:extLst>
                <a:ext uri="{FF2B5EF4-FFF2-40B4-BE49-F238E27FC236}">
                  <a16:creationId xmlns:a16="http://schemas.microsoft.com/office/drawing/2014/main" id="{7040E3BC-A8D7-427E-900C-3BE514FFDA80}"/>
                </a:ext>
              </a:extLst>
            </p:cNvPr>
            <p:cNvSpPr/>
            <p:nvPr/>
          </p:nvSpPr>
          <p:spPr>
            <a:xfrm rot="10800009" flipH="1">
              <a:off x="8383996" y="330939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366;p15">
              <a:extLst>
                <a:ext uri="{FF2B5EF4-FFF2-40B4-BE49-F238E27FC236}">
                  <a16:creationId xmlns:a16="http://schemas.microsoft.com/office/drawing/2014/main" id="{55E01620-FA76-4022-AFB9-9A016810E886}"/>
                </a:ext>
              </a:extLst>
            </p:cNvPr>
            <p:cNvSpPr/>
            <p:nvPr/>
          </p:nvSpPr>
          <p:spPr>
            <a:xfrm rot="10800009" flipH="1">
              <a:off x="8383996" y="299792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67;p15">
              <a:extLst>
                <a:ext uri="{FF2B5EF4-FFF2-40B4-BE49-F238E27FC236}">
                  <a16:creationId xmlns:a16="http://schemas.microsoft.com/office/drawing/2014/main" id="{530EBD0B-1FF6-4B27-B98D-420703273655}"/>
                </a:ext>
              </a:extLst>
            </p:cNvPr>
            <p:cNvSpPr/>
            <p:nvPr/>
          </p:nvSpPr>
          <p:spPr>
            <a:xfrm rot="10800009" flipH="1">
              <a:off x="8128074" y="455379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68;p15">
              <a:extLst>
                <a:ext uri="{FF2B5EF4-FFF2-40B4-BE49-F238E27FC236}">
                  <a16:creationId xmlns:a16="http://schemas.microsoft.com/office/drawing/2014/main" id="{5DA292ED-7ED5-4A72-82A8-866F6437931A}"/>
                </a:ext>
              </a:extLst>
            </p:cNvPr>
            <p:cNvSpPr/>
            <p:nvPr/>
          </p:nvSpPr>
          <p:spPr>
            <a:xfrm rot="10800009" flipH="1">
              <a:off x="8128074" y="4242322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69;p15">
              <a:extLst>
                <a:ext uri="{FF2B5EF4-FFF2-40B4-BE49-F238E27FC236}">
                  <a16:creationId xmlns:a16="http://schemas.microsoft.com/office/drawing/2014/main" id="{9E67CEC4-72A6-45CB-BB53-136F663AC907}"/>
                </a:ext>
              </a:extLst>
            </p:cNvPr>
            <p:cNvSpPr/>
            <p:nvPr/>
          </p:nvSpPr>
          <p:spPr>
            <a:xfrm rot="10800009" flipH="1">
              <a:off x="8128074" y="393161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370;p15">
              <a:extLst>
                <a:ext uri="{FF2B5EF4-FFF2-40B4-BE49-F238E27FC236}">
                  <a16:creationId xmlns:a16="http://schemas.microsoft.com/office/drawing/2014/main" id="{76F34787-684A-4FB4-883B-22F9E1109130}"/>
                </a:ext>
              </a:extLst>
            </p:cNvPr>
            <p:cNvSpPr/>
            <p:nvPr/>
          </p:nvSpPr>
          <p:spPr>
            <a:xfrm rot="10800009" flipH="1">
              <a:off x="8128074" y="36201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371;p15">
              <a:extLst>
                <a:ext uri="{FF2B5EF4-FFF2-40B4-BE49-F238E27FC236}">
                  <a16:creationId xmlns:a16="http://schemas.microsoft.com/office/drawing/2014/main" id="{48788C5B-B4D5-4A7C-AEDD-875312F69390}"/>
                </a:ext>
              </a:extLst>
            </p:cNvPr>
            <p:cNvSpPr/>
            <p:nvPr/>
          </p:nvSpPr>
          <p:spPr>
            <a:xfrm rot="10800009" flipH="1">
              <a:off x="8128074" y="330939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372;p15">
              <a:extLst>
                <a:ext uri="{FF2B5EF4-FFF2-40B4-BE49-F238E27FC236}">
                  <a16:creationId xmlns:a16="http://schemas.microsoft.com/office/drawing/2014/main" id="{16BCCBBA-848C-40E9-B943-B336FC3AE57D}"/>
                </a:ext>
              </a:extLst>
            </p:cNvPr>
            <p:cNvSpPr/>
            <p:nvPr/>
          </p:nvSpPr>
          <p:spPr>
            <a:xfrm rot="10800009" flipH="1">
              <a:off x="8128074" y="299792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843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BCC33F49-91AD-42D7-943C-BC193E1DF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539404"/>
            <a:ext cx="7717801" cy="564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740D5217-582C-42C9-88AB-06CFD686F1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103" y="1236726"/>
            <a:ext cx="7717801" cy="3367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500" b="1" i="0" u="none" strike="noStrike" kern="0" cap="none" spc="0" baseline="0">
          <a:solidFill>
            <a:srgbClr val="FFFFFF"/>
          </a:solidFill>
          <a:uFillTx/>
          <a:latin typeface="Lexend Deca"/>
          <a:ea typeface="Lexend Deca"/>
          <a:cs typeface="Lexend Deca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Open Sans"/>
        <a:buChar char="●"/>
        <a:tabLst/>
        <a:defRPr lang="es-PE" sz="1400" b="0" i="0" u="none" strike="noStrike" kern="0" cap="none" spc="0" baseline="0">
          <a:solidFill>
            <a:srgbClr val="FFFFFF"/>
          </a:solidFill>
          <a:uFillTx/>
          <a:latin typeface="Open Sans"/>
          <a:ea typeface="Open Sans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0C92FF-8E22-4D15-ACAD-38C82B82C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40"/>
            <a:ext cx="7886700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54BEA-4F8F-41CC-8C92-BF39541282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70008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B5B65-1922-465D-805E-013543EAC29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A4FF952C-BA83-415B-A5A6-B54E0D80942D}" type="datetime1">
              <a:rPr lang="en-US"/>
              <a:pPr lvl="0"/>
              <a:t>9/4/2023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8073BC-A5FC-402F-81B4-767AF13AB08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03419-FFEC-404D-87B5-2F1B727FD63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C9A482E2-D590-4BD0-9CD6-7DD883C7C3D2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rW-2AQx1QVm9ySE2-PwJDshSB4qnygtReWQhsCegRBg/cop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21">
            <a:extLst>
              <a:ext uri="{FF2B5EF4-FFF2-40B4-BE49-F238E27FC236}">
                <a16:creationId xmlns:a16="http://schemas.microsoft.com/office/drawing/2014/main" id="{618829A0-0DFA-4140-BD4D-EB0DC5F8646A}"/>
              </a:ext>
            </a:extLst>
          </p:cNvPr>
          <p:cNvSpPr/>
          <p:nvPr/>
        </p:nvSpPr>
        <p:spPr>
          <a:xfrm>
            <a:off x="0" y="201716"/>
            <a:ext cx="5980843" cy="294904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3" name="Google Shape;852;p35">
            <a:extLst>
              <a:ext uri="{FF2B5EF4-FFF2-40B4-BE49-F238E27FC236}">
                <a16:creationId xmlns:a16="http://schemas.microsoft.com/office/drawing/2014/main" id="{5825870C-9506-4703-BD38-8CD22786BA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1672" y="3320424"/>
            <a:ext cx="5365031" cy="739548"/>
          </a:xfrm>
        </p:spPr>
        <p:txBody>
          <a:bodyPr/>
          <a:lstStyle/>
          <a:p>
            <a:pPr lvl="0"/>
            <a:r>
              <a:rPr lang="es-PE" sz="5400"/>
              <a:t>TOPOGRAPHY</a:t>
            </a:r>
          </a:p>
        </p:txBody>
      </p:sp>
      <p:sp>
        <p:nvSpPr>
          <p:cNvPr id="4" name="Google Shape;853;p35">
            <a:extLst>
              <a:ext uri="{FF2B5EF4-FFF2-40B4-BE49-F238E27FC236}">
                <a16:creationId xmlns:a16="http://schemas.microsoft.com/office/drawing/2014/main" id="{0A5F299D-8C6B-471D-83B2-84383B583B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37" y="4097700"/>
            <a:ext cx="5776712" cy="475798"/>
          </a:xfrm>
          <a:solidFill>
            <a:srgbClr val="FFC000"/>
          </a:solidFill>
        </p:spPr>
        <p:txBody>
          <a:bodyPr anchorCtr="1"/>
          <a:lstStyle/>
          <a:p>
            <a:pPr marL="0" lvl="0" indent="0" algn="ctr"/>
            <a:r>
              <a:rPr lang="en-US" sz="2400" b="1">
                <a:solidFill>
                  <a:srgbClr val="FFFFFF"/>
                </a:solidFill>
              </a:rPr>
              <a:t>Free Template</a:t>
            </a:r>
          </a:p>
        </p:txBody>
      </p:sp>
      <p:sp>
        <p:nvSpPr>
          <p:cNvPr id="5" name="Google Shape;853;p35">
            <a:extLst>
              <a:ext uri="{FF2B5EF4-FFF2-40B4-BE49-F238E27FC236}">
                <a16:creationId xmlns:a16="http://schemas.microsoft.com/office/drawing/2014/main" id="{92C7DCB4-CE49-4508-9C3C-DA61D1D264BB}"/>
              </a:ext>
            </a:extLst>
          </p:cNvPr>
          <p:cNvSpPr txBox="1"/>
          <p:nvPr/>
        </p:nvSpPr>
        <p:spPr>
          <a:xfrm>
            <a:off x="1283579" y="4562737"/>
            <a:ext cx="3176881" cy="4757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Mongolian Baiti" pitchFamily="66"/>
                <a:ea typeface="Open Sans"/>
                <a:cs typeface="Mongolian Baiti" pitchFamily="66"/>
              </a:rPr>
              <a:t>Here is where your presentation begins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8E99755D-4BFE-4B54-99E7-9D094B60E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43" y="0"/>
            <a:ext cx="2849498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E3DC23F3-422C-4A8F-96D4-080C659E6ABC}"/>
              </a:ext>
            </a:extLst>
          </p:cNvPr>
          <p:cNvSpPr/>
          <p:nvPr/>
        </p:nvSpPr>
        <p:spPr>
          <a:xfrm>
            <a:off x="7703481" y="285914"/>
            <a:ext cx="936610" cy="936610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4265484-0868-45A0-A0E1-6B40591A3BE9}"/>
              </a:ext>
            </a:extLst>
          </p:cNvPr>
          <p:cNvSpPr/>
          <p:nvPr/>
        </p:nvSpPr>
        <p:spPr>
          <a:xfrm>
            <a:off x="5368113" y="3985951"/>
            <a:ext cx="699305" cy="699305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9" name="Imagen 20">
            <a:extLst>
              <a:ext uri="{FF2B5EF4-FFF2-40B4-BE49-F238E27FC236}">
                <a16:creationId xmlns:a16="http://schemas.microsoft.com/office/drawing/2014/main" id="{422CB04C-5E1E-4C82-B1A7-4A9567BDA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90" y="365677"/>
            <a:ext cx="2658700" cy="26587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Elipse 23">
            <a:extLst>
              <a:ext uri="{FF2B5EF4-FFF2-40B4-BE49-F238E27FC236}">
                <a16:creationId xmlns:a16="http://schemas.microsoft.com/office/drawing/2014/main" id="{04087099-7FE2-4189-9E6B-DB5B4ABA17A0}"/>
              </a:ext>
            </a:extLst>
          </p:cNvPr>
          <p:cNvSpPr/>
          <p:nvPr/>
        </p:nvSpPr>
        <p:spPr>
          <a:xfrm>
            <a:off x="1611090" y="342863"/>
            <a:ext cx="2657474" cy="26574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323232"/>
            </a:solidFill>
            <a:custDash>
              <a:ds d="299961" sp="299961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97209360-1D8A-4F08-BF04-6EF1B1A18299}"/>
              </a:ext>
            </a:extLst>
          </p:cNvPr>
          <p:cNvSpPr txBox="1"/>
          <p:nvPr/>
        </p:nvSpPr>
        <p:spPr>
          <a:xfrm>
            <a:off x="363236" y="2806065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222222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F4ED3E6B-F0B4-4881-ADDA-DE0BC54DB4EE}"/>
              </a:ext>
            </a:extLst>
          </p:cNvPr>
          <p:cNvGrpSpPr/>
          <p:nvPr/>
        </p:nvGrpSpPr>
        <p:grpSpPr>
          <a:xfrm>
            <a:off x="8580446" y="4630567"/>
            <a:ext cx="454036" cy="454036"/>
            <a:chOff x="8580446" y="4630567"/>
            <a:chExt cx="454036" cy="454036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45A27A90-C4AE-40E2-89DD-D3469FBB0EFC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A11EC5E5-6FB0-44FD-A7EE-C4359F3B4DFD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854;p35">
            <a:extLst>
              <a:ext uri="{FF2B5EF4-FFF2-40B4-BE49-F238E27FC236}">
                <a16:creationId xmlns:a16="http://schemas.microsoft.com/office/drawing/2014/main" id="{B692E8CF-55A6-44BD-BBE3-2E6F25ED44B8}"/>
              </a:ext>
            </a:extLst>
          </p:cNvPr>
          <p:cNvSpPr/>
          <p:nvPr/>
        </p:nvSpPr>
        <p:spPr>
          <a:xfrm>
            <a:off x="1343921" y="1222525"/>
            <a:ext cx="534338" cy="534338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1;p42">
            <a:extLst>
              <a:ext uri="{FF2B5EF4-FFF2-40B4-BE49-F238E27FC236}">
                <a16:creationId xmlns:a16="http://schemas.microsoft.com/office/drawing/2014/main" id="{9CA72479-B1B3-4E5D-9BA6-2E53C273FAFE}"/>
              </a:ext>
            </a:extLst>
          </p:cNvPr>
          <p:cNvSpPr/>
          <p:nvPr/>
        </p:nvSpPr>
        <p:spPr>
          <a:xfrm rot="10799991">
            <a:off x="346201" y="1497595"/>
            <a:ext cx="1616101" cy="772649"/>
          </a:xfrm>
          <a:custGeom>
            <a:avLst>
              <a:gd name="f0" fmla="val 1643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78;p42">
            <a:extLst>
              <a:ext uri="{FF2B5EF4-FFF2-40B4-BE49-F238E27FC236}">
                <a16:creationId xmlns:a16="http://schemas.microsoft.com/office/drawing/2014/main" id="{39895840-EE63-4400-A9F3-616BFCB458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Now</a:t>
            </a:r>
          </a:p>
        </p:txBody>
      </p:sp>
      <p:sp>
        <p:nvSpPr>
          <p:cNvPr id="4" name="Google Shape;1079;p42">
            <a:extLst>
              <a:ext uri="{FF2B5EF4-FFF2-40B4-BE49-F238E27FC236}">
                <a16:creationId xmlns:a16="http://schemas.microsoft.com/office/drawing/2014/main" id="{9BCD9BAE-0A42-44D5-86B1-6FE7A54797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4296" y="2208221"/>
            <a:ext cx="3925500" cy="101040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>
                <a:solidFill>
                  <a:srgbClr val="434343"/>
                </a:solidFill>
              </a:rPr>
              <a:t>Venus has a beautiful name and is the second planet from the Sun. It’s terribly hot—even hotter than Mercury—and its atmosphere is extremely poisonous</a:t>
            </a:r>
          </a:p>
        </p:txBody>
      </p:sp>
      <p:sp>
        <p:nvSpPr>
          <p:cNvPr id="5" name="Google Shape;1090;p42">
            <a:extLst>
              <a:ext uri="{FF2B5EF4-FFF2-40B4-BE49-F238E27FC236}">
                <a16:creationId xmlns:a16="http://schemas.microsoft.com/office/drawing/2014/main" id="{5C7B36D9-21FC-4DD3-905F-D3252AD5EB05}"/>
              </a:ext>
            </a:extLst>
          </p:cNvPr>
          <p:cNvSpPr/>
          <p:nvPr/>
        </p:nvSpPr>
        <p:spPr>
          <a:xfrm>
            <a:off x="4495720" y="906225"/>
            <a:ext cx="635434" cy="635434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rupo 15">
            <a:extLst>
              <a:ext uri="{FF2B5EF4-FFF2-40B4-BE49-F238E27FC236}">
                <a16:creationId xmlns:a16="http://schemas.microsoft.com/office/drawing/2014/main" id="{D0C88464-4352-4B2C-B98B-539880E0FB93}"/>
              </a:ext>
            </a:extLst>
          </p:cNvPr>
          <p:cNvGrpSpPr/>
          <p:nvPr/>
        </p:nvGrpSpPr>
        <p:grpSpPr>
          <a:xfrm>
            <a:off x="5379808" y="1174336"/>
            <a:ext cx="3400434" cy="3830641"/>
            <a:chOff x="5379808" y="1174336"/>
            <a:chExt cx="3400434" cy="383064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19A15B4-200C-4794-9AD2-3B7CD21AD9B0}"/>
                </a:ext>
              </a:extLst>
            </p:cNvPr>
            <p:cNvSpPr/>
            <p:nvPr/>
          </p:nvSpPr>
          <p:spPr>
            <a:xfrm>
              <a:off x="5533802" y="1174336"/>
              <a:ext cx="3246440" cy="38306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3"/>
                <a:gd name="f7" fmla="val 1019"/>
                <a:gd name="f8" fmla="val 420"/>
                <a:gd name="f9" fmla="val 1006"/>
                <a:gd name="f10" fmla="val 425"/>
                <a:gd name="f11" fmla="val 1002"/>
                <a:gd name="f12" fmla="val 441"/>
                <a:gd name="f13" fmla="val 999"/>
                <a:gd name="f14" fmla="val 475"/>
                <a:gd name="f15" fmla="val 994"/>
                <a:gd name="f16" fmla="val 501"/>
                <a:gd name="f17" fmla="val 977"/>
                <a:gd name="f18" fmla="val 517"/>
                <a:gd name="f19" fmla="val 947"/>
                <a:gd name="f20" fmla="val 524"/>
                <a:gd name="f21" fmla="val 934"/>
                <a:gd name="f22" fmla="val 527"/>
                <a:gd name="f23" fmla="val 918"/>
                <a:gd name="f24" fmla="val 532"/>
                <a:gd name="f25" fmla="val 903"/>
                <a:gd name="f26" fmla="val 547"/>
                <a:gd name="f27" fmla="val 851"/>
                <a:gd name="f28" fmla="val 563"/>
                <a:gd name="f29" fmla="val 799"/>
                <a:gd name="f30" fmla="val 579"/>
                <a:gd name="f31" fmla="val 747"/>
                <a:gd name="f32" fmla="val 580"/>
                <a:gd name="f33" fmla="val 743"/>
                <a:gd name="f34" fmla="val 739"/>
                <a:gd name="f35" fmla="val 578"/>
                <a:gd name="f36" fmla="val 736"/>
                <a:gd name="f37" fmla="val 562"/>
                <a:gd name="f38" fmla="val 692"/>
                <a:gd name="f39" fmla="val 546"/>
                <a:gd name="f40" fmla="val 648"/>
                <a:gd name="f41" fmla="val 530"/>
                <a:gd name="f42" fmla="val 604"/>
                <a:gd name="f43" fmla="val 500"/>
                <a:gd name="f44" fmla="val 521"/>
                <a:gd name="f45" fmla="val 469"/>
                <a:gd name="f46" fmla="val 438"/>
                <a:gd name="f47" fmla="val 439"/>
                <a:gd name="f48" fmla="val 355"/>
                <a:gd name="f49" fmla="val 434"/>
                <a:gd name="f50" fmla="val 343"/>
                <a:gd name="f51" fmla="val 430"/>
                <a:gd name="f52" fmla="val 331"/>
                <a:gd name="f53" fmla="val 319"/>
                <a:gd name="f54" fmla="val 423"/>
                <a:gd name="f55" fmla="val 314"/>
                <a:gd name="f56" fmla="val 418"/>
                <a:gd name="f57" fmla="val 310"/>
                <a:gd name="f58" fmla="val 414"/>
                <a:gd name="f59" fmla="val 306"/>
                <a:gd name="f60" fmla="val 405"/>
                <a:gd name="f61" fmla="val 297"/>
                <a:gd name="f62" fmla="val 395"/>
                <a:gd name="f63" fmla="val 288"/>
                <a:gd name="f64" fmla="val 385"/>
                <a:gd name="f65" fmla="val 278"/>
                <a:gd name="f66" fmla="val 492"/>
                <a:gd name="f67" fmla="val 705"/>
                <a:gd name="f68" fmla="val 365"/>
                <a:gd name="f69" fmla="val 346"/>
                <a:gd name="f70" fmla="val 326"/>
                <a:gd name="f71" fmla="val 683"/>
                <a:gd name="f72" fmla="val 449"/>
                <a:gd name="f73" fmla="val 214"/>
                <a:gd name="f74" fmla="val 325"/>
                <a:gd name="f75" fmla="val 213"/>
                <a:gd name="f76" fmla="val 324"/>
                <a:gd name="f77" fmla="val 215"/>
                <a:gd name="f78" fmla="val 323"/>
                <a:gd name="f79" fmla="val 216"/>
                <a:gd name="f80" fmla="val 322"/>
                <a:gd name="f81" fmla="val 218"/>
                <a:gd name="f82" fmla="val 294"/>
                <a:gd name="f83" fmla="val 286"/>
                <a:gd name="f84" fmla="val 265"/>
                <a:gd name="f85" fmla="val 236"/>
                <a:gd name="f86" fmla="val 467"/>
                <a:gd name="f87" fmla="val 199"/>
                <a:gd name="f88" fmla="val 511"/>
                <a:gd name="f89" fmla="val 181"/>
                <a:gd name="f90" fmla="val 555"/>
                <a:gd name="f91" fmla="val 160"/>
                <a:gd name="f92" fmla="val 140"/>
                <a:gd name="f93" fmla="val 653"/>
                <a:gd name="f94" fmla="val 120"/>
                <a:gd name="f95" fmla="val 702"/>
                <a:gd name="f96" fmla="val 93"/>
                <a:gd name="f97" fmla="val 768"/>
                <a:gd name="f98" fmla="val 64"/>
                <a:gd name="f99" fmla="val 834"/>
                <a:gd name="f100" fmla="val 38"/>
                <a:gd name="f101" fmla="val 900"/>
                <a:gd name="f102" fmla="val 32"/>
                <a:gd name="f103" fmla="val 915"/>
                <a:gd name="f104" fmla="val 25"/>
                <a:gd name="f105" fmla="val 922"/>
                <a:gd name="f106" fmla="val 9"/>
                <a:gd name="f107" fmla="val 919"/>
                <a:gd name="f108" fmla="val 6"/>
                <a:gd name="f109" fmla="val 3"/>
                <a:gd name="f110" fmla="val 4"/>
                <a:gd name="f111" fmla="val 907"/>
                <a:gd name="f112" fmla="val 895"/>
                <a:gd name="f113" fmla="val 13"/>
                <a:gd name="f114" fmla="val 884"/>
                <a:gd name="f115" fmla="val 39"/>
                <a:gd name="f116" fmla="val 823"/>
                <a:gd name="f117" fmla="val 762"/>
                <a:gd name="f118" fmla="val 89"/>
                <a:gd name="f119" fmla="val 628"/>
                <a:gd name="f120" fmla="val 151"/>
                <a:gd name="f121" fmla="val 554"/>
                <a:gd name="f122" fmla="val 182"/>
                <a:gd name="f123" fmla="val 480"/>
                <a:gd name="f124" fmla="val 209"/>
                <a:gd name="f125" fmla="val 413"/>
                <a:gd name="f126" fmla="val 347"/>
                <a:gd name="f127" fmla="val 264"/>
                <a:gd name="f128" fmla="val 281"/>
                <a:gd name="f129" fmla="val 279"/>
                <a:gd name="f130" fmla="val 245"/>
                <a:gd name="f131" fmla="val 293"/>
                <a:gd name="f132" fmla="val 308"/>
                <a:gd name="f133" fmla="val 173"/>
                <a:gd name="f134" fmla="val 169"/>
                <a:gd name="f135" fmla="val 311"/>
                <a:gd name="f136" fmla="val 168"/>
                <a:gd name="f137" fmla="val 315"/>
                <a:gd name="f138" fmla="val 370"/>
                <a:gd name="f139" fmla="val 397"/>
                <a:gd name="f140" fmla="val 402"/>
                <a:gd name="f141" fmla="val 170"/>
                <a:gd name="f142" fmla="val 406"/>
                <a:gd name="f143" fmla="val 175"/>
                <a:gd name="f144" fmla="val 410"/>
                <a:gd name="f145" fmla="val 185"/>
                <a:gd name="f146" fmla="val 194"/>
                <a:gd name="f147" fmla="val 204"/>
                <a:gd name="f148" fmla="val 206"/>
                <a:gd name="f149" fmla="val 207"/>
                <a:gd name="f150" fmla="val 421"/>
                <a:gd name="f151" fmla="val 208"/>
                <a:gd name="f152" fmla="val 443"/>
                <a:gd name="f153" fmla="val 465"/>
                <a:gd name="f154" fmla="val 220"/>
                <a:gd name="f155" fmla="val 487"/>
                <a:gd name="f156" fmla="val 226"/>
                <a:gd name="f157" fmla="val 489"/>
                <a:gd name="f158" fmla="val 227"/>
                <a:gd name="f159" fmla="val 490"/>
                <a:gd name="f160" fmla="val 491"/>
                <a:gd name="f161" fmla="val 221"/>
                <a:gd name="f162" fmla="val 217"/>
                <a:gd name="f163" fmla="val 210"/>
                <a:gd name="f164" fmla="val 498"/>
                <a:gd name="f165" fmla="val 212"/>
                <a:gd name="f166" fmla="val 506"/>
                <a:gd name="f167" fmla="val 513"/>
                <a:gd name="f168" fmla="val 523"/>
                <a:gd name="f169" fmla="val 531"/>
                <a:gd name="f170" fmla="val 540"/>
                <a:gd name="f171" fmla="val 549"/>
                <a:gd name="f172" fmla="val 566"/>
                <a:gd name="f173" fmla="val 568"/>
                <a:gd name="f174" fmla="val 201"/>
                <a:gd name="f175" fmla="val 565"/>
                <a:gd name="f176" fmla="val 188"/>
                <a:gd name="f177" fmla="val 560"/>
                <a:gd name="f178" fmla="val 543"/>
                <a:gd name="f179" fmla="val 161"/>
                <a:gd name="f180" fmla="val 164"/>
                <a:gd name="f181" fmla="val 516"/>
                <a:gd name="f182" fmla="val 166"/>
                <a:gd name="f183" fmla="val 509"/>
                <a:gd name="f184" fmla="val 165"/>
                <a:gd name="f185" fmla="val 502"/>
                <a:gd name="f186" fmla="val 494"/>
                <a:gd name="f187" fmla="val 163"/>
                <a:gd name="f188" fmla="val 493"/>
                <a:gd name="f189" fmla="val 495"/>
                <a:gd name="f190" fmla="val 152"/>
                <a:gd name="f191" fmla="val 148"/>
                <a:gd name="f192" fmla="val 144"/>
                <a:gd name="f193" fmla="val 139"/>
                <a:gd name="f194" fmla="val 138"/>
                <a:gd name="f195" fmla="val 496"/>
                <a:gd name="f196" fmla="val 136"/>
                <a:gd name="f197" fmla="val 497"/>
                <a:gd name="f198" fmla="val 134"/>
                <a:gd name="f199" fmla="val 135"/>
                <a:gd name="f200" fmla="val 130"/>
                <a:gd name="f201" fmla="val 126"/>
                <a:gd name="f202" fmla="val 121"/>
                <a:gd name="f203" fmla="val 118"/>
                <a:gd name="f204" fmla="val 488"/>
                <a:gd name="f205" fmla="val 117"/>
                <a:gd name="f206" fmla="val 486"/>
                <a:gd name="f207" fmla="val 116"/>
                <a:gd name="f208" fmla="val 483"/>
                <a:gd name="f209" fmla="val 115"/>
                <a:gd name="f210" fmla="val 484"/>
                <a:gd name="f211" fmla="val 106"/>
                <a:gd name="f212" fmla="val 97"/>
                <a:gd name="f213" fmla="val 87"/>
                <a:gd name="f214" fmla="val 485"/>
                <a:gd name="f215" fmla="val 479"/>
                <a:gd name="f216" fmla="val 472"/>
                <a:gd name="f217" fmla="val 90"/>
                <a:gd name="f218" fmla="val 471"/>
                <a:gd name="f219" fmla="val 96"/>
                <a:gd name="f220" fmla="val 450"/>
                <a:gd name="f221" fmla="val 429"/>
                <a:gd name="f222" fmla="val 409"/>
                <a:gd name="f223" fmla="val 404"/>
                <a:gd name="f224" fmla="val 401"/>
                <a:gd name="f225" fmla="val 398"/>
                <a:gd name="f226" fmla="val 101"/>
                <a:gd name="f227" fmla="val 394"/>
                <a:gd name="f228" fmla="val 107"/>
                <a:gd name="f229" fmla="val 389"/>
                <a:gd name="f230" fmla="val 111"/>
                <a:gd name="f231" fmla="val 383"/>
                <a:gd name="f232" fmla="val 379"/>
                <a:gd name="f233" fmla="val 377"/>
                <a:gd name="f234" fmla="val 119"/>
                <a:gd name="f235" fmla="val 378"/>
                <a:gd name="f236" fmla="val 124"/>
                <a:gd name="f237" fmla="val 127"/>
                <a:gd name="f238" fmla="val 133"/>
                <a:gd name="f239" fmla="val 362"/>
                <a:gd name="f240" fmla="val 132"/>
                <a:gd name="f241" fmla="val 332"/>
                <a:gd name="f242" fmla="val 123"/>
                <a:gd name="f243" fmla="val 329"/>
                <a:gd name="f244" fmla="val 110"/>
                <a:gd name="f245" fmla="val 317"/>
                <a:gd name="f246" fmla="val 109"/>
                <a:gd name="f247" fmla="val 312"/>
                <a:gd name="f248" fmla="val 103"/>
                <a:gd name="f249" fmla="val 304"/>
                <a:gd name="f250" fmla="val 299"/>
                <a:gd name="f251" fmla="val 284"/>
                <a:gd name="f252" fmla="val 270"/>
                <a:gd name="f253" fmla="val 255"/>
                <a:gd name="f254" fmla="val 253"/>
                <a:gd name="f255" fmla="val 251"/>
                <a:gd name="f256" fmla="val 95"/>
                <a:gd name="f257" fmla="val 250"/>
                <a:gd name="f258" fmla="val 244"/>
                <a:gd name="f259" fmla="val 84"/>
                <a:gd name="f260" fmla="val 239"/>
                <a:gd name="f261" fmla="val 75"/>
                <a:gd name="f262" fmla="val 234"/>
                <a:gd name="f263" fmla="val 66"/>
                <a:gd name="f264" fmla="val 65"/>
                <a:gd name="f265" fmla="val 238"/>
                <a:gd name="f266" fmla="val 240"/>
                <a:gd name="f267" fmla="val 261"/>
                <a:gd name="f268" fmla="val 282"/>
                <a:gd name="f269" fmla="val 303"/>
                <a:gd name="f270" fmla="val 309"/>
                <a:gd name="f271" fmla="val 61"/>
                <a:gd name="f272" fmla="val 55"/>
                <a:gd name="f273" fmla="val 321"/>
                <a:gd name="f274" fmla="val 51"/>
                <a:gd name="f275" fmla="val 47"/>
                <a:gd name="f276" fmla="val 44"/>
                <a:gd name="f277" fmla="val 42"/>
                <a:gd name="f278" fmla="val 330"/>
                <a:gd name="f279" fmla="val 29"/>
                <a:gd name="f280" fmla="val 21"/>
                <a:gd name="f281" fmla="val 335"/>
                <a:gd name="f282" fmla="val 341"/>
                <a:gd name="f283" fmla="val 353"/>
                <a:gd name="f284" fmla="val 1"/>
                <a:gd name="f285" fmla="val 361"/>
                <a:gd name="f286" fmla="val 372"/>
                <a:gd name="f287" fmla="val 7"/>
                <a:gd name="f288" fmla="val 15"/>
                <a:gd name="f289" fmla="val 26"/>
                <a:gd name="f290" fmla="val 36"/>
                <a:gd name="f291" fmla="val 45"/>
                <a:gd name="f292" fmla="val 50"/>
                <a:gd name="f293" fmla="val 52"/>
                <a:gd name="f294" fmla="val 396"/>
                <a:gd name="f295" fmla="val 58"/>
                <a:gd name="f296" fmla="val 399"/>
                <a:gd name="f297" fmla="val 63"/>
                <a:gd name="f298" fmla="val 427"/>
                <a:gd name="f299" fmla="val 447"/>
                <a:gd name="f300" fmla="val 468"/>
                <a:gd name="f301" fmla="val 470"/>
                <a:gd name="f302" fmla="val 68"/>
                <a:gd name="f303" fmla="val 71"/>
                <a:gd name="f304" fmla="val 74"/>
                <a:gd name="f305" fmla="val 477"/>
                <a:gd name="f306" fmla="val 73"/>
                <a:gd name="f307" fmla="val 59"/>
                <a:gd name="f308" fmla="val 57"/>
                <a:gd name="f309" fmla="val 54"/>
                <a:gd name="f310" fmla="val 49"/>
                <a:gd name="f311" fmla="val 35"/>
                <a:gd name="f312" fmla="val 503"/>
                <a:gd name="f313" fmla="val 20"/>
                <a:gd name="f314" fmla="val 591"/>
                <a:gd name="f315" fmla="val 8"/>
                <a:gd name="f316" fmla="val 609"/>
                <a:gd name="f317" fmla="val 14"/>
                <a:gd name="f318" fmla="val 622"/>
                <a:gd name="f319" fmla="val 620"/>
                <a:gd name="f320" fmla="val 53"/>
                <a:gd name="f321" fmla="val 618"/>
                <a:gd name="f322" fmla="val 69"/>
                <a:gd name="f323" fmla="val 617"/>
                <a:gd name="f324" fmla="val 85"/>
                <a:gd name="f325" fmla="val 616"/>
                <a:gd name="f326" fmla="val 615"/>
                <a:gd name="f327" fmla="val 623"/>
                <a:gd name="f328" fmla="val 632"/>
                <a:gd name="f329" fmla="val 671"/>
                <a:gd name="f330" fmla="val 688"/>
                <a:gd name="f331" fmla="val 707"/>
                <a:gd name="f332" fmla="val 153"/>
                <a:gd name="f333" fmla="val 725"/>
                <a:gd name="f334" fmla="val 191"/>
                <a:gd name="f335" fmla="val 754"/>
                <a:gd name="f336" fmla="val 764"/>
                <a:gd name="f337" fmla="val 268"/>
                <a:gd name="f338" fmla="val 271"/>
                <a:gd name="f339" fmla="val 771"/>
                <a:gd name="f340" fmla="val 275"/>
                <a:gd name="f341" fmla="val 773"/>
                <a:gd name="f342" fmla="val 277"/>
                <a:gd name="f343" fmla="val 793"/>
                <a:gd name="f344" fmla="val 805"/>
                <a:gd name="f345" fmla="val 807"/>
                <a:gd name="f346" fmla="val 349"/>
                <a:gd name="f347" fmla="val 808"/>
                <a:gd name="f348" fmla="val 354"/>
                <a:gd name="f349" fmla="val 359"/>
                <a:gd name="f350" fmla="val 368"/>
                <a:gd name="f351" fmla="val 809"/>
                <a:gd name="f352" fmla="val 371"/>
                <a:gd name="f353" fmla="val 811"/>
                <a:gd name="f354" fmla="val 374"/>
                <a:gd name="f355" fmla="val 822"/>
                <a:gd name="f356" fmla="val 392"/>
                <a:gd name="f357" fmla="val 844"/>
                <a:gd name="f358" fmla="val 428"/>
                <a:gd name="f359" fmla="val 859"/>
                <a:gd name="f360" fmla="val 458"/>
                <a:gd name="f361" fmla="val 860"/>
                <a:gd name="f362" fmla="val 528"/>
                <a:gd name="f363" fmla="val 858"/>
                <a:gd name="f364" fmla="val 533"/>
                <a:gd name="f365" fmla="val 537"/>
                <a:gd name="f366" fmla="val 854"/>
                <a:gd name="f367" fmla="val 592"/>
                <a:gd name="f368" fmla="val 848"/>
                <a:gd name="f369" fmla="val 846"/>
                <a:gd name="f370" fmla="val 646"/>
                <a:gd name="f371" fmla="val 843"/>
                <a:gd name="f372" fmla="val 672"/>
                <a:gd name="f373" fmla="val 841"/>
                <a:gd name="f374" fmla="val 698"/>
                <a:gd name="f375" fmla="val 839"/>
                <a:gd name="f376" fmla="val 720"/>
                <a:gd name="f377" fmla="val 837"/>
                <a:gd name="f378" fmla="val 741"/>
                <a:gd name="f379" fmla="val 835"/>
                <a:gd name="f380" fmla="val 833"/>
                <a:gd name="f381" fmla="val 784"/>
                <a:gd name="f382" fmla="val 831"/>
                <a:gd name="f383" fmla="val 806"/>
                <a:gd name="f384" fmla="val 829"/>
                <a:gd name="f385" fmla="val 827"/>
                <a:gd name="f386" fmla="val 849"/>
                <a:gd name="f387" fmla="val 825"/>
                <a:gd name="f388" fmla="val 870"/>
                <a:gd name="f389" fmla="val 891"/>
                <a:gd name="f390" fmla="val 908"/>
                <a:gd name="f391" fmla="val 820"/>
                <a:gd name="f392" fmla="val 925"/>
                <a:gd name="f393" fmla="val 818"/>
                <a:gd name="f394" fmla="val 942"/>
                <a:gd name="f395" fmla="val 817"/>
                <a:gd name="f396" fmla="val 953"/>
                <a:gd name="f397" fmla="val 816"/>
                <a:gd name="f398" fmla="val 965"/>
                <a:gd name="f399" fmla="val 815"/>
                <a:gd name="f400" fmla="val 981"/>
                <a:gd name="f401" fmla="val 814"/>
                <a:gd name="f402" fmla="val 984"/>
                <a:gd name="f403" fmla="val 989"/>
                <a:gd name="f404" fmla="val 798"/>
                <a:gd name="f405" fmla="val 789"/>
                <a:gd name="f406" fmla="val 1009"/>
                <a:gd name="f407" fmla="val 694"/>
                <a:gd name="f408" fmla="val 647"/>
                <a:gd name="f409" fmla="val 1011"/>
                <a:gd name="f410" fmla="val 651"/>
                <a:gd name="f411" fmla="val 1007"/>
                <a:gd name="f412" fmla="val 659"/>
                <a:gd name="f413" fmla="val 1004"/>
                <a:gd name="f414" fmla="val 693"/>
                <a:gd name="f415" fmla="val 995"/>
                <a:gd name="f416" fmla="val 679"/>
                <a:gd name="f417" fmla="val 974"/>
                <a:gd name="f418" fmla="val 666"/>
                <a:gd name="f419" fmla="val 652"/>
                <a:gd name="f420" fmla="val 931"/>
                <a:gd name="f421" fmla="val 661"/>
                <a:gd name="f422" fmla="val 670"/>
                <a:gd name="f423" fmla="val 678"/>
                <a:gd name="f424" fmla="val 680"/>
                <a:gd name="f425" fmla="val 682"/>
                <a:gd name="f426" fmla="val 933"/>
                <a:gd name="f427" fmla="val 935"/>
                <a:gd name="f428" fmla="val 687"/>
                <a:gd name="f429" fmla="val 944"/>
                <a:gd name="f430" fmla="val 690"/>
                <a:gd name="f431" fmla="val 954"/>
                <a:gd name="f432" fmla="val 963"/>
                <a:gd name="f433" fmla="val 696"/>
                <a:gd name="f434" fmla="val 970"/>
                <a:gd name="f435" fmla="val 699"/>
                <a:gd name="f436" fmla="val 983"/>
                <a:gd name="f437" fmla="val 703"/>
                <a:gd name="f438" fmla="val 714"/>
                <a:gd name="f439" fmla="val 883"/>
                <a:gd name="f440" fmla="val 724"/>
                <a:gd name="f441" fmla="val 783"/>
                <a:gd name="f442" fmla="val 735"/>
                <a:gd name="f443" fmla="val 732"/>
                <a:gd name="f444" fmla="val 686"/>
                <a:gd name="f445" fmla="val 731"/>
                <a:gd name="f446" fmla="val 729"/>
                <a:gd name="f447" fmla="val 708"/>
                <a:gd name="f448" fmla="val 752"/>
                <a:gd name="f449" fmla="val 812"/>
                <a:gd name="f450" fmla="val 664"/>
                <a:gd name="f451" fmla="val 871"/>
                <a:gd name="f452" fmla="val 663"/>
                <a:gd name="f453" fmla="val 875"/>
                <a:gd name="f454" fmla="val 662"/>
                <a:gd name="f455" fmla="val 879"/>
                <a:gd name="f456" fmla="val 669"/>
                <a:gd name="f457" fmla="val 673"/>
                <a:gd name="f458" fmla="val 667"/>
                <a:gd name="f459" fmla="val 657"/>
                <a:gd name="f460" fmla="val 641"/>
                <a:gd name="f461" fmla="val 636"/>
                <a:gd name="f462" fmla="val 631"/>
                <a:gd name="f463" fmla="val 608"/>
                <a:gd name="f464" fmla="val 596"/>
                <a:gd name="f465" fmla="val 576"/>
                <a:gd name="f466" fmla="val 535"/>
                <a:gd name="f467" fmla="val 1016"/>
                <a:gd name="f468" fmla="val 1013"/>
                <a:gd name="f469" fmla="val 1010"/>
                <a:gd name="f470" fmla="val 526"/>
                <a:gd name="f471" fmla="val 1012"/>
                <a:gd name="f472" fmla="val 510"/>
                <a:gd name="f473" fmla="val 567"/>
                <a:gd name="f474" fmla="val 564"/>
                <a:gd name="f475" fmla="val 561"/>
                <a:gd name="f476" fmla="val 327"/>
                <a:gd name="f477" fmla="val 536"/>
                <a:gd name="f478" fmla="val 512"/>
                <a:gd name="f479" fmla="val 482"/>
                <a:gd name="f480" fmla="val 380"/>
                <a:gd name="f481" fmla="val 384"/>
                <a:gd name="f482" fmla="val 419"/>
                <a:gd name="f483" fmla="val 453"/>
                <a:gd name="f484" fmla="val 541"/>
                <a:gd name="f485" fmla="val 542"/>
                <a:gd name="f486" fmla="val 597"/>
                <a:gd name="f487" fmla="val 581"/>
                <a:gd name="f488" fmla="val 586"/>
                <a:gd name="f489" fmla="val 590"/>
                <a:gd name="f490" fmla="val 677"/>
                <a:gd name="f491" fmla="val 595"/>
                <a:gd name="f492" fmla="val 689"/>
                <a:gd name="f493" fmla="val 613"/>
                <a:gd name="f494" fmla="val 635"/>
                <a:gd name="f495" fmla="val 629"/>
                <a:gd name="f496" fmla="val 582"/>
                <a:gd name="f497" fmla="val 529"/>
                <a:gd name="f498" fmla="val 654"/>
                <a:gd name="f499" fmla="val 505"/>
                <a:gd name="f500" fmla="val 656"/>
                <a:gd name="f501" fmla="val 481"/>
                <a:gd name="f502" fmla="val 457"/>
                <a:gd name="f503" fmla="val 643"/>
                <a:gd name="f504" fmla="val 452"/>
                <a:gd name="f505" fmla="val 642"/>
                <a:gd name="f506" fmla="val 644"/>
                <a:gd name="f507" fmla="val 645"/>
                <a:gd name="f508" fmla="val 437"/>
                <a:gd name="f509" fmla="val 619"/>
                <a:gd name="f510" fmla="val 386"/>
                <a:gd name="f511" fmla="val 381"/>
                <a:gd name="f512" fmla="val 606"/>
                <a:gd name="f513" fmla="val 612"/>
                <a:gd name="f514" fmla="val 474"/>
                <a:gd name="f515" fmla="val 611"/>
                <a:gd name="f516" fmla="val 603"/>
                <a:gd name="f517" fmla="val 588"/>
                <a:gd name="f518" fmla="val 570"/>
                <a:gd name="f519" fmla="val 478"/>
                <a:gd name="f520" fmla="val 476"/>
                <a:gd name="f521" fmla="val 473"/>
                <a:gd name="f522" fmla="val 435"/>
                <a:gd name="f523" fmla="val 387"/>
                <a:gd name="f524" fmla="val 356"/>
                <a:gd name="f525" fmla="val 373"/>
                <a:gd name="f526" fmla="val 905"/>
                <a:gd name="f527" fmla="val 902"/>
                <a:gd name="f528" fmla="val 684"/>
                <a:gd name="f529" fmla="val 242"/>
                <a:gd name="f530" fmla="val 366"/>
                <a:gd name="f531" fmla="val 235"/>
                <a:gd name="f532" fmla="val 345"/>
                <a:gd name="f533" fmla="val 338"/>
                <a:gd name="f534" fmla="val 685"/>
                <a:gd name="f535" fmla="val 901"/>
                <a:gd name="f536" fmla="val 339"/>
                <a:gd name="f537" fmla="val 350"/>
                <a:gd name="f538" fmla="val 507"/>
                <a:gd name="f539" fmla="val 292"/>
                <a:gd name="f540" fmla="val 455"/>
                <a:gd name="f541" fmla="val 276"/>
                <a:gd name="f542" fmla="val 454"/>
                <a:gd name="f543" fmla="val 461"/>
                <a:gd name="f544" fmla="val 464"/>
                <a:gd name="f545" fmla="val 291"/>
                <a:gd name="f546" fmla="+- 0 0 -90"/>
                <a:gd name="f547" fmla="*/ f3 1 863"/>
                <a:gd name="f548" fmla="*/ f4 1 1019"/>
                <a:gd name="f549" fmla="val f5"/>
                <a:gd name="f550" fmla="val f6"/>
                <a:gd name="f551" fmla="val f7"/>
                <a:gd name="f552" fmla="*/ f546 f0 1"/>
                <a:gd name="f553" fmla="+- f551 0 f549"/>
                <a:gd name="f554" fmla="+- f550 0 f549"/>
                <a:gd name="f555" fmla="*/ f552 1 f2"/>
                <a:gd name="f556" fmla="*/ f554 1 863"/>
                <a:gd name="f557" fmla="*/ f553 1 1019"/>
                <a:gd name="f558" fmla="*/ 517 f554 1"/>
                <a:gd name="f559" fmla="*/ 947 f553 1"/>
                <a:gd name="f560" fmla="*/ 578 f554 1"/>
                <a:gd name="f561" fmla="*/ 736 f553 1"/>
                <a:gd name="f562" fmla="*/ 425 f554 1"/>
                <a:gd name="f563" fmla="*/ 319 f553 1"/>
                <a:gd name="f564" fmla="*/ 385 f554 1"/>
                <a:gd name="f565" fmla="*/ 918 f553 1"/>
                <a:gd name="f566" fmla="*/ 325 f554 1"/>
                <a:gd name="f567" fmla="*/ 213 f553 1"/>
                <a:gd name="f568" fmla="*/ 181 f554 1"/>
                <a:gd name="f569" fmla="*/ 555 f553 1"/>
                <a:gd name="f570" fmla="*/ 9 f554 1"/>
                <a:gd name="f571" fmla="*/ 919 f553 1"/>
                <a:gd name="f572" fmla="*/ 89 f554 1"/>
                <a:gd name="f573" fmla="*/ 702 f553 1"/>
                <a:gd name="f574" fmla="*/ 308 f554 1"/>
                <a:gd name="f575" fmla="*/ 173 f553 1"/>
                <a:gd name="f576" fmla="*/ 406 f554 1"/>
                <a:gd name="f577" fmla="*/ 175 f553 1"/>
                <a:gd name="f578" fmla="*/ 487 f554 1"/>
                <a:gd name="f579" fmla="*/ 226 f553 1"/>
                <a:gd name="f580" fmla="*/ 513 f554 1"/>
                <a:gd name="f581" fmla="*/ 216 f553 1"/>
                <a:gd name="f582" fmla="*/ 565 f554 1"/>
                <a:gd name="f583" fmla="*/ 188 f553 1"/>
                <a:gd name="f584" fmla="*/ 495 f554 1"/>
                <a:gd name="f585" fmla="*/ 152 f553 1"/>
                <a:gd name="f586" fmla="*/ 497 f554 1"/>
                <a:gd name="f587" fmla="*/ 134 f553 1"/>
                <a:gd name="f588" fmla="*/ 488 f554 1"/>
                <a:gd name="f589" fmla="*/ 117 f553 1"/>
                <a:gd name="f590" fmla="*/ 472 f554 1"/>
                <a:gd name="f591" fmla="*/ 87 f553 1"/>
                <a:gd name="f592" fmla="*/ 398 f554 1"/>
                <a:gd name="f593" fmla="*/ 101 f553 1"/>
                <a:gd name="f594" fmla="*/ 378 f554 1"/>
                <a:gd name="f595" fmla="*/ 133 f553 1"/>
                <a:gd name="f596" fmla="*/ 319 f554 1"/>
                <a:gd name="f597" fmla="*/ 110 f553 1"/>
                <a:gd name="f598" fmla="*/ 255 f554 1"/>
                <a:gd name="f599" fmla="*/ 96 f553 1"/>
                <a:gd name="f600" fmla="*/ 240 f554 1"/>
                <a:gd name="f601" fmla="*/ 65 f553 1"/>
                <a:gd name="f602" fmla="*/ 326 f554 1"/>
                <a:gd name="f603" fmla="*/ 47 f553 1"/>
                <a:gd name="f604" fmla="*/ 361 f554 1"/>
                <a:gd name="f605" fmla="*/ 4 f553 1"/>
                <a:gd name="f606" fmla="*/ 399 f554 1"/>
                <a:gd name="f607" fmla="*/ 61 f553 1"/>
                <a:gd name="f608" fmla="*/ 470 f554 1"/>
                <a:gd name="f609" fmla="*/ 493 f554 1"/>
                <a:gd name="f610" fmla="*/ 64 f553 1"/>
                <a:gd name="f611" fmla="*/ 503 f554 1"/>
                <a:gd name="f612" fmla="*/ 20 f553 1"/>
                <a:gd name="f613" fmla="*/ 616 f554 1"/>
                <a:gd name="f614" fmla="*/ 739 f554 1"/>
                <a:gd name="f615" fmla="*/ 191 f553 1"/>
                <a:gd name="f616" fmla="*/ 807 f554 1"/>
                <a:gd name="f617" fmla="*/ 349 f553 1"/>
                <a:gd name="f618" fmla="*/ 844 f554 1"/>
                <a:gd name="f619" fmla="*/ 428 f553 1"/>
                <a:gd name="f620" fmla="*/ 848 f554 1"/>
                <a:gd name="f621" fmla="*/ 620 f553 1"/>
                <a:gd name="f622" fmla="*/ 829 f554 1"/>
                <a:gd name="f623" fmla="*/ 827 f553 1"/>
                <a:gd name="f624" fmla="*/ 815 f554 1"/>
                <a:gd name="f625" fmla="*/ 977 f553 1"/>
                <a:gd name="f626" fmla="*/ 789 f554 1"/>
                <a:gd name="f627" fmla="*/ 1019 f553 1"/>
                <a:gd name="f628" fmla="*/ 693 f554 1"/>
                <a:gd name="f629" fmla="*/ 995 f553 1"/>
                <a:gd name="f630" fmla="*/ 683 f554 1"/>
                <a:gd name="f631" fmla="*/ 935 f553 1"/>
                <a:gd name="f632" fmla="*/ 703 f554 1"/>
                <a:gd name="f633" fmla="*/ 983 f553 1"/>
                <a:gd name="f634" fmla="*/ 664 f554 1"/>
                <a:gd name="f635" fmla="*/ 871 f553 1"/>
                <a:gd name="f636" fmla="*/ 646 f554 1"/>
                <a:gd name="f637" fmla="*/ 596 f554 1"/>
                <a:gd name="f638" fmla="*/ 510 f554 1"/>
                <a:gd name="f639" fmla="*/ 561 f554 1"/>
                <a:gd name="f640" fmla="*/ 327 f553 1"/>
                <a:gd name="f641" fmla="*/ 521 f554 1"/>
                <a:gd name="f642" fmla="*/ 487 f553 1"/>
                <a:gd name="f643" fmla="*/ 597 f554 1"/>
                <a:gd name="f644" fmla="*/ 688 f553 1"/>
                <a:gd name="f645" fmla="*/ 644 f554 1"/>
                <a:gd name="f646" fmla="*/ 441 f553 1"/>
                <a:gd name="f647" fmla="*/ 604 f554 1"/>
                <a:gd name="f648" fmla="*/ 372 f553 1"/>
                <a:gd name="f649" fmla="*/ 588 f554 1"/>
                <a:gd name="f650" fmla="*/ 502 f553 1"/>
                <a:gd name="f651" fmla="*/ 567 f554 1"/>
                <a:gd name="f652" fmla="*/ 418 f553 1"/>
                <a:gd name="f653" fmla="*/ 373 f554 1"/>
                <a:gd name="f654" fmla="*/ 900 f553 1"/>
                <a:gd name="f655" fmla="*/ 338 f554 1"/>
                <a:gd name="f656" fmla="*/ 251 f553 1"/>
                <a:gd name="f657" fmla="*/ 907 f553 1"/>
                <a:gd name="f658" fmla="*/ 454 f554 1"/>
                <a:gd name="f659" fmla="*/ 277 f553 1"/>
                <a:gd name="f660" fmla="+- f555 0 f1"/>
                <a:gd name="f661" fmla="*/ f558 1 863"/>
                <a:gd name="f662" fmla="*/ f559 1 1019"/>
                <a:gd name="f663" fmla="*/ f560 1 863"/>
                <a:gd name="f664" fmla="*/ f561 1 1019"/>
                <a:gd name="f665" fmla="*/ f562 1 863"/>
                <a:gd name="f666" fmla="*/ f563 1 1019"/>
                <a:gd name="f667" fmla="*/ f564 1 863"/>
                <a:gd name="f668" fmla="*/ f565 1 1019"/>
                <a:gd name="f669" fmla="*/ f566 1 863"/>
                <a:gd name="f670" fmla="*/ f567 1 1019"/>
                <a:gd name="f671" fmla="*/ f568 1 863"/>
                <a:gd name="f672" fmla="*/ f569 1 1019"/>
                <a:gd name="f673" fmla="*/ f570 1 863"/>
                <a:gd name="f674" fmla="*/ f571 1 1019"/>
                <a:gd name="f675" fmla="*/ f572 1 863"/>
                <a:gd name="f676" fmla="*/ f573 1 1019"/>
                <a:gd name="f677" fmla="*/ f574 1 863"/>
                <a:gd name="f678" fmla="*/ f575 1 1019"/>
                <a:gd name="f679" fmla="*/ f576 1 863"/>
                <a:gd name="f680" fmla="*/ f577 1 1019"/>
                <a:gd name="f681" fmla="*/ f578 1 863"/>
                <a:gd name="f682" fmla="*/ f579 1 1019"/>
                <a:gd name="f683" fmla="*/ f580 1 863"/>
                <a:gd name="f684" fmla="*/ f581 1 1019"/>
                <a:gd name="f685" fmla="*/ f582 1 863"/>
                <a:gd name="f686" fmla="*/ f583 1 1019"/>
                <a:gd name="f687" fmla="*/ f584 1 863"/>
                <a:gd name="f688" fmla="*/ f585 1 1019"/>
                <a:gd name="f689" fmla="*/ f586 1 863"/>
                <a:gd name="f690" fmla="*/ f587 1 1019"/>
                <a:gd name="f691" fmla="*/ f588 1 863"/>
                <a:gd name="f692" fmla="*/ f589 1 1019"/>
                <a:gd name="f693" fmla="*/ f590 1 863"/>
                <a:gd name="f694" fmla="*/ f591 1 1019"/>
                <a:gd name="f695" fmla="*/ f592 1 863"/>
                <a:gd name="f696" fmla="*/ f593 1 1019"/>
                <a:gd name="f697" fmla="*/ f594 1 863"/>
                <a:gd name="f698" fmla="*/ f595 1 1019"/>
                <a:gd name="f699" fmla="*/ f596 1 863"/>
                <a:gd name="f700" fmla="*/ f597 1 1019"/>
                <a:gd name="f701" fmla="*/ f598 1 863"/>
                <a:gd name="f702" fmla="*/ f599 1 1019"/>
                <a:gd name="f703" fmla="*/ f600 1 863"/>
                <a:gd name="f704" fmla="*/ f601 1 1019"/>
                <a:gd name="f705" fmla="*/ f602 1 863"/>
                <a:gd name="f706" fmla="*/ f603 1 1019"/>
                <a:gd name="f707" fmla="*/ f604 1 863"/>
                <a:gd name="f708" fmla="*/ f605 1 1019"/>
                <a:gd name="f709" fmla="*/ f606 1 863"/>
                <a:gd name="f710" fmla="*/ f607 1 1019"/>
                <a:gd name="f711" fmla="*/ f608 1 863"/>
                <a:gd name="f712" fmla="*/ f609 1 863"/>
                <a:gd name="f713" fmla="*/ f610 1 1019"/>
                <a:gd name="f714" fmla="*/ f611 1 863"/>
                <a:gd name="f715" fmla="*/ f612 1 1019"/>
                <a:gd name="f716" fmla="*/ f613 1 863"/>
                <a:gd name="f717" fmla="*/ f614 1 863"/>
                <a:gd name="f718" fmla="*/ f615 1 1019"/>
                <a:gd name="f719" fmla="*/ f616 1 863"/>
                <a:gd name="f720" fmla="*/ f617 1 1019"/>
                <a:gd name="f721" fmla="*/ f618 1 863"/>
                <a:gd name="f722" fmla="*/ f619 1 1019"/>
                <a:gd name="f723" fmla="*/ f620 1 863"/>
                <a:gd name="f724" fmla="*/ f621 1 1019"/>
                <a:gd name="f725" fmla="*/ f622 1 863"/>
                <a:gd name="f726" fmla="*/ f623 1 1019"/>
                <a:gd name="f727" fmla="*/ f624 1 863"/>
                <a:gd name="f728" fmla="*/ f625 1 1019"/>
                <a:gd name="f729" fmla="*/ f626 1 863"/>
                <a:gd name="f730" fmla="*/ f627 1 1019"/>
                <a:gd name="f731" fmla="*/ f628 1 863"/>
                <a:gd name="f732" fmla="*/ f629 1 1019"/>
                <a:gd name="f733" fmla="*/ f630 1 863"/>
                <a:gd name="f734" fmla="*/ f631 1 1019"/>
                <a:gd name="f735" fmla="*/ f632 1 863"/>
                <a:gd name="f736" fmla="*/ f633 1 1019"/>
                <a:gd name="f737" fmla="*/ f634 1 863"/>
                <a:gd name="f738" fmla="*/ f635 1 1019"/>
                <a:gd name="f739" fmla="*/ f636 1 863"/>
                <a:gd name="f740" fmla="*/ f637 1 863"/>
                <a:gd name="f741" fmla="*/ f638 1 863"/>
                <a:gd name="f742" fmla="*/ f639 1 863"/>
                <a:gd name="f743" fmla="*/ f640 1 1019"/>
                <a:gd name="f744" fmla="*/ f641 1 863"/>
                <a:gd name="f745" fmla="*/ f642 1 1019"/>
                <a:gd name="f746" fmla="*/ f643 1 863"/>
                <a:gd name="f747" fmla="*/ f644 1 1019"/>
                <a:gd name="f748" fmla="*/ f645 1 863"/>
                <a:gd name="f749" fmla="*/ f646 1 1019"/>
                <a:gd name="f750" fmla="*/ f647 1 863"/>
                <a:gd name="f751" fmla="*/ f648 1 1019"/>
                <a:gd name="f752" fmla="*/ f649 1 863"/>
                <a:gd name="f753" fmla="*/ f650 1 1019"/>
                <a:gd name="f754" fmla="*/ f651 1 863"/>
                <a:gd name="f755" fmla="*/ f652 1 1019"/>
                <a:gd name="f756" fmla="*/ f653 1 863"/>
                <a:gd name="f757" fmla="*/ f654 1 1019"/>
                <a:gd name="f758" fmla="*/ f655 1 863"/>
                <a:gd name="f759" fmla="*/ f656 1 1019"/>
                <a:gd name="f760" fmla="*/ f657 1 1019"/>
                <a:gd name="f761" fmla="*/ f658 1 863"/>
                <a:gd name="f762" fmla="*/ f659 1 1019"/>
                <a:gd name="f763" fmla="*/ 0 1 f556"/>
                <a:gd name="f764" fmla="*/ f550 1 f556"/>
                <a:gd name="f765" fmla="*/ 0 1 f557"/>
                <a:gd name="f766" fmla="*/ f551 1 f557"/>
                <a:gd name="f767" fmla="*/ f661 1 f556"/>
                <a:gd name="f768" fmla="*/ f662 1 f557"/>
                <a:gd name="f769" fmla="*/ f663 1 f556"/>
                <a:gd name="f770" fmla="*/ f664 1 f557"/>
                <a:gd name="f771" fmla="*/ f665 1 f556"/>
                <a:gd name="f772" fmla="*/ f666 1 f557"/>
                <a:gd name="f773" fmla="*/ f667 1 f556"/>
                <a:gd name="f774" fmla="*/ f668 1 f557"/>
                <a:gd name="f775" fmla="*/ f669 1 f556"/>
                <a:gd name="f776" fmla="*/ f670 1 f557"/>
                <a:gd name="f777" fmla="*/ f671 1 f556"/>
                <a:gd name="f778" fmla="*/ f672 1 f557"/>
                <a:gd name="f779" fmla="*/ f673 1 f556"/>
                <a:gd name="f780" fmla="*/ f674 1 f557"/>
                <a:gd name="f781" fmla="*/ f675 1 f556"/>
                <a:gd name="f782" fmla="*/ f676 1 f557"/>
                <a:gd name="f783" fmla="*/ f677 1 f556"/>
                <a:gd name="f784" fmla="*/ f678 1 f557"/>
                <a:gd name="f785" fmla="*/ f679 1 f556"/>
                <a:gd name="f786" fmla="*/ f680 1 f557"/>
                <a:gd name="f787" fmla="*/ f681 1 f556"/>
                <a:gd name="f788" fmla="*/ f682 1 f557"/>
                <a:gd name="f789" fmla="*/ f683 1 f556"/>
                <a:gd name="f790" fmla="*/ f684 1 f557"/>
                <a:gd name="f791" fmla="*/ f685 1 f556"/>
                <a:gd name="f792" fmla="*/ f686 1 f557"/>
                <a:gd name="f793" fmla="*/ f687 1 f556"/>
                <a:gd name="f794" fmla="*/ f688 1 f557"/>
                <a:gd name="f795" fmla="*/ f689 1 f556"/>
                <a:gd name="f796" fmla="*/ f690 1 f557"/>
                <a:gd name="f797" fmla="*/ f691 1 f556"/>
                <a:gd name="f798" fmla="*/ f692 1 f557"/>
                <a:gd name="f799" fmla="*/ f693 1 f556"/>
                <a:gd name="f800" fmla="*/ f694 1 f557"/>
                <a:gd name="f801" fmla="*/ f695 1 f556"/>
                <a:gd name="f802" fmla="*/ f696 1 f557"/>
                <a:gd name="f803" fmla="*/ f697 1 f556"/>
                <a:gd name="f804" fmla="*/ f698 1 f557"/>
                <a:gd name="f805" fmla="*/ f699 1 f556"/>
                <a:gd name="f806" fmla="*/ f700 1 f557"/>
                <a:gd name="f807" fmla="*/ f701 1 f556"/>
                <a:gd name="f808" fmla="*/ f702 1 f557"/>
                <a:gd name="f809" fmla="*/ f703 1 f556"/>
                <a:gd name="f810" fmla="*/ f704 1 f557"/>
                <a:gd name="f811" fmla="*/ f705 1 f556"/>
                <a:gd name="f812" fmla="*/ f706 1 f557"/>
                <a:gd name="f813" fmla="*/ f707 1 f556"/>
                <a:gd name="f814" fmla="*/ f708 1 f557"/>
                <a:gd name="f815" fmla="*/ f709 1 f556"/>
                <a:gd name="f816" fmla="*/ f710 1 f557"/>
                <a:gd name="f817" fmla="*/ f711 1 f556"/>
                <a:gd name="f818" fmla="*/ f712 1 f556"/>
                <a:gd name="f819" fmla="*/ f713 1 f557"/>
                <a:gd name="f820" fmla="*/ f714 1 f556"/>
                <a:gd name="f821" fmla="*/ f715 1 f557"/>
                <a:gd name="f822" fmla="*/ f716 1 f556"/>
                <a:gd name="f823" fmla="*/ f717 1 f556"/>
                <a:gd name="f824" fmla="*/ f718 1 f557"/>
                <a:gd name="f825" fmla="*/ f719 1 f556"/>
                <a:gd name="f826" fmla="*/ f720 1 f557"/>
                <a:gd name="f827" fmla="*/ f721 1 f556"/>
                <a:gd name="f828" fmla="*/ f722 1 f557"/>
                <a:gd name="f829" fmla="*/ f723 1 f556"/>
                <a:gd name="f830" fmla="*/ f724 1 f557"/>
                <a:gd name="f831" fmla="*/ f725 1 f556"/>
                <a:gd name="f832" fmla="*/ f726 1 f557"/>
                <a:gd name="f833" fmla="*/ f727 1 f556"/>
                <a:gd name="f834" fmla="*/ f728 1 f557"/>
                <a:gd name="f835" fmla="*/ f729 1 f556"/>
                <a:gd name="f836" fmla="*/ f730 1 f557"/>
                <a:gd name="f837" fmla="*/ f731 1 f556"/>
                <a:gd name="f838" fmla="*/ f732 1 f557"/>
                <a:gd name="f839" fmla="*/ f733 1 f556"/>
                <a:gd name="f840" fmla="*/ f734 1 f557"/>
                <a:gd name="f841" fmla="*/ f735 1 f556"/>
                <a:gd name="f842" fmla="*/ f736 1 f557"/>
                <a:gd name="f843" fmla="*/ f737 1 f556"/>
                <a:gd name="f844" fmla="*/ f738 1 f557"/>
                <a:gd name="f845" fmla="*/ f739 1 f556"/>
                <a:gd name="f846" fmla="*/ f740 1 f556"/>
                <a:gd name="f847" fmla="*/ f741 1 f556"/>
                <a:gd name="f848" fmla="*/ f742 1 f556"/>
                <a:gd name="f849" fmla="*/ f743 1 f557"/>
                <a:gd name="f850" fmla="*/ f744 1 f556"/>
                <a:gd name="f851" fmla="*/ f745 1 f557"/>
                <a:gd name="f852" fmla="*/ f746 1 f556"/>
                <a:gd name="f853" fmla="*/ f747 1 f557"/>
                <a:gd name="f854" fmla="*/ f748 1 f556"/>
                <a:gd name="f855" fmla="*/ f749 1 f557"/>
                <a:gd name="f856" fmla="*/ f750 1 f556"/>
                <a:gd name="f857" fmla="*/ f751 1 f557"/>
                <a:gd name="f858" fmla="*/ f752 1 f556"/>
                <a:gd name="f859" fmla="*/ f753 1 f557"/>
                <a:gd name="f860" fmla="*/ f754 1 f556"/>
                <a:gd name="f861" fmla="*/ f755 1 f557"/>
                <a:gd name="f862" fmla="*/ f756 1 f556"/>
                <a:gd name="f863" fmla="*/ f757 1 f557"/>
                <a:gd name="f864" fmla="*/ f758 1 f556"/>
                <a:gd name="f865" fmla="*/ f759 1 f557"/>
                <a:gd name="f866" fmla="*/ f760 1 f557"/>
                <a:gd name="f867" fmla="*/ f761 1 f556"/>
                <a:gd name="f868" fmla="*/ f762 1 f557"/>
                <a:gd name="f869" fmla="*/ f763 f547 1"/>
                <a:gd name="f870" fmla="*/ f764 f547 1"/>
                <a:gd name="f871" fmla="*/ f766 f548 1"/>
                <a:gd name="f872" fmla="*/ f765 f548 1"/>
                <a:gd name="f873" fmla="*/ f767 f547 1"/>
                <a:gd name="f874" fmla="*/ f768 f548 1"/>
                <a:gd name="f875" fmla="*/ f769 f547 1"/>
                <a:gd name="f876" fmla="*/ f770 f548 1"/>
                <a:gd name="f877" fmla="*/ f771 f547 1"/>
                <a:gd name="f878" fmla="*/ f772 f548 1"/>
                <a:gd name="f879" fmla="*/ f773 f547 1"/>
                <a:gd name="f880" fmla="*/ f774 f548 1"/>
                <a:gd name="f881" fmla="*/ f775 f547 1"/>
                <a:gd name="f882" fmla="*/ f776 f548 1"/>
                <a:gd name="f883" fmla="*/ f777 f547 1"/>
                <a:gd name="f884" fmla="*/ f778 f548 1"/>
                <a:gd name="f885" fmla="*/ f779 f547 1"/>
                <a:gd name="f886" fmla="*/ f780 f548 1"/>
                <a:gd name="f887" fmla="*/ f781 f547 1"/>
                <a:gd name="f888" fmla="*/ f782 f548 1"/>
                <a:gd name="f889" fmla="*/ f783 f547 1"/>
                <a:gd name="f890" fmla="*/ f784 f548 1"/>
                <a:gd name="f891" fmla="*/ f785 f547 1"/>
                <a:gd name="f892" fmla="*/ f786 f548 1"/>
                <a:gd name="f893" fmla="*/ f787 f547 1"/>
                <a:gd name="f894" fmla="*/ f788 f548 1"/>
                <a:gd name="f895" fmla="*/ f789 f547 1"/>
                <a:gd name="f896" fmla="*/ f790 f548 1"/>
                <a:gd name="f897" fmla="*/ f791 f547 1"/>
                <a:gd name="f898" fmla="*/ f792 f548 1"/>
                <a:gd name="f899" fmla="*/ f793 f547 1"/>
                <a:gd name="f900" fmla="*/ f794 f548 1"/>
                <a:gd name="f901" fmla="*/ f795 f547 1"/>
                <a:gd name="f902" fmla="*/ f796 f548 1"/>
                <a:gd name="f903" fmla="*/ f797 f547 1"/>
                <a:gd name="f904" fmla="*/ f798 f548 1"/>
                <a:gd name="f905" fmla="*/ f799 f547 1"/>
                <a:gd name="f906" fmla="*/ f800 f548 1"/>
                <a:gd name="f907" fmla="*/ f801 f547 1"/>
                <a:gd name="f908" fmla="*/ f802 f548 1"/>
                <a:gd name="f909" fmla="*/ f803 f547 1"/>
                <a:gd name="f910" fmla="*/ f804 f548 1"/>
                <a:gd name="f911" fmla="*/ f805 f547 1"/>
                <a:gd name="f912" fmla="*/ f806 f548 1"/>
                <a:gd name="f913" fmla="*/ f807 f547 1"/>
                <a:gd name="f914" fmla="*/ f808 f548 1"/>
                <a:gd name="f915" fmla="*/ f809 f547 1"/>
                <a:gd name="f916" fmla="*/ f810 f548 1"/>
                <a:gd name="f917" fmla="*/ f811 f547 1"/>
                <a:gd name="f918" fmla="*/ f812 f548 1"/>
                <a:gd name="f919" fmla="*/ f813 f547 1"/>
                <a:gd name="f920" fmla="*/ f814 f548 1"/>
                <a:gd name="f921" fmla="*/ f815 f547 1"/>
                <a:gd name="f922" fmla="*/ f816 f548 1"/>
                <a:gd name="f923" fmla="*/ f817 f547 1"/>
                <a:gd name="f924" fmla="*/ f818 f547 1"/>
                <a:gd name="f925" fmla="*/ f819 f548 1"/>
                <a:gd name="f926" fmla="*/ f820 f547 1"/>
                <a:gd name="f927" fmla="*/ f821 f548 1"/>
                <a:gd name="f928" fmla="*/ f822 f547 1"/>
                <a:gd name="f929" fmla="*/ f823 f547 1"/>
                <a:gd name="f930" fmla="*/ f824 f548 1"/>
                <a:gd name="f931" fmla="*/ f825 f547 1"/>
                <a:gd name="f932" fmla="*/ f826 f548 1"/>
                <a:gd name="f933" fmla="*/ f827 f547 1"/>
                <a:gd name="f934" fmla="*/ f828 f548 1"/>
                <a:gd name="f935" fmla="*/ f829 f547 1"/>
                <a:gd name="f936" fmla="*/ f830 f548 1"/>
                <a:gd name="f937" fmla="*/ f831 f547 1"/>
                <a:gd name="f938" fmla="*/ f832 f548 1"/>
                <a:gd name="f939" fmla="*/ f833 f547 1"/>
                <a:gd name="f940" fmla="*/ f834 f548 1"/>
                <a:gd name="f941" fmla="*/ f835 f547 1"/>
                <a:gd name="f942" fmla="*/ f836 f548 1"/>
                <a:gd name="f943" fmla="*/ f837 f547 1"/>
                <a:gd name="f944" fmla="*/ f838 f548 1"/>
                <a:gd name="f945" fmla="*/ f839 f547 1"/>
                <a:gd name="f946" fmla="*/ f840 f548 1"/>
                <a:gd name="f947" fmla="*/ f841 f547 1"/>
                <a:gd name="f948" fmla="*/ f842 f548 1"/>
                <a:gd name="f949" fmla="*/ f843 f547 1"/>
                <a:gd name="f950" fmla="*/ f844 f548 1"/>
                <a:gd name="f951" fmla="*/ f845 f547 1"/>
                <a:gd name="f952" fmla="*/ f846 f547 1"/>
                <a:gd name="f953" fmla="*/ f847 f547 1"/>
                <a:gd name="f954" fmla="*/ f848 f547 1"/>
                <a:gd name="f955" fmla="*/ f849 f548 1"/>
                <a:gd name="f956" fmla="*/ f850 f547 1"/>
                <a:gd name="f957" fmla="*/ f851 f548 1"/>
                <a:gd name="f958" fmla="*/ f852 f547 1"/>
                <a:gd name="f959" fmla="*/ f853 f548 1"/>
                <a:gd name="f960" fmla="*/ f854 f547 1"/>
                <a:gd name="f961" fmla="*/ f855 f548 1"/>
                <a:gd name="f962" fmla="*/ f856 f547 1"/>
                <a:gd name="f963" fmla="*/ f857 f548 1"/>
                <a:gd name="f964" fmla="*/ f858 f547 1"/>
                <a:gd name="f965" fmla="*/ f859 f548 1"/>
                <a:gd name="f966" fmla="*/ f860 f547 1"/>
                <a:gd name="f967" fmla="*/ f861 f548 1"/>
                <a:gd name="f968" fmla="*/ f862 f547 1"/>
                <a:gd name="f969" fmla="*/ f863 f548 1"/>
                <a:gd name="f970" fmla="*/ f864 f547 1"/>
                <a:gd name="f971" fmla="*/ f865 f548 1"/>
                <a:gd name="f972" fmla="*/ f866 f548 1"/>
                <a:gd name="f973" fmla="*/ f867 f547 1"/>
                <a:gd name="f974" fmla="*/ f868 f5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0">
                  <a:pos x="f873" y="f874"/>
                </a:cxn>
                <a:cxn ang="f660">
                  <a:pos x="f875" y="f876"/>
                </a:cxn>
                <a:cxn ang="f660">
                  <a:pos x="f877" y="f878"/>
                </a:cxn>
                <a:cxn ang="f660">
                  <a:pos x="f879" y="f880"/>
                </a:cxn>
                <a:cxn ang="f660">
                  <a:pos x="f881" y="f882"/>
                </a:cxn>
                <a:cxn ang="f660">
                  <a:pos x="f883" y="f884"/>
                </a:cxn>
                <a:cxn ang="f660">
                  <a:pos x="f885" y="f886"/>
                </a:cxn>
                <a:cxn ang="f660">
                  <a:pos x="f887" y="f888"/>
                </a:cxn>
                <a:cxn ang="f660">
                  <a:pos x="f889" y="f890"/>
                </a:cxn>
                <a:cxn ang="f660">
                  <a:pos x="f891" y="f892"/>
                </a:cxn>
                <a:cxn ang="f660">
                  <a:pos x="f893" y="f894"/>
                </a:cxn>
                <a:cxn ang="f660">
                  <a:pos x="f895" y="f896"/>
                </a:cxn>
                <a:cxn ang="f660">
                  <a:pos x="f897" y="f898"/>
                </a:cxn>
                <a:cxn ang="f660">
                  <a:pos x="f899" y="f900"/>
                </a:cxn>
                <a:cxn ang="f660">
                  <a:pos x="f901" y="f902"/>
                </a:cxn>
                <a:cxn ang="f660">
                  <a:pos x="f903" y="f904"/>
                </a:cxn>
                <a:cxn ang="f660">
                  <a:pos x="f905" y="f906"/>
                </a:cxn>
                <a:cxn ang="f660">
                  <a:pos x="f907" y="f908"/>
                </a:cxn>
                <a:cxn ang="f660">
                  <a:pos x="f909" y="f910"/>
                </a:cxn>
                <a:cxn ang="f660">
                  <a:pos x="f911" y="f912"/>
                </a:cxn>
                <a:cxn ang="f660">
                  <a:pos x="f913" y="f914"/>
                </a:cxn>
                <a:cxn ang="f660">
                  <a:pos x="f915" y="f916"/>
                </a:cxn>
                <a:cxn ang="f660">
                  <a:pos x="f917" y="f918"/>
                </a:cxn>
                <a:cxn ang="f660">
                  <a:pos x="f919" y="f920"/>
                </a:cxn>
                <a:cxn ang="f660">
                  <a:pos x="f921" y="f922"/>
                </a:cxn>
                <a:cxn ang="f660">
                  <a:pos x="f923" y="f916"/>
                </a:cxn>
                <a:cxn ang="f660">
                  <a:pos x="f924" y="f925"/>
                </a:cxn>
                <a:cxn ang="f660">
                  <a:pos x="f926" y="f927"/>
                </a:cxn>
                <a:cxn ang="f660">
                  <a:pos x="f928" y="f908"/>
                </a:cxn>
                <a:cxn ang="f660">
                  <a:pos x="f929" y="f930"/>
                </a:cxn>
                <a:cxn ang="f660">
                  <a:pos x="f931" y="f932"/>
                </a:cxn>
                <a:cxn ang="f660">
                  <a:pos x="f933" y="f934"/>
                </a:cxn>
                <a:cxn ang="f660">
                  <a:pos x="f935" y="f936"/>
                </a:cxn>
                <a:cxn ang="f660">
                  <a:pos x="f937" y="f938"/>
                </a:cxn>
                <a:cxn ang="f660">
                  <a:pos x="f939" y="f940"/>
                </a:cxn>
                <a:cxn ang="f660">
                  <a:pos x="f941" y="f942"/>
                </a:cxn>
                <a:cxn ang="f660">
                  <a:pos x="f943" y="f944"/>
                </a:cxn>
                <a:cxn ang="f660">
                  <a:pos x="f945" y="f946"/>
                </a:cxn>
                <a:cxn ang="f660">
                  <a:pos x="f947" y="f948"/>
                </a:cxn>
                <a:cxn ang="f660">
                  <a:pos x="f949" y="f950"/>
                </a:cxn>
                <a:cxn ang="f660">
                  <a:pos x="f951" y="f886"/>
                </a:cxn>
                <a:cxn ang="f660">
                  <a:pos x="f952" y="f942"/>
                </a:cxn>
                <a:cxn ang="f660">
                  <a:pos x="f953" y="f942"/>
                </a:cxn>
                <a:cxn ang="f660">
                  <a:pos x="f954" y="f955"/>
                </a:cxn>
                <a:cxn ang="f660">
                  <a:pos x="f956" y="f957"/>
                </a:cxn>
                <a:cxn ang="f660">
                  <a:pos x="f958" y="f959"/>
                </a:cxn>
                <a:cxn ang="f660">
                  <a:pos x="f960" y="f961"/>
                </a:cxn>
                <a:cxn ang="f660">
                  <a:pos x="f962" y="f963"/>
                </a:cxn>
                <a:cxn ang="f660">
                  <a:pos x="f964" y="f965"/>
                </a:cxn>
                <a:cxn ang="f660">
                  <a:pos x="f966" y="f967"/>
                </a:cxn>
                <a:cxn ang="f660">
                  <a:pos x="f968" y="f969"/>
                </a:cxn>
                <a:cxn ang="f660">
                  <a:pos x="f970" y="f971"/>
                </a:cxn>
                <a:cxn ang="f660">
                  <a:pos x="f968" y="f972"/>
                </a:cxn>
                <a:cxn ang="f660">
                  <a:pos x="f973" y="f974"/>
                </a:cxn>
              </a:cxnLst>
              <a:rect l="f869" t="f872" r="f870" b="f871"/>
              <a:pathLst>
                <a:path w="863" h="1019">
                  <a:moveTo>
                    <a:pt x="f8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10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4" y="f66"/>
                    <a:pt x="f64" y="f67"/>
                    <a:pt x="f64" y="f23"/>
                  </a:cubicBezTo>
                  <a:cubicBezTo>
                    <a:pt x="f68" y="f23"/>
                    <a:pt x="f69" y="f23"/>
                    <a:pt x="f70" y="f23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0" y="f73"/>
                    <a:pt x="f74" y="f75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48"/>
                    <a:pt x="f85" y="f54"/>
                  </a:cubicBezTo>
                  <a:cubicBezTo>
                    <a:pt x="f81" y="f86"/>
                    <a:pt x="f87" y="f88"/>
                    <a:pt x="f89" y="f90"/>
                  </a:cubicBezTo>
                  <a:cubicBezTo>
                    <a:pt x="f91" y="f42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23"/>
                    <a:pt x="f109" y="f107"/>
                    <a:pt x="f5" y="f107"/>
                  </a:cubicBezTo>
                  <a:cubicBezTo>
                    <a:pt x="f110" y="f111"/>
                    <a:pt x="f106" y="f112"/>
                    <a:pt x="f113" y="f114"/>
                  </a:cubicBezTo>
                  <a:cubicBezTo>
                    <a:pt x="f115" y="f116"/>
                    <a:pt x="f98" y="f117"/>
                    <a:pt x="f118" y="f95"/>
                  </a:cubicBezTo>
                  <a:cubicBezTo>
                    <a:pt x="f94" y="f119"/>
                    <a:pt x="f120" y="f121"/>
                    <a:pt x="f122" y="f123"/>
                  </a:cubicBezTo>
                  <a:cubicBezTo>
                    <a:pt x="f124" y="f125"/>
                    <a:pt x="f85" y="f126"/>
                    <a:pt x="f127" y="f128"/>
                  </a:cubicBezTo>
                  <a:cubicBezTo>
                    <a:pt x="f129" y="f130"/>
                    <a:pt x="f131" y="f124"/>
                    <a:pt x="f132" y="f133"/>
                  </a:cubicBezTo>
                  <a:cubicBezTo>
                    <a:pt x="f57" y="f134"/>
                    <a:pt x="f135" y="f136"/>
                    <a:pt x="f137" y="f136"/>
                  </a:cubicBezTo>
                  <a:cubicBezTo>
                    <a:pt x="f50" y="f136"/>
                    <a:pt x="f138" y="f136"/>
                    <a:pt x="f139" y="f136"/>
                  </a:cubicBezTo>
                  <a:cubicBezTo>
                    <a:pt x="f140" y="f136"/>
                    <a:pt x="f60" y="f141"/>
                    <a:pt x="f142" y="f143"/>
                  </a:cubicBezTo>
                  <a:cubicBezTo>
                    <a:pt x="f144" y="f145"/>
                    <a:pt x="f58" y="f146"/>
                    <a:pt x="f56" y="f147"/>
                  </a:cubicBezTo>
                  <a:cubicBezTo>
                    <a:pt x="f56" y="f148"/>
                    <a:pt x="f8" y="f149"/>
                    <a:pt x="f150" y="f151"/>
                  </a:cubicBezTo>
                  <a:cubicBezTo>
                    <a:pt x="f152" y="f73"/>
                    <a:pt x="f153" y="f154"/>
                    <a:pt x="f155" y="f156"/>
                  </a:cubicBezTo>
                  <a:cubicBezTo>
                    <a:pt x="f157" y="f158"/>
                    <a:pt x="f159" y="f156"/>
                    <a:pt x="f160" y="f156"/>
                  </a:cubicBezTo>
                  <a:cubicBezTo>
                    <a:pt x="f160" y="f161"/>
                    <a:pt x="f159" y="f162"/>
                    <a:pt x="f157" y="f163"/>
                  </a:cubicBezTo>
                  <a:cubicBezTo>
                    <a:pt x="f164" y="f165"/>
                    <a:pt x="f166" y="f75"/>
                    <a:pt x="f167" y="f79"/>
                  </a:cubicBezTo>
                  <a:cubicBezTo>
                    <a:pt x="f168" y="f81"/>
                    <a:pt x="f169" y="f162"/>
                    <a:pt x="f170" y="f165"/>
                  </a:cubicBezTo>
                  <a:cubicBezTo>
                    <a:pt x="f171" y="f154"/>
                    <a:pt x="f37" y="f162"/>
                    <a:pt x="f172" y="f148"/>
                  </a:cubicBezTo>
                  <a:cubicBezTo>
                    <a:pt x="f173" y="f174"/>
                    <a:pt x="f172" y="f146"/>
                    <a:pt x="f175" y="f176"/>
                  </a:cubicBezTo>
                  <a:cubicBezTo>
                    <a:pt x="f177" y="f141"/>
                    <a:pt x="f178" y="f179"/>
                    <a:pt x="f168" y="f180"/>
                  </a:cubicBezTo>
                  <a:cubicBezTo>
                    <a:pt x="f181" y="f182"/>
                    <a:pt x="f183" y="f184"/>
                    <a:pt x="f185" y="f180"/>
                  </a:cubicBezTo>
                  <a:cubicBezTo>
                    <a:pt x="f186" y="f187"/>
                    <a:pt x="f188" y="f91"/>
                    <a:pt x="f189" y="f190"/>
                  </a:cubicBezTo>
                  <a:cubicBezTo>
                    <a:pt x="f189" y="f191"/>
                    <a:pt x="f189" y="f192"/>
                    <a:pt x="f189" y="f193"/>
                  </a:cubicBezTo>
                  <a:cubicBezTo>
                    <a:pt x="f186" y="f193"/>
                    <a:pt x="f188" y="f193"/>
                    <a:pt x="f188" y="f193"/>
                  </a:cubicBezTo>
                  <a:cubicBezTo>
                    <a:pt x="f186" y="f194"/>
                    <a:pt x="f195" y="f196"/>
                    <a:pt x="f197" y="f198"/>
                  </a:cubicBezTo>
                  <a:cubicBezTo>
                    <a:pt x="f195" y="f198"/>
                    <a:pt x="f195" y="f198"/>
                    <a:pt x="f189" y="f199"/>
                  </a:cubicBezTo>
                  <a:cubicBezTo>
                    <a:pt x="f186" y="f200"/>
                    <a:pt x="f188" y="f201"/>
                    <a:pt x="f66" y="f202"/>
                  </a:cubicBezTo>
                  <a:cubicBezTo>
                    <a:pt x="f160" y="f94"/>
                    <a:pt x="f157" y="f203"/>
                    <a:pt x="f204" y="f205"/>
                  </a:cubicBezTo>
                  <a:cubicBezTo>
                    <a:pt x="f206" y="f207"/>
                    <a:pt x="f208" y="f209"/>
                    <a:pt x="f123" y="f209"/>
                  </a:cubicBezTo>
                  <a:cubicBezTo>
                    <a:pt x="f210" y="f211"/>
                    <a:pt x="f204" y="f212"/>
                    <a:pt x="f66" y="f213"/>
                  </a:cubicBezTo>
                  <a:cubicBezTo>
                    <a:pt x="f214" y="f213"/>
                    <a:pt x="f215" y="f213"/>
                    <a:pt x="f216" y="f213"/>
                  </a:cubicBezTo>
                  <a:cubicBezTo>
                    <a:pt x="f216" y="f217"/>
                    <a:pt x="f216" y="f96"/>
                    <a:pt x="f218" y="f219"/>
                  </a:cubicBezTo>
                  <a:cubicBezTo>
                    <a:pt x="f220" y="f219"/>
                    <a:pt x="f221" y="f219"/>
                    <a:pt x="f222" y="f219"/>
                  </a:cubicBezTo>
                  <a:cubicBezTo>
                    <a:pt x="f223" y="f219"/>
                    <a:pt x="f224" y="f212"/>
                    <a:pt x="f225" y="f226"/>
                  </a:cubicBezTo>
                  <a:cubicBezTo>
                    <a:pt x="f227" y="f228"/>
                    <a:pt x="f229" y="f230"/>
                    <a:pt x="f231" y="f209"/>
                  </a:cubicBezTo>
                  <a:cubicBezTo>
                    <a:pt x="f232" y="f203"/>
                    <a:pt x="f233" y="f234"/>
                    <a:pt x="f235" y="f236"/>
                  </a:cubicBezTo>
                  <a:cubicBezTo>
                    <a:pt x="f235" y="f237"/>
                    <a:pt x="f235" y="f200"/>
                    <a:pt x="f235" y="f238"/>
                  </a:cubicBezTo>
                  <a:cubicBezTo>
                    <a:pt x="f239" y="f238"/>
                    <a:pt x="f126" y="f238"/>
                    <a:pt x="f52" y="f238"/>
                  </a:cubicBezTo>
                  <a:cubicBezTo>
                    <a:pt x="f52" y="f238"/>
                    <a:pt x="f52" y="f238"/>
                    <a:pt x="f52" y="f240"/>
                  </a:cubicBezTo>
                  <a:cubicBezTo>
                    <a:pt x="f241" y="f242"/>
                    <a:pt x="f243" y="f209"/>
                    <a:pt x="f53" y="f244"/>
                  </a:cubicBezTo>
                  <a:cubicBezTo>
                    <a:pt x="f245" y="f246"/>
                    <a:pt x="f55" y="f211"/>
                    <a:pt x="f247" y="f248"/>
                  </a:cubicBezTo>
                  <a:cubicBezTo>
                    <a:pt x="f57" y="f219"/>
                    <a:pt x="f249" y="f219"/>
                    <a:pt x="f250" y="f219"/>
                  </a:cubicBezTo>
                  <a:cubicBezTo>
                    <a:pt x="f251" y="f219"/>
                    <a:pt x="f252" y="f219"/>
                    <a:pt x="f253" y="f219"/>
                  </a:cubicBezTo>
                  <a:cubicBezTo>
                    <a:pt x="f254" y="f219"/>
                    <a:pt x="f255" y="f256"/>
                    <a:pt x="f257" y="f96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85" y="f264"/>
                    <a:pt x="f265" y="f264"/>
                    <a:pt x="f266" y="f264"/>
                  </a:cubicBezTo>
                  <a:cubicBezTo>
                    <a:pt x="f267" y="f264"/>
                    <a:pt x="f268" y="f264"/>
                    <a:pt x="f269" y="f264"/>
                  </a:cubicBezTo>
                  <a:cubicBezTo>
                    <a:pt x="f59" y="f264"/>
                    <a:pt x="f270" y="f98"/>
                    <a:pt x="f135" y="f271"/>
                  </a:cubicBezTo>
                  <a:cubicBezTo>
                    <a:pt x="f137" y="f272"/>
                    <a:pt x="f273" y="f274"/>
                    <a:pt x="f70" y="f275"/>
                  </a:cubicBezTo>
                  <a:cubicBezTo>
                    <a:pt x="f243" y="f276"/>
                    <a:pt x="f52" y="f277"/>
                    <a:pt x="f52" y="f100"/>
                  </a:cubicBezTo>
                  <a:cubicBezTo>
                    <a:pt x="f278" y="f279"/>
                    <a:pt x="f243" y="f280"/>
                    <a:pt x="f281" y="f113"/>
                  </a:cubicBezTo>
                  <a:cubicBezTo>
                    <a:pt x="f282" y="f108"/>
                    <a:pt x="f283" y="f284"/>
                    <a:pt x="f285" y="f110"/>
                  </a:cubicBezTo>
                  <a:cubicBezTo>
                    <a:pt x="f286" y="f287"/>
                    <a:pt x="f232" y="f288"/>
                    <a:pt x="f232" y="f289"/>
                  </a:cubicBezTo>
                  <a:cubicBezTo>
                    <a:pt x="f235" y="f290"/>
                    <a:pt x="f232" y="f291"/>
                    <a:pt x="f229" y="f292"/>
                  </a:cubicBezTo>
                  <a:cubicBezTo>
                    <a:pt x="f227" y="f293"/>
                    <a:pt x="f294" y="f295"/>
                    <a:pt x="f296" y="f271"/>
                  </a:cubicBezTo>
                  <a:cubicBezTo>
                    <a:pt x="f224" y="f297"/>
                    <a:pt x="f223" y="f264"/>
                    <a:pt x="f142" y="f264"/>
                  </a:cubicBezTo>
                  <a:cubicBezTo>
                    <a:pt x="f298" y="f264"/>
                    <a:pt x="f299" y="f264"/>
                    <a:pt x="f300" y="f264"/>
                  </a:cubicBezTo>
                  <a:cubicBezTo>
                    <a:pt x="f300" y="f264"/>
                    <a:pt x="f45" y="f264"/>
                    <a:pt x="f301" y="f264"/>
                  </a:cubicBezTo>
                  <a:cubicBezTo>
                    <a:pt x="f301" y="f302"/>
                    <a:pt x="f218" y="f303"/>
                    <a:pt x="f218" y="f304"/>
                  </a:cubicBezTo>
                  <a:cubicBezTo>
                    <a:pt x="f305" y="f304"/>
                    <a:pt x="f208" y="f261"/>
                    <a:pt x="f204" y="f304"/>
                  </a:cubicBezTo>
                  <a:cubicBezTo>
                    <a:pt x="f159" y="f306"/>
                    <a:pt x="f66" y="f302"/>
                    <a:pt x="f188" y="f98"/>
                  </a:cubicBezTo>
                  <a:cubicBezTo>
                    <a:pt x="f188" y="f297"/>
                    <a:pt x="f66" y="f307"/>
                    <a:pt x="f159" y="f307"/>
                  </a:cubicBezTo>
                  <a:cubicBezTo>
                    <a:pt x="f206" y="f308"/>
                    <a:pt x="f214" y="f309"/>
                    <a:pt x="f214" y="f310"/>
                  </a:cubicBezTo>
                  <a:cubicBezTo>
                    <a:pt x="f210" y="f311"/>
                    <a:pt x="f160" y="f289"/>
                    <a:pt x="f312" y="f313"/>
                  </a:cubicBezTo>
                  <a:cubicBezTo>
                    <a:pt x="f169" y="f108"/>
                    <a:pt x="f177" y="f5"/>
                    <a:pt x="f314" y="f315"/>
                  </a:cubicBezTo>
                  <a:cubicBezTo>
                    <a:pt x="f316" y="f317"/>
                    <a:pt x="f318" y="f311"/>
                    <a:pt x="f319" y="f320"/>
                  </a:cubicBezTo>
                  <a:cubicBezTo>
                    <a:pt x="f321" y="f322"/>
                    <a:pt x="f323" y="f324"/>
                    <a:pt x="f325" y="f226"/>
                  </a:cubicBezTo>
                  <a:cubicBezTo>
                    <a:pt x="f326" y="f244"/>
                    <a:pt x="f327" y="f203"/>
                    <a:pt x="f328" y="f203"/>
                  </a:cubicBezTo>
                  <a:cubicBezTo>
                    <a:pt x="f93" y="f234"/>
                    <a:pt x="f329" y="f201"/>
                    <a:pt x="f330" y="f194"/>
                  </a:cubicBezTo>
                  <a:cubicBezTo>
                    <a:pt x="f331" y="f332"/>
                    <a:pt x="f333" y="f141"/>
                    <a:pt x="f34" y="f334"/>
                  </a:cubicBezTo>
                  <a:cubicBezTo>
                    <a:pt x="f335" y="f73"/>
                    <a:pt x="f336" y="f266"/>
                    <a:pt x="f97" y="f337"/>
                  </a:cubicBezTo>
                  <a:cubicBezTo>
                    <a:pt x="f97" y="f338"/>
                    <a:pt x="f339" y="f340"/>
                    <a:pt x="f341" y="f342"/>
                  </a:cubicBezTo>
                  <a:cubicBezTo>
                    <a:pt x="f343" y="f61"/>
                    <a:pt x="f344" y="f273"/>
                    <a:pt x="f345" y="f346"/>
                  </a:cubicBezTo>
                  <a:cubicBezTo>
                    <a:pt x="f347" y="f348"/>
                    <a:pt x="f345" y="f349"/>
                    <a:pt x="f347" y="f68"/>
                  </a:cubicBezTo>
                  <a:cubicBezTo>
                    <a:pt x="f347" y="f350"/>
                    <a:pt x="f351" y="f352"/>
                    <a:pt x="f353" y="f354"/>
                  </a:cubicBezTo>
                  <a:cubicBezTo>
                    <a:pt x="f355" y="f356"/>
                    <a:pt x="f99" y="f222"/>
                    <a:pt x="f357" y="f358"/>
                  </a:cubicBezTo>
                  <a:cubicBezTo>
                    <a:pt x="f359" y="f360"/>
                    <a:pt x="f6" y="f160"/>
                    <a:pt x="f361" y="f20"/>
                  </a:cubicBezTo>
                  <a:cubicBezTo>
                    <a:pt x="f361" y="f362"/>
                    <a:pt x="f363" y="f364"/>
                    <a:pt x="f363" y="f365"/>
                  </a:cubicBezTo>
                  <a:cubicBezTo>
                    <a:pt x="f366" y="f175"/>
                    <a:pt x="f27" y="f367"/>
                    <a:pt x="f368" y="f319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117"/>
                  </a:cubicBezTo>
                  <a:cubicBezTo>
                    <a:pt x="f380" y="f381"/>
                    <a:pt x="f382" y="f383"/>
                    <a:pt x="f384" y="f385"/>
                  </a:cubicBezTo>
                  <a:cubicBezTo>
                    <a:pt x="f385" y="f386"/>
                    <a:pt x="f387" y="f388"/>
                    <a:pt x="f116" y="f389"/>
                  </a:cubicBezTo>
                  <a:cubicBezTo>
                    <a:pt x="f355" y="f390"/>
                    <a:pt x="f391" y="f392"/>
                    <a:pt x="f393" y="f394"/>
                  </a:cubicBezTo>
                  <a:cubicBezTo>
                    <a:pt x="f395" y="f396"/>
                    <a:pt x="f397" y="f398"/>
                    <a:pt x="f399" y="f17"/>
                  </a:cubicBezTo>
                  <a:cubicBezTo>
                    <a:pt x="f399" y="f400"/>
                    <a:pt x="f401" y="f402"/>
                    <a:pt x="f401" y="f403"/>
                  </a:cubicBezTo>
                  <a:cubicBezTo>
                    <a:pt x="f383" y="f403"/>
                    <a:pt x="f404" y="f403"/>
                    <a:pt x="f405" y="f403"/>
                  </a:cubicBezTo>
                  <a:cubicBezTo>
                    <a:pt x="f405" y="f13"/>
                    <a:pt x="f405" y="f406"/>
                    <a:pt x="f405" y="f7"/>
                  </a:cubicBezTo>
                  <a:cubicBezTo>
                    <a:pt x="f378" y="f7"/>
                    <a:pt x="f407" y="f7"/>
                    <a:pt x="f370" y="f7"/>
                  </a:cubicBezTo>
                  <a:cubicBezTo>
                    <a:pt x="f408" y="f409"/>
                    <a:pt x="f410" y="f411"/>
                    <a:pt x="f412" y="f9"/>
                  </a:cubicBezTo>
                  <a:cubicBezTo>
                    <a:pt x="f329" y="f413"/>
                    <a:pt x="f71" y="f413"/>
                    <a:pt x="f414" y="f415"/>
                  </a:cubicBezTo>
                  <a:cubicBezTo>
                    <a:pt x="f416" y="f417"/>
                    <a:pt x="f418" y="f396"/>
                    <a:pt x="f419" y="f420"/>
                  </a:cubicBezTo>
                  <a:cubicBezTo>
                    <a:pt x="f421" y="f420"/>
                    <a:pt x="f422" y="f420"/>
                    <a:pt x="f423" y="f420"/>
                  </a:cubicBezTo>
                  <a:cubicBezTo>
                    <a:pt x="f424" y="f420"/>
                    <a:pt x="f425" y="f426"/>
                    <a:pt x="f71" y="f427"/>
                  </a:cubicBezTo>
                  <a:cubicBezTo>
                    <a:pt x="f428" y="f429"/>
                    <a:pt x="f430" y="f431"/>
                    <a:pt x="f407" y="f432"/>
                  </a:cubicBezTo>
                  <a:cubicBezTo>
                    <a:pt x="f433" y="f434"/>
                    <a:pt x="f435" y="f17"/>
                    <a:pt x="f95" y="f436"/>
                  </a:cubicBezTo>
                  <a:cubicBezTo>
                    <a:pt x="f95" y="f436"/>
                    <a:pt x="f437" y="f436"/>
                    <a:pt x="f437" y="f436"/>
                  </a:cubicBezTo>
                  <a:cubicBezTo>
                    <a:pt x="f438" y="f439"/>
                    <a:pt x="f440" y="f441"/>
                    <a:pt x="f442" y="f71"/>
                  </a:cubicBezTo>
                  <a:cubicBezTo>
                    <a:pt x="f443" y="f444"/>
                    <a:pt x="f445" y="f430"/>
                    <a:pt x="f446" y="f414"/>
                  </a:cubicBezTo>
                  <a:cubicBezTo>
                    <a:pt x="f447" y="f448"/>
                    <a:pt x="f444" y="f449"/>
                    <a:pt x="f450" y="f451"/>
                  </a:cubicBezTo>
                  <a:cubicBezTo>
                    <a:pt x="f452" y="f453"/>
                    <a:pt x="f454" y="f455"/>
                    <a:pt x="f450" y="f114"/>
                  </a:cubicBezTo>
                  <a:cubicBezTo>
                    <a:pt x="f456" y="f112"/>
                    <a:pt x="f457" y="f111"/>
                    <a:pt x="f423" y="f107"/>
                  </a:cubicBezTo>
                  <a:cubicBezTo>
                    <a:pt x="f458" y="f107"/>
                    <a:pt x="f459" y="f107"/>
                    <a:pt x="f370" y="f107"/>
                  </a:cubicBezTo>
                  <a:cubicBezTo>
                    <a:pt x="f460" y="f394"/>
                    <a:pt x="f461" y="f398"/>
                    <a:pt x="f462" y="f403"/>
                  </a:cubicBezTo>
                  <a:cubicBezTo>
                    <a:pt x="f319" y="f403"/>
                    <a:pt x="f463" y="f403"/>
                    <a:pt x="f464" y="f403"/>
                  </a:cubicBezTo>
                  <a:cubicBezTo>
                    <a:pt x="f464" y="f13"/>
                    <a:pt x="f464" y="f406"/>
                    <a:pt x="f464" y="f7"/>
                  </a:cubicBezTo>
                  <a:cubicBezTo>
                    <a:pt x="f465" y="f7"/>
                    <a:pt x="f90" y="f7"/>
                    <a:pt x="f466" y="f7"/>
                  </a:cubicBezTo>
                  <a:cubicBezTo>
                    <a:pt x="f466" y="f467"/>
                    <a:pt x="f466" y="f468"/>
                    <a:pt x="f466" y="f469"/>
                  </a:cubicBezTo>
                  <a:cubicBezTo>
                    <a:pt x="f470" y="f409"/>
                    <a:pt x="f18" y="f471"/>
                    <a:pt x="f472" y="f7"/>
                  </a:cubicBezTo>
                  <a:cubicBezTo>
                    <a:pt x="f123" y="f7"/>
                    <a:pt x="f220" y="f7"/>
                    <a:pt x="f8" y="f7"/>
                  </a:cubicBezTo>
                  <a:close/>
                  <a:moveTo>
                    <a:pt x="f473" y="f78"/>
                  </a:moveTo>
                  <a:cubicBezTo>
                    <a:pt x="f474" y="f74"/>
                    <a:pt x="f37" y="f70"/>
                    <a:pt x="f475" y="f476"/>
                  </a:cubicBezTo>
                  <a:cubicBezTo>
                    <a:pt x="f477" y="f50"/>
                    <a:pt x="f478" y="f349"/>
                    <a:pt x="f155" y="f354"/>
                  </a:cubicBezTo>
                  <a:cubicBezTo>
                    <a:pt x="f208" y="f233"/>
                    <a:pt x="f479" y="f480"/>
                    <a:pt x="f210" y="f481"/>
                  </a:cubicBezTo>
                  <a:cubicBezTo>
                    <a:pt x="f195" y="f482"/>
                    <a:pt x="f183" y="f483"/>
                    <a:pt x="f44" y="f155"/>
                  </a:cubicBezTo>
                  <a:cubicBezTo>
                    <a:pt x="f484" y="f485"/>
                    <a:pt x="f475" y="f486"/>
                    <a:pt x="f487" y="f419"/>
                  </a:cubicBezTo>
                  <a:cubicBezTo>
                    <a:pt x="f488" y="f450"/>
                    <a:pt x="f489" y="f490"/>
                    <a:pt x="f491" y="f430"/>
                  </a:cubicBezTo>
                  <a:cubicBezTo>
                    <a:pt x="f464" y="f492"/>
                    <a:pt x="f486" y="f330"/>
                    <a:pt x="f486" y="f330"/>
                  </a:cubicBezTo>
                  <a:cubicBezTo>
                    <a:pt x="f493" y="f494"/>
                    <a:pt x="f495" y="f496"/>
                    <a:pt x="f370" y="f497"/>
                  </a:cubicBezTo>
                  <a:cubicBezTo>
                    <a:pt x="f498" y="f499"/>
                    <a:pt x="f500" y="f501"/>
                    <a:pt x="f370" y="f502"/>
                  </a:cubicBezTo>
                  <a:cubicBezTo>
                    <a:pt x="f503" y="f504"/>
                    <a:pt x="f505" y="f299"/>
                    <a:pt x="f506" y="f12"/>
                  </a:cubicBezTo>
                  <a:cubicBezTo>
                    <a:pt x="f507" y="f508"/>
                    <a:pt x="f507" y="f49"/>
                    <a:pt x="f370" y="f51"/>
                  </a:cubicBezTo>
                  <a:cubicBezTo>
                    <a:pt x="f462" y="f358"/>
                    <a:pt x="f509" y="f58"/>
                    <a:pt x="f509" y="f225"/>
                  </a:cubicBezTo>
                  <a:cubicBezTo>
                    <a:pt x="f321" y="f510"/>
                    <a:pt x="f316" y="f511"/>
                    <a:pt x="f42" y="f286"/>
                  </a:cubicBezTo>
                  <a:cubicBezTo>
                    <a:pt x="f512" y="f60"/>
                    <a:pt x="f316" y="f508"/>
                    <a:pt x="f513" y="f45"/>
                  </a:cubicBezTo>
                  <a:cubicBezTo>
                    <a:pt x="f513" y="f218"/>
                    <a:pt x="f513" y="f514"/>
                    <a:pt x="f515" y="f14"/>
                  </a:cubicBezTo>
                  <a:cubicBezTo>
                    <a:pt x="f516" y="f210"/>
                    <a:pt x="f464" y="f188"/>
                    <a:pt x="f517" y="f185"/>
                  </a:cubicBezTo>
                  <a:cubicBezTo>
                    <a:pt x="f496" y="f188"/>
                    <a:pt x="f465" y="f206"/>
                    <a:pt x="f518" y="f519"/>
                  </a:cubicBezTo>
                  <a:cubicBezTo>
                    <a:pt x="f173" y="f520"/>
                    <a:pt x="f473" y="f521"/>
                    <a:pt x="f473" y="f218"/>
                  </a:cubicBezTo>
                  <a:cubicBezTo>
                    <a:pt x="f473" y="f483"/>
                    <a:pt x="f473" y="f522"/>
                    <a:pt x="f473" y="f56"/>
                  </a:cubicBezTo>
                  <a:cubicBezTo>
                    <a:pt x="f473" y="f523"/>
                    <a:pt x="f473" y="f524"/>
                    <a:pt x="f473" y="f78"/>
                  </a:cubicBezTo>
                  <a:close/>
                  <a:moveTo>
                    <a:pt x="f525" y="f111"/>
                  </a:moveTo>
                  <a:cubicBezTo>
                    <a:pt x="f525" y="f526"/>
                    <a:pt x="f525" y="f527"/>
                    <a:pt x="f525" y="f101"/>
                  </a:cubicBezTo>
                  <a:cubicBezTo>
                    <a:pt x="f525" y="f528"/>
                    <a:pt x="f525" y="f45"/>
                    <a:pt x="f525" y="f254"/>
                  </a:cubicBezTo>
                  <a:cubicBezTo>
                    <a:pt x="f525" y="f529"/>
                    <a:pt x="f530" y="f531"/>
                    <a:pt x="f48" y="f531"/>
                  </a:cubicBezTo>
                  <a:cubicBezTo>
                    <a:pt x="f532" y="f531"/>
                    <a:pt x="f533" y="f529"/>
                    <a:pt x="f533" y="f255"/>
                  </a:cubicBezTo>
                  <a:cubicBezTo>
                    <a:pt x="f533" y="f300"/>
                    <a:pt x="f533" y="f534"/>
                    <a:pt x="f533" y="f535"/>
                  </a:cubicBezTo>
                  <a:cubicBezTo>
                    <a:pt x="f533" y="f25"/>
                    <a:pt x="f533" y="f526"/>
                    <a:pt x="f536" y="f111"/>
                  </a:cubicBezTo>
                  <a:cubicBezTo>
                    <a:pt x="f537" y="f111"/>
                    <a:pt x="f285" y="f111"/>
                    <a:pt x="f525" y="f111"/>
                  </a:cubicBezTo>
                  <a:close/>
                  <a:moveTo>
                    <a:pt x="f538" y="f539"/>
                  </a:moveTo>
                  <a:cubicBezTo>
                    <a:pt x="f157" y="f83"/>
                    <a:pt x="f216" y="f128"/>
                    <a:pt x="f540" y="f340"/>
                  </a:cubicBezTo>
                  <a:cubicBezTo>
                    <a:pt x="f540" y="f541"/>
                    <a:pt x="f542" y="f541"/>
                    <a:pt x="f542" y="f342"/>
                  </a:cubicBezTo>
                  <a:cubicBezTo>
                    <a:pt x="f502" y="f128"/>
                    <a:pt x="f543" y="f83"/>
                    <a:pt x="f544" y="f545"/>
                  </a:cubicBezTo>
                  <a:cubicBezTo>
                    <a:pt x="f514" y="f59"/>
                    <a:pt x="f189" y="f59"/>
                    <a:pt x="f538" y="f53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C01DE64-5F9E-49FF-BCD9-2CA7B8A5DE2F}"/>
                </a:ext>
              </a:extLst>
            </p:cNvPr>
            <p:cNvSpPr/>
            <p:nvPr/>
          </p:nvSpPr>
          <p:spPr>
            <a:xfrm>
              <a:off x="5379808" y="4674769"/>
              <a:ext cx="247646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88"/>
                <a:gd name="f8" fmla="val 3"/>
                <a:gd name="f9" fmla="val 81"/>
                <a:gd name="f10" fmla="val 5"/>
                <a:gd name="f11" fmla="val 73"/>
                <a:gd name="f12" fmla="val 8"/>
                <a:gd name="f13" fmla="val 16"/>
                <a:gd name="f14" fmla="val 46"/>
                <a:gd name="f15" fmla="val 24"/>
                <a:gd name="f16" fmla="val 25"/>
                <a:gd name="f17" fmla="val 32"/>
                <a:gd name="f18" fmla="val 33"/>
                <a:gd name="f19" fmla="val 1"/>
                <a:gd name="f20" fmla="val 35"/>
                <a:gd name="f21" fmla="val 39"/>
                <a:gd name="f22" fmla="val 47"/>
                <a:gd name="f23" fmla="val 56"/>
                <a:gd name="f24" fmla="val 58"/>
                <a:gd name="f25" fmla="val 11"/>
                <a:gd name="f26" fmla="val 52"/>
                <a:gd name="f27" fmla="val 21"/>
                <a:gd name="f28" fmla="val 31"/>
                <a:gd name="f29" fmla="val 50"/>
                <a:gd name="f30" fmla="val 69"/>
                <a:gd name="f31" fmla="val 9"/>
                <a:gd name="f32" fmla="val 6"/>
                <a:gd name="f33" fmla="+- 0 0 -90"/>
                <a:gd name="f34" fmla="*/ f3 1 66"/>
                <a:gd name="f35" fmla="*/ f4 1 88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66"/>
                <a:gd name="f44" fmla="*/ f40 1 88"/>
                <a:gd name="f45" fmla="*/ 0 f41 1"/>
                <a:gd name="f46" fmla="*/ 88 f40 1"/>
                <a:gd name="f47" fmla="*/ 8 f41 1"/>
                <a:gd name="f48" fmla="*/ 66 f40 1"/>
                <a:gd name="f49" fmla="*/ 32 f41 1"/>
                <a:gd name="f50" fmla="*/ 5 f40 1"/>
                <a:gd name="f51" fmla="*/ 39 f41 1"/>
                <a:gd name="f52" fmla="*/ 0 f40 1"/>
                <a:gd name="f53" fmla="*/ 66 f41 1"/>
                <a:gd name="f54" fmla="*/ 46 f41 1"/>
                <a:gd name="f55" fmla="*/ 31 f40 1"/>
                <a:gd name="f56" fmla="*/ 9 f41 1"/>
                <a:gd name="f57" fmla="+- f42 0 f1"/>
                <a:gd name="f58" fmla="*/ f45 1 66"/>
                <a:gd name="f59" fmla="*/ f46 1 88"/>
                <a:gd name="f60" fmla="*/ f47 1 66"/>
                <a:gd name="f61" fmla="*/ f48 1 88"/>
                <a:gd name="f62" fmla="*/ f49 1 66"/>
                <a:gd name="f63" fmla="*/ f50 1 88"/>
                <a:gd name="f64" fmla="*/ f51 1 66"/>
                <a:gd name="f65" fmla="*/ f52 1 88"/>
                <a:gd name="f66" fmla="*/ f53 1 66"/>
                <a:gd name="f67" fmla="*/ f54 1 66"/>
                <a:gd name="f68" fmla="*/ f55 1 88"/>
                <a:gd name="f69" fmla="*/ f56 1 66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3"/>
                <a:gd name="f84" fmla="*/ f68 1 f44"/>
                <a:gd name="f85" fmla="*/ f69 1 f43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4 1"/>
                <a:gd name="f100" fmla="*/ f84 f35 1"/>
                <a:gd name="f101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7"/>
                </a:cxn>
                <a:cxn ang="f57">
                  <a:pos x="f99" y="f100"/>
                </a:cxn>
                <a:cxn ang="f57">
                  <a:pos x="f101" y="f91"/>
                </a:cxn>
                <a:cxn ang="f57">
                  <a:pos x="f90" y="f91"/>
                </a:cxn>
              </a:cxnLst>
              <a:rect l="f86" t="f89" r="f87" b="f88"/>
              <a:pathLst>
                <a:path w="66" h="88">
                  <a:moveTo>
                    <a:pt x="f5" y="f7"/>
                  </a:moveTo>
                  <a:cubicBezTo>
                    <a:pt x="f8" y="f9"/>
                    <a:pt x="f10" y="f11"/>
                    <a:pt x="f12" y="f6"/>
                  </a:cubicBezTo>
                  <a:cubicBezTo>
                    <a:pt x="f13" y="f14"/>
                    <a:pt x="f15" y="f16"/>
                    <a:pt x="f17" y="f10"/>
                  </a:cubicBezTo>
                  <a:cubicBezTo>
                    <a:pt x="f18" y="f19"/>
                    <a:pt x="f20" y="f5"/>
                    <a:pt x="f21" y="f5"/>
                  </a:cubicBezTo>
                  <a:cubicBezTo>
                    <a:pt x="f22" y="f5"/>
                    <a:pt x="f23" y="f5"/>
                    <a:pt x="f6" y="f5"/>
                  </a:cubicBezTo>
                  <a:cubicBezTo>
                    <a:pt x="f24" y="f25"/>
                    <a:pt x="f26" y="f27"/>
                    <a:pt x="f14" y="f28"/>
                  </a:cubicBezTo>
                  <a:cubicBezTo>
                    <a:pt x="f18" y="f29"/>
                    <a:pt x="f27" y="f30"/>
                    <a:pt x="f31" y="f7"/>
                  </a:cubicBezTo>
                  <a:cubicBezTo>
                    <a:pt x="f32" y="f7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629D3CD-DFCF-41B3-829B-BF18CE6AF4D9}"/>
                </a:ext>
              </a:extLst>
            </p:cNvPr>
            <p:cNvSpPr/>
            <p:nvPr/>
          </p:nvSpPr>
          <p:spPr>
            <a:xfrm>
              <a:off x="6760936" y="4674769"/>
              <a:ext cx="217490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86"/>
                <a:gd name="f8" fmla="val 20"/>
                <a:gd name="f9" fmla="val 39"/>
                <a:gd name="f10" fmla="val 48"/>
                <a:gd name="f11" fmla="val 28"/>
                <a:gd name="f12" fmla="val 56"/>
                <a:gd name="f13" fmla="val 19"/>
                <a:gd name="f14" fmla="val 9"/>
                <a:gd name="f15" fmla="+- 0 0 -90"/>
                <a:gd name="f16" fmla="*/ f3 1 58"/>
                <a:gd name="f17" fmla="*/ f4 1 8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8"/>
                <a:gd name="f26" fmla="*/ f22 1 86"/>
                <a:gd name="f27" fmla="*/ 0 f23 1"/>
                <a:gd name="f28" fmla="*/ 0 f22 1"/>
                <a:gd name="f29" fmla="*/ 58 f23 1"/>
                <a:gd name="f30" fmla="*/ 28 f23 1"/>
                <a:gd name="f31" fmla="*/ 86 f22 1"/>
                <a:gd name="f32" fmla="+- f24 0 f1"/>
                <a:gd name="f33" fmla="*/ f27 1 58"/>
                <a:gd name="f34" fmla="*/ f28 1 86"/>
                <a:gd name="f35" fmla="*/ f29 1 58"/>
                <a:gd name="f36" fmla="*/ f30 1 58"/>
                <a:gd name="f37" fmla="*/ f31 1 8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58" h="8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9" y="f12"/>
                    <a:pt x="f11" y="f7"/>
                  </a:cubicBezTo>
                  <a:cubicBezTo>
                    <a:pt x="f13" y="f12"/>
                    <a:pt x="f14" y="f11"/>
                    <a:pt x="f5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185AE8B-CC07-45EB-907E-3B60DE557333}"/>
                </a:ext>
              </a:extLst>
            </p:cNvPr>
            <p:cNvSpPr/>
            <p:nvPr/>
          </p:nvSpPr>
          <p:spPr>
            <a:xfrm>
              <a:off x="6659337" y="1718843"/>
              <a:ext cx="42862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12"/>
                <a:gd name="f8" fmla="val 4"/>
                <a:gd name="f9" fmla="val 8"/>
                <a:gd name="f10" fmla="val 76"/>
                <a:gd name="f11" fmla="val 38"/>
                <a:gd name="f12" fmla="+- 0 0 -90"/>
                <a:gd name="f13" fmla="*/ f3 1 114"/>
                <a:gd name="f14" fmla="*/ f4 1 1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14"/>
                <a:gd name="f23" fmla="*/ f19 1 12"/>
                <a:gd name="f24" fmla="*/ 114 f20 1"/>
                <a:gd name="f25" fmla="*/ 0 f19 1"/>
                <a:gd name="f26" fmla="*/ 12 f19 1"/>
                <a:gd name="f27" fmla="*/ 0 f20 1"/>
                <a:gd name="f28" fmla="+- f21 0 f1"/>
                <a:gd name="f29" fmla="*/ f24 1 114"/>
                <a:gd name="f30" fmla="*/ f25 1 12"/>
                <a:gd name="f31" fmla="*/ f26 1 12"/>
                <a:gd name="f32" fmla="*/ f27 1 114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114" h="12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6;p43">
            <a:extLst>
              <a:ext uri="{FF2B5EF4-FFF2-40B4-BE49-F238E27FC236}">
                <a16:creationId xmlns:a16="http://schemas.microsoft.com/office/drawing/2014/main" id="{0FEA545C-742B-48D5-8A3F-0403F25423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233" y="958419"/>
            <a:ext cx="2804848" cy="656328"/>
          </a:xfrm>
        </p:spPr>
        <p:txBody>
          <a:bodyPr/>
          <a:lstStyle/>
          <a:p>
            <a:pPr lvl="0" algn="l"/>
            <a:r>
              <a:rPr lang="en-US">
                <a:solidFill>
                  <a:srgbClr val="FFC000"/>
                </a:solidFill>
              </a:rPr>
              <a:t>Future</a:t>
            </a:r>
          </a:p>
        </p:txBody>
      </p:sp>
      <p:sp>
        <p:nvSpPr>
          <p:cNvPr id="3" name="Google Shape;1097;p43">
            <a:extLst>
              <a:ext uri="{FF2B5EF4-FFF2-40B4-BE49-F238E27FC236}">
                <a16:creationId xmlns:a16="http://schemas.microsoft.com/office/drawing/2014/main" id="{A3700CB4-E766-4C05-A938-D4A9AD9DD1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05531" y="1578053"/>
            <a:ext cx="2804848" cy="120435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>
                <a:solidFill>
                  <a:srgbClr val="FFC000"/>
                </a:solidFill>
              </a:rPr>
              <a:t>Jupiter is a gas giant, the biggest planet in the Solar System and also the fourth-brightest object in the night sky. It was named after a Roman god</a:t>
            </a:r>
          </a:p>
        </p:txBody>
      </p:sp>
      <p:grpSp>
        <p:nvGrpSpPr>
          <p:cNvPr id="4" name="Google Shape;1107;p43">
            <a:extLst>
              <a:ext uri="{FF2B5EF4-FFF2-40B4-BE49-F238E27FC236}">
                <a16:creationId xmlns:a16="http://schemas.microsoft.com/office/drawing/2014/main" id="{DA99AB7B-51A1-4690-91BC-5937C8FD1E5A}"/>
              </a:ext>
            </a:extLst>
          </p:cNvPr>
          <p:cNvGrpSpPr/>
          <p:nvPr/>
        </p:nvGrpSpPr>
        <p:grpSpPr>
          <a:xfrm>
            <a:off x="4186160" y="774688"/>
            <a:ext cx="1648954" cy="605662"/>
            <a:chOff x="4186160" y="774688"/>
            <a:chExt cx="1648954" cy="605662"/>
          </a:xfrm>
        </p:grpSpPr>
        <p:sp>
          <p:nvSpPr>
            <p:cNvPr id="5" name="Google Shape;1108;p43">
              <a:extLst>
                <a:ext uri="{FF2B5EF4-FFF2-40B4-BE49-F238E27FC236}">
                  <a16:creationId xmlns:a16="http://schemas.microsoft.com/office/drawing/2014/main" id="{F78BBB6D-F88A-4FF1-AB8B-65A4F4E4D54F}"/>
                </a:ext>
              </a:extLst>
            </p:cNvPr>
            <p:cNvSpPr/>
            <p:nvPr/>
          </p:nvSpPr>
          <p:spPr>
            <a:xfrm rot="5400013">
              <a:off x="5741690" y="128692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09;p43">
              <a:extLst>
                <a:ext uri="{FF2B5EF4-FFF2-40B4-BE49-F238E27FC236}">
                  <a16:creationId xmlns:a16="http://schemas.microsoft.com/office/drawing/2014/main" id="{1F75EEDF-A526-4AD7-ACFF-595E5DEF6377}"/>
                </a:ext>
              </a:extLst>
            </p:cNvPr>
            <p:cNvSpPr/>
            <p:nvPr/>
          </p:nvSpPr>
          <p:spPr>
            <a:xfrm rot="5400013">
              <a:off x="5430567" y="128657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10;p43">
              <a:extLst>
                <a:ext uri="{FF2B5EF4-FFF2-40B4-BE49-F238E27FC236}">
                  <a16:creationId xmlns:a16="http://schemas.microsoft.com/office/drawing/2014/main" id="{8D8DAE7E-1C1F-4C51-956E-BA8AB0BB46C5}"/>
                </a:ext>
              </a:extLst>
            </p:cNvPr>
            <p:cNvSpPr/>
            <p:nvPr/>
          </p:nvSpPr>
          <p:spPr>
            <a:xfrm rot="5400013">
              <a:off x="5119492" y="1286949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11;p43">
              <a:extLst>
                <a:ext uri="{FF2B5EF4-FFF2-40B4-BE49-F238E27FC236}">
                  <a16:creationId xmlns:a16="http://schemas.microsoft.com/office/drawing/2014/main" id="{EC452F2B-0E0F-403C-B00F-4E39DA4D340F}"/>
                </a:ext>
              </a:extLst>
            </p:cNvPr>
            <p:cNvSpPr/>
            <p:nvPr/>
          </p:nvSpPr>
          <p:spPr>
            <a:xfrm rot="5400013">
              <a:off x="4808400" y="1286597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12;p43">
              <a:extLst>
                <a:ext uri="{FF2B5EF4-FFF2-40B4-BE49-F238E27FC236}">
                  <a16:creationId xmlns:a16="http://schemas.microsoft.com/office/drawing/2014/main" id="{FAC7F2F4-72FA-4FBD-8ADA-84A6A94B80A0}"/>
                </a:ext>
              </a:extLst>
            </p:cNvPr>
            <p:cNvSpPr/>
            <p:nvPr/>
          </p:nvSpPr>
          <p:spPr>
            <a:xfrm rot="5400013">
              <a:off x="4497283" y="128692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13;p43">
              <a:extLst>
                <a:ext uri="{FF2B5EF4-FFF2-40B4-BE49-F238E27FC236}">
                  <a16:creationId xmlns:a16="http://schemas.microsoft.com/office/drawing/2014/main" id="{630FB30C-A84C-402F-9CC6-609FA1A912A9}"/>
                </a:ext>
              </a:extLst>
            </p:cNvPr>
            <p:cNvSpPr/>
            <p:nvPr/>
          </p:nvSpPr>
          <p:spPr>
            <a:xfrm rot="5400013">
              <a:off x="4186160" y="128657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14;p43">
              <a:extLst>
                <a:ext uri="{FF2B5EF4-FFF2-40B4-BE49-F238E27FC236}">
                  <a16:creationId xmlns:a16="http://schemas.microsoft.com/office/drawing/2014/main" id="{2279CDD8-DCE0-492A-B65C-42C3E4931EE0}"/>
                </a:ext>
              </a:extLst>
            </p:cNvPr>
            <p:cNvSpPr/>
            <p:nvPr/>
          </p:nvSpPr>
          <p:spPr>
            <a:xfrm rot="5400013">
              <a:off x="5741690" y="1030958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15;p43">
              <a:extLst>
                <a:ext uri="{FF2B5EF4-FFF2-40B4-BE49-F238E27FC236}">
                  <a16:creationId xmlns:a16="http://schemas.microsoft.com/office/drawing/2014/main" id="{CCB70F69-4AA8-439D-98CA-8BF456BC5588}"/>
                </a:ext>
              </a:extLst>
            </p:cNvPr>
            <p:cNvSpPr/>
            <p:nvPr/>
          </p:nvSpPr>
          <p:spPr>
            <a:xfrm rot="5400013">
              <a:off x="5430567" y="103061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16;p43">
              <a:extLst>
                <a:ext uri="{FF2B5EF4-FFF2-40B4-BE49-F238E27FC236}">
                  <a16:creationId xmlns:a16="http://schemas.microsoft.com/office/drawing/2014/main" id="{ACC76C52-D40B-40DB-9138-B03F487E9A8A}"/>
                </a:ext>
              </a:extLst>
            </p:cNvPr>
            <p:cNvSpPr/>
            <p:nvPr/>
          </p:nvSpPr>
          <p:spPr>
            <a:xfrm rot="5400013">
              <a:off x="5119492" y="1030981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17;p43">
              <a:extLst>
                <a:ext uri="{FF2B5EF4-FFF2-40B4-BE49-F238E27FC236}">
                  <a16:creationId xmlns:a16="http://schemas.microsoft.com/office/drawing/2014/main" id="{DA6C143D-1AF6-4868-84DC-97E14002CCA1}"/>
                </a:ext>
              </a:extLst>
            </p:cNvPr>
            <p:cNvSpPr/>
            <p:nvPr/>
          </p:nvSpPr>
          <p:spPr>
            <a:xfrm rot="5400013">
              <a:off x="4808400" y="1030629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18;p43">
              <a:extLst>
                <a:ext uri="{FF2B5EF4-FFF2-40B4-BE49-F238E27FC236}">
                  <a16:creationId xmlns:a16="http://schemas.microsoft.com/office/drawing/2014/main" id="{1FF69BB2-6146-4E1C-BBB9-8059435198F7}"/>
                </a:ext>
              </a:extLst>
            </p:cNvPr>
            <p:cNvSpPr/>
            <p:nvPr/>
          </p:nvSpPr>
          <p:spPr>
            <a:xfrm rot="5400013">
              <a:off x="4497283" y="1030958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19;p43">
              <a:extLst>
                <a:ext uri="{FF2B5EF4-FFF2-40B4-BE49-F238E27FC236}">
                  <a16:creationId xmlns:a16="http://schemas.microsoft.com/office/drawing/2014/main" id="{24DC769D-8D83-45E1-B415-57D5ECF3CE84}"/>
                </a:ext>
              </a:extLst>
            </p:cNvPr>
            <p:cNvSpPr/>
            <p:nvPr/>
          </p:nvSpPr>
          <p:spPr>
            <a:xfrm rot="5400013">
              <a:off x="4186160" y="103061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20;p43">
              <a:extLst>
                <a:ext uri="{FF2B5EF4-FFF2-40B4-BE49-F238E27FC236}">
                  <a16:creationId xmlns:a16="http://schemas.microsoft.com/office/drawing/2014/main" id="{AEE87AEA-2561-47EE-85C9-571148DF7989}"/>
                </a:ext>
              </a:extLst>
            </p:cNvPr>
            <p:cNvSpPr/>
            <p:nvPr/>
          </p:nvSpPr>
          <p:spPr>
            <a:xfrm rot="5400013">
              <a:off x="5741690" y="77503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21;p43">
              <a:extLst>
                <a:ext uri="{FF2B5EF4-FFF2-40B4-BE49-F238E27FC236}">
                  <a16:creationId xmlns:a16="http://schemas.microsoft.com/office/drawing/2014/main" id="{1AC2038F-DD2E-42DC-9B7A-829B3B0E5DBE}"/>
                </a:ext>
              </a:extLst>
            </p:cNvPr>
            <p:cNvSpPr/>
            <p:nvPr/>
          </p:nvSpPr>
          <p:spPr>
            <a:xfrm rot="5400013">
              <a:off x="5430567" y="77468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22;p43">
              <a:extLst>
                <a:ext uri="{FF2B5EF4-FFF2-40B4-BE49-F238E27FC236}">
                  <a16:creationId xmlns:a16="http://schemas.microsoft.com/office/drawing/2014/main" id="{8454D3BC-5F99-4E66-AF38-C60E64F318B3}"/>
                </a:ext>
              </a:extLst>
            </p:cNvPr>
            <p:cNvSpPr/>
            <p:nvPr/>
          </p:nvSpPr>
          <p:spPr>
            <a:xfrm rot="5400013">
              <a:off x="5119492" y="775059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23;p43">
              <a:extLst>
                <a:ext uri="{FF2B5EF4-FFF2-40B4-BE49-F238E27FC236}">
                  <a16:creationId xmlns:a16="http://schemas.microsoft.com/office/drawing/2014/main" id="{37B39105-2F38-4D27-A0DE-89F0B916E0E2}"/>
                </a:ext>
              </a:extLst>
            </p:cNvPr>
            <p:cNvSpPr/>
            <p:nvPr/>
          </p:nvSpPr>
          <p:spPr>
            <a:xfrm rot="5400013">
              <a:off x="4808400" y="774707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24;p43">
              <a:extLst>
                <a:ext uri="{FF2B5EF4-FFF2-40B4-BE49-F238E27FC236}">
                  <a16:creationId xmlns:a16="http://schemas.microsoft.com/office/drawing/2014/main" id="{00423EC9-DBDB-4689-8A30-5AD52E581356}"/>
                </a:ext>
              </a:extLst>
            </p:cNvPr>
            <p:cNvSpPr/>
            <p:nvPr/>
          </p:nvSpPr>
          <p:spPr>
            <a:xfrm rot="5400013">
              <a:off x="4497283" y="77503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25;p43">
              <a:extLst>
                <a:ext uri="{FF2B5EF4-FFF2-40B4-BE49-F238E27FC236}">
                  <a16:creationId xmlns:a16="http://schemas.microsoft.com/office/drawing/2014/main" id="{172D2081-20DC-4495-AC20-755DC6E7E121}"/>
                </a:ext>
              </a:extLst>
            </p:cNvPr>
            <p:cNvSpPr/>
            <p:nvPr/>
          </p:nvSpPr>
          <p:spPr>
            <a:xfrm rot="5400013">
              <a:off x="4186160" y="774689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" name="Google Shape;1127;p43">
            <a:extLst>
              <a:ext uri="{FF2B5EF4-FFF2-40B4-BE49-F238E27FC236}">
                <a16:creationId xmlns:a16="http://schemas.microsoft.com/office/drawing/2014/main" id="{EA456852-AE2F-4CE6-9C3C-F99167AEF414}"/>
              </a:ext>
            </a:extLst>
          </p:cNvPr>
          <p:cNvSpPr/>
          <p:nvPr/>
        </p:nvSpPr>
        <p:spPr>
          <a:xfrm>
            <a:off x="-513975" y="2350840"/>
            <a:ext cx="924302" cy="441902"/>
          </a:xfrm>
          <a:custGeom>
            <a:avLst>
              <a:gd name="f0" fmla="val 1643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4" name="Imagen 2">
            <a:extLst>
              <a:ext uri="{FF2B5EF4-FFF2-40B4-BE49-F238E27FC236}">
                <a16:creationId xmlns:a16="http://schemas.microsoft.com/office/drawing/2014/main" id="{2918428E-31D2-487E-A9AF-28407FF3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67" y="774688"/>
            <a:ext cx="6551054" cy="42697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2;p44">
            <a:extLst>
              <a:ext uri="{FF2B5EF4-FFF2-40B4-BE49-F238E27FC236}">
                <a16:creationId xmlns:a16="http://schemas.microsoft.com/office/drawing/2014/main" id="{5ACBA8E5-E33B-4108-9A81-AB6E1DCBA1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Electrical budget</a:t>
            </a:r>
          </a:p>
        </p:txBody>
      </p:sp>
      <p:grpSp>
        <p:nvGrpSpPr>
          <p:cNvPr id="3" name="Google Shape;1133;p44">
            <a:extLst>
              <a:ext uri="{FF2B5EF4-FFF2-40B4-BE49-F238E27FC236}">
                <a16:creationId xmlns:a16="http://schemas.microsoft.com/office/drawing/2014/main" id="{10E8B73A-BAE9-4169-9453-64A11A3CE058}"/>
              </a:ext>
            </a:extLst>
          </p:cNvPr>
          <p:cNvGrpSpPr/>
          <p:nvPr/>
        </p:nvGrpSpPr>
        <p:grpSpPr>
          <a:xfrm>
            <a:off x="5377595" y="3071689"/>
            <a:ext cx="476887" cy="474308"/>
            <a:chOff x="5377595" y="3071689"/>
            <a:chExt cx="476887" cy="474308"/>
          </a:xfrm>
        </p:grpSpPr>
        <p:sp>
          <p:nvSpPr>
            <p:cNvPr id="4" name="Google Shape;1134;p44">
              <a:extLst>
                <a:ext uri="{FF2B5EF4-FFF2-40B4-BE49-F238E27FC236}">
                  <a16:creationId xmlns:a16="http://schemas.microsoft.com/office/drawing/2014/main" id="{4B0D69A3-004A-42C2-AE1A-83B26FFE93E2}"/>
                </a:ext>
              </a:extLst>
            </p:cNvPr>
            <p:cNvSpPr/>
            <p:nvPr/>
          </p:nvSpPr>
          <p:spPr>
            <a:xfrm>
              <a:off x="5599227" y="3155265"/>
              <a:ext cx="141576" cy="138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53"/>
                <a:gd name="f4" fmla="val 5624"/>
                <a:gd name="f5" fmla="val 2928"/>
                <a:gd name="f6" fmla="val 2723"/>
                <a:gd name="f7" fmla="val 2518"/>
                <a:gd name="f8" fmla="val 96"/>
                <a:gd name="f9" fmla="val 2422"/>
                <a:gd name="f10" fmla="val 287"/>
                <a:gd name="f11" fmla="val 1756"/>
                <a:gd name="f12" fmla="val 1627"/>
                <a:gd name="f13" fmla="val 416"/>
                <a:gd name="f14" fmla="val 2295"/>
                <a:gd name="f15" fmla="val 1"/>
                <a:gd name="f16" fmla="val 2503"/>
                <a:gd name="f17" fmla="val 3096"/>
                <a:gd name="f18" fmla="val 3304"/>
                <a:gd name="f19" fmla="val 3973"/>
                <a:gd name="f20" fmla="val 5310"/>
                <a:gd name="f21" fmla="val 2526"/>
                <a:gd name="f22" fmla="val 5519"/>
                <a:gd name="f23" fmla="val 2727"/>
                <a:gd name="f24" fmla="val 3129"/>
                <a:gd name="f25" fmla="val 3330"/>
                <a:gd name="f26" fmla="val 3434"/>
                <a:gd name="f27" fmla="val 4102"/>
                <a:gd name="f28" fmla="val 5439"/>
                <a:gd name="f29" fmla="val 5629"/>
                <a:gd name="f30" fmla="val 3208"/>
                <a:gd name="f31" fmla="val 5752"/>
                <a:gd name="f32" fmla="val 3012"/>
                <a:gd name="f33" fmla="val 2798"/>
                <a:gd name="f34" fmla="val 2585"/>
                <a:gd name="f35" fmla="val 5632"/>
                <a:gd name="f36" fmla="val 2389"/>
                <a:gd name="f37" fmla="val 3337"/>
                <a:gd name="f38" fmla="val 3132"/>
                <a:gd name="f39" fmla="*/ f0 1 5753"/>
                <a:gd name="f40" fmla="*/ f1 1 5624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753"/>
                <a:gd name="f47" fmla="*/ f44 1 5624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753" h="562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1" y="f19"/>
                  </a:lnTo>
                  <a:lnTo>
                    <a:pt x="f9" y="f20"/>
                  </a:lnTo>
                  <a:cubicBezTo>
                    <a:pt x="f21" y="f22"/>
                    <a:pt x="f23" y="f4"/>
                    <a:pt x="f5" y="f4"/>
                  </a:cubicBezTo>
                  <a:cubicBezTo>
                    <a:pt x="f24" y="f4"/>
                    <a:pt x="f25" y="f22"/>
                    <a:pt x="f26" y="f20"/>
                  </a:cubicBezTo>
                  <a:lnTo>
                    <a:pt x="f27" y="f19"/>
                  </a:lnTo>
                  <a:lnTo>
                    <a:pt x="f28" y="f18"/>
                  </a:lnTo>
                  <a:cubicBezTo>
                    <a:pt x="f29" y="f30"/>
                    <a:pt x="f31" y="f32"/>
                    <a:pt x="f31" y="f33"/>
                  </a:cubicBezTo>
                  <a:cubicBezTo>
                    <a:pt x="f31" y="f34"/>
                    <a:pt x="f35" y="f36"/>
                    <a:pt x="f28" y="f14"/>
                  </a:cubicBezTo>
                  <a:lnTo>
                    <a:pt x="f27" y="f12"/>
                  </a:lnTo>
                  <a:lnTo>
                    <a:pt x="f26" y="f10"/>
                  </a:lnTo>
                  <a:cubicBezTo>
                    <a:pt x="f37" y="f8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135;p44">
              <a:extLst>
                <a:ext uri="{FF2B5EF4-FFF2-40B4-BE49-F238E27FC236}">
                  <a16:creationId xmlns:a16="http://schemas.microsoft.com/office/drawing/2014/main" id="{B7681948-2A78-4A0B-82A0-4C8CA83A3FC1}"/>
                </a:ext>
              </a:extLst>
            </p:cNvPr>
            <p:cNvSpPr/>
            <p:nvPr/>
          </p:nvSpPr>
          <p:spPr>
            <a:xfrm>
              <a:off x="5710391" y="3266428"/>
              <a:ext cx="144091" cy="138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55"/>
                <a:gd name="f4" fmla="val 5624"/>
                <a:gd name="f5" fmla="val 2928"/>
                <a:gd name="f6" fmla="val 2723"/>
                <a:gd name="f7" fmla="val 2518"/>
                <a:gd name="f8" fmla="val 96"/>
                <a:gd name="f9" fmla="val 2422"/>
                <a:gd name="f10" fmla="val 287"/>
                <a:gd name="f11" fmla="val 1756"/>
                <a:gd name="f12" fmla="val 1627"/>
                <a:gd name="f13" fmla="val 416"/>
                <a:gd name="f14" fmla="val 2295"/>
                <a:gd name="f15" fmla="val 1"/>
                <a:gd name="f16" fmla="val 2503"/>
                <a:gd name="f17" fmla="val 3096"/>
                <a:gd name="f18" fmla="val 3304"/>
                <a:gd name="f19" fmla="val 3973"/>
                <a:gd name="f20" fmla="val 5310"/>
                <a:gd name="f21" fmla="val 2526"/>
                <a:gd name="f22" fmla="val 5519"/>
                <a:gd name="f23" fmla="val 2727"/>
                <a:gd name="f24" fmla="val 3129"/>
                <a:gd name="f25" fmla="val 3330"/>
                <a:gd name="f26" fmla="val 3433"/>
                <a:gd name="f27" fmla="val 4102"/>
                <a:gd name="f28" fmla="val 5439"/>
                <a:gd name="f29" fmla="val 5854"/>
                <a:gd name="f30" fmla="val 3337"/>
                <a:gd name="f31" fmla="val 3132"/>
                <a:gd name="f32" fmla="*/ f0 1 5855"/>
                <a:gd name="f33" fmla="*/ f1 1 562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855"/>
                <a:gd name="f40" fmla="*/ f37 1 562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855" h="562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1" y="f19"/>
                  </a:lnTo>
                  <a:lnTo>
                    <a:pt x="f9" y="f20"/>
                  </a:lnTo>
                  <a:cubicBezTo>
                    <a:pt x="f21" y="f22"/>
                    <a:pt x="f23" y="f4"/>
                    <a:pt x="f5" y="f4"/>
                  </a:cubicBezTo>
                  <a:cubicBezTo>
                    <a:pt x="f24" y="f4"/>
                    <a:pt x="f25" y="f22"/>
                    <a:pt x="f26" y="f20"/>
                  </a:cubicBezTo>
                  <a:lnTo>
                    <a:pt x="f27" y="f19"/>
                  </a:lnTo>
                  <a:lnTo>
                    <a:pt x="f28" y="f18"/>
                  </a:lnTo>
                  <a:cubicBezTo>
                    <a:pt x="f29" y="f17"/>
                    <a:pt x="f29" y="f16"/>
                    <a:pt x="f28" y="f14"/>
                  </a:cubicBezTo>
                  <a:lnTo>
                    <a:pt x="f27" y="f12"/>
                  </a:lnTo>
                  <a:lnTo>
                    <a:pt x="f26" y="f10"/>
                  </a:ln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36;p44">
              <a:extLst>
                <a:ext uri="{FF2B5EF4-FFF2-40B4-BE49-F238E27FC236}">
                  <a16:creationId xmlns:a16="http://schemas.microsoft.com/office/drawing/2014/main" id="{FEFE4894-3F18-4ECC-A8BA-94794DC2BD4D}"/>
                </a:ext>
              </a:extLst>
            </p:cNvPr>
            <p:cNvSpPr/>
            <p:nvPr/>
          </p:nvSpPr>
          <p:spPr>
            <a:xfrm>
              <a:off x="5377595" y="3071689"/>
              <a:ext cx="400114" cy="474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58"/>
                <a:gd name="f4" fmla="val 19273"/>
                <a:gd name="f5" fmla="val 9660"/>
                <a:gd name="f6" fmla="val 4399"/>
                <a:gd name="f7" fmla="val 4351"/>
                <a:gd name="f8" fmla="val 9636"/>
                <a:gd name="f9" fmla="val 14927"/>
                <a:gd name="f10" fmla="val 4381"/>
                <a:gd name="f11" fmla="val 19272"/>
                <a:gd name="f12" fmla="val 9675"/>
                <a:gd name="f13" fmla="val 12012"/>
                <a:gd name="f14" fmla="val 19269"/>
                <a:gd name="f15" fmla="val 14270"/>
                <a:gd name="f16" fmla="val 18411"/>
                <a:gd name="f17" fmla="val 16023"/>
                <a:gd name="f18" fmla="val 16860"/>
                <a:gd name="f19" fmla="val 16195"/>
                <a:gd name="f20" fmla="val 16707"/>
                <a:gd name="f21" fmla="val 16463"/>
                <a:gd name="f22" fmla="val 16176"/>
                <a:gd name="f23" fmla="val 16243"/>
                <a:gd name="f24" fmla="val 16098"/>
                <a:gd name="f25" fmla="val 16026"/>
                <a:gd name="f26" fmla="val 15893"/>
                <a:gd name="f27" fmla="val 15879"/>
                <a:gd name="f28" fmla="val 15662"/>
                <a:gd name="f29" fmla="val 15872"/>
                <a:gd name="f30" fmla="val 11352"/>
                <a:gd name="f31" fmla="val 15752"/>
                <a:gd name="f32" fmla="val 7980"/>
                <a:gd name="f33" fmla="val 12250"/>
                <a:gd name="f34" fmla="val 7941"/>
                <a:gd name="f35" fmla="val 7974"/>
                <a:gd name="f36" fmla="val 5207"/>
                <a:gd name="f37" fmla="val 9380"/>
                <a:gd name="f38" fmla="val 2662"/>
                <a:gd name="f39" fmla="val 11696"/>
                <a:gd name="f40" fmla="val 1211"/>
                <a:gd name="f41" fmla="val 12129"/>
                <a:gd name="f42" fmla="val 937"/>
                <a:gd name="f43" fmla="val 12006"/>
                <a:gd name="f44" fmla="val 274"/>
                <a:gd name="f45" fmla="val 11503"/>
                <a:gd name="f46" fmla="val 178"/>
                <a:gd name="f47" fmla="val 10881"/>
                <a:gd name="f48" fmla="val 58"/>
                <a:gd name="f49" fmla="val 10265"/>
                <a:gd name="f50" fmla="*/ f0 1 16258"/>
                <a:gd name="f51" fmla="*/ f1 1 19273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6258"/>
                <a:gd name="f58" fmla="*/ f55 1 19273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6258" h="192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1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3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137;p44">
            <a:extLst>
              <a:ext uri="{FF2B5EF4-FFF2-40B4-BE49-F238E27FC236}">
                <a16:creationId xmlns:a16="http://schemas.microsoft.com/office/drawing/2014/main" id="{D4420D3E-2C58-485A-8A39-48039E5FBFCA}"/>
              </a:ext>
            </a:extLst>
          </p:cNvPr>
          <p:cNvGrpSpPr/>
          <p:nvPr/>
        </p:nvGrpSpPr>
        <p:grpSpPr>
          <a:xfrm>
            <a:off x="5378171" y="1765624"/>
            <a:ext cx="475634" cy="474335"/>
            <a:chOff x="5378171" y="1765624"/>
            <a:chExt cx="475634" cy="474335"/>
          </a:xfrm>
        </p:grpSpPr>
        <p:sp>
          <p:nvSpPr>
            <p:cNvPr id="8" name="Google Shape;1138;p44">
              <a:extLst>
                <a:ext uri="{FF2B5EF4-FFF2-40B4-BE49-F238E27FC236}">
                  <a16:creationId xmlns:a16="http://schemas.microsoft.com/office/drawing/2014/main" id="{E6477BC8-1D59-4073-A42E-6D553248216C}"/>
                </a:ext>
              </a:extLst>
            </p:cNvPr>
            <p:cNvSpPr/>
            <p:nvPr/>
          </p:nvSpPr>
          <p:spPr>
            <a:xfrm>
              <a:off x="5498369" y="1885127"/>
              <a:ext cx="235320" cy="23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62"/>
                <a:gd name="f4" fmla="val 4782"/>
                <a:gd name="f5" fmla="val 1"/>
                <a:gd name="f6" fmla="val 2142"/>
                <a:gd name="f7" fmla="val 2139"/>
                <a:gd name="f8" fmla="val 4780"/>
                <a:gd name="f9" fmla="val 7421"/>
                <a:gd name="f10" fmla="val 7420"/>
                <a:gd name="f11" fmla="val 9561"/>
                <a:gd name="f12" fmla="*/ f0 1 9562"/>
                <a:gd name="f13" fmla="*/ f1 1 9562"/>
                <a:gd name="f14" fmla="val f2"/>
                <a:gd name="f15" fmla="val f3"/>
                <a:gd name="f16" fmla="+- f15 0 f14"/>
                <a:gd name="f17" fmla="*/ f16 1 9562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562" h="9562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6" y="f3"/>
                    <a:pt x="f4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39;p44">
              <a:extLst>
                <a:ext uri="{FF2B5EF4-FFF2-40B4-BE49-F238E27FC236}">
                  <a16:creationId xmlns:a16="http://schemas.microsoft.com/office/drawing/2014/main" id="{22167EE8-5439-45EE-987A-4FE1BA310A8B}"/>
                </a:ext>
              </a:extLst>
            </p:cNvPr>
            <p:cNvSpPr/>
            <p:nvPr/>
          </p:nvSpPr>
          <p:spPr>
            <a:xfrm>
              <a:off x="5378171" y="1765624"/>
              <a:ext cx="475634" cy="474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27"/>
                <a:gd name="f4" fmla="val 19274"/>
                <a:gd name="f5" fmla="val 9666"/>
                <a:gd name="f6" fmla="val 3728"/>
                <a:gd name="f7" fmla="val 12925"/>
                <a:gd name="f8" fmla="val 15575"/>
                <a:gd name="f9" fmla="val 6378"/>
                <a:gd name="f10" fmla="val 9636"/>
                <a:gd name="f11" fmla="val 12894"/>
                <a:gd name="f12" fmla="val 15547"/>
                <a:gd name="f13" fmla="val 6405"/>
                <a:gd name="f14" fmla="val 3755"/>
                <a:gd name="f15" fmla="val 9665"/>
                <a:gd name="f16" fmla="val 9575"/>
                <a:gd name="f17" fmla="val 9484"/>
                <a:gd name="f18" fmla="val 22"/>
                <a:gd name="f19" fmla="val 9402"/>
                <a:gd name="f20" fmla="val 66"/>
                <a:gd name="f21" fmla="val 7532"/>
                <a:gd name="f22" fmla="val 1054"/>
                <a:gd name="f23" fmla="val 5418"/>
                <a:gd name="f24" fmla="val 5231"/>
                <a:gd name="f25" fmla="val 5056"/>
                <a:gd name="f26" fmla="val 1144"/>
                <a:gd name="f27" fmla="val 4954"/>
                <a:gd name="f28" fmla="val 1301"/>
                <a:gd name="f29" fmla="val 3752"/>
                <a:gd name="f30" fmla="val 3053"/>
                <a:gd name="f31" fmla="val 1879"/>
                <a:gd name="f32" fmla="val 4041"/>
                <a:gd name="f33" fmla="val 1717"/>
                <a:gd name="f34" fmla="val 4128"/>
                <a:gd name="f35" fmla="val 1605"/>
                <a:gd name="f36" fmla="val 4288"/>
                <a:gd name="f37" fmla="val 1584"/>
                <a:gd name="f38" fmla="val 4474"/>
                <a:gd name="f39" fmla="val 1328"/>
                <a:gd name="f40" fmla="val 6588"/>
                <a:gd name="f41" fmla="val 127"/>
                <a:gd name="f42" fmla="val 8341"/>
                <a:gd name="f43" fmla="val 24"/>
                <a:gd name="f44" fmla="val 8491"/>
                <a:gd name="f45" fmla="val 8687"/>
                <a:gd name="f46" fmla="val 67"/>
                <a:gd name="f47" fmla="val 8859"/>
                <a:gd name="f48" fmla="val 816"/>
                <a:gd name="f49" fmla="val 10852"/>
                <a:gd name="f50" fmla="val 560"/>
                <a:gd name="f51" fmla="val 12966"/>
                <a:gd name="f52" fmla="val 536"/>
                <a:gd name="f53" fmla="val 13150"/>
                <a:gd name="f54" fmla="val 606"/>
                <a:gd name="f55" fmla="val 13334"/>
                <a:gd name="f56" fmla="val 744"/>
                <a:gd name="f57" fmla="val 13457"/>
                <a:gd name="f58" fmla="val 2325"/>
                <a:gd name="f59" fmla="val 14869"/>
                <a:gd name="f60" fmla="val 3075"/>
                <a:gd name="f61" fmla="val 16860"/>
                <a:gd name="f62" fmla="val 3141"/>
                <a:gd name="f63" fmla="val 17034"/>
                <a:gd name="f64" fmla="val 3289"/>
                <a:gd name="f65" fmla="val 17164"/>
                <a:gd name="f66" fmla="val 3466"/>
                <a:gd name="f67" fmla="val 17209"/>
                <a:gd name="f68" fmla="val 5520"/>
                <a:gd name="f69" fmla="val 17718"/>
                <a:gd name="f70" fmla="val 7101"/>
                <a:gd name="f71" fmla="val 19130"/>
                <a:gd name="f72" fmla="val 7205"/>
                <a:gd name="f73" fmla="val 19223"/>
                <a:gd name="f74" fmla="val 7340"/>
                <a:gd name="f75" fmla="val 19273"/>
                <a:gd name="f76" fmla="val 7477"/>
                <a:gd name="f77" fmla="val 7523"/>
                <a:gd name="f78" fmla="val 7568"/>
                <a:gd name="f79" fmla="val 19268"/>
                <a:gd name="f80" fmla="val 7613"/>
                <a:gd name="f81" fmla="val 19257"/>
                <a:gd name="f82" fmla="val 18745"/>
                <a:gd name="f83" fmla="val 11717"/>
                <a:gd name="f84" fmla="val 19254"/>
                <a:gd name="f85" fmla="val 11759"/>
                <a:gd name="f86" fmla="val 19266"/>
                <a:gd name="f87" fmla="val 11807"/>
                <a:gd name="f88" fmla="val 19272"/>
                <a:gd name="f89" fmla="val 11853"/>
                <a:gd name="f90" fmla="val 11991"/>
                <a:gd name="f91" fmla="val 12124"/>
                <a:gd name="f92" fmla="val 19221"/>
                <a:gd name="f93" fmla="val 12229"/>
                <a:gd name="f94" fmla="val 19127"/>
                <a:gd name="f95" fmla="val 13810"/>
                <a:gd name="f96" fmla="val 17715"/>
                <a:gd name="f97" fmla="val 15861"/>
                <a:gd name="f98" fmla="val 17206"/>
                <a:gd name="f99" fmla="val 16041"/>
                <a:gd name="f100" fmla="val 17161"/>
                <a:gd name="f101" fmla="val 16186"/>
                <a:gd name="f102" fmla="val 17031"/>
                <a:gd name="f103" fmla="val 16252"/>
                <a:gd name="f104" fmla="val 16857"/>
                <a:gd name="f105" fmla="val 17002"/>
                <a:gd name="f106" fmla="val 14866"/>
                <a:gd name="f107" fmla="val 18583"/>
                <a:gd name="f108" fmla="val 13454"/>
                <a:gd name="f109" fmla="val 18721"/>
                <a:gd name="f110" fmla="val 13331"/>
                <a:gd name="f111" fmla="val 18791"/>
                <a:gd name="f112" fmla="val 13147"/>
                <a:gd name="f113" fmla="val 18766"/>
                <a:gd name="f114" fmla="val 12963"/>
                <a:gd name="f115" fmla="val 18514"/>
                <a:gd name="f116" fmla="val 10849"/>
                <a:gd name="f117" fmla="val 19263"/>
                <a:gd name="f118" fmla="val 8856"/>
                <a:gd name="f119" fmla="val 8684"/>
                <a:gd name="f120" fmla="val 19306"/>
                <a:gd name="f121" fmla="val 19200"/>
                <a:gd name="f122" fmla="val 8338"/>
                <a:gd name="f123" fmla="val 18002"/>
                <a:gd name="f124" fmla="val 17746"/>
                <a:gd name="f125" fmla="val 4471"/>
                <a:gd name="f126" fmla="val 17725"/>
                <a:gd name="f127" fmla="val 17613"/>
                <a:gd name="f128" fmla="val 17451"/>
                <a:gd name="f129" fmla="val 15578"/>
                <a:gd name="f130" fmla="val 3050"/>
                <a:gd name="f131" fmla="val 14379"/>
                <a:gd name="f132" fmla="val 1298"/>
                <a:gd name="f133" fmla="val 14274"/>
                <a:gd name="f134" fmla="val 14099"/>
                <a:gd name="f135" fmla="val 13912"/>
                <a:gd name="f136" fmla="val 11798"/>
                <a:gd name="f137" fmla="val 9928"/>
                <a:gd name="f138" fmla="val 9846"/>
                <a:gd name="f139" fmla="val 9755"/>
                <a:gd name="f140" fmla="*/ f0 1 19327"/>
                <a:gd name="f141" fmla="*/ f1 1 19274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9327"/>
                <a:gd name="f148" fmla="*/ f145 1 19274"/>
                <a:gd name="f149" fmla="*/ f142 1 f147"/>
                <a:gd name="f150" fmla="*/ f143 1 f147"/>
                <a:gd name="f151" fmla="*/ f142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9327" h="1927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lnTo>
                    <a:pt x="f39" y="f40"/>
                  </a:lnTo>
                  <a:lnTo>
                    <a:pt x="f41" y="f42"/>
                  </a:lnTo>
                  <a:cubicBezTo>
                    <a:pt x="f43" y="f44"/>
                    <a:pt x="f2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52" y="f53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lnTo>
                    <a:pt x="f70" y="f71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lnTo>
                    <a:pt x="f5" y="f82"/>
                  </a:lnTo>
                  <a:lnTo>
                    <a:pt x="f83" y="f84"/>
                  </a:ln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lnTo>
                    <a:pt x="f95" y="f96"/>
                  </a:lnTo>
                  <a:lnTo>
                    <a:pt x="f97" y="f98"/>
                  </a:lnTo>
                  <a:cubicBezTo>
                    <a:pt x="f99" y="f100"/>
                    <a:pt x="f101" y="f102"/>
                    <a:pt x="f103" y="f104"/>
                  </a:cubicBezTo>
                  <a:lnTo>
                    <a:pt x="f105" y="f106"/>
                  </a:lnTo>
                  <a:lnTo>
                    <a:pt x="f107" y="f108"/>
                  </a:lnTo>
                  <a:cubicBezTo>
                    <a:pt x="f109" y="f110"/>
                    <a:pt x="f111" y="f112"/>
                    <a:pt x="f113" y="f114"/>
                  </a:cubicBezTo>
                  <a:lnTo>
                    <a:pt x="f115" y="f116"/>
                  </a:lnTo>
                  <a:lnTo>
                    <a:pt x="f117" y="f118"/>
                  </a:lnTo>
                  <a:cubicBezTo>
                    <a:pt x="f3" y="f119"/>
                    <a:pt x="f120" y="f44"/>
                    <a:pt x="f121" y="f122"/>
                  </a:cubicBezTo>
                  <a:lnTo>
                    <a:pt x="f123" y="f40"/>
                  </a:lnTo>
                  <a:lnTo>
                    <a:pt x="f124" y="f125"/>
                  </a:lnTo>
                  <a:cubicBezTo>
                    <a:pt x="f126" y="f36"/>
                    <a:pt x="f127" y="f34"/>
                    <a:pt x="f128" y="f32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26"/>
                    <a:pt x="f134" y="f22"/>
                    <a:pt x="f135" y="f22"/>
                  </a:cubicBezTo>
                  <a:lnTo>
                    <a:pt x="f136" y="f22"/>
                  </a:lnTo>
                  <a:lnTo>
                    <a:pt x="f137" y="f20"/>
                  </a:lnTo>
                  <a:cubicBezTo>
                    <a:pt x="f138" y="f18"/>
                    <a:pt x="f139" y="f2"/>
                    <a:pt x="f1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1140;p44">
            <a:extLst>
              <a:ext uri="{FF2B5EF4-FFF2-40B4-BE49-F238E27FC236}">
                <a16:creationId xmlns:a16="http://schemas.microsoft.com/office/drawing/2014/main" id="{519F71CD-E298-4EF2-BD1E-A1043A33F12C}"/>
              </a:ext>
            </a:extLst>
          </p:cNvPr>
          <p:cNvSpPr txBox="1"/>
          <p:nvPr/>
        </p:nvSpPr>
        <p:spPr>
          <a:xfrm>
            <a:off x="5982279" y="3048737"/>
            <a:ext cx="1854302" cy="36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Mars</a:t>
            </a:r>
          </a:p>
        </p:txBody>
      </p:sp>
      <p:sp>
        <p:nvSpPr>
          <p:cNvPr id="11" name="Google Shape;1141;p44">
            <a:extLst>
              <a:ext uri="{FF2B5EF4-FFF2-40B4-BE49-F238E27FC236}">
                <a16:creationId xmlns:a16="http://schemas.microsoft.com/office/drawing/2014/main" id="{662B25CB-6972-47F3-8605-7B0CC0A55CA1}"/>
              </a:ext>
            </a:extLst>
          </p:cNvPr>
          <p:cNvSpPr txBox="1"/>
          <p:nvPr/>
        </p:nvSpPr>
        <p:spPr>
          <a:xfrm>
            <a:off x="5982279" y="1742690"/>
            <a:ext cx="1854302" cy="36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Mercury</a:t>
            </a:r>
          </a:p>
        </p:txBody>
      </p:sp>
      <p:sp>
        <p:nvSpPr>
          <p:cNvPr id="12" name="Google Shape;1142;p44">
            <a:extLst>
              <a:ext uri="{FF2B5EF4-FFF2-40B4-BE49-F238E27FC236}">
                <a16:creationId xmlns:a16="http://schemas.microsoft.com/office/drawing/2014/main" id="{D15A86B9-8163-4EB4-A828-C4EFDC4E22F8}"/>
              </a:ext>
            </a:extLst>
          </p:cNvPr>
          <p:cNvSpPr txBox="1"/>
          <p:nvPr/>
        </p:nvSpPr>
        <p:spPr>
          <a:xfrm>
            <a:off x="5982279" y="2038609"/>
            <a:ext cx="1854302" cy="607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It’s the closest planet to the Sun </a:t>
            </a:r>
          </a:p>
        </p:txBody>
      </p:sp>
      <p:sp>
        <p:nvSpPr>
          <p:cNvPr id="13" name="Google Shape;1143;p44">
            <a:extLst>
              <a:ext uri="{FF2B5EF4-FFF2-40B4-BE49-F238E27FC236}">
                <a16:creationId xmlns:a16="http://schemas.microsoft.com/office/drawing/2014/main" id="{0BFEB65E-93D9-4E83-AA1A-BD3E7AFC3461}"/>
              </a:ext>
            </a:extLst>
          </p:cNvPr>
          <p:cNvSpPr txBox="1"/>
          <p:nvPr/>
        </p:nvSpPr>
        <p:spPr>
          <a:xfrm>
            <a:off x="5982279" y="3347161"/>
            <a:ext cx="1854302" cy="607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Despite being red, Mars is a cold place</a:t>
            </a:r>
          </a:p>
        </p:txBody>
      </p:sp>
      <p:sp>
        <p:nvSpPr>
          <p:cNvPr id="14" name="Google Shape;1144;p44">
            <a:extLst>
              <a:ext uri="{FF2B5EF4-FFF2-40B4-BE49-F238E27FC236}">
                <a16:creationId xmlns:a16="http://schemas.microsoft.com/office/drawing/2014/main" id="{0F2F776D-0178-4DE9-8ADC-261A8079077F}"/>
              </a:ext>
            </a:extLst>
          </p:cNvPr>
          <p:cNvSpPr txBox="1"/>
          <p:nvPr/>
        </p:nvSpPr>
        <p:spPr>
          <a:xfrm>
            <a:off x="1368600" y="4343070"/>
            <a:ext cx="6406798" cy="25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91421" rIns="0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Follow the link in the graph to modify its data and then paste the new one here. For more info, </a:t>
            </a:r>
            <a:r>
              <a:rPr lang="en-US" sz="900" b="1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hlinkClick r:id="rId3"/>
              </a:rPr>
              <a:t>click here</a:t>
            </a:r>
            <a:endParaRPr lang="en-US" sz="900" b="1" i="0" u="none" strike="noStrike" kern="0" cap="none" spc="0" baseline="0">
              <a:solidFill>
                <a:srgbClr val="000000"/>
              </a:solidFill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15" name="Google Shape;1145;p44" title="Chart">
            <a:hlinkClick r:id="rId4"/>
            <a:extLst>
              <a:ext uri="{FF2B5EF4-FFF2-40B4-BE49-F238E27FC236}">
                <a16:creationId xmlns:a16="http://schemas.microsoft.com/office/drawing/2014/main" id="{8B0CA647-2C5C-48A9-8DF2-339ED115015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409" y="1283287"/>
            <a:ext cx="3540474" cy="21892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Google Shape;1146;p44">
            <a:extLst>
              <a:ext uri="{FF2B5EF4-FFF2-40B4-BE49-F238E27FC236}">
                <a16:creationId xmlns:a16="http://schemas.microsoft.com/office/drawing/2014/main" id="{35F92715-47F5-40B5-8CE5-D663E648AA7B}"/>
              </a:ext>
            </a:extLst>
          </p:cNvPr>
          <p:cNvSpPr txBox="1"/>
          <p:nvPr/>
        </p:nvSpPr>
        <p:spPr>
          <a:xfrm>
            <a:off x="1803544" y="3390686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2008</a:t>
            </a:r>
          </a:p>
        </p:txBody>
      </p:sp>
      <p:sp>
        <p:nvSpPr>
          <p:cNvPr id="17" name="Google Shape;1147;p44">
            <a:extLst>
              <a:ext uri="{FF2B5EF4-FFF2-40B4-BE49-F238E27FC236}">
                <a16:creationId xmlns:a16="http://schemas.microsoft.com/office/drawing/2014/main" id="{78143887-E07A-4D01-A2F1-550B39E23758}"/>
              </a:ext>
            </a:extLst>
          </p:cNvPr>
          <p:cNvSpPr txBox="1"/>
          <p:nvPr/>
        </p:nvSpPr>
        <p:spPr>
          <a:xfrm>
            <a:off x="2498863" y="3390686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2012</a:t>
            </a:r>
          </a:p>
        </p:txBody>
      </p:sp>
      <p:sp>
        <p:nvSpPr>
          <p:cNvPr id="18" name="Google Shape;1148;p44">
            <a:extLst>
              <a:ext uri="{FF2B5EF4-FFF2-40B4-BE49-F238E27FC236}">
                <a16:creationId xmlns:a16="http://schemas.microsoft.com/office/drawing/2014/main" id="{6183EE2D-AC22-4822-8660-308F92D8BCAD}"/>
              </a:ext>
            </a:extLst>
          </p:cNvPr>
          <p:cNvSpPr txBox="1"/>
          <p:nvPr/>
        </p:nvSpPr>
        <p:spPr>
          <a:xfrm>
            <a:off x="3219949" y="3390686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2016</a:t>
            </a:r>
          </a:p>
        </p:txBody>
      </p:sp>
      <p:sp>
        <p:nvSpPr>
          <p:cNvPr id="19" name="Google Shape;1149;p44">
            <a:extLst>
              <a:ext uri="{FF2B5EF4-FFF2-40B4-BE49-F238E27FC236}">
                <a16:creationId xmlns:a16="http://schemas.microsoft.com/office/drawing/2014/main" id="{3BC6005D-207C-439F-A7BE-B35D90D60975}"/>
              </a:ext>
            </a:extLst>
          </p:cNvPr>
          <p:cNvSpPr txBox="1"/>
          <p:nvPr/>
        </p:nvSpPr>
        <p:spPr>
          <a:xfrm>
            <a:off x="3985531" y="3390686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2020</a:t>
            </a:r>
          </a:p>
        </p:txBody>
      </p:sp>
      <p:sp>
        <p:nvSpPr>
          <p:cNvPr id="20" name="Google Shape;1150;p44">
            <a:extLst>
              <a:ext uri="{FF2B5EF4-FFF2-40B4-BE49-F238E27FC236}">
                <a16:creationId xmlns:a16="http://schemas.microsoft.com/office/drawing/2014/main" id="{0D959D58-BE67-4C18-90D7-3C2E50DF9377}"/>
              </a:ext>
            </a:extLst>
          </p:cNvPr>
          <p:cNvSpPr txBox="1"/>
          <p:nvPr/>
        </p:nvSpPr>
        <p:spPr>
          <a:xfrm>
            <a:off x="1417777" y="3757873"/>
            <a:ext cx="1481401" cy="414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00" b="0" i="0" u="none" strike="noStrike" kern="0" cap="none" spc="0" baseline="0">
                <a:solidFill>
                  <a:srgbClr val="FFFFFF"/>
                </a:solidFill>
                <a:uFillTx/>
                <a:latin typeface="Lexend Deca"/>
                <a:ea typeface="Lexend Deca"/>
                <a:cs typeface="Lexend Deca"/>
              </a:rPr>
              <a:t>1,934</a:t>
            </a:r>
          </a:p>
        </p:txBody>
      </p:sp>
      <p:sp>
        <p:nvSpPr>
          <p:cNvPr id="21" name="Google Shape;1151;p44">
            <a:extLst>
              <a:ext uri="{FF2B5EF4-FFF2-40B4-BE49-F238E27FC236}">
                <a16:creationId xmlns:a16="http://schemas.microsoft.com/office/drawing/2014/main" id="{79B4D87F-CB5E-47A4-8341-343827A5A111}"/>
              </a:ext>
            </a:extLst>
          </p:cNvPr>
          <p:cNvSpPr txBox="1"/>
          <p:nvPr/>
        </p:nvSpPr>
        <p:spPr>
          <a:xfrm>
            <a:off x="2366604" y="3747476"/>
            <a:ext cx="1706700" cy="414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Saturn is a gas giant with rings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6;p45">
            <a:extLst>
              <a:ext uri="{FF2B5EF4-FFF2-40B4-BE49-F238E27FC236}">
                <a16:creationId xmlns:a16="http://schemas.microsoft.com/office/drawing/2014/main" id="{A9DD01E7-1DD8-4132-8B42-7D22B34125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Major Needs</a:t>
            </a:r>
          </a:p>
        </p:txBody>
      </p:sp>
      <p:sp>
        <p:nvSpPr>
          <p:cNvPr id="3" name="Google Shape;1157;p45">
            <a:extLst>
              <a:ext uri="{FF2B5EF4-FFF2-40B4-BE49-F238E27FC236}">
                <a16:creationId xmlns:a16="http://schemas.microsoft.com/office/drawing/2014/main" id="{75F5E4F5-6F3A-4C05-8A49-60CA1201E2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16124" y="1064763"/>
            <a:ext cx="1474195" cy="841796"/>
          </a:xfrm>
        </p:spPr>
        <p:txBody>
          <a:bodyPr anchor="b"/>
          <a:lstStyle/>
          <a:p>
            <a:pPr lvl="0" algn="r"/>
            <a:r>
              <a:rPr lang="en-US" sz="600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4" name="Google Shape;1158;p45">
            <a:extLst>
              <a:ext uri="{FF2B5EF4-FFF2-40B4-BE49-F238E27FC236}">
                <a16:creationId xmlns:a16="http://schemas.microsoft.com/office/drawing/2014/main" id="{4E74EED9-5F0B-478D-A8DE-C743C277F5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18647" y="3378854"/>
            <a:ext cx="2612102" cy="549600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>
                <a:solidFill>
                  <a:srgbClr val="434343"/>
                </a:solidFill>
              </a:rPr>
              <a:t>You can enter a subtitle  here if you need it</a:t>
            </a:r>
          </a:p>
        </p:txBody>
      </p:sp>
      <p:grpSp>
        <p:nvGrpSpPr>
          <p:cNvPr id="5" name="Google Shape;1159;p45">
            <a:extLst>
              <a:ext uri="{FF2B5EF4-FFF2-40B4-BE49-F238E27FC236}">
                <a16:creationId xmlns:a16="http://schemas.microsoft.com/office/drawing/2014/main" id="{25463B35-7AE1-482D-801F-E2AC959766ED}"/>
              </a:ext>
            </a:extLst>
          </p:cNvPr>
          <p:cNvGrpSpPr/>
          <p:nvPr/>
        </p:nvGrpSpPr>
        <p:grpSpPr>
          <a:xfrm>
            <a:off x="4708511" y="167774"/>
            <a:ext cx="605661" cy="1648945"/>
            <a:chOff x="4708511" y="167774"/>
            <a:chExt cx="605661" cy="1648945"/>
          </a:xfrm>
        </p:grpSpPr>
        <p:sp>
          <p:nvSpPr>
            <p:cNvPr id="6" name="Google Shape;1160;p45">
              <a:extLst>
                <a:ext uri="{FF2B5EF4-FFF2-40B4-BE49-F238E27FC236}">
                  <a16:creationId xmlns:a16="http://schemas.microsoft.com/office/drawing/2014/main" id="{464286FE-84DE-4796-A012-A6774A647532}"/>
                </a:ext>
              </a:extLst>
            </p:cNvPr>
            <p:cNvSpPr/>
            <p:nvPr/>
          </p:nvSpPr>
          <p:spPr>
            <a:xfrm rot="10800009" flipH="1">
              <a:off x="5220401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61;p45">
              <a:extLst>
                <a:ext uri="{FF2B5EF4-FFF2-40B4-BE49-F238E27FC236}">
                  <a16:creationId xmlns:a16="http://schemas.microsoft.com/office/drawing/2014/main" id="{74614D37-254D-4436-95D3-954622B4CD4C}"/>
                </a:ext>
              </a:extLst>
            </p:cNvPr>
            <p:cNvSpPr/>
            <p:nvPr/>
          </p:nvSpPr>
          <p:spPr>
            <a:xfrm rot="10800009" flipH="1">
              <a:off x="5220401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62;p45">
              <a:extLst>
                <a:ext uri="{FF2B5EF4-FFF2-40B4-BE49-F238E27FC236}">
                  <a16:creationId xmlns:a16="http://schemas.microsoft.com/office/drawing/2014/main" id="{5B9B990A-B2EE-4DC5-B59D-BD2263E78EB7}"/>
                </a:ext>
              </a:extLst>
            </p:cNvPr>
            <p:cNvSpPr/>
            <p:nvPr/>
          </p:nvSpPr>
          <p:spPr>
            <a:xfrm rot="10800009" flipH="1">
              <a:off x="5220401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63;p45">
              <a:extLst>
                <a:ext uri="{FF2B5EF4-FFF2-40B4-BE49-F238E27FC236}">
                  <a16:creationId xmlns:a16="http://schemas.microsoft.com/office/drawing/2014/main" id="{53A55C2D-C328-4570-BAB7-2C177B38D561}"/>
                </a:ext>
              </a:extLst>
            </p:cNvPr>
            <p:cNvSpPr/>
            <p:nvPr/>
          </p:nvSpPr>
          <p:spPr>
            <a:xfrm rot="10800009" flipH="1">
              <a:off x="5220401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64;p45">
              <a:extLst>
                <a:ext uri="{FF2B5EF4-FFF2-40B4-BE49-F238E27FC236}">
                  <a16:creationId xmlns:a16="http://schemas.microsoft.com/office/drawing/2014/main" id="{DD5F2548-6C54-4BA4-8B63-2CCC8C9FC629}"/>
                </a:ext>
              </a:extLst>
            </p:cNvPr>
            <p:cNvSpPr/>
            <p:nvPr/>
          </p:nvSpPr>
          <p:spPr>
            <a:xfrm rot="10800009" flipH="1">
              <a:off x="5220401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65;p45">
              <a:extLst>
                <a:ext uri="{FF2B5EF4-FFF2-40B4-BE49-F238E27FC236}">
                  <a16:creationId xmlns:a16="http://schemas.microsoft.com/office/drawing/2014/main" id="{5D27255F-1058-4F90-9ECE-73E41E14B7D2}"/>
                </a:ext>
              </a:extLst>
            </p:cNvPr>
            <p:cNvSpPr/>
            <p:nvPr/>
          </p:nvSpPr>
          <p:spPr>
            <a:xfrm rot="10800009" flipH="1">
              <a:off x="5220401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66;p45">
              <a:extLst>
                <a:ext uri="{FF2B5EF4-FFF2-40B4-BE49-F238E27FC236}">
                  <a16:creationId xmlns:a16="http://schemas.microsoft.com/office/drawing/2014/main" id="{3A05BBEA-B2A6-4071-B60C-956EC889920A}"/>
                </a:ext>
              </a:extLst>
            </p:cNvPr>
            <p:cNvSpPr/>
            <p:nvPr/>
          </p:nvSpPr>
          <p:spPr>
            <a:xfrm rot="10800009" flipH="1">
              <a:off x="4964442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67;p45">
              <a:extLst>
                <a:ext uri="{FF2B5EF4-FFF2-40B4-BE49-F238E27FC236}">
                  <a16:creationId xmlns:a16="http://schemas.microsoft.com/office/drawing/2014/main" id="{6D3ECCBD-FEB7-4138-B8C0-BC3C5339ECFA}"/>
                </a:ext>
              </a:extLst>
            </p:cNvPr>
            <p:cNvSpPr/>
            <p:nvPr/>
          </p:nvSpPr>
          <p:spPr>
            <a:xfrm rot="10800009" flipH="1">
              <a:off x="4964442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68;p45">
              <a:extLst>
                <a:ext uri="{FF2B5EF4-FFF2-40B4-BE49-F238E27FC236}">
                  <a16:creationId xmlns:a16="http://schemas.microsoft.com/office/drawing/2014/main" id="{C4222635-1DF4-486D-834F-D5E2FDA2F223}"/>
                </a:ext>
              </a:extLst>
            </p:cNvPr>
            <p:cNvSpPr/>
            <p:nvPr/>
          </p:nvSpPr>
          <p:spPr>
            <a:xfrm rot="10800009" flipH="1">
              <a:off x="4964442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69;p45">
              <a:extLst>
                <a:ext uri="{FF2B5EF4-FFF2-40B4-BE49-F238E27FC236}">
                  <a16:creationId xmlns:a16="http://schemas.microsoft.com/office/drawing/2014/main" id="{BEAA9584-A385-417C-A37B-D9D9B6FE107B}"/>
                </a:ext>
              </a:extLst>
            </p:cNvPr>
            <p:cNvSpPr/>
            <p:nvPr/>
          </p:nvSpPr>
          <p:spPr>
            <a:xfrm rot="10800009" flipH="1">
              <a:off x="4964442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70;p45">
              <a:extLst>
                <a:ext uri="{FF2B5EF4-FFF2-40B4-BE49-F238E27FC236}">
                  <a16:creationId xmlns:a16="http://schemas.microsoft.com/office/drawing/2014/main" id="{6AA31929-9D4C-4FCE-9877-03113AC0B792}"/>
                </a:ext>
              </a:extLst>
            </p:cNvPr>
            <p:cNvSpPr/>
            <p:nvPr/>
          </p:nvSpPr>
          <p:spPr>
            <a:xfrm rot="10800009" flipH="1">
              <a:off x="4964442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71;p45">
              <a:extLst>
                <a:ext uri="{FF2B5EF4-FFF2-40B4-BE49-F238E27FC236}">
                  <a16:creationId xmlns:a16="http://schemas.microsoft.com/office/drawing/2014/main" id="{4545D075-EF00-406E-85D6-3FC6907EF43E}"/>
                </a:ext>
              </a:extLst>
            </p:cNvPr>
            <p:cNvSpPr/>
            <p:nvPr/>
          </p:nvSpPr>
          <p:spPr>
            <a:xfrm rot="10800009" flipH="1">
              <a:off x="4964442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72;p45">
              <a:extLst>
                <a:ext uri="{FF2B5EF4-FFF2-40B4-BE49-F238E27FC236}">
                  <a16:creationId xmlns:a16="http://schemas.microsoft.com/office/drawing/2014/main" id="{93BF6E0F-4A6B-4446-9D3F-08AD8CD355C2}"/>
                </a:ext>
              </a:extLst>
            </p:cNvPr>
            <p:cNvSpPr/>
            <p:nvPr/>
          </p:nvSpPr>
          <p:spPr>
            <a:xfrm rot="10800009" flipH="1">
              <a:off x="4708511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73;p45">
              <a:extLst>
                <a:ext uri="{FF2B5EF4-FFF2-40B4-BE49-F238E27FC236}">
                  <a16:creationId xmlns:a16="http://schemas.microsoft.com/office/drawing/2014/main" id="{150DAD88-424E-4325-B8D6-0F54AE29B11C}"/>
                </a:ext>
              </a:extLst>
            </p:cNvPr>
            <p:cNvSpPr/>
            <p:nvPr/>
          </p:nvSpPr>
          <p:spPr>
            <a:xfrm rot="10800009" flipH="1">
              <a:off x="4708511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74;p45">
              <a:extLst>
                <a:ext uri="{FF2B5EF4-FFF2-40B4-BE49-F238E27FC236}">
                  <a16:creationId xmlns:a16="http://schemas.microsoft.com/office/drawing/2014/main" id="{FF079947-FDA0-4F97-81D0-636F3F8ABC89}"/>
                </a:ext>
              </a:extLst>
            </p:cNvPr>
            <p:cNvSpPr/>
            <p:nvPr/>
          </p:nvSpPr>
          <p:spPr>
            <a:xfrm rot="10800009" flipH="1">
              <a:off x="4708511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75;p45">
              <a:extLst>
                <a:ext uri="{FF2B5EF4-FFF2-40B4-BE49-F238E27FC236}">
                  <a16:creationId xmlns:a16="http://schemas.microsoft.com/office/drawing/2014/main" id="{02CE2F80-2A3F-44A4-A9B0-F761397B0249}"/>
                </a:ext>
              </a:extLst>
            </p:cNvPr>
            <p:cNvSpPr/>
            <p:nvPr/>
          </p:nvSpPr>
          <p:spPr>
            <a:xfrm rot="10800009" flipH="1">
              <a:off x="4708511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76;p45">
              <a:extLst>
                <a:ext uri="{FF2B5EF4-FFF2-40B4-BE49-F238E27FC236}">
                  <a16:creationId xmlns:a16="http://schemas.microsoft.com/office/drawing/2014/main" id="{4F018150-89D9-4B96-B4C3-8BE286CC5CA4}"/>
                </a:ext>
              </a:extLst>
            </p:cNvPr>
            <p:cNvSpPr/>
            <p:nvPr/>
          </p:nvSpPr>
          <p:spPr>
            <a:xfrm rot="10800009" flipH="1">
              <a:off x="4708511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77;p45">
              <a:extLst>
                <a:ext uri="{FF2B5EF4-FFF2-40B4-BE49-F238E27FC236}">
                  <a16:creationId xmlns:a16="http://schemas.microsoft.com/office/drawing/2014/main" id="{F61451E6-6073-4D33-A935-8A88C2EC6713}"/>
                </a:ext>
              </a:extLst>
            </p:cNvPr>
            <p:cNvSpPr/>
            <p:nvPr/>
          </p:nvSpPr>
          <p:spPr>
            <a:xfrm rot="10800009" flipH="1">
              <a:off x="4708511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4" name="Imagen 3">
            <a:extLst>
              <a:ext uri="{FF2B5EF4-FFF2-40B4-BE49-F238E27FC236}">
                <a16:creationId xmlns:a16="http://schemas.microsoft.com/office/drawing/2014/main" id="{08658B20-7C34-49D9-8D8E-2943319F3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880"/>
          <a:stretch>
            <a:fillRect/>
          </a:stretch>
        </p:blipFill>
        <p:spPr>
          <a:xfrm flipH="1">
            <a:off x="444270" y="466728"/>
            <a:ext cx="5470873" cy="46767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9;p46">
            <a:extLst>
              <a:ext uri="{FF2B5EF4-FFF2-40B4-BE49-F238E27FC236}">
                <a16:creationId xmlns:a16="http://schemas.microsoft.com/office/drawing/2014/main" id="{B9213489-9018-48DD-B2FB-0AE5628E19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Majors Requirements</a:t>
            </a:r>
          </a:p>
        </p:txBody>
      </p:sp>
      <p:sp>
        <p:nvSpPr>
          <p:cNvPr id="3" name="Google Shape;1190;p46">
            <a:extLst>
              <a:ext uri="{FF2B5EF4-FFF2-40B4-BE49-F238E27FC236}">
                <a16:creationId xmlns:a16="http://schemas.microsoft.com/office/drawing/2014/main" id="{DB434685-BA57-4C76-A328-3B0E9A402F0F}"/>
              </a:ext>
            </a:extLst>
          </p:cNvPr>
          <p:cNvSpPr txBox="1"/>
          <p:nvPr/>
        </p:nvSpPr>
        <p:spPr>
          <a:xfrm>
            <a:off x="1488277" y="1452222"/>
            <a:ext cx="2014203" cy="31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Mars</a:t>
            </a:r>
          </a:p>
        </p:txBody>
      </p:sp>
      <p:sp>
        <p:nvSpPr>
          <p:cNvPr id="4" name="Google Shape;1191;p46">
            <a:extLst>
              <a:ext uri="{FF2B5EF4-FFF2-40B4-BE49-F238E27FC236}">
                <a16:creationId xmlns:a16="http://schemas.microsoft.com/office/drawing/2014/main" id="{64FB7F82-AA2B-43A7-9B25-1536B67BB01C}"/>
              </a:ext>
            </a:extLst>
          </p:cNvPr>
          <p:cNvSpPr txBox="1"/>
          <p:nvPr/>
        </p:nvSpPr>
        <p:spPr>
          <a:xfrm>
            <a:off x="1488295" y="1780199"/>
            <a:ext cx="2014203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Despite being red, Mars is a cold place</a:t>
            </a:r>
          </a:p>
        </p:txBody>
      </p:sp>
      <p:sp>
        <p:nvSpPr>
          <p:cNvPr id="5" name="Google Shape;1192;p46">
            <a:extLst>
              <a:ext uri="{FF2B5EF4-FFF2-40B4-BE49-F238E27FC236}">
                <a16:creationId xmlns:a16="http://schemas.microsoft.com/office/drawing/2014/main" id="{67AD5302-3F20-4A05-83BA-276DCC94EE5F}"/>
              </a:ext>
            </a:extLst>
          </p:cNvPr>
          <p:cNvSpPr txBox="1"/>
          <p:nvPr/>
        </p:nvSpPr>
        <p:spPr>
          <a:xfrm>
            <a:off x="6331150" y="2108103"/>
            <a:ext cx="1972799" cy="31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Jupiter</a:t>
            </a:r>
          </a:p>
        </p:txBody>
      </p:sp>
      <p:sp>
        <p:nvSpPr>
          <p:cNvPr id="6" name="Google Shape;1193;p46">
            <a:extLst>
              <a:ext uri="{FF2B5EF4-FFF2-40B4-BE49-F238E27FC236}">
                <a16:creationId xmlns:a16="http://schemas.microsoft.com/office/drawing/2014/main" id="{2ED895CD-B12C-4F7A-8494-7807AA8CBD4D}"/>
              </a:ext>
            </a:extLst>
          </p:cNvPr>
          <p:cNvSpPr txBox="1"/>
          <p:nvPr/>
        </p:nvSpPr>
        <p:spPr>
          <a:xfrm>
            <a:off x="6331150" y="2437900"/>
            <a:ext cx="2056503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Jupiter is the biggest planet of them all</a:t>
            </a:r>
          </a:p>
        </p:txBody>
      </p:sp>
      <p:sp>
        <p:nvSpPr>
          <p:cNvPr id="7" name="Google Shape;1194;p46">
            <a:extLst>
              <a:ext uri="{FF2B5EF4-FFF2-40B4-BE49-F238E27FC236}">
                <a16:creationId xmlns:a16="http://schemas.microsoft.com/office/drawing/2014/main" id="{4EF40B38-D19B-4E38-ACB2-E05FE94508C4}"/>
              </a:ext>
            </a:extLst>
          </p:cNvPr>
          <p:cNvSpPr txBox="1"/>
          <p:nvPr/>
        </p:nvSpPr>
        <p:spPr>
          <a:xfrm>
            <a:off x="6372490" y="3438226"/>
            <a:ext cx="1972799" cy="31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Saturn</a:t>
            </a:r>
          </a:p>
        </p:txBody>
      </p:sp>
      <p:sp>
        <p:nvSpPr>
          <p:cNvPr id="8" name="Google Shape;1195;p46">
            <a:extLst>
              <a:ext uri="{FF2B5EF4-FFF2-40B4-BE49-F238E27FC236}">
                <a16:creationId xmlns:a16="http://schemas.microsoft.com/office/drawing/2014/main" id="{23C0639E-0D7A-422A-8DE0-FA012C31F7C8}"/>
              </a:ext>
            </a:extLst>
          </p:cNvPr>
          <p:cNvSpPr txBox="1"/>
          <p:nvPr/>
        </p:nvSpPr>
        <p:spPr>
          <a:xfrm>
            <a:off x="6374245" y="3756227"/>
            <a:ext cx="2056503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It’s composed of hydrogen and helium</a:t>
            </a:r>
          </a:p>
        </p:txBody>
      </p:sp>
      <p:sp>
        <p:nvSpPr>
          <p:cNvPr id="9" name="Google Shape;1196;p46">
            <a:extLst>
              <a:ext uri="{FF2B5EF4-FFF2-40B4-BE49-F238E27FC236}">
                <a16:creationId xmlns:a16="http://schemas.microsoft.com/office/drawing/2014/main" id="{777F1E7D-155F-4EC3-88AC-2480735E3959}"/>
              </a:ext>
            </a:extLst>
          </p:cNvPr>
          <p:cNvSpPr txBox="1"/>
          <p:nvPr/>
        </p:nvSpPr>
        <p:spPr>
          <a:xfrm>
            <a:off x="1128771" y="2766599"/>
            <a:ext cx="2014203" cy="318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Venus</a:t>
            </a:r>
          </a:p>
        </p:txBody>
      </p:sp>
      <p:sp>
        <p:nvSpPr>
          <p:cNvPr id="10" name="Google Shape;1197;p46">
            <a:extLst>
              <a:ext uri="{FF2B5EF4-FFF2-40B4-BE49-F238E27FC236}">
                <a16:creationId xmlns:a16="http://schemas.microsoft.com/office/drawing/2014/main" id="{BBAAA922-CCB9-4A0B-B805-B6A3AFA1F9CE}"/>
              </a:ext>
            </a:extLst>
          </p:cNvPr>
          <p:cNvSpPr txBox="1"/>
          <p:nvPr/>
        </p:nvSpPr>
        <p:spPr>
          <a:xfrm>
            <a:off x="1128771" y="3094421"/>
            <a:ext cx="2014203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Venus is the second planet from the Sun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434343"/>
              </a:solidFill>
              <a:uFillTx/>
              <a:latin typeface="Open Sans"/>
              <a:ea typeface="Open Sans"/>
              <a:cs typeface="Open Sans"/>
            </a:endParaRPr>
          </a:p>
        </p:txBody>
      </p:sp>
      <p:cxnSp>
        <p:nvCxnSpPr>
          <p:cNvPr id="11" name="Google Shape;1198;p46">
            <a:extLst>
              <a:ext uri="{FF2B5EF4-FFF2-40B4-BE49-F238E27FC236}">
                <a16:creationId xmlns:a16="http://schemas.microsoft.com/office/drawing/2014/main" id="{FE0A0E35-7335-4DE0-B1C2-6668F8EF746C}"/>
              </a:ext>
            </a:extLst>
          </p:cNvPr>
          <p:cNvCxnSpPr>
            <a:stCxn id="3" idx="3"/>
            <a:endCxn id="18" idx="1"/>
          </p:cNvCxnSpPr>
          <p:nvPr/>
        </p:nvCxnSpPr>
        <p:spPr>
          <a:xfrm>
            <a:off x="3502480" y="1611222"/>
            <a:ext cx="970069" cy="553199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34343"/>
            </a:solidFill>
            <a:prstDash val="solid"/>
            <a:round/>
          </a:ln>
        </p:spPr>
      </p:cxnSp>
      <p:grpSp>
        <p:nvGrpSpPr>
          <p:cNvPr id="12" name="Google Shape;1200;p46">
            <a:extLst>
              <a:ext uri="{FF2B5EF4-FFF2-40B4-BE49-F238E27FC236}">
                <a16:creationId xmlns:a16="http://schemas.microsoft.com/office/drawing/2014/main" id="{5D2C1195-FBFA-48C5-AFAB-1530737720AE}"/>
              </a:ext>
            </a:extLst>
          </p:cNvPr>
          <p:cNvGrpSpPr/>
          <p:nvPr/>
        </p:nvGrpSpPr>
        <p:grpSpPr>
          <a:xfrm>
            <a:off x="3091787" y="1552349"/>
            <a:ext cx="2960424" cy="2692359"/>
            <a:chOff x="3091787" y="1552349"/>
            <a:chExt cx="2960424" cy="2692359"/>
          </a:xfrm>
        </p:grpSpPr>
        <p:grpSp>
          <p:nvGrpSpPr>
            <p:cNvPr id="13" name="Google Shape;1201;p46">
              <a:extLst>
                <a:ext uri="{FF2B5EF4-FFF2-40B4-BE49-F238E27FC236}">
                  <a16:creationId xmlns:a16="http://schemas.microsoft.com/office/drawing/2014/main" id="{CCAAFF40-D28D-44BD-A3C4-C4455B841FD5}"/>
                </a:ext>
              </a:extLst>
            </p:cNvPr>
            <p:cNvGrpSpPr/>
            <p:nvPr/>
          </p:nvGrpSpPr>
          <p:grpSpPr>
            <a:xfrm>
              <a:off x="3091787" y="1552349"/>
              <a:ext cx="2960424" cy="2692359"/>
              <a:chOff x="3091787" y="1552349"/>
              <a:chExt cx="2960424" cy="2692359"/>
            </a:xfrm>
          </p:grpSpPr>
          <p:sp>
            <p:nvSpPr>
              <p:cNvPr id="14" name="Google Shape;1202;p46">
                <a:extLst>
                  <a:ext uri="{FF2B5EF4-FFF2-40B4-BE49-F238E27FC236}">
                    <a16:creationId xmlns:a16="http://schemas.microsoft.com/office/drawing/2014/main" id="{D19B87CE-FC7A-4328-949C-E7045E70EE81}"/>
                  </a:ext>
                </a:extLst>
              </p:cNvPr>
              <p:cNvSpPr/>
              <p:nvPr/>
            </p:nvSpPr>
            <p:spPr>
              <a:xfrm>
                <a:off x="3765041" y="2541711"/>
                <a:ext cx="1614519" cy="5208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5546"/>
                  <a:gd name="f4" fmla="val 40494"/>
                  <a:gd name="f5" fmla="val 22196"/>
                  <a:gd name="f6" fmla="val 1"/>
                  <a:gd name="f7" fmla="val 8133"/>
                  <a:gd name="f8" fmla="val 25661"/>
                  <a:gd name="f9" fmla="val 125545"/>
                  <a:gd name="f10" fmla="val 117413"/>
                  <a:gd name="f11" fmla="val 103351"/>
                  <a:gd name="f12" fmla="*/ f0 1 125546"/>
                  <a:gd name="f13" fmla="*/ f1 1 4049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25546"/>
                  <a:gd name="f20" fmla="*/ f17 1 4049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25546" h="40494">
                    <a:moveTo>
                      <a:pt x="f5" y="f6"/>
                    </a:moveTo>
                    <a:lnTo>
                      <a:pt x="f7" y="f8"/>
                    </a:lnTo>
                    <a:lnTo>
                      <a:pt x="f6" y="f4"/>
                    </a:lnTo>
                    <a:lnTo>
                      <a:pt x="f9" y="f4"/>
                    </a:lnTo>
                    <a:lnTo>
                      <a:pt x="f10" y="f8"/>
                    </a:lnTo>
                    <a:lnTo>
                      <a:pt x="f11" y="f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203;p46">
                <a:extLst>
                  <a:ext uri="{FF2B5EF4-FFF2-40B4-BE49-F238E27FC236}">
                    <a16:creationId xmlns:a16="http://schemas.microsoft.com/office/drawing/2014/main" id="{E2656824-3F09-49FD-96C4-85C9E694B370}"/>
                  </a:ext>
                </a:extLst>
              </p:cNvPr>
              <p:cNvSpPr/>
              <p:nvPr/>
            </p:nvSpPr>
            <p:spPr>
              <a:xfrm>
                <a:off x="4068686" y="1552349"/>
                <a:ext cx="1009204" cy="9519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476"/>
                  <a:gd name="f4" fmla="val 74009"/>
                  <a:gd name="f5" fmla="val 39246"/>
                  <a:gd name="f6" fmla="val 1"/>
                  <a:gd name="f7" fmla="*/ f0 1 78476"/>
                  <a:gd name="f8" fmla="*/ f1 1 7400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78476"/>
                  <a:gd name="f15" fmla="*/ f12 1 7400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78476" h="74009">
                    <a:moveTo>
                      <a:pt x="f5" y="f2"/>
                    </a:moveTo>
                    <a:lnTo>
                      <a:pt x="f6" y="f4"/>
                    </a:lnTo>
                    <a:lnTo>
                      <a:pt x="f3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43434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204;p46">
                <a:extLst>
                  <a:ext uri="{FF2B5EF4-FFF2-40B4-BE49-F238E27FC236}">
                    <a16:creationId xmlns:a16="http://schemas.microsoft.com/office/drawing/2014/main" id="{959AC628-0DFA-4048-98B9-578D448FD794}"/>
                  </a:ext>
                </a:extLst>
              </p:cNvPr>
              <p:cNvSpPr/>
              <p:nvPr/>
            </p:nvSpPr>
            <p:spPr>
              <a:xfrm>
                <a:off x="3091787" y="3671553"/>
                <a:ext cx="2960424" cy="5731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0204"/>
                  <a:gd name="f4" fmla="val 44560"/>
                  <a:gd name="f5" fmla="val 25737"/>
                  <a:gd name="f6" fmla="val 1"/>
                  <a:gd name="f7" fmla="val 204467"/>
                  <a:gd name="f8" fmla="*/ f0 1 230204"/>
                  <a:gd name="f9" fmla="*/ f1 1 4456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230204"/>
                  <a:gd name="f16" fmla="*/ f13 1 4456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0204" h="44560">
                    <a:moveTo>
                      <a:pt x="f5" y="f6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7" y="f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205;p46">
                <a:extLst>
                  <a:ext uri="{FF2B5EF4-FFF2-40B4-BE49-F238E27FC236}">
                    <a16:creationId xmlns:a16="http://schemas.microsoft.com/office/drawing/2014/main" id="{33C4CA05-FCEA-469F-8397-02AA27BA35B0}"/>
                  </a:ext>
                </a:extLst>
              </p:cNvPr>
              <p:cNvSpPr/>
              <p:nvPr/>
            </p:nvSpPr>
            <p:spPr>
              <a:xfrm>
                <a:off x="3449308" y="3105348"/>
                <a:ext cx="2247951" cy="5180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4802"/>
                  <a:gd name="f4" fmla="val 40278"/>
                  <a:gd name="f5" fmla="val 22750"/>
                  <a:gd name="f6" fmla="val 1"/>
                  <a:gd name="f7" fmla="val 152053"/>
                  <a:gd name="f8" fmla="*/ f0 1 174802"/>
                  <a:gd name="f9" fmla="*/ f1 1 4027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74802"/>
                  <a:gd name="f16" fmla="*/ f13 1 4027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74802" h="40278">
                    <a:moveTo>
                      <a:pt x="f5" y="f6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7" y="f6"/>
                    </a:lnTo>
                    <a:close/>
                  </a:path>
                </a:pathLst>
              </a:custGeom>
              <a:solidFill>
                <a:srgbClr val="43434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8" name="Google Shape;1199;p46">
              <a:extLst>
                <a:ext uri="{FF2B5EF4-FFF2-40B4-BE49-F238E27FC236}">
                  <a16:creationId xmlns:a16="http://schemas.microsoft.com/office/drawing/2014/main" id="{9BFA76BD-824C-4F09-9002-B90D7664CBFD}"/>
                </a:ext>
              </a:extLst>
            </p:cNvPr>
            <p:cNvSpPr/>
            <p:nvPr/>
          </p:nvSpPr>
          <p:spPr>
            <a:xfrm>
              <a:off x="4472549" y="2058671"/>
              <a:ext cx="198900" cy="211500"/>
            </a:xfrm>
            <a:prstGeom prst="rect">
              <a:avLst/>
            </a:pr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206;p46">
              <a:extLst>
                <a:ext uri="{FF2B5EF4-FFF2-40B4-BE49-F238E27FC236}">
                  <a16:creationId xmlns:a16="http://schemas.microsoft.com/office/drawing/2014/main" id="{E44EBB58-24FC-4632-917A-A784CE70B563}"/>
                </a:ext>
              </a:extLst>
            </p:cNvPr>
            <p:cNvSpPr/>
            <p:nvPr/>
          </p:nvSpPr>
          <p:spPr>
            <a:xfrm>
              <a:off x="4472549" y="2660821"/>
              <a:ext cx="198900" cy="211500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207;p46">
              <a:extLst>
                <a:ext uri="{FF2B5EF4-FFF2-40B4-BE49-F238E27FC236}">
                  <a16:creationId xmlns:a16="http://schemas.microsoft.com/office/drawing/2014/main" id="{043F7167-3E1B-465C-89F8-E8F630FC00E0}"/>
                </a:ext>
              </a:extLst>
            </p:cNvPr>
            <p:cNvSpPr/>
            <p:nvPr/>
          </p:nvSpPr>
          <p:spPr>
            <a:xfrm>
              <a:off x="4472549" y="3262972"/>
              <a:ext cx="198900" cy="211500"/>
            </a:xfrm>
            <a:prstGeom prst="rect">
              <a:avLst/>
            </a:pr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208;p46">
              <a:extLst>
                <a:ext uri="{FF2B5EF4-FFF2-40B4-BE49-F238E27FC236}">
                  <a16:creationId xmlns:a16="http://schemas.microsoft.com/office/drawing/2014/main" id="{1CB1B25F-93C2-46D5-9447-169737EC8FEE}"/>
                </a:ext>
              </a:extLst>
            </p:cNvPr>
            <p:cNvSpPr/>
            <p:nvPr/>
          </p:nvSpPr>
          <p:spPr>
            <a:xfrm>
              <a:off x="4472549" y="3865123"/>
              <a:ext cx="198900" cy="211500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2" name="Google Shape;1209;p46">
            <a:extLst>
              <a:ext uri="{FF2B5EF4-FFF2-40B4-BE49-F238E27FC236}">
                <a16:creationId xmlns:a16="http://schemas.microsoft.com/office/drawing/2014/main" id="{064A5AED-8D87-41CA-91E8-A920478F3D5F}"/>
              </a:ext>
            </a:extLst>
          </p:cNvPr>
          <p:cNvCxnSpPr>
            <a:stCxn id="5" idx="1"/>
            <a:endCxn id="19" idx="3"/>
          </p:cNvCxnSpPr>
          <p:nvPr/>
        </p:nvCxnSpPr>
        <p:spPr>
          <a:xfrm rot="10800000" flipV="1">
            <a:off x="4671450" y="2267103"/>
            <a:ext cx="1659701" cy="49946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FFFFFF"/>
            </a:solidFill>
            <a:prstDash val="solid"/>
            <a:round/>
          </a:ln>
        </p:spPr>
      </p:cxnSp>
      <p:cxnSp>
        <p:nvCxnSpPr>
          <p:cNvPr id="23" name="Google Shape;1210;p46">
            <a:extLst>
              <a:ext uri="{FF2B5EF4-FFF2-40B4-BE49-F238E27FC236}">
                <a16:creationId xmlns:a16="http://schemas.microsoft.com/office/drawing/2014/main" id="{394F87F1-A263-4C63-B0FE-F5341E6F4452}"/>
              </a:ext>
            </a:extLst>
          </p:cNvPr>
          <p:cNvCxnSpPr>
            <a:stCxn id="9" idx="3"/>
            <a:endCxn id="20" idx="1"/>
          </p:cNvCxnSpPr>
          <p:nvPr/>
        </p:nvCxnSpPr>
        <p:spPr>
          <a:xfrm>
            <a:off x="3142974" y="2925599"/>
            <a:ext cx="1329575" cy="443123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34343"/>
            </a:solidFill>
            <a:prstDash val="solid"/>
            <a:round/>
          </a:ln>
        </p:spPr>
      </p:cxnSp>
      <p:cxnSp>
        <p:nvCxnSpPr>
          <p:cNvPr id="24" name="Google Shape;1211;p46">
            <a:extLst>
              <a:ext uri="{FF2B5EF4-FFF2-40B4-BE49-F238E27FC236}">
                <a16:creationId xmlns:a16="http://schemas.microsoft.com/office/drawing/2014/main" id="{5EC0F8B3-4B33-4C40-A7CC-0D2F977F4C72}"/>
              </a:ext>
            </a:extLst>
          </p:cNvPr>
          <p:cNvCxnSpPr>
            <a:stCxn id="7" idx="1"/>
            <a:endCxn id="21" idx="3"/>
          </p:cNvCxnSpPr>
          <p:nvPr/>
        </p:nvCxnSpPr>
        <p:spPr>
          <a:xfrm rot="10800000" flipV="1">
            <a:off x="4671450" y="3597225"/>
            <a:ext cx="1701041" cy="373647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FFFFFF"/>
            </a:solidFill>
            <a:prstDash val="solid"/>
            <a:round/>
          </a:ln>
        </p:spPr>
      </p:cxnSp>
      <p:sp>
        <p:nvSpPr>
          <p:cNvPr id="25" name="Google Shape;1212;p46">
            <a:extLst>
              <a:ext uri="{FF2B5EF4-FFF2-40B4-BE49-F238E27FC236}">
                <a16:creationId xmlns:a16="http://schemas.microsoft.com/office/drawing/2014/main" id="{18DD24D8-6A76-4E2F-88B6-68A41D1FE57A}"/>
              </a:ext>
            </a:extLst>
          </p:cNvPr>
          <p:cNvSpPr/>
          <p:nvPr/>
        </p:nvSpPr>
        <p:spPr>
          <a:xfrm>
            <a:off x="4405186" y="2657785"/>
            <a:ext cx="333673" cy="315824"/>
          </a:xfrm>
          <a:custGeom>
            <a:avLst/>
            <a:gdLst>
              <a:gd name="f0" fmla="val w"/>
              <a:gd name="f1" fmla="val h"/>
              <a:gd name="f2" fmla="val 0"/>
              <a:gd name="f3" fmla="val 18956"/>
              <a:gd name="f4" fmla="val 17942"/>
              <a:gd name="f5" fmla="val 6270"/>
              <a:gd name="f6" fmla="val 9375"/>
              <a:gd name="f7" fmla="val 6267"/>
              <a:gd name="f8" fmla="val 16812"/>
              <a:gd name="f9" fmla="val 1130"/>
              <a:gd name="f10" fmla="val 13545"/>
              <a:gd name="f11" fmla="val 7399"/>
              <a:gd name="f12" fmla="val 9116"/>
              <a:gd name="f13" fmla="val 12103"/>
              <a:gd name="f14" fmla="val 11534"/>
              <a:gd name="f15" fmla="val 12100"/>
              <a:gd name="f16" fmla="val 564"/>
              <a:gd name="f17" fmla="val 1"/>
              <a:gd name="f18" fmla="val 251"/>
              <a:gd name="f19" fmla="val 254"/>
              <a:gd name="f20" fmla="val 13274"/>
              <a:gd name="f21" fmla="val 17376"/>
              <a:gd name="f22" fmla="val 17689"/>
              <a:gd name="f23" fmla="val 18324"/>
              <a:gd name="f24" fmla="val 18637"/>
              <a:gd name="f25" fmla="val 18890"/>
              <a:gd name="f26" fmla="val 17062"/>
              <a:gd name="f27" fmla="val 13232"/>
              <a:gd name="f28" fmla="val 11425"/>
              <a:gd name="f29" fmla="val 16210"/>
              <a:gd name="f30" fmla="val 8444"/>
              <a:gd name="f31" fmla="val 17400"/>
              <a:gd name="f32" fmla="val 9634"/>
              <a:gd name="f33" fmla="val 17514"/>
              <a:gd name="f34" fmla="val 9748"/>
              <a:gd name="f35" fmla="val 17656"/>
              <a:gd name="f36" fmla="val 9799"/>
              <a:gd name="f37" fmla="val 17796"/>
              <a:gd name="f38" fmla="val 18059"/>
              <a:gd name="f39" fmla="val 18314"/>
              <a:gd name="f40" fmla="val 9616"/>
              <a:gd name="f41" fmla="val 18357"/>
              <a:gd name="f42" fmla="val 9317"/>
              <a:gd name="f43" fmla="val 18905"/>
              <a:gd name="f44" fmla="val 5592"/>
              <a:gd name="f45" fmla="val 18955"/>
              <a:gd name="f46" fmla="val 5247"/>
              <a:gd name="f47" fmla="val 18683"/>
              <a:gd name="f48" fmla="val 4948"/>
              <a:gd name="f49" fmla="val 18347"/>
              <a:gd name="f50" fmla="val 18320"/>
              <a:gd name="f51" fmla="val 18292"/>
              <a:gd name="f52" fmla="val 4950"/>
              <a:gd name="f53" fmla="val 18264"/>
              <a:gd name="f54" fmla="val 4954"/>
              <a:gd name="f55" fmla="val 14539"/>
              <a:gd name="f56" fmla="val 5502"/>
              <a:gd name="f57" fmla="val 14078"/>
              <a:gd name="f58" fmla="val 5568"/>
              <a:gd name="f59" fmla="val 13895"/>
              <a:gd name="f60" fmla="val 6132"/>
              <a:gd name="f61" fmla="val 14223"/>
              <a:gd name="f62" fmla="val 6460"/>
              <a:gd name="f63" fmla="val 15412"/>
              <a:gd name="f64" fmla="val 7649"/>
              <a:gd name="f65" fmla="val 12558"/>
              <a:gd name="f66" fmla="val 10501"/>
              <a:gd name="f67" fmla="val 7092"/>
              <a:gd name="f68" fmla="val 7688"/>
              <a:gd name="f69" fmla="val 7059"/>
              <a:gd name="f70" fmla="val 7673"/>
              <a:gd name="f71" fmla="val 7044"/>
              <a:gd name="f72" fmla="val 7667"/>
              <a:gd name="f73" fmla="val 7032"/>
              <a:gd name="f74" fmla="val 7661"/>
              <a:gd name="f75" fmla="val 7020"/>
              <a:gd name="f76" fmla="val 7658"/>
              <a:gd name="f77" fmla="val 7008"/>
              <a:gd name="f78" fmla="val 7655"/>
              <a:gd name="f79" fmla="val 7002"/>
              <a:gd name="f80" fmla="val 7652"/>
              <a:gd name="f81" fmla="val 6996"/>
              <a:gd name="f82" fmla="val 6990"/>
              <a:gd name="f83" fmla="val 6957"/>
              <a:gd name="f84" fmla="val 7640"/>
              <a:gd name="f85" fmla="val 6942"/>
              <a:gd name="f86" fmla="val 7637"/>
              <a:gd name="f87" fmla="val 6926"/>
              <a:gd name="f88" fmla="val 7634"/>
              <a:gd name="f89" fmla="val 6908"/>
              <a:gd name="f90" fmla="val 7631"/>
              <a:gd name="f91" fmla="val 6893"/>
              <a:gd name="f92" fmla="val 7628"/>
              <a:gd name="f93" fmla="val 6770"/>
              <a:gd name="f94" fmla="val 6758"/>
              <a:gd name="f95" fmla="val 6743"/>
              <a:gd name="f96" fmla="val 6728"/>
              <a:gd name="f97" fmla="val 6710"/>
              <a:gd name="f98" fmla="val 6680"/>
              <a:gd name="f99" fmla="val 6658"/>
              <a:gd name="f100" fmla="val 6646"/>
              <a:gd name="f101" fmla="val 6631"/>
              <a:gd name="f102" fmla="val 7664"/>
              <a:gd name="f103" fmla="val 6616"/>
              <a:gd name="f104" fmla="val 7670"/>
              <a:gd name="f105" fmla="val 6610"/>
              <a:gd name="f106" fmla="val 6607"/>
              <a:gd name="f107" fmla="val 6601"/>
              <a:gd name="f108" fmla="val 7676"/>
              <a:gd name="f109" fmla="val 6595"/>
              <a:gd name="f110" fmla="val 7679"/>
              <a:gd name="f111" fmla="val 6583"/>
              <a:gd name="f112" fmla="val 7685"/>
              <a:gd name="f113" fmla="val 6574"/>
              <a:gd name="f114" fmla="val 6556"/>
              <a:gd name="f115" fmla="val 7700"/>
              <a:gd name="f116" fmla="val 6547"/>
              <a:gd name="f117" fmla="val 7703"/>
              <a:gd name="f118" fmla="val 6538"/>
              <a:gd name="f119" fmla="val 7709"/>
              <a:gd name="f120" fmla="val 6529"/>
              <a:gd name="f121" fmla="val 7715"/>
              <a:gd name="f122" fmla="val 6514"/>
              <a:gd name="f123" fmla="val 7724"/>
              <a:gd name="f124" fmla="val 6502"/>
              <a:gd name="f125" fmla="val 7733"/>
              <a:gd name="f126" fmla="val 6490"/>
              <a:gd name="f127" fmla="val 7743"/>
              <a:gd name="f128" fmla="val 6475"/>
              <a:gd name="f129" fmla="val 7752"/>
              <a:gd name="f130" fmla="val 7755"/>
              <a:gd name="f131" fmla="val 12091"/>
              <a:gd name="f132" fmla="val 877"/>
              <a:gd name="f133" fmla="*/ f0 1 18956"/>
              <a:gd name="f134" fmla="*/ f1 1 17942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18956"/>
              <a:gd name="f141" fmla="*/ f138 1 17942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18956" h="17942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10"/>
                </a:lnTo>
                <a:lnTo>
                  <a:pt x="f5" y="f6"/>
                </a:lnTo>
                <a:close/>
                <a:moveTo>
                  <a:pt x="f11" y="f12"/>
                </a:moveTo>
                <a:lnTo>
                  <a:pt x="f13" y="f14"/>
                </a:lnTo>
                <a:lnTo>
                  <a:pt x="f15" y="f8"/>
                </a:lnTo>
                <a:lnTo>
                  <a:pt x="f11" y="f8"/>
                </a:lnTo>
                <a:lnTo>
                  <a:pt x="f11" y="f12"/>
                </a:lnTo>
                <a:close/>
                <a:moveTo>
                  <a:pt x="f16" y="f17"/>
                </a:moveTo>
                <a:cubicBezTo>
                  <a:pt x="f18" y="f17"/>
                  <a:pt x="f17" y="f19"/>
                  <a:pt x="f17" y="f16"/>
                </a:cubicBezTo>
                <a:lnTo>
                  <a:pt x="f17" y="f20"/>
                </a:lnTo>
                <a:lnTo>
                  <a:pt x="f17" y="f21"/>
                </a:lnTo>
                <a:cubicBezTo>
                  <a:pt x="f17" y="f22"/>
                  <a:pt x="f18" y="f4"/>
                  <a:pt x="f16" y="f4"/>
                </a:cubicBezTo>
                <a:lnTo>
                  <a:pt x="f23" y="f4"/>
                </a:lnTo>
                <a:cubicBezTo>
                  <a:pt x="f24" y="f4"/>
                  <a:pt x="f25" y="f22"/>
                  <a:pt x="f25" y="f21"/>
                </a:cubicBezTo>
                <a:cubicBezTo>
                  <a:pt x="f25" y="f26"/>
                  <a:pt x="f24" y="f8"/>
                  <a:pt x="f23" y="f8"/>
                </a:cubicBezTo>
                <a:lnTo>
                  <a:pt x="f27" y="f8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cubicBezTo>
                  <a:pt x="f33" y="f34"/>
                  <a:pt x="f35" y="f36"/>
                  <a:pt x="f37" y="f36"/>
                </a:cubicBezTo>
                <a:cubicBezTo>
                  <a:pt x="f38" y="f36"/>
                  <a:pt x="f39" y="f40"/>
                  <a:pt x="f41" y="f42"/>
                </a:cubicBezTo>
                <a:lnTo>
                  <a:pt x="f43" y="f44"/>
                </a:lnTo>
                <a:cubicBezTo>
                  <a:pt x="f45" y="f46"/>
                  <a:pt x="f47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64"/>
                  <a:pt x="f82" y="f64"/>
                </a:cubicBezTo>
                <a:lnTo>
                  <a:pt x="f83" y="f84"/>
                </a:lnTo>
                <a:lnTo>
                  <a:pt x="f85" y="f86"/>
                </a:lnTo>
                <a:cubicBezTo>
                  <a:pt x="f87" y="f88"/>
                  <a:pt x="f89" y="f90"/>
                  <a:pt x="f91" y="f92"/>
                </a:cubicBezTo>
                <a:lnTo>
                  <a:pt x="f93" y="f92"/>
                </a:lnTo>
                <a:cubicBezTo>
                  <a:pt x="f94" y="f90"/>
                  <a:pt x="f95" y="f88"/>
                  <a:pt x="f96" y="f86"/>
                </a:cubicBezTo>
                <a:lnTo>
                  <a:pt x="f97" y="f84"/>
                </a:lnTo>
                <a:lnTo>
                  <a:pt x="f98" y="f64"/>
                </a:lnTo>
                <a:lnTo>
                  <a:pt x="f99" y="f80"/>
                </a:lnTo>
                <a:cubicBezTo>
                  <a:pt x="f100" y="f76"/>
                  <a:pt x="f101" y="f102"/>
                  <a:pt x="f103" y="f104"/>
                </a:cubicBezTo>
                <a:cubicBezTo>
                  <a:pt x="f105" y="f104"/>
                  <a:pt x="f106" y="f70"/>
                  <a:pt x="f107" y="f108"/>
                </a:cubicBezTo>
                <a:cubicBezTo>
                  <a:pt x="f109" y="f110"/>
                  <a:pt x="f111" y="f112"/>
                  <a:pt x="f113" y="f68"/>
                </a:cubicBezTo>
                <a:lnTo>
                  <a:pt x="f114" y="f115"/>
                </a:lnTo>
                <a:cubicBezTo>
                  <a:pt x="f116" y="f117"/>
                  <a:pt x="f118" y="f119"/>
                  <a:pt x="f120" y="f121"/>
                </a:cubicBezTo>
                <a:lnTo>
                  <a:pt x="f122" y="f123"/>
                </a:lnTo>
                <a:cubicBezTo>
                  <a:pt x="f124" y="f125"/>
                  <a:pt x="f126" y="f127"/>
                  <a:pt x="f128" y="f129"/>
                </a:cubicBezTo>
                <a:lnTo>
                  <a:pt x="f128" y="f130"/>
                </a:lnTo>
                <a:lnTo>
                  <a:pt x="f9" y="f131"/>
                </a:lnTo>
                <a:lnTo>
                  <a:pt x="f9" y="f16"/>
                </a:lnTo>
                <a:cubicBezTo>
                  <a:pt x="f9" y="f19"/>
                  <a:pt x="f132" y="f17"/>
                  <a:pt x="f16" y="f17"/>
                </a:cubicBezTo>
                <a:close/>
              </a:path>
            </a:pathLst>
          </a:custGeom>
          <a:solidFill>
            <a:srgbClr val="43434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35D74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1213;p46">
            <a:extLst>
              <a:ext uri="{FF2B5EF4-FFF2-40B4-BE49-F238E27FC236}">
                <a16:creationId xmlns:a16="http://schemas.microsoft.com/office/drawing/2014/main" id="{66A8451C-4C46-4D2F-B134-F67E37CAE04E}"/>
              </a:ext>
            </a:extLst>
          </p:cNvPr>
          <p:cNvGrpSpPr/>
          <p:nvPr/>
        </p:nvGrpSpPr>
        <p:grpSpPr>
          <a:xfrm>
            <a:off x="4402397" y="3787938"/>
            <a:ext cx="339251" cy="339251"/>
            <a:chOff x="4402397" y="3787938"/>
            <a:chExt cx="339251" cy="339251"/>
          </a:xfrm>
        </p:grpSpPr>
        <p:sp>
          <p:nvSpPr>
            <p:cNvPr id="27" name="Google Shape;1214;p46">
              <a:extLst>
                <a:ext uri="{FF2B5EF4-FFF2-40B4-BE49-F238E27FC236}">
                  <a16:creationId xmlns:a16="http://schemas.microsoft.com/office/drawing/2014/main" id="{6EAA834A-64F7-49D0-AEB2-3901E04CB207}"/>
                </a:ext>
              </a:extLst>
            </p:cNvPr>
            <p:cNvSpPr/>
            <p:nvPr/>
          </p:nvSpPr>
          <p:spPr>
            <a:xfrm>
              <a:off x="4562051" y="3888010"/>
              <a:ext cx="19888" cy="19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"/>
                <a:gd name="f4" fmla="val 567"/>
                <a:gd name="f5" fmla="val 1"/>
                <a:gd name="f6" fmla="val 254"/>
                <a:gd name="f7" fmla="val 251"/>
                <a:gd name="f8" fmla="val 564"/>
                <a:gd name="f9" fmla="val 877"/>
                <a:gd name="f10" fmla="*/ f0 1 1130"/>
                <a:gd name="f11" fmla="*/ f1 1 1130"/>
                <a:gd name="f12" fmla="val f2"/>
                <a:gd name="f13" fmla="val f3"/>
                <a:gd name="f14" fmla="+- f13 0 f12"/>
                <a:gd name="f15" fmla="*/ f14 1 1130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130" h="1130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6" y="f3"/>
                    <a:pt x="f4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215;p46">
              <a:extLst>
                <a:ext uri="{FF2B5EF4-FFF2-40B4-BE49-F238E27FC236}">
                  <a16:creationId xmlns:a16="http://schemas.microsoft.com/office/drawing/2014/main" id="{8F622839-9A36-4EA0-9A5F-0A5055FD0F6B}"/>
                </a:ext>
              </a:extLst>
            </p:cNvPr>
            <p:cNvSpPr/>
            <p:nvPr/>
          </p:nvSpPr>
          <p:spPr>
            <a:xfrm>
              <a:off x="4641567" y="3947647"/>
              <a:ext cx="19888" cy="19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"/>
                <a:gd name="f4" fmla="val 567"/>
                <a:gd name="f5" fmla="val 253"/>
                <a:gd name="f6" fmla="val 250"/>
                <a:gd name="f7" fmla="val 564"/>
                <a:gd name="f8" fmla="val 877"/>
                <a:gd name="f9" fmla="*/ f0 1 1130"/>
                <a:gd name="f10" fmla="*/ f1 1 1130"/>
                <a:gd name="f11" fmla="val f2"/>
                <a:gd name="f12" fmla="val f3"/>
                <a:gd name="f13" fmla="+- f12 0 f11"/>
                <a:gd name="f14" fmla="*/ f13 1 1130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30" h="1130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3"/>
                    <a:pt x="f4" y="f3"/>
                  </a:cubicBezTo>
                  <a:cubicBezTo>
                    <a:pt x="f8" y="f3"/>
                    <a:pt x="f3" y="f8"/>
                    <a:pt x="f3" y="f7"/>
                  </a:cubicBezTo>
                  <a:cubicBezTo>
                    <a:pt x="f3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216;p46">
              <a:extLst>
                <a:ext uri="{FF2B5EF4-FFF2-40B4-BE49-F238E27FC236}">
                  <a16:creationId xmlns:a16="http://schemas.microsoft.com/office/drawing/2014/main" id="{CC4F1169-9FFC-4083-982F-3A6222DB2BF0}"/>
                </a:ext>
              </a:extLst>
            </p:cNvPr>
            <p:cNvSpPr/>
            <p:nvPr/>
          </p:nvSpPr>
          <p:spPr>
            <a:xfrm>
              <a:off x="4482544" y="3947647"/>
              <a:ext cx="19888" cy="19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"/>
                <a:gd name="f4" fmla="val 567"/>
                <a:gd name="f5" fmla="val 254"/>
                <a:gd name="f6" fmla="val 1"/>
                <a:gd name="f7" fmla="val 250"/>
                <a:gd name="f8" fmla="val 564"/>
                <a:gd name="f9" fmla="val 877"/>
                <a:gd name="f10" fmla="*/ f0 1 1130"/>
                <a:gd name="f11" fmla="*/ f1 1 1130"/>
                <a:gd name="f12" fmla="val f2"/>
                <a:gd name="f13" fmla="val f3"/>
                <a:gd name="f14" fmla="+- f13 0 f12"/>
                <a:gd name="f15" fmla="*/ f14 1 1130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130" h="1130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3"/>
                    <a:pt x="f4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217;p46">
              <a:extLst>
                <a:ext uri="{FF2B5EF4-FFF2-40B4-BE49-F238E27FC236}">
                  <a16:creationId xmlns:a16="http://schemas.microsoft.com/office/drawing/2014/main" id="{DA8E8D3A-EA11-4309-84DE-6B11B9E003AE}"/>
                </a:ext>
              </a:extLst>
            </p:cNvPr>
            <p:cNvSpPr/>
            <p:nvPr/>
          </p:nvSpPr>
          <p:spPr>
            <a:xfrm>
              <a:off x="4402397" y="4067534"/>
              <a:ext cx="339251" cy="596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3389"/>
                <a:gd name="f5" fmla="val 1"/>
                <a:gd name="f6" fmla="val 1696"/>
                <a:gd name="f7" fmla="val 2630"/>
                <a:gd name="f8" fmla="val 757"/>
                <a:gd name="f9" fmla="val 1693"/>
                <a:gd name="f10" fmla="val 17577"/>
                <a:gd name="f11" fmla="val 18514"/>
                <a:gd name="f12" fmla="val 19270"/>
                <a:gd name="f13" fmla="*/ f0 1 19273"/>
                <a:gd name="f14" fmla="*/ f1 1 338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9273"/>
                <a:gd name="f21" fmla="*/ f18 1 338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9273" h="338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218;p46">
              <a:extLst>
                <a:ext uri="{FF2B5EF4-FFF2-40B4-BE49-F238E27FC236}">
                  <a16:creationId xmlns:a16="http://schemas.microsoft.com/office/drawing/2014/main" id="{48916775-C6D1-4956-AE11-467AF9F5A627}"/>
                </a:ext>
              </a:extLst>
            </p:cNvPr>
            <p:cNvSpPr/>
            <p:nvPr/>
          </p:nvSpPr>
          <p:spPr>
            <a:xfrm>
              <a:off x="4402397" y="3787938"/>
              <a:ext cx="339251" cy="259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4720"/>
                <a:gd name="f5" fmla="val 5120"/>
                <a:gd name="f6" fmla="val 2259"/>
                <a:gd name="f7" fmla="val 5430"/>
                <a:gd name="f8" fmla="val 5683"/>
                <a:gd name="f9" fmla="val 2512"/>
                <a:gd name="f10" fmla="val 2825"/>
                <a:gd name="f11" fmla="val 8047"/>
                <a:gd name="f12" fmla="val 6360"/>
                <a:gd name="f13" fmla="val 8281"/>
                <a:gd name="f14" fmla="val 6812"/>
                <a:gd name="f15" fmla="val 8920"/>
                <a:gd name="f16" fmla="val 9637"/>
                <a:gd name="f17" fmla="val 10353"/>
                <a:gd name="f18" fmla="val 10992"/>
                <a:gd name="f19" fmla="val 11226"/>
                <a:gd name="f20" fmla="val 13024"/>
                <a:gd name="f21" fmla="val 13337"/>
                <a:gd name="f22" fmla="val 13587"/>
                <a:gd name="f23" fmla="val 4807"/>
                <a:gd name="f24" fmla="val 4554"/>
                <a:gd name="f25" fmla="val 3876"/>
                <a:gd name="f26" fmla="val 3425"/>
                <a:gd name="f27" fmla="val 9947"/>
                <a:gd name="f28" fmla="val 10200"/>
                <a:gd name="f29" fmla="val 4659"/>
                <a:gd name="f30" fmla="val 10877"/>
                <a:gd name="f31" fmla="val 4894"/>
                <a:gd name="f32" fmla="val 11329"/>
                <a:gd name="f33" fmla="val 5532"/>
                <a:gd name="f34" fmla="val 6249"/>
                <a:gd name="f35" fmla="val 6966"/>
                <a:gd name="f36" fmla="val 7604"/>
                <a:gd name="f37" fmla="val 7839"/>
                <a:gd name="f38" fmla="val 9324"/>
                <a:gd name="f39" fmla="val 9071"/>
                <a:gd name="f40" fmla="val 8393"/>
                <a:gd name="f41" fmla="val 7941"/>
                <a:gd name="f42" fmla="val 14154"/>
                <a:gd name="f43" fmla="val 14464"/>
                <a:gd name="f44" fmla="val 14717"/>
                <a:gd name="f45" fmla="val 15394"/>
                <a:gd name="f46" fmla="val 15846"/>
                <a:gd name="f47" fmla="val 13840"/>
                <a:gd name="f48" fmla="val 12910"/>
                <a:gd name="f49" fmla="val 12458"/>
                <a:gd name="f50" fmla="val 1693"/>
                <a:gd name="f51" fmla="val 1"/>
                <a:gd name="f52" fmla="val 757"/>
                <a:gd name="f53" fmla="val 759"/>
                <a:gd name="f54" fmla="val 1696"/>
                <a:gd name="f55" fmla="val 19270"/>
                <a:gd name="f56" fmla="val 18514"/>
                <a:gd name="f57" fmla="val 17577"/>
                <a:gd name="f58" fmla="*/ f0 1 19273"/>
                <a:gd name="f59" fmla="*/ f1 1 14720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9273"/>
                <a:gd name="f66" fmla="*/ f63 1 14720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9273" h="147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8" y="f19"/>
                  </a:cubicBezTo>
                  <a:lnTo>
                    <a:pt x="f8" y="f20"/>
                  </a:ln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lnTo>
                    <a:pt x="f24" y="f19"/>
                  </a:lnTo>
                  <a:cubicBezTo>
                    <a:pt x="f25" y="f18"/>
                    <a:pt x="f26" y="f17"/>
                    <a:pt x="f26" y="f16"/>
                  </a:cubicBezTo>
                  <a:cubicBezTo>
                    <a:pt x="f26" y="f15"/>
                    <a:pt x="f25" y="f13"/>
                    <a:pt x="f24" y="f11"/>
                  </a:cubicBezTo>
                  <a:lnTo>
                    <a:pt x="f24" y="f10"/>
                  </a:lnTo>
                  <a:cubicBezTo>
                    <a:pt x="f24" y="f9"/>
                    <a:pt x="f23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27" y="f6"/>
                    <a:pt x="f28" y="f9"/>
                    <a:pt x="f28" y="f10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0" y="f36"/>
                    <a:pt x="f28" y="f37"/>
                  </a:cubicBezTo>
                  <a:lnTo>
                    <a:pt x="f28" y="f20"/>
                  </a:lnTo>
                  <a:cubicBezTo>
                    <a:pt x="f28" y="f21"/>
                    <a:pt x="f27" y="f22"/>
                    <a:pt x="f16" y="f22"/>
                  </a:cubicBezTo>
                  <a:cubicBezTo>
                    <a:pt x="f38" y="f22"/>
                    <a:pt x="f39" y="f21"/>
                    <a:pt x="f39" y="f20"/>
                  </a:cubicBezTo>
                  <a:lnTo>
                    <a:pt x="f39" y="f37"/>
                  </a:lnTo>
                  <a:cubicBezTo>
                    <a:pt x="f40" y="f36"/>
                    <a:pt x="f41" y="f35"/>
                    <a:pt x="f41" y="f34"/>
                  </a:cubicBezTo>
                  <a:cubicBezTo>
                    <a:pt x="f41" y="f33"/>
                    <a:pt x="f40" y="f31"/>
                    <a:pt x="f39" y="f29"/>
                  </a:cubicBezTo>
                  <a:lnTo>
                    <a:pt x="f39" y="f10"/>
                  </a:lnTo>
                  <a:cubicBezTo>
                    <a:pt x="f39" y="f9"/>
                    <a:pt x="f38" y="f6"/>
                    <a:pt x="f16" y="f6"/>
                  </a:cubicBezTo>
                  <a:close/>
                  <a:moveTo>
                    <a:pt x="f42" y="f6"/>
                  </a:moveTo>
                  <a:cubicBezTo>
                    <a:pt x="f43" y="f6"/>
                    <a:pt x="f44" y="f9"/>
                    <a:pt x="f44" y="f10"/>
                  </a:cubicBezTo>
                  <a:lnTo>
                    <a:pt x="f44" y="f11"/>
                  </a:lnTo>
                  <a:cubicBezTo>
                    <a:pt x="f45" y="f13"/>
                    <a:pt x="f46" y="f15"/>
                    <a:pt x="f46" y="f16"/>
                  </a:cubicBezTo>
                  <a:cubicBezTo>
                    <a:pt x="f46" y="f17"/>
                    <a:pt x="f45" y="f18"/>
                    <a:pt x="f44" y="f19"/>
                  </a:cubicBezTo>
                  <a:lnTo>
                    <a:pt x="f44" y="f20"/>
                  </a:lnTo>
                  <a:cubicBezTo>
                    <a:pt x="f44" y="f21"/>
                    <a:pt x="f43" y="f22"/>
                    <a:pt x="f42" y="f22"/>
                  </a:cubicBezTo>
                  <a:cubicBezTo>
                    <a:pt x="f47" y="f22"/>
                    <a:pt x="f22" y="f21"/>
                    <a:pt x="f22" y="f20"/>
                  </a:cubicBezTo>
                  <a:lnTo>
                    <a:pt x="f22" y="f19"/>
                  </a:lnTo>
                  <a:cubicBezTo>
                    <a:pt x="f48" y="f18"/>
                    <a:pt x="f49" y="f17"/>
                    <a:pt x="f49" y="f16"/>
                  </a:cubicBezTo>
                  <a:cubicBezTo>
                    <a:pt x="f49" y="f15"/>
                    <a:pt x="f48" y="f13"/>
                    <a:pt x="f22" y="f11"/>
                  </a:cubicBezTo>
                  <a:lnTo>
                    <a:pt x="f22" y="f10"/>
                  </a:lnTo>
                  <a:cubicBezTo>
                    <a:pt x="f22" y="f9"/>
                    <a:pt x="f47" y="f6"/>
                    <a:pt x="f42" y="f6"/>
                  </a:cubicBezTo>
                  <a:close/>
                  <a:moveTo>
                    <a:pt x="f50" y="f51"/>
                  </a:moveTo>
                  <a:cubicBezTo>
                    <a:pt x="f52" y="f51"/>
                    <a:pt x="f51" y="f53"/>
                    <a:pt x="f51" y="f54"/>
                  </a:cubicBezTo>
                  <a:lnTo>
                    <a:pt x="f51" y="f4"/>
                  </a:lnTo>
                  <a:lnTo>
                    <a:pt x="f3" y="f4"/>
                  </a:lnTo>
                  <a:lnTo>
                    <a:pt x="f3" y="f54"/>
                  </a:lnTo>
                  <a:cubicBezTo>
                    <a:pt x="f55" y="f53"/>
                    <a:pt x="f56" y="f51"/>
                    <a:pt x="f57" y="f51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219;p46">
            <a:extLst>
              <a:ext uri="{FF2B5EF4-FFF2-40B4-BE49-F238E27FC236}">
                <a16:creationId xmlns:a16="http://schemas.microsoft.com/office/drawing/2014/main" id="{8A2A87C0-EE9C-4383-ADB8-4EDC15E30C9F}"/>
              </a:ext>
            </a:extLst>
          </p:cNvPr>
          <p:cNvGrpSpPr/>
          <p:nvPr/>
        </p:nvGrpSpPr>
        <p:grpSpPr>
          <a:xfrm>
            <a:off x="4398830" y="3210970"/>
            <a:ext cx="346347" cy="339626"/>
            <a:chOff x="4398830" y="3210970"/>
            <a:chExt cx="346347" cy="339626"/>
          </a:xfrm>
        </p:grpSpPr>
        <p:sp>
          <p:nvSpPr>
            <p:cNvPr id="33" name="Google Shape;1220;p46">
              <a:extLst>
                <a:ext uri="{FF2B5EF4-FFF2-40B4-BE49-F238E27FC236}">
                  <a16:creationId xmlns:a16="http://schemas.microsoft.com/office/drawing/2014/main" id="{9092442F-61F1-4A3B-AAA0-90B01146F1B5}"/>
                </a:ext>
              </a:extLst>
            </p:cNvPr>
            <p:cNvSpPr/>
            <p:nvPr/>
          </p:nvSpPr>
          <p:spPr>
            <a:xfrm>
              <a:off x="4435251" y="3261015"/>
              <a:ext cx="212991" cy="19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100"/>
                <a:gd name="f4" fmla="val 11089"/>
                <a:gd name="f5" fmla="val 10512"/>
                <a:gd name="f6" fmla="val 1"/>
                <a:gd name="f7" fmla="val 10513"/>
                <a:gd name="f8" fmla="val 207"/>
                <a:gd name="f9" fmla="val 10475"/>
                <a:gd name="f10" fmla="val 415"/>
                <a:gd name="f11" fmla="val 10456"/>
                <a:gd name="f12" fmla="val 622"/>
                <a:gd name="f13" fmla="val 1327"/>
                <a:gd name="f14" fmla="val 2020"/>
                <a:gd name="f15" fmla="val 10674"/>
                <a:gd name="f16" fmla="val 2602"/>
                <a:gd name="f17" fmla="val 11088"/>
                <a:gd name="f18" fmla="val 12099"/>
                <a:gd name="f19" fmla="val 1588"/>
                <a:gd name="f20" fmla="*/ f0 1 12100"/>
                <a:gd name="f21" fmla="*/ f1 1 11089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2100"/>
                <a:gd name="f28" fmla="*/ f25 1 11089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2100" h="11089">
                  <a:moveTo>
                    <a:pt x="f5" y="f6"/>
                  </a:moveTo>
                  <a:lnTo>
                    <a:pt x="f2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221;p46">
              <a:extLst>
                <a:ext uri="{FF2B5EF4-FFF2-40B4-BE49-F238E27FC236}">
                  <a16:creationId xmlns:a16="http://schemas.microsoft.com/office/drawing/2014/main" id="{C6ACE3B8-A236-4DA8-BC76-394B6E9B6F11}"/>
                </a:ext>
              </a:extLst>
            </p:cNvPr>
            <p:cNvSpPr/>
            <p:nvPr/>
          </p:nvSpPr>
          <p:spPr>
            <a:xfrm>
              <a:off x="4634279" y="3210970"/>
              <a:ext cx="110898" cy="1059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0"/>
                <a:gd name="f4" fmla="val 6021"/>
                <a:gd name="f5" fmla="val 3211"/>
                <a:gd name="f6" fmla="val 2484"/>
                <a:gd name="f7" fmla="val 1758"/>
                <a:gd name="f8" fmla="val 281"/>
                <a:gd name="f9" fmla="val 1208"/>
                <a:gd name="f10" fmla="val 841"/>
                <a:gd name="f11" fmla="val 2049"/>
                <a:gd name="f12" fmla="val 3972"/>
                <a:gd name="f13" fmla="val 5180"/>
                <a:gd name="f14" fmla="val 4813"/>
                <a:gd name="f15" fmla="val 6294"/>
                <a:gd name="f16" fmla="val 3717"/>
                <a:gd name="f17" fmla="val 1925"/>
                <a:gd name="f18" fmla="val 5198"/>
                <a:gd name="f19" fmla="val 823"/>
                <a:gd name="f20" fmla="val 4649"/>
                <a:gd name="f21" fmla="val 274"/>
                <a:gd name="f22" fmla="val 3930"/>
                <a:gd name="f23" fmla="*/ f0 1 6300"/>
                <a:gd name="f24" fmla="*/ f1 1 6021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300"/>
                <a:gd name="f31" fmla="*/ f28 1 6021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300" h="602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4"/>
                  </a:lnTo>
                  <a:lnTo>
                    <a:pt x="f13" y="f14"/>
                  </a:lnTo>
                  <a:cubicBezTo>
                    <a:pt x="f15" y="f16"/>
                    <a:pt x="f3" y="f17"/>
                    <a:pt x="f18" y="f19"/>
                  </a:cubicBezTo>
                  <a:cubicBezTo>
                    <a:pt x="f20" y="f21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222;p46">
              <a:extLst>
                <a:ext uri="{FF2B5EF4-FFF2-40B4-BE49-F238E27FC236}">
                  <a16:creationId xmlns:a16="http://schemas.microsoft.com/office/drawing/2014/main" id="{F3777628-52A9-43BD-9D92-8198A99C6E1E}"/>
                </a:ext>
              </a:extLst>
            </p:cNvPr>
            <p:cNvSpPr/>
            <p:nvPr/>
          </p:nvSpPr>
          <p:spPr>
            <a:xfrm>
              <a:off x="4495025" y="3302949"/>
              <a:ext cx="195196" cy="21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89"/>
                <a:gd name="f4" fmla="val 12104"/>
                <a:gd name="f5" fmla="val 9501"/>
                <a:gd name="f6" fmla="val 1"/>
                <a:gd name="f7" fmla="val 537"/>
                <a:gd name="f8" fmla="val 10254"/>
                <a:gd name="f9" fmla="val 745"/>
                <a:gd name="f10" fmla="val 11194"/>
                <a:gd name="f11" fmla="val 576"/>
                <a:gd name="f12" fmla="val 12103"/>
                <a:gd name="f13" fmla="val 11088"/>
                <a:gd name="f14" fmla="val 1591"/>
                <a:gd name="f15" fmla="*/ f0 1 11089"/>
                <a:gd name="f16" fmla="*/ f1 1 1210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1089"/>
                <a:gd name="f23" fmla="*/ f20 1 1210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1089" h="12104">
                  <a:moveTo>
                    <a:pt x="f5" y="f6"/>
                  </a:move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223;p46">
              <a:extLst>
                <a:ext uri="{FF2B5EF4-FFF2-40B4-BE49-F238E27FC236}">
                  <a16:creationId xmlns:a16="http://schemas.microsoft.com/office/drawing/2014/main" id="{9BF3517B-66D5-4D0D-87F9-F4B7F5B39FDF}"/>
                </a:ext>
              </a:extLst>
            </p:cNvPr>
            <p:cNvSpPr/>
            <p:nvPr/>
          </p:nvSpPr>
          <p:spPr>
            <a:xfrm>
              <a:off x="4398830" y="3464817"/>
              <a:ext cx="91494" cy="85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8"/>
                <a:gd name="f4" fmla="val 4873"/>
                <a:gd name="f5" fmla="val 2693"/>
                <a:gd name="f6" fmla="val 2243"/>
                <a:gd name="f7" fmla="val 1790"/>
                <a:gd name="f8" fmla="val 133"/>
                <a:gd name="f9" fmla="val 1398"/>
                <a:gd name="f10" fmla="val 405"/>
                <a:gd name="f11" fmla="val 402"/>
                <a:gd name="f12" fmla="val 741"/>
                <a:gd name="f13" fmla="val 2446"/>
                <a:gd name="f14" fmla="val 139"/>
                <a:gd name="f15" fmla="val 4118"/>
                <a:gd name="f16" fmla="val 4500"/>
                <a:gd name="f17" fmla="val 295"/>
                <a:gd name="f18" fmla="val 4872"/>
                <a:gd name="f19" fmla="val 664"/>
                <a:gd name="f20" fmla="val 727"/>
                <a:gd name="f21" fmla="val 793"/>
                <a:gd name="f22" fmla="val 4861"/>
                <a:gd name="f23" fmla="val 859"/>
                <a:gd name="f24" fmla="val 4837"/>
                <a:gd name="f25" fmla="val 2530"/>
                <a:gd name="f26" fmla="val 4235"/>
                <a:gd name="f27" fmla="val 4574"/>
                <a:gd name="f28" fmla="val 3579"/>
                <a:gd name="f29" fmla="val 2672"/>
                <a:gd name="f30" fmla="val 5086"/>
                <a:gd name="f31" fmla="val 1450"/>
                <a:gd name="f32" fmla="val 4306"/>
                <a:gd name="f33" fmla="val 670"/>
                <a:gd name="f34" fmla="val 3866"/>
                <a:gd name="f35" fmla="val 228"/>
                <a:gd name="f36" fmla="val 3282"/>
                <a:gd name="f37" fmla="*/ f0 1 5198"/>
                <a:gd name="f38" fmla="*/ f1 1 487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198"/>
                <a:gd name="f45" fmla="*/ f42 1 487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198" h="48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27" y="f28"/>
                  </a:lnTo>
                  <a:cubicBezTo>
                    <a:pt x="f3" y="f29"/>
                    <a:pt x="f30" y="f31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1224;p46">
            <a:extLst>
              <a:ext uri="{FF2B5EF4-FFF2-40B4-BE49-F238E27FC236}">
                <a16:creationId xmlns:a16="http://schemas.microsoft.com/office/drawing/2014/main" id="{A33333AF-076E-4A94-80C1-5E1D08994908}"/>
              </a:ext>
            </a:extLst>
          </p:cNvPr>
          <p:cNvGrpSpPr/>
          <p:nvPr/>
        </p:nvGrpSpPr>
        <p:grpSpPr>
          <a:xfrm>
            <a:off x="4416049" y="1991910"/>
            <a:ext cx="311901" cy="339251"/>
            <a:chOff x="4416049" y="1991910"/>
            <a:chExt cx="311901" cy="339251"/>
          </a:xfrm>
        </p:grpSpPr>
        <p:sp>
          <p:nvSpPr>
            <p:cNvPr id="38" name="Google Shape;1225;p46">
              <a:extLst>
                <a:ext uri="{FF2B5EF4-FFF2-40B4-BE49-F238E27FC236}">
                  <a16:creationId xmlns:a16="http://schemas.microsoft.com/office/drawing/2014/main" id="{81D142A1-5EF8-4B3C-9C35-22975A7BD87D}"/>
                </a:ext>
              </a:extLst>
            </p:cNvPr>
            <p:cNvSpPr/>
            <p:nvPr/>
          </p:nvSpPr>
          <p:spPr>
            <a:xfrm>
              <a:off x="4416049" y="1991910"/>
              <a:ext cx="311901" cy="339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19"/>
                <a:gd name="f4" fmla="val 19273"/>
                <a:gd name="f5" fmla="val 8889"/>
                <a:gd name="f6" fmla="val 1130"/>
                <a:gd name="f7" fmla="val 9660"/>
                <a:gd name="f8" fmla="val 10482"/>
                <a:gd name="f9" fmla="val 2382"/>
                <a:gd name="f10" fmla="val 11039"/>
                <a:gd name="f11" fmla="val 4343"/>
                <a:gd name="f12" fmla="val 10308"/>
                <a:gd name="f13" fmla="val 4586"/>
                <a:gd name="f14" fmla="val 9594"/>
                <a:gd name="f15" fmla="val 4870"/>
                <a:gd name="f16" fmla="val 8895"/>
                <a:gd name="f17" fmla="val 5192"/>
                <a:gd name="f18" fmla="val 8194"/>
                <a:gd name="f19" fmla="val 4864"/>
                <a:gd name="f20" fmla="val 7474"/>
                <a:gd name="f21" fmla="val 4577"/>
                <a:gd name="f22" fmla="val 6742"/>
                <a:gd name="f23" fmla="val 4331"/>
                <a:gd name="f24" fmla="val 7302"/>
                <a:gd name="f25" fmla="val 2379"/>
                <a:gd name="f26" fmla="val 8121"/>
                <a:gd name="f27" fmla="val 6471"/>
                <a:gd name="f28" fmla="val 5445"/>
                <a:gd name="f29" fmla="val 6830"/>
                <a:gd name="f30" fmla="val 5565"/>
                <a:gd name="f31" fmla="val 7200"/>
                <a:gd name="f32" fmla="val 5704"/>
                <a:gd name="f33" fmla="val 7570"/>
                <a:gd name="f34" fmla="val 5854"/>
                <a:gd name="f35" fmla="val 6571"/>
                <a:gd name="f36" fmla="val 6393"/>
                <a:gd name="f37" fmla="val 6878"/>
                <a:gd name="f38" fmla="val 6243"/>
                <a:gd name="f39" fmla="val 6273"/>
                <a:gd name="f40" fmla="val 6616"/>
                <a:gd name="f41" fmla="val 6330"/>
                <a:gd name="f42" fmla="val 6210"/>
                <a:gd name="f43" fmla="val 6396"/>
                <a:gd name="f44" fmla="val 5815"/>
                <a:gd name="f45" fmla="val 11307"/>
                <a:gd name="f46" fmla="val 11386"/>
                <a:gd name="f47" fmla="val 11449"/>
                <a:gd name="f48" fmla="val 11506"/>
                <a:gd name="f49" fmla="val 10895"/>
                <a:gd name="f50" fmla="val 6240"/>
                <a:gd name="f51" fmla="val 11220"/>
                <a:gd name="f52" fmla="val 6399"/>
                <a:gd name="f53" fmla="val 10208"/>
                <a:gd name="f54" fmla="val 10582"/>
                <a:gd name="f55" fmla="val 10949"/>
                <a:gd name="f56" fmla="val 13999"/>
                <a:gd name="f57" fmla="val 4845"/>
                <a:gd name="f58" fmla="val 14142"/>
                <a:gd name="f59" fmla="val 5686"/>
                <a:gd name="f60" fmla="val 14870"/>
                <a:gd name="f61" fmla="val 6249"/>
                <a:gd name="f62" fmla="val 15661"/>
                <a:gd name="f63" fmla="val 15873"/>
                <a:gd name="f64" fmla="val 16089"/>
                <a:gd name="f65" fmla="val 6209"/>
                <a:gd name="f66" fmla="val 16300"/>
                <a:gd name="f67" fmla="val 6122"/>
                <a:gd name="f68" fmla="val 16201"/>
                <a:gd name="f69" fmla="val 6676"/>
                <a:gd name="f70" fmla="val 15821"/>
                <a:gd name="f71" fmla="val 7384"/>
                <a:gd name="f72" fmla="val 15183"/>
                <a:gd name="f73" fmla="val 8158"/>
                <a:gd name="f74" fmla="val 14993"/>
                <a:gd name="f75" fmla="val 8390"/>
                <a:gd name="f76" fmla="val 14761"/>
                <a:gd name="f77" fmla="val 8625"/>
                <a:gd name="f78" fmla="val 14535"/>
                <a:gd name="f79" fmla="val 8856"/>
                <a:gd name="f80" fmla="val 13963"/>
                <a:gd name="f81" fmla="val 8345"/>
                <a:gd name="f82" fmla="val 13361"/>
                <a:gd name="f83" fmla="val 7866"/>
                <a:gd name="f84" fmla="val 12735"/>
                <a:gd name="f85" fmla="val 7423"/>
                <a:gd name="f86" fmla="val 12662"/>
                <a:gd name="f87" fmla="val 6652"/>
                <a:gd name="f88" fmla="val 12551"/>
                <a:gd name="f89" fmla="val 5884"/>
                <a:gd name="f90" fmla="val 12394"/>
                <a:gd name="f91" fmla="val 5125"/>
                <a:gd name="f92" fmla="val 12921"/>
                <a:gd name="f93" fmla="val 4990"/>
                <a:gd name="f94" fmla="val 13457"/>
                <a:gd name="f95" fmla="val 4897"/>
                <a:gd name="f96" fmla="val 3779"/>
                <a:gd name="f97" fmla="val 4321"/>
                <a:gd name="f98" fmla="val 4857"/>
                <a:gd name="f99" fmla="val 5384"/>
                <a:gd name="f100" fmla="val 5129"/>
                <a:gd name="f101" fmla="val 5231"/>
                <a:gd name="f102" fmla="val 5887"/>
                <a:gd name="f103" fmla="val 5116"/>
                <a:gd name="f104" fmla="val 5047"/>
                <a:gd name="f105" fmla="val 4421"/>
                <a:gd name="f106" fmla="val 7869"/>
                <a:gd name="f107" fmla="val 3818"/>
                <a:gd name="f108" fmla="val 8348"/>
                <a:gd name="f109" fmla="val 3246"/>
                <a:gd name="f110" fmla="val 8859"/>
                <a:gd name="f111" fmla="val 3020"/>
                <a:gd name="f112" fmla="val 2789"/>
                <a:gd name="f113" fmla="val 8393"/>
                <a:gd name="f114" fmla="val 2599"/>
                <a:gd name="f115" fmla="val 8161"/>
                <a:gd name="f116" fmla="val 1963"/>
                <a:gd name="f117" fmla="val 7387"/>
                <a:gd name="f118" fmla="val 1584"/>
                <a:gd name="f119" fmla="val 6685"/>
                <a:gd name="f120" fmla="val 1485"/>
                <a:gd name="f121" fmla="val 6125"/>
                <a:gd name="f122" fmla="val 1683"/>
                <a:gd name="f123" fmla="val 6207"/>
                <a:gd name="f124" fmla="val 1897"/>
                <a:gd name="f125" fmla="val 2114"/>
                <a:gd name="f126" fmla="val 2936"/>
                <a:gd name="f127" fmla="val 6246"/>
                <a:gd name="f128" fmla="val 3638"/>
                <a:gd name="f129" fmla="val 5655"/>
                <a:gd name="f130" fmla="val 4951"/>
                <a:gd name="f131" fmla="val 8893"/>
                <a:gd name="f132" fmla="val 4945"/>
                <a:gd name="f133" fmla="val 9143"/>
                <a:gd name="f134" fmla="val 4939"/>
                <a:gd name="f135" fmla="val 9389"/>
                <a:gd name="f136" fmla="val 9636"/>
                <a:gd name="f137" fmla="val 9882"/>
                <a:gd name="f138" fmla="val 10128"/>
                <a:gd name="f139" fmla="val 10377"/>
                <a:gd name="f140" fmla="val 4637"/>
                <a:gd name="f141" fmla="val 10133"/>
                <a:gd name="f142" fmla="val 4348"/>
                <a:gd name="f143" fmla="val 9886"/>
                <a:gd name="f144" fmla="val 4065"/>
                <a:gd name="f145" fmla="val 9386"/>
                <a:gd name="f146" fmla="val 9139"/>
                <a:gd name="f147" fmla="val 12828"/>
                <a:gd name="f148" fmla="val 8896"/>
                <a:gd name="f149" fmla="val 13144"/>
                <a:gd name="f150" fmla="val 13430"/>
                <a:gd name="f151" fmla="val 13713"/>
                <a:gd name="f152" fmla="val 13433"/>
                <a:gd name="f153" fmla="val 10380"/>
                <a:gd name="f154" fmla="val 12837"/>
                <a:gd name="f155" fmla="val 10130"/>
                <a:gd name="f156" fmla="val 12843"/>
                <a:gd name="f157" fmla="val 9883"/>
                <a:gd name="f158" fmla="val 6447"/>
                <a:gd name="f159" fmla="val 9850"/>
                <a:gd name="f160" fmla="val 6908"/>
                <a:gd name="f161" fmla="val 10774"/>
                <a:gd name="f162" fmla="val 7441"/>
                <a:gd name="f163" fmla="val 11657"/>
                <a:gd name="f164" fmla="val 8040"/>
                <a:gd name="f165" fmla="val 11693"/>
                <a:gd name="f166" fmla="val 8555"/>
                <a:gd name="f167" fmla="val 11714"/>
                <a:gd name="f168" fmla="val 9088"/>
                <a:gd name="f169" fmla="val 10187"/>
                <a:gd name="f170" fmla="val 10717"/>
                <a:gd name="f171" fmla="val 11232"/>
                <a:gd name="f172" fmla="val 11832"/>
                <a:gd name="f173" fmla="val 9853"/>
                <a:gd name="f174" fmla="val 12365"/>
                <a:gd name="f175" fmla="val 7932"/>
                <a:gd name="f176" fmla="val 12368"/>
                <a:gd name="f177" fmla="val 7007"/>
                <a:gd name="f178" fmla="val 6086"/>
                <a:gd name="f179" fmla="val 6068"/>
                <a:gd name="f180" fmla="val 6089"/>
                <a:gd name="f181" fmla="val 7004"/>
                <a:gd name="f182" fmla="val 7929"/>
                <a:gd name="f183" fmla="val 12657"/>
                <a:gd name="f184" fmla="val 13033"/>
                <a:gd name="f185" fmla="val 12879"/>
                <a:gd name="f186" fmla="val 13418"/>
                <a:gd name="f187" fmla="val 7194"/>
                <a:gd name="f188" fmla="val 13569"/>
                <a:gd name="f189" fmla="val 6827"/>
                <a:gd name="f190" fmla="val 13708"/>
                <a:gd name="f191" fmla="val 13828"/>
                <a:gd name="f192" fmla="val 13455"/>
                <a:gd name="f193" fmla="val 13063"/>
                <a:gd name="f194" fmla="val 13458"/>
                <a:gd name="f195" fmla="val 13711"/>
                <a:gd name="f196" fmla="val 11181"/>
                <a:gd name="f197" fmla="val 12898"/>
                <a:gd name="f198" fmla="val 10937"/>
                <a:gd name="f199" fmla="val 13009"/>
                <a:gd name="f200" fmla="val 10416"/>
                <a:gd name="f201" fmla="val 10648"/>
                <a:gd name="f202" fmla="val 10883"/>
                <a:gd name="f203" fmla="val 11115"/>
                <a:gd name="f204" fmla="val 15818"/>
                <a:gd name="f205" fmla="val 11886"/>
                <a:gd name="f206" fmla="val 16198"/>
                <a:gd name="f207" fmla="val 12590"/>
                <a:gd name="f208" fmla="val 16294"/>
                <a:gd name="f209" fmla="val 13147"/>
                <a:gd name="f210" fmla="val 16095"/>
                <a:gd name="f211" fmla="val 13066"/>
                <a:gd name="f212" fmla="val 15881"/>
                <a:gd name="f213" fmla="val 13024"/>
                <a:gd name="f214" fmla="val 15665"/>
                <a:gd name="f215" fmla="val 14843"/>
                <a:gd name="f216" fmla="val 14141"/>
                <a:gd name="f217" fmla="val 13617"/>
                <a:gd name="f218" fmla="val 14424"/>
                <a:gd name="f219" fmla="val 14376"/>
                <a:gd name="f220" fmla="val 14280"/>
                <a:gd name="f221" fmla="val 14144"/>
                <a:gd name="f222" fmla="val 13385"/>
                <a:gd name="f223" fmla="val 12620"/>
                <a:gd name="f224" fmla="val 11850"/>
                <a:gd name="f225" fmla="val 11407"/>
                <a:gd name="f226" fmla="val 10928"/>
                <a:gd name="f227" fmla="val 3243"/>
                <a:gd name="f228" fmla="val 3815"/>
                <a:gd name="f229" fmla="val 4418"/>
                <a:gd name="f230" fmla="val 5044"/>
                <a:gd name="f231" fmla="val 5228"/>
                <a:gd name="f232" fmla="val 4554"/>
                <a:gd name="f233" fmla="val 14353"/>
                <a:gd name="f234" fmla="val 14456"/>
                <a:gd name="f235" fmla="val 3207"/>
                <a:gd name="f236" fmla="val 2366"/>
                <a:gd name="f237" fmla="val 1778"/>
                <a:gd name="f238" fmla="val 14258"/>
                <a:gd name="f239" fmla="val 1554"/>
                <a:gd name="f240" fmla="val 13870"/>
                <a:gd name="f241" fmla="val 1238"/>
                <a:gd name="f242" fmla="val 13322"/>
                <a:gd name="f243" fmla="val 1626"/>
                <a:gd name="f244" fmla="val 12292"/>
                <a:gd name="f245" fmla="val 2596"/>
                <a:gd name="f246" fmla="val 2786"/>
                <a:gd name="f247" fmla="val 14081"/>
                <a:gd name="f248" fmla="val 9588"/>
                <a:gd name="f249" fmla="val 14403"/>
                <a:gd name="f250" fmla="val 14689"/>
                <a:gd name="f251" fmla="val 14933"/>
                <a:gd name="f252" fmla="val 16890"/>
                <a:gd name="f253" fmla="val 18143"/>
                <a:gd name="f254" fmla="val 8118"/>
                <a:gd name="f255" fmla="val 7296"/>
                <a:gd name="f256" fmla="val 16887"/>
                <a:gd name="f257" fmla="val 6739"/>
                <a:gd name="f258" fmla="val 14924"/>
                <a:gd name="f259" fmla="val 7471"/>
                <a:gd name="f260" fmla="val 14683"/>
                <a:gd name="f261" fmla="val 8188"/>
                <a:gd name="f262" fmla="val 14400"/>
                <a:gd name="f263" fmla="val 7396"/>
                <a:gd name="f264" fmla="val 6312"/>
                <a:gd name="f265" fmla="val 1708"/>
                <a:gd name="f266" fmla="val 5658"/>
                <a:gd name="f267" fmla="val 4014"/>
                <a:gd name="f268" fmla="val 4902"/>
                <a:gd name="f269" fmla="val 3825"/>
                <a:gd name="f270" fmla="val 4201"/>
                <a:gd name="f271" fmla="val 3719"/>
                <a:gd name="f272" fmla="val 3568"/>
                <a:gd name="f273" fmla="val 3698"/>
                <a:gd name="f274" fmla="val 3260"/>
                <a:gd name="f275" fmla="val 3171"/>
                <a:gd name="f276" fmla="val 2700"/>
                <a:gd name="f277" fmla="val 2861"/>
                <a:gd name="f278" fmla="val 2111"/>
                <a:gd name="f279" fmla="val 1813"/>
                <a:gd name="f280" fmla="val 2881"/>
                <a:gd name="f281" fmla="val 1665"/>
                <a:gd name="f282" fmla="val 2921"/>
                <a:gd name="f283" fmla="val 928"/>
                <a:gd name="f284" fmla="val 3123"/>
                <a:gd name="f285" fmla="val 419"/>
                <a:gd name="f286" fmla="val 3792"/>
                <a:gd name="f287" fmla="val 422"/>
                <a:gd name="f288" fmla="val 4556"/>
                <a:gd name="f289" fmla="val 4716"/>
                <a:gd name="f290" fmla="val 449"/>
                <a:gd name="f291" fmla="val 4876"/>
                <a:gd name="f292" fmla="val 497"/>
                <a:gd name="f293" fmla="val 5026"/>
                <a:gd name="f294" fmla="val 63"/>
                <a:gd name="f295" fmla="val 6017"/>
                <a:gd name="f296" fmla="val 485"/>
                <a:gd name="f297" fmla="val 7372"/>
                <a:gd name="f298" fmla="val 1726"/>
                <a:gd name="f299" fmla="val 8878"/>
                <a:gd name="f300" fmla="val 1933"/>
                <a:gd name="f301" fmla="val 9130"/>
                <a:gd name="f302" fmla="val 2183"/>
                <a:gd name="f303" fmla="val 9383"/>
                <a:gd name="f304" fmla="val 2430"/>
                <a:gd name="f305" fmla="val 9892"/>
                <a:gd name="f306" fmla="val 10145"/>
                <a:gd name="f307" fmla="val 10398"/>
                <a:gd name="f308" fmla="val 407"/>
                <a:gd name="f309" fmla="val 12000"/>
                <a:gd name="f310" fmla="val 13434"/>
                <a:gd name="f311" fmla="val 578"/>
                <a:gd name="f312" fmla="val 14436"/>
                <a:gd name="f313" fmla="val 1045"/>
                <a:gd name="f314" fmla="val 15246"/>
                <a:gd name="f315" fmla="val 2003"/>
                <a:gd name="f316" fmla="val 15593"/>
                <a:gd name="f317" fmla="val 3225"/>
                <a:gd name="f318" fmla="val 3954"/>
                <a:gd name="f319" fmla="val 4782"/>
                <a:gd name="f320" fmla="val 15460"/>
                <a:gd name="f321" fmla="val 5652"/>
                <a:gd name="f322" fmla="val 15240"/>
                <a:gd name="f323" fmla="val 6306"/>
                <a:gd name="f324" fmla="val 17556"/>
                <a:gd name="f325" fmla="val 19272"/>
                <a:gd name="f326" fmla="val 10383"/>
                <a:gd name="f327" fmla="val 11473"/>
                <a:gd name="f328" fmla="val 17559"/>
                <a:gd name="f329" fmla="val 12126"/>
                <a:gd name="f330" fmla="val 12810"/>
                <a:gd name="f331" fmla="val 15424"/>
                <a:gd name="f332" fmla="val 13509"/>
                <a:gd name="f333" fmla="val 15532"/>
                <a:gd name="f334" fmla="val 14210"/>
                <a:gd name="f335" fmla="val 15572"/>
                <a:gd name="f336" fmla="val 14519"/>
                <a:gd name="f337" fmla="val 16101"/>
                <a:gd name="f338" fmla="val 15083"/>
                <a:gd name="f339" fmla="val 16413"/>
                <a:gd name="f340" fmla="val 15674"/>
                <a:gd name="f341" fmla="val 15820"/>
                <a:gd name="f342" fmla="val 15968"/>
                <a:gd name="f343" fmla="val 16394"/>
                <a:gd name="f344" fmla="val 16113"/>
                <a:gd name="f345" fmla="val 16354"/>
                <a:gd name="f346" fmla="val 16851"/>
                <a:gd name="f347" fmla="val 16153"/>
                <a:gd name="f348" fmla="val 17363"/>
                <a:gd name="f349" fmla="val 15484"/>
                <a:gd name="f350" fmla="val 17360"/>
                <a:gd name="f351" fmla="val 14719"/>
                <a:gd name="f352" fmla="val 17357"/>
                <a:gd name="f353" fmla="val 14560"/>
                <a:gd name="f354" fmla="val 17333"/>
                <a:gd name="f355" fmla="val 17285"/>
                <a:gd name="f356" fmla="val 14247"/>
                <a:gd name="f357" fmla="val 17718"/>
                <a:gd name="f358" fmla="val 13256"/>
                <a:gd name="f359" fmla="val 17297"/>
                <a:gd name="f360" fmla="val 11904"/>
                <a:gd name="f361" fmla="val 16056"/>
                <a:gd name="f362" fmla="val 15848"/>
                <a:gd name="f363" fmla="val 10142"/>
                <a:gd name="f364" fmla="val 15595"/>
                <a:gd name="f365" fmla="val 9889"/>
                <a:gd name="f366" fmla="val 15351"/>
                <a:gd name="f367" fmla="val 17261"/>
                <a:gd name="f368" fmla="val 7414"/>
                <a:gd name="f369" fmla="val 17694"/>
                <a:gd name="f370" fmla="val 6095"/>
                <a:gd name="f371" fmla="val 17279"/>
                <a:gd name="f372" fmla="val 17330"/>
                <a:gd name="f373" fmla="val 4885"/>
                <a:gd name="f374" fmla="val 4722"/>
                <a:gd name="f375" fmla="val 3120"/>
                <a:gd name="f376" fmla="val 2918"/>
                <a:gd name="f377" fmla="val 15967"/>
                <a:gd name="f378" fmla="val 2879"/>
                <a:gd name="f379" fmla="val 15819"/>
                <a:gd name="f380" fmla="val 2860"/>
                <a:gd name="f381" fmla="val 15673"/>
                <a:gd name="f382" fmla="val 15080"/>
                <a:gd name="f383" fmla="val 14517"/>
                <a:gd name="f384" fmla="val 3173"/>
                <a:gd name="f385" fmla="val 3704"/>
                <a:gd name="f386" fmla="val 13506"/>
                <a:gd name="f387" fmla="val 3743"/>
                <a:gd name="f388" fmla="val 3852"/>
                <a:gd name="f389" fmla="val 4029"/>
                <a:gd name="f390" fmla="val 1714"/>
                <a:gd name="f391" fmla="*/ f0 1 17719"/>
                <a:gd name="f392" fmla="*/ f1 1 19273"/>
                <a:gd name="f393" fmla="val f2"/>
                <a:gd name="f394" fmla="val f3"/>
                <a:gd name="f395" fmla="val f4"/>
                <a:gd name="f396" fmla="+- f395 0 f393"/>
                <a:gd name="f397" fmla="+- f394 0 f393"/>
                <a:gd name="f398" fmla="*/ f397 1 17719"/>
                <a:gd name="f399" fmla="*/ f396 1 19273"/>
                <a:gd name="f400" fmla="*/ f393 1 f398"/>
                <a:gd name="f401" fmla="*/ f394 1 f398"/>
                <a:gd name="f402" fmla="*/ f393 1 f399"/>
                <a:gd name="f403" fmla="*/ f395 1 f399"/>
                <a:gd name="f404" fmla="*/ f400 f391 1"/>
                <a:gd name="f405" fmla="*/ f401 f391 1"/>
                <a:gd name="f406" fmla="*/ f403 f392 1"/>
                <a:gd name="f407" fmla="*/ f402 f3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4" t="f407" r="f405" b="f406"/>
              <a:pathLst>
                <a:path w="17719" h="1927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6"/>
                    <a:pt x="f5" y="f6"/>
                  </a:cubicBezTo>
                  <a:close/>
                  <a:moveTo>
                    <a:pt x="f27" y="f28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27" y="f28"/>
                  </a:cubicBezTo>
                  <a:close/>
                  <a:moveTo>
                    <a:pt x="f45" y="f28"/>
                  </a:moveTo>
                  <a:cubicBezTo>
                    <a:pt x="f46" y="f44"/>
                    <a:pt x="f47" y="f42"/>
                    <a:pt x="f48" y="f40"/>
                  </a:cubicBezTo>
                  <a:cubicBezTo>
                    <a:pt x="f49" y="f50"/>
                    <a:pt x="f51" y="f52"/>
                    <a:pt x="f53" y="f34"/>
                  </a:cubicBezTo>
                  <a:cubicBezTo>
                    <a:pt x="f54" y="f32"/>
                    <a:pt x="f55" y="f30"/>
                    <a:pt x="f45" y="f28"/>
                  </a:cubicBezTo>
                  <a:close/>
                  <a:moveTo>
                    <a:pt x="f56" y="f57"/>
                  </a:move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56" y="f57"/>
                  </a:cubicBezTo>
                  <a:close/>
                  <a:moveTo>
                    <a:pt x="f96" y="f57"/>
                  </a:moveTo>
                  <a:cubicBezTo>
                    <a:pt x="f97" y="f95"/>
                    <a:pt x="f98" y="f93"/>
                    <a:pt x="f99" y="f100"/>
                  </a:cubicBezTo>
                  <a:cubicBezTo>
                    <a:pt x="f101" y="f102"/>
                    <a:pt x="f103" y="f87"/>
                    <a:pt x="f104" y="f85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77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lnTo>
                    <a:pt x="f120" y="f121"/>
                  </a:lnTo>
                  <a:cubicBezTo>
                    <a:pt x="f122" y="f123"/>
                    <a:pt x="f124" y="f61"/>
                    <a:pt x="f125" y="f61"/>
                  </a:cubicBezTo>
                  <a:cubicBezTo>
                    <a:pt x="f126" y="f127"/>
                    <a:pt x="f128" y="f129"/>
                    <a:pt x="f96" y="f57"/>
                  </a:cubicBezTo>
                  <a:close/>
                  <a:moveTo>
                    <a:pt x="f130" y="f131"/>
                  </a:moveTo>
                  <a:lnTo>
                    <a:pt x="f130" y="f131"/>
                  </a:lnTo>
                  <a:cubicBezTo>
                    <a:pt x="f132" y="f133"/>
                    <a:pt x="f134" y="f135"/>
                    <a:pt x="f134" y="f136"/>
                  </a:cubicBezTo>
                  <a:cubicBezTo>
                    <a:pt x="f134" y="f137"/>
                    <a:pt x="f132" y="f138"/>
                    <a:pt x="f130" y="f139"/>
                  </a:cubicBezTo>
                  <a:lnTo>
                    <a:pt x="f130" y="f139"/>
                  </a:lnTo>
                  <a:cubicBezTo>
                    <a:pt x="f140" y="f141"/>
                    <a:pt x="f142" y="f143"/>
                    <a:pt x="f144" y="f136"/>
                  </a:cubicBezTo>
                  <a:cubicBezTo>
                    <a:pt x="f142" y="f145"/>
                    <a:pt x="f140" y="f146"/>
                    <a:pt x="f130" y="f131"/>
                  </a:cubicBezTo>
                  <a:close/>
                  <a:moveTo>
                    <a:pt x="f147" y="f148"/>
                  </a:moveTo>
                  <a:lnTo>
                    <a:pt x="f147" y="f148"/>
                  </a:lnTo>
                  <a:cubicBezTo>
                    <a:pt x="f149" y="f146"/>
                    <a:pt x="f150" y="f145"/>
                    <a:pt x="f151" y="f136"/>
                  </a:cubicBezTo>
                  <a:cubicBezTo>
                    <a:pt x="f152" y="f143"/>
                    <a:pt x="f149" y="f141"/>
                    <a:pt x="f147" y="f153"/>
                  </a:cubicBezTo>
                  <a:cubicBezTo>
                    <a:pt x="f154" y="f155"/>
                    <a:pt x="f156" y="f157"/>
                    <a:pt x="f156" y="f136"/>
                  </a:cubicBezTo>
                  <a:cubicBezTo>
                    <a:pt x="f156" y="f135"/>
                    <a:pt x="f154" y="f133"/>
                    <a:pt x="f147" y="f148"/>
                  </a:cubicBezTo>
                  <a:close/>
                  <a:moveTo>
                    <a:pt x="f5" y="f158"/>
                  </a:move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7" y="f136"/>
                  </a:cubicBezTo>
                  <a:cubicBezTo>
                    <a:pt x="f167" y="f169"/>
                    <a:pt x="f165" y="f170"/>
                    <a:pt x="f163" y="f171"/>
                  </a:cubicBezTo>
                  <a:cubicBezTo>
                    <a:pt x="f161" y="f172"/>
                    <a:pt x="f173" y="f174"/>
                    <a:pt x="f16" y="f147"/>
                  </a:cubicBezTo>
                  <a:cubicBezTo>
                    <a:pt x="f175" y="f176"/>
                    <a:pt x="f177" y="f172"/>
                    <a:pt x="f121" y="f171"/>
                  </a:cubicBezTo>
                  <a:cubicBezTo>
                    <a:pt x="f178" y="f170"/>
                    <a:pt x="f179" y="f169"/>
                    <a:pt x="f179" y="f136"/>
                  </a:cubicBezTo>
                  <a:cubicBezTo>
                    <a:pt x="f179" y="f168"/>
                    <a:pt x="f180" y="f166"/>
                    <a:pt x="f121" y="f164"/>
                  </a:cubicBezTo>
                  <a:cubicBezTo>
                    <a:pt x="f181" y="f162"/>
                    <a:pt x="f182" y="f160"/>
                    <a:pt x="f5" y="f158"/>
                  </a:cubicBezTo>
                  <a:close/>
                  <a:moveTo>
                    <a:pt x="f39" y="f183"/>
                  </a:moveTo>
                  <a:lnTo>
                    <a:pt x="f39" y="f183"/>
                  </a:lnTo>
                  <a:cubicBezTo>
                    <a:pt x="f37" y="f184"/>
                    <a:pt x="f35" y="f185"/>
                    <a:pt x="f33" y="f186"/>
                  </a:cubicBezTo>
                  <a:cubicBezTo>
                    <a:pt x="f187" y="f188"/>
                    <a:pt x="f189" y="f190"/>
                    <a:pt x="f27" y="f191"/>
                  </a:cubicBezTo>
                  <a:cubicBezTo>
                    <a:pt x="f36" y="f192"/>
                    <a:pt x="f41" y="f193"/>
                    <a:pt x="f39" y="f183"/>
                  </a:cubicBezTo>
                  <a:close/>
                  <a:moveTo>
                    <a:pt x="f48" y="f183"/>
                  </a:moveTo>
                  <a:cubicBezTo>
                    <a:pt x="f47" y="f193"/>
                    <a:pt x="f46" y="f194"/>
                    <a:pt x="f45" y="f191"/>
                  </a:cubicBezTo>
                  <a:cubicBezTo>
                    <a:pt x="f55" y="f195"/>
                    <a:pt x="f54" y="f188"/>
                    <a:pt x="f53" y="f186"/>
                  </a:cubicBezTo>
                  <a:cubicBezTo>
                    <a:pt x="f196" y="f197"/>
                    <a:pt x="f198" y="f199"/>
                    <a:pt x="f48" y="f183"/>
                  </a:cubicBezTo>
                  <a:close/>
                  <a:moveTo>
                    <a:pt x="f78" y="f200"/>
                  </a:moveTo>
                  <a:cubicBezTo>
                    <a:pt x="f76" y="f201"/>
                    <a:pt x="f74" y="f202"/>
                    <a:pt x="f7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3"/>
                  </a:cubicBezTo>
                  <a:cubicBezTo>
                    <a:pt x="f215" y="f213"/>
                    <a:pt x="f216" y="f217"/>
                    <a:pt x="f56" y="f218"/>
                  </a:cubicBezTo>
                  <a:cubicBezTo>
                    <a:pt x="f94" y="f219"/>
                    <a:pt x="f92" y="f220"/>
                    <a:pt x="f90" y="f221"/>
                  </a:cubicBezTo>
                  <a:cubicBezTo>
                    <a:pt x="f88" y="f222"/>
                    <a:pt x="f86" y="f223"/>
                    <a:pt x="f84" y="f224"/>
                  </a:cubicBezTo>
                  <a:cubicBezTo>
                    <a:pt x="f82" y="f225"/>
                    <a:pt x="f80" y="f226"/>
                    <a:pt x="f78" y="f200"/>
                  </a:cubicBezTo>
                  <a:close/>
                  <a:moveTo>
                    <a:pt x="f227" y="f200"/>
                  </a:moveTo>
                  <a:cubicBezTo>
                    <a:pt x="f228" y="f226"/>
                    <a:pt x="f229" y="f225"/>
                    <a:pt x="f230" y="f224"/>
                  </a:cubicBezTo>
                  <a:cubicBezTo>
                    <a:pt x="f103" y="f223"/>
                    <a:pt x="f231" y="f222"/>
                    <a:pt x="f99" y="f221"/>
                  </a:cubicBezTo>
                  <a:cubicBezTo>
                    <a:pt x="f232" y="f233"/>
                    <a:pt x="f228" y="f234"/>
                    <a:pt x="f235" y="f234"/>
                  </a:cubicBezTo>
                  <a:cubicBezTo>
                    <a:pt x="f236" y="f234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03"/>
                  </a:cubicBezTo>
                  <a:cubicBezTo>
                    <a:pt x="f246" y="f202"/>
                    <a:pt x="f111" y="f201"/>
                    <a:pt x="f227" y="f200"/>
                  </a:cubicBezTo>
                  <a:close/>
                  <a:moveTo>
                    <a:pt x="f5" y="f247"/>
                  </a:moveTo>
                  <a:cubicBezTo>
                    <a:pt x="f248" y="f249"/>
                    <a:pt x="f12" y="f250"/>
                    <a:pt x="f10" y="f251"/>
                  </a:cubicBezTo>
                  <a:cubicBezTo>
                    <a:pt x="f8" y="f252"/>
                    <a:pt x="f7" y="f253"/>
                    <a:pt x="f5" y="f253"/>
                  </a:cubicBezTo>
                  <a:cubicBezTo>
                    <a:pt x="f254" y="f253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5" y="f247"/>
                  </a:cubicBezTo>
                  <a:close/>
                  <a:moveTo>
                    <a:pt x="f5" y="f2"/>
                  </a:moveTo>
                  <a:cubicBezTo>
                    <a:pt x="f263" y="f2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7"/>
                  </a:cubicBezTo>
                  <a:cubicBezTo>
                    <a:pt x="f116" y="f277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7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136"/>
                  </a:cubicBezTo>
                  <a:cubicBezTo>
                    <a:pt x="f302" y="f305"/>
                    <a:pt x="f300" y="f306"/>
                    <a:pt x="f298" y="f307"/>
                  </a:cubicBezTo>
                  <a:cubicBezTo>
                    <a:pt x="f308" y="f309"/>
                    <a:pt x="f2" y="f310"/>
                    <a:pt x="f311" y="f312"/>
                  </a:cubicBezTo>
                  <a:cubicBezTo>
                    <a:pt x="f313" y="f314"/>
                    <a:pt x="f315" y="f316"/>
                    <a:pt x="f317" y="f316"/>
                  </a:cubicBezTo>
                  <a:cubicBezTo>
                    <a:pt x="f318" y="f316"/>
                    <a:pt x="f319" y="f320"/>
                    <a:pt x="f321" y="f322"/>
                  </a:cubicBezTo>
                  <a:cubicBezTo>
                    <a:pt x="f323" y="f324"/>
                    <a:pt x="f263" y="f325"/>
                    <a:pt x="f5" y="f325"/>
                  </a:cubicBezTo>
                  <a:cubicBezTo>
                    <a:pt x="f326" y="f325"/>
                    <a:pt x="f327" y="f328"/>
                    <a:pt x="f329" y="f314"/>
                  </a:cubicBez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39"/>
                  </a:cubicBezTo>
                  <a:cubicBezTo>
                    <a:pt x="f341" y="f339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262"/>
                    <a:pt x="f355" y="f356"/>
                  </a:cubicBezTo>
                  <a:cubicBezTo>
                    <a:pt x="f357" y="f358"/>
                    <a:pt x="f359" y="f360"/>
                    <a:pt x="f361" y="f307"/>
                  </a:cubicBezTo>
                  <a:cubicBezTo>
                    <a:pt x="f362" y="f363"/>
                    <a:pt x="f364" y="f365"/>
                    <a:pt x="f366" y="f136"/>
                  </a:cubicBezTo>
                  <a:cubicBezTo>
                    <a:pt x="f364" y="f303"/>
                    <a:pt x="f362" y="f301"/>
                    <a:pt x="f361" y="f299"/>
                  </a:cubicBezTo>
                  <a:cubicBezTo>
                    <a:pt x="f367" y="f368"/>
                    <a:pt x="f369" y="f370"/>
                    <a:pt x="f371" y="f230"/>
                  </a:cubicBezTo>
                  <a:cubicBezTo>
                    <a:pt x="f372" y="f373"/>
                    <a:pt x="f352" y="f374"/>
                    <a:pt x="f350" y="f288"/>
                  </a:cubicBezTo>
                  <a:cubicBezTo>
                    <a:pt x="f348" y="f286"/>
                    <a:pt x="f346" y="f375"/>
                    <a:pt x="f344" y="f376"/>
                  </a:cubicBezTo>
                  <a:cubicBezTo>
                    <a:pt x="f377" y="f378"/>
                    <a:pt x="f379" y="f380"/>
                    <a:pt x="f381" y="f380"/>
                  </a:cubicBezTo>
                  <a:cubicBezTo>
                    <a:pt x="f382" y="f380"/>
                    <a:pt x="f383" y="f384"/>
                    <a:pt x="f334" y="f385"/>
                  </a:cubicBezTo>
                  <a:cubicBezTo>
                    <a:pt x="f386" y="f387"/>
                    <a:pt x="f330" y="f388"/>
                    <a:pt x="f329" y="f389"/>
                  </a:cubicBezTo>
                  <a:cubicBezTo>
                    <a:pt x="f327" y="f390"/>
                    <a:pt x="f326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226;p46">
              <a:extLst>
                <a:ext uri="{FF2B5EF4-FFF2-40B4-BE49-F238E27FC236}">
                  <a16:creationId xmlns:a16="http://schemas.microsoft.com/office/drawing/2014/main" id="{4B2FE629-AE51-44EB-AE39-0AF9C8C57D3D}"/>
                </a:ext>
              </a:extLst>
            </p:cNvPr>
            <p:cNvSpPr/>
            <p:nvPr/>
          </p:nvSpPr>
          <p:spPr>
            <a:xfrm>
              <a:off x="4542730" y="2131740"/>
              <a:ext cx="59637" cy="59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8"/>
                <a:gd name="f4" fmla="val 1692"/>
                <a:gd name="f5" fmla="val 756"/>
                <a:gd name="f6" fmla="val 2629"/>
                <a:gd name="f7" fmla="*/ f0 1 3388"/>
                <a:gd name="f8" fmla="*/ f1 1 3388"/>
                <a:gd name="f9" fmla="val f2"/>
                <a:gd name="f10" fmla="val f3"/>
                <a:gd name="f11" fmla="+- f10 0 f9"/>
                <a:gd name="f12" fmla="*/ f11 1 3388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88" h="3388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5;p42">
            <a:extLst>
              <a:ext uri="{FF2B5EF4-FFF2-40B4-BE49-F238E27FC236}">
                <a16:creationId xmlns:a16="http://schemas.microsoft.com/office/drawing/2014/main" id="{FD1F080F-27AA-43BC-B8FB-58E38884A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0152" y="3644898"/>
            <a:ext cx="4723497" cy="531897"/>
          </a:xfrm>
        </p:spPr>
        <p:txBody>
          <a:bodyPr/>
          <a:lstStyle/>
          <a:p>
            <a:pPr lvl="0" algn="r"/>
            <a:r>
              <a:rPr lang="en-US"/>
              <a:t>- Someone Famous</a:t>
            </a:r>
          </a:p>
        </p:txBody>
      </p:sp>
      <p:sp>
        <p:nvSpPr>
          <p:cNvPr id="3" name="Google Shape;1356;p42">
            <a:extLst>
              <a:ext uri="{FF2B5EF4-FFF2-40B4-BE49-F238E27FC236}">
                <a16:creationId xmlns:a16="http://schemas.microsoft.com/office/drawing/2014/main" id="{FE8489E1-3ECC-4A48-AD27-43CEB03D5F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84207" y="1341589"/>
            <a:ext cx="4369442" cy="2204700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2800">
                <a:solidFill>
                  <a:srgbClr val="434343"/>
                </a:solidFill>
              </a:rPr>
              <a:t>“This is a quote, words full of wisdom that someone important said and can make the reader get inspired”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F08AE648-E815-4440-8847-D721D11D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2" y="0"/>
            <a:ext cx="3670648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1;p47">
            <a:extLst>
              <a:ext uri="{FF2B5EF4-FFF2-40B4-BE49-F238E27FC236}">
                <a16:creationId xmlns:a16="http://schemas.microsoft.com/office/drawing/2014/main" id="{8ECF9822-B1CB-4939-AC6F-E18759DB16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Project Goals</a:t>
            </a:r>
          </a:p>
        </p:txBody>
      </p:sp>
      <p:sp>
        <p:nvSpPr>
          <p:cNvPr id="3" name="Google Shape;1232;p47">
            <a:extLst>
              <a:ext uri="{FF2B5EF4-FFF2-40B4-BE49-F238E27FC236}">
                <a16:creationId xmlns:a16="http://schemas.microsoft.com/office/drawing/2014/main" id="{8511B746-D43D-435E-8A3F-144D6ACC2D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94023" y="3690856"/>
            <a:ext cx="1978203" cy="665399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Despite being red, Mars is a cold place</a:t>
            </a:r>
          </a:p>
        </p:txBody>
      </p:sp>
      <p:sp>
        <p:nvSpPr>
          <p:cNvPr id="4" name="Google Shape;1233;p47">
            <a:extLst>
              <a:ext uri="{FF2B5EF4-FFF2-40B4-BE49-F238E27FC236}">
                <a16:creationId xmlns:a16="http://schemas.microsoft.com/office/drawing/2014/main" id="{ACDBFFDA-878D-49BB-BAEB-10976C96A8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4023" y="1823331"/>
            <a:ext cx="1978203" cy="527700"/>
          </a:xfrm>
        </p:spPr>
        <p:txBody>
          <a:bodyPr anchor="ctr"/>
          <a:lstStyle/>
          <a:p>
            <a:pPr lvl="0" algn="r"/>
            <a:r>
              <a:rPr lang="en-US" sz="2500">
                <a:solidFill>
                  <a:srgbClr val="434343"/>
                </a:solidFill>
              </a:rPr>
              <a:t>Venus</a:t>
            </a:r>
          </a:p>
        </p:txBody>
      </p:sp>
      <p:sp>
        <p:nvSpPr>
          <p:cNvPr id="5" name="Google Shape;1234;p47">
            <a:extLst>
              <a:ext uri="{FF2B5EF4-FFF2-40B4-BE49-F238E27FC236}">
                <a16:creationId xmlns:a16="http://schemas.microsoft.com/office/drawing/2014/main" id="{AB81A689-9915-46D8-B18C-5B51674FEE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94023" y="2257461"/>
            <a:ext cx="1978203" cy="665399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Venus is the second planet from the Sun</a:t>
            </a:r>
          </a:p>
        </p:txBody>
      </p:sp>
      <p:sp>
        <p:nvSpPr>
          <p:cNvPr id="6" name="Google Shape;1235;p47">
            <a:extLst>
              <a:ext uri="{FF2B5EF4-FFF2-40B4-BE49-F238E27FC236}">
                <a16:creationId xmlns:a16="http://schemas.microsoft.com/office/drawing/2014/main" id="{EABA7625-1493-4113-9ACE-0229E4E2B3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1773" y="1729761"/>
            <a:ext cx="1978203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Jupiter</a:t>
            </a:r>
          </a:p>
        </p:txBody>
      </p:sp>
      <p:sp>
        <p:nvSpPr>
          <p:cNvPr id="7" name="Google Shape;1236;p47">
            <a:extLst>
              <a:ext uri="{FF2B5EF4-FFF2-40B4-BE49-F238E27FC236}">
                <a16:creationId xmlns:a16="http://schemas.microsoft.com/office/drawing/2014/main" id="{2C6C7005-2414-454D-9CA2-64F8B42640F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1764" y="2163881"/>
            <a:ext cx="1978203" cy="6653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It’s the biggest planet in the Solar System</a:t>
            </a:r>
          </a:p>
        </p:txBody>
      </p:sp>
      <p:sp>
        <p:nvSpPr>
          <p:cNvPr id="8" name="Google Shape;1237;p47">
            <a:extLst>
              <a:ext uri="{FF2B5EF4-FFF2-40B4-BE49-F238E27FC236}">
                <a16:creationId xmlns:a16="http://schemas.microsoft.com/office/drawing/2014/main" id="{B6BF8DC0-CD50-4501-8F8F-A2F3C327E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4023" y="3256736"/>
            <a:ext cx="1978203" cy="527700"/>
          </a:xfrm>
        </p:spPr>
        <p:txBody>
          <a:bodyPr anchor="ctr"/>
          <a:lstStyle/>
          <a:p>
            <a:pPr lvl="0" algn="r"/>
            <a:r>
              <a:rPr lang="en-US" sz="2500">
                <a:solidFill>
                  <a:srgbClr val="434343"/>
                </a:solidFill>
              </a:rPr>
              <a:t>Mars</a:t>
            </a:r>
          </a:p>
        </p:txBody>
      </p:sp>
      <p:sp>
        <p:nvSpPr>
          <p:cNvPr id="9" name="Google Shape;1238;p47">
            <a:extLst>
              <a:ext uri="{FF2B5EF4-FFF2-40B4-BE49-F238E27FC236}">
                <a16:creationId xmlns:a16="http://schemas.microsoft.com/office/drawing/2014/main" id="{F04A8299-6B25-47B0-B37D-7A3113F82F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1773" y="3163156"/>
            <a:ext cx="1978203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Saturn</a:t>
            </a:r>
          </a:p>
        </p:txBody>
      </p:sp>
      <p:sp>
        <p:nvSpPr>
          <p:cNvPr id="10" name="Google Shape;1239;p47">
            <a:extLst>
              <a:ext uri="{FF2B5EF4-FFF2-40B4-BE49-F238E27FC236}">
                <a16:creationId xmlns:a16="http://schemas.microsoft.com/office/drawing/2014/main" id="{FEF51E06-6CB3-4F34-8B07-FFE1308E71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51764" y="3597286"/>
            <a:ext cx="1978203" cy="6653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Saturn is a gas giant and has several rings</a:t>
            </a:r>
          </a:p>
        </p:txBody>
      </p:sp>
      <p:sp>
        <p:nvSpPr>
          <p:cNvPr id="11" name="Google Shape;1240;p47">
            <a:extLst>
              <a:ext uri="{FF2B5EF4-FFF2-40B4-BE49-F238E27FC236}">
                <a16:creationId xmlns:a16="http://schemas.microsoft.com/office/drawing/2014/main" id="{6CC7ADA8-C772-4422-9012-FDA92F5C3A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642" y="1770653"/>
            <a:ext cx="850803" cy="527700"/>
          </a:xfrm>
        </p:spPr>
        <p:txBody>
          <a:bodyPr anchor="ctr"/>
          <a:lstStyle/>
          <a:p>
            <a:pPr lvl="0"/>
            <a:r>
              <a:rPr lang="en-US" sz="4000"/>
              <a:t>01</a:t>
            </a:r>
          </a:p>
        </p:txBody>
      </p:sp>
      <p:sp>
        <p:nvSpPr>
          <p:cNvPr id="12" name="Google Shape;1241;p47">
            <a:extLst>
              <a:ext uri="{FF2B5EF4-FFF2-40B4-BE49-F238E27FC236}">
                <a16:creationId xmlns:a16="http://schemas.microsoft.com/office/drawing/2014/main" id="{58DB0266-732D-4FF4-9800-71A586C42A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8563" y="1770653"/>
            <a:ext cx="850803" cy="527700"/>
          </a:xfrm>
        </p:spPr>
        <p:txBody>
          <a:bodyPr anchor="ctr"/>
          <a:lstStyle/>
          <a:p>
            <a:pPr lvl="0" algn="r"/>
            <a:r>
              <a:rPr lang="en-US" sz="4000"/>
              <a:t>02</a:t>
            </a:r>
          </a:p>
        </p:txBody>
      </p:sp>
      <p:sp>
        <p:nvSpPr>
          <p:cNvPr id="13" name="Google Shape;1242;p47">
            <a:extLst>
              <a:ext uri="{FF2B5EF4-FFF2-40B4-BE49-F238E27FC236}">
                <a16:creationId xmlns:a16="http://schemas.microsoft.com/office/drawing/2014/main" id="{64A3165A-EBBE-497A-9406-87EB8D272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624" y="3204048"/>
            <a:ext cx="850803" cy="527700"/>
          </a:xfrm>
        </p:spPr>
        <p:txBody>
          <a:bodyPr anchor="ctr"/>
          <a:lstStyle/>
          <a:p>
            <a:pPr lvl="0"/>
            <a:r>
              <a:rPr lang="en-US" sz="4000"/>
              <a:t>03</a:t>
            </a:r>
          </a:p>
        </p:txBody>
      </p:sp>
      <p:sp>
        <p:nvSpPr>
          <p:cNvPr id="14" name="Google Shape;1243;p47">
            <a:extLst>
              <a:ext uri="{FF2B5EF4-FFF2-40B4-BE49-F238E27FC236}">
                <a16:creationId xmlns:a16="http://schemas.microsoft.com/office/drawing/2014/main" id="{03C61FDC-C63B-49E7-BD14-99AEEB75FB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8554" y="3204048"/>
            <a:ext cx="850803" cy="527700"/>
          </a:xfrm>
        </p:spPr>
        <p:txBody>
          <a:bodyPr anchor="ctr"/>
          <a:lstStyle/>
          <a:p>
            <a:pPr lvl="0" algn="r"/>
            <a:r>
              <a:rPr lang="en-US" sz="4000"/>
              <a:t>04</a:t>
            </a:r>
          </a:p>
        </p:txBody>
      </p:sp>
      <p:sp>
        <p:nvSpPr>
          <p:cNvPr id="15" name="Google Shape;1244;p47">
            <a:extLst>
              <a:ext uri="{FF2B5EF4-FFF2-40B4-BE49-F238E27FC236}">
                <a16:creationId xmlns:a16="http://schemas.microsoft.com/office/drawing/2014/main" id="{50A4468D-A0E7-4123-A8A4-6AA66B71BA8F}"/>
              </a:ext>
            </a:extLst>
          </p:cNvPr>
          <p:cNvSpPr/>
          <p:nvPr/>
        </p:nvSpPr>
        <p:spPr>
          <a:xfrm>
            <a:off x="441170" y="1163793"/>
            <a:ext cx="844786" cy="84478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0910EF0B-2420-6396-CE59-8168B61A74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81376" y="1898650"/>
            <a:ext cx="2360613" cy="2366962"/>
            <a:chOff x="2130" y="1196"/>
            <a:chExt cx="1487" cy="149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DD51623-823D-2534-1C62-D9352601B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1704"/>
              <a:ext cx="1487" cy="739"/>
            </a:xfrm>
            <a:custGeom>
              <a:avLst/>
              <a:gdLst>
                <a:gd name="T0" fmla="*/ 206 w 225"/>
                <a:gd name="T1" fmla="*/ 64 h 112"/>
                <a:gd name="T2" fmla="*/ 217 w 225"/>
                <a:gd name="T3" fmla="*/ 64 h 112"/>
                <a:gd name="T4" fmla="*/ 224 w 225"/>
                <a:gd name="T5" fmla="*/ 69 h 112"/>
                <a:gd name="T6" fmla="*/ 218 w 225"/>
                <a:gd name="T7" fmla="*/ 73 h 112"/>
                <a:gd name="T8" fmla="*/ 208 w 225"/>
                <a:gd name="T9" fmla="*/ 74 h 112"/>
                <a:gd name="T10" fmla="*/ 211 w 225"/>
                <a:gd name="T11" fmla="*/ 85 h 112"/>
                <a:gd name="T12" fmla="*/ 207 w 225"/>
                <a:gd name="T13" fmla="*/ 92 h 112"/>
                <a:gd name="T14" fmla="*/ 202 w 225"/>
                <a:gd name="T15" fmla="*/ 88 h 112"/>
                <a:gd name="T16" fmla="*/ 201 w 225"/>
                <a:gd name="T17" fmla="*/ 87 h 112"/>
                <a:gd name="T18" fmla="*/ 185 w 225"/>
                <a:gd name="T19" fmla="*/ 77 h 112"/>
                <a:gd name="T20" fmla="*/ 90 w 225"/>
                <a:gd name="T21" fmla="*/ 110 h 112"/>
                <a:gd name="T22" fmla="*/ 81 w 225"/>
                <a:gd name="T23" fmla="*/ 111 h 112"/>
                <a:gd name="T24" fmla="*/ 85 w 225"/>
                <a:gd name="T25" fmla="*/ 103 h 112"/>
                <a:gd name="T26" fmla="*/ 92 w 225"/>
                <a:gd name="T27" fmla="*/ 98 h 112"/>
                <a:gd name="T28" fmla="*/ 92 w 225"/>
                <a:gd name="T29" fmla="*/ 95 h 112"/>
                <a:gd name="T30" fmla="*/ 47 w 225"/>
                <a:gd name="T31" fmla="*/ 80 h 112"/>
                <a:gd name="T32" fmla="*/ 37 w 225"/>
                <a:gd name="T33" fmla="*/ 77 h 112"/>
                <a:gd name="T34" fmla="*/ 23 w 225"/>
                <a:gd name="T35" fmla="*/ 84 h 112"/>
                <a:gd name="T36" fmla="*/ 18 w 225"/>
                <a:gd name="T37" fmla="*/ 87 h 112"/>
                <a:gd name="T38" fmla="*/ 15 w 225"/>
                <a:gd name="T39" fmla="*/ 82 h 112"/>
                <a:gd name="T40" fmla="*/ 16 w 225"/>
                <a:gd name="T41" fmla="*/ 74 h 112"/>
                <a:gd name="T42" fmla="*/ 7 w 225"/>
                <a:gd name="T43" fmla="*/ 73 h 112"/>
                <a:gd name="T44" fmla="*/ 0 w 225"/>
                <a:gd name="T45" fmla="*/ 68 h 112"/>
                <a:gd name="T46" fmla="*/ 7 w 225"/>
                <a:gd name="T47" fmla="*/ 64 h 112"/>
                <a:gd name="T48" fmla="*/ 19 w 225"/>
                <a:gd name="T49" fmla="*/ 64 h 112"/>
                <a:gd name="T50" fmla="*/ 30 w 225"/>
                <a:gd name="T51" fmla="*/ 22 h 112"/>
                <a:gd name="T52" fmla="*/ 39 w 225"/>
                <a:gd name="T53" fmla="*/ 15 h 112"/>
                <a:gd name="T54" fmla="*/ 91 w 225"/>
                <a:gd name="T55" fmla="*/ 15 h 112"/>
                <a:gd name="T56" fmla="*/ 98 w 225"/>
                <a:gd name="T57" fmla="*/ 20 h 112"/>
                <a:gd name="T58" fmla="*/ 91 w 225"/>
                <a:gd name="T59" fmla="*/ 24 h 112"/>
                <a:gd name="T60" fmla="*/ 39 w 225"/>
                <a:gd name="T61" fmla="*/ 24 h 112"/>
                <a:gd name="T62" fmla="*/ 28 w 225"/>
                <a:gd name="T63" fmla="*/ 65 h 112"/>
                <a:gd name="T64" fmla="*/ 49 w 225"/>
                <a:gd name="T65" fmla="*/ 66 h 112"/>
                <a:gd name="T66" fmla="*/ 118 w 225"/>
                <a:gd name="T67" fmla="*/ 54 h 112"/>
                <a:gd name="T68" fmla="*/ 179 w 225"/>
                <a:gd name="T69" fmla="*/ 66 h 112"/>
                <a:gd name="T70" fmla="*/ 196 w 225"/>
                <a:gd name="T71" fmla="*/ 66 h 112"/>
                <a:gd name="T72" fmla="*/ 185 w 225"/>
                <a:gd name="T73" fmla="*/ 24 h 112"/>
                <a:gd name="T74" fmla="*/ 168 w 225"/>
                <a:gd name="T75" fmla="*/ 10 h 112"/>
                <a:gd name="T76" fmla="*/ 130 w 225"/>
                <a:gd name="T77" fmla="*/ 10 h 112"/>
                <a:gd name="T78" fmla="*/ 122 w 225"/>
                <a:gd name="T79" fmla="*/ 5 h 112"/>
                <a:gd name="T80" fmla="*/ 130 w 225"/>
                <a:gd name="T81" fmla="*/ 1 h 112"/>
                <a:gd name="T82" fmla="*/ 182 w 225"/>
                <a:gd name="T83" fmla="*/ 0 h 112"/>
                <a:gd name="T84" fmla="*/ 191 w 225"/>
                <a:gd name="T85" fmla="*/ 8 h 112"/>
                <a:gd name="T86" fmla="*/ 203 w 225"/>
                <a:gd name="T87" fmla="*/ 56 h 112"/>
                <a:gd name="T88" fmla="*/ 206 w 225"/>
                <a:gd name="T89" fmla="*/ 64 h 112"/>
                <a:gd name="T90" fmla="*/ 161 w 225"/>
                <a:gd name="T91" fmla="*/ 70 h 112"/>
                <a:gd name="T92" fmla="*/ 59 w 225"/>
                <a:gd name="T93" fmla="*/ 71 h 112"/>
                <a:gd name="T94" fmla="*/ 100 w 225"/>
                <a:gd name="T95" fmla="*/ 90 h 112"/>
                <a:gd name="T96" fmla="*/ 106 w 225"/>
                <a:gd name="T97" fmla="*/ 90 h 112"/>
                <a:gd name="T98" fmla="*/ 161 w 225"/>
                <a:gd name="T9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5" h="112">
                  <a:moveTo>
                    <a:pt x="206" y="64"/>
                  </a:moveTo>
                  <a:cubicBezTo>
                    <a:pt x="210" y="64"/>
                    <a:pt x="214" y="64"/>
                    <a:pt x="217" y="64"/>
                  </a:cubicBezTo>
                  <a:cubicBezTo>
                    <a:pt x="221" y="64"/>
                    <a:pt x="225" y="63"/>
                    <a:pt x="224" y="69"/>
                  </a:cubicBezTo>
                  <a:cubicBezTo>
                    <a:pt x="224" y="70"/>
                    <a:pt x="220" y="72"/>
                    <a:pt x="218" y="73"/>
                  </a:cubicBezTo>
                  <a:cubicBezTo>
                    <a:pt x="215" y="74"/>
                    <a:pt x="212" y="74"/>
                    <a:pt x="208" y="74"/>
                  </a:cubicBezTo>
                  <a:cubicBezTo>
                    <a:pt x="209" y="78"/>
                    <a:pt x="211" y="82"/>
                    <a:pt x="211" y="85"/>
                  </a:cubicBezTo>
                  <a:cubicBezTo>
                    <a:pt x="211" y="87"/>
                    <a:pt x="209" y="89"/>
                    <a:pt x="207" y="92"/>
                  </a:cubicBezTo>
                  <a:cubicBezTo>
                    <a:pt x="206" y="90"/>
                    <a:pt x="204" y="89"/>
                    <a:pt x="202" y="88"/>
                  </a:cubicBezTo>
                  <a:cubicBezTo>
                    <a:pt x="201" y="88"/>
                    <a:pt x="201" y="87"/>
                    <a:pt x="201" y="87"/>
                  </a:cubicBezTo>
                  <a:cubicBezTo>
                    <a:pt x="197" y="75"/>
                    <a:pt x="197" y="75"/>
                    <a:pt x="185" y="77"/>
                  </a:cubicBezTo>
                  <a:cubicBezTo>
                    <a:pt x="151" y="82"/>
                    <a:pt x="119" y="92"/>
                    <a:pt x="90" y="110"/>
                  </a:cubicBezTo>
                  <a:cubicBezTo>
                    <a:pt x="88" y="112"/>
                    <a:pt x="84" y="111"/>
                    <a:pt x="81" y="111"/>
                  </a:cubicBezTo>
                  <a:cubicBezTo>
                    <a:pt x="82" y="108"/>
                    <a:pt x="83" y="105"/>
                    <a:pt x="85" y="103"/>
                  </a:cubicBezTo>
                  <a:cubicBezTo>
                    <a:pt x="87" y="101"/>
                    <a:pt x="89" y="99"/>
                    <a:pt x="92" y="98"/>
                  </a:cubicBezTo>
                  <a:cubicBezTo>
                    <a:pt x="92" y="97"/>
                    <a:pt x="92" y="96"/>
                    <a:pt x="92" y="95"/>
                  </a:cubicBezTo>
                  <a:cubicBezTo>
                    <a:pt x="77" y="90"/>
                    <a:pt x="62" y="85"/>
                    <a:pt x="47" y="80"/>
                  </a:cubicBezTo>
                  <a:cubicBezTo>
                    <a:pt x="44" y="79"/>
                    <a:pt x="41" y="78"/>
                    <a:pt x="37" y="77"/>
                  </a:cubicBezTo>
                  <a:cubicBezTo>
                    <a:pt x="31" y="76"/>
                    <a:pt x="24" y="74"/>
                    <a:pt x="23" y="84"/>
                  </a:cubicBezTo>
                  <a:cubicBezTo>
                    <a:pt x="23" y="85"/>
                    <a:pt x="20" y="87"/>
                    <a:pt x="18" y="87"/>
                  </a:cubicBezTo>
                  <a:cubicBezTo>
                    <a:pt x="17" y="86"/>
                    <a:pt x="15" y="84"/>
                    <a:pt x="15" y="82"/>
                  </a:cubicBezTo>
                  <a:cubicBezTo>
                    <a:pt x="14" y="80"/>
                    <a:pt x="15" y="77"/>
                    <a:pt x="16" y="74"/>
                  </a:cubicBezTo>
                  <a:cubicBezTo>
                    <a:pt x="12" y="74"/>
                    <a:pt x="10" y="74"/>
                    <a:pt x="7" y="73"/>
                  </a:cubicBezTo>
                  <a:cubicBezTo>
                    <a:pt x="5" y="72"/>
                    <a:pt x="3" y="70"/>
                    <a:pt x="0" y="68"/>
                  </a:cubicBezTo>
                  <a:cubicBezTo>
                    <a:pt x="3" y="67"/>
                    <a:pt x="5" y="65"/>
                    <a:pt x="7" y="64"/>
                  </a:cubicBezTo>
                  <a:cubicBezTo>
                    <a:pt x="11" y="63"/>
                    <a:pt x="15" y="64"/>
                    <a:pt x="19" y="64"/>
                  </a:cubicBezTo>
                  <a:cubicBezTo>
                    <a:pt x="22" y="50"/>
                    <a:pt x="26" y="36"/>
                    <a:pt x="30" y="22"/>
                  </a:cubicBezTo>
                  <a:cubicBezTo>
                    <a:pt x="31" y="16"/>
                    <a:pt x="33" y="15"/>
                    <a:pt x="39" y="15"/>
                  </a:cubicBezTo>
                  <a:cubicBezTo>
                    <a:pt x="56" y="15"/>
                    <a:pt x="73" y="15"/>
                    <a:pt x="91" y="15"/>
                  </a:cubicBezTo>
                  <a:cubicBezTo>
                    <a:pt x="95" y="15"/>
                    <a:pt x="99" y="15"/>
                    <a:pt x="98" y="20"/>
                  </a:cubicBezTo>
                  <a:cubicBezTo>
                    <a:pt x="98" y="21"/>
                    <a:pt x="94" y="24"/>
                    <a:pt x="91" y="24"/>
                  </a:cubicBezTo>
                  <a:cubicBezTo>
                    <a:pt x="74" y="24"/>
                    <a:pt x="57" y="24"/>
                    <a:pt x="39" y="24"/>
                  </a:cubicBezTo>
                  <a:cubicBezTo>
                    <a:pt x="36" y="38"/>
                    <a:pt x="32" y="51"/>
                    <a:pt x="28" y="65"/>
                  </a:cubicBezTo>
                  <a:cubicBezTo>
                    <a:pt x="35" y="67"/>
                    <a:pt x="41" y="69"/>
                    <a:pt x="49" y="66"/>
                  </a:cubicBezTo>
                  <a:cubicBezTo>
                    <a:pt x="71" y="56"/>
                    <a:pt x="94" y="54"/>
                    <a:pt x="118" y="54"/>
                  </a:cubicBezTo>
                  <a:cubicBezTo>
                    <a:pt x="139" y="55"/>
                    <a:pt x="159" y="58"/>
                    <a:pt x="179" y="66"/>
                  </a:cubicBezTo>
                  <a:cubicBezTo>
                    <a:pt x="183" y="68"/>
                    <a:pt x="189" y="66"/>
                    <a:pt x="196" y="66"/>
                  </a:cubicBezTo>
                  <a:cubicBezTo>
                    <a:pt x="192" y="51"/>
                    <a:pt x="189" y="37"/>
                    <a:pt x="185" y="24"/>
                  </a:cubicBezTo>
                  <a:cubicBezTo>
                    <a:pt x="182" y="10"/>
                    <a:pt x="182" y="10"/>
                    <a:pt x="168" y="10"/>
                  </a:cubicBezTo>
                  <a:cubicBezTo>
                    <a:pt x="155" y="10"/>
                    <a:pt x="143" y="10"/>
                    <a:pt x="130" y="10"/>
                  </a:cubicBezTo>
                  <a:cubicBezTo>
                    <a:pt x="128" y="10"/>
                    <a:pt x="125" y="7"/>
                    <a:pt x="122" y="5"/>
                  </a:cubicBezTo>
                  <a:cubicBezTo>
                    <a:pt x="125" y="4"/>
                    <a:pt x="127" y="1"/>
                    <a:pt x="130" y="1"/>
                  </a:cubicBezTo>
                  <a:cubicBezTo>
                    <a:pt x="147" y="0"/>
                    <a:pt x="164" y="1"/>
                    <a:pt x="182" y="0"/>
                  </a:cubicBezTo>
                  <a:cubicBezTo>
                    <a:pt x="187" y="0"/>
                    <a:pt x="190" y="2"/>
                    <a:pt x="191" y="8"/>
                  </a:cubicBezTo>
                  <a:cubicBezTo>
                    <a:pt x="195" y="24"/>
                    <a:pt x="199" y="40"/>
                    <a:pt x="203" y="56"/>
                  </a:cubicBezTo>
                  <a:cubicBezTo>
                    <a:pt x="204" y="59"/>
                    <a:pt x="205" y="61"/>
                    <a:pt x="206" y="64"/>
                  </a:cubicBezTo>
                  <a:close/>
                  <a:moveTo>
                    <a:pt x="161" y="70"/>
                  </a:moveTo>
                  <a:cubicBezTo>
                    <a:pt x="127" y="62"/>
                    <a:pt x="93" y="62"/>
                    <a:pt x="59" y="71"/>
                  </a:cubicBezTo>
                  <a:cubicBezTo>
                    <a:pt x="73" y="78"/>
                    <a:pt x="87" y="84"/>
                    <a:pt x="100" y="90"/>
                  </a:cubicBezTo>
                  <a:cubicBezTo>
                    <a:pt x="102" y="91"/>
                    <a:pt x="105" y="91"/>
                    <a:pt x="106" y="90"/>
                  </a:cubicBezTo>
                  <a:cubicBezTo>
                    <a:pt x="124" y="84"/>
                    <a:pt x="142" y="77"/>
                    <a:pt x="161" y="7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BA2164E-6135-91ED-48E4-07672DC0E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555"/>
              <a:ext cx="1487" cy="132"/>
            </a:xfrm>
            <a:custGeom>
              <a:avLst/>
              <a:gdLst>
                <a:gd name="T0" fmla="*/ 61 w 225"/>
                <a:gd name="T1" fmla="*/ 10 h 20"/>
                <a:gd name="T2" fmla="*/ 68 w 225"/>
                <a:gd name="T3" fmla="*/ 10 h 20"/>
                <a:gd name="T4" fmla="*/ 214 w 225"/>
                <a:gd name="T5" fmla="*/ 10 h 20"/>
                <a:gd name="T6" fmla="*/ 221 w 225"/>
                <a:gd name="T7" fmla="*/ 10 h 20"/>
                <a:gd name="T8" fmla="*/ 225 w 225"/>
                <a:gd name="T9" fmla="*/ 15 h 20"/>
                <a:gd name="T10" fmla="*/ 221 w 225"/>
                <a:gd name="T11" fmla="*/ 19 h 20"/>
                <a:gd name="T12" fmla="*/ 215 w 225"/>
                <a:gd name="T13" fmla="*/ 19 h 20"/>
                <a:gd name="T14" fmla="*/ 11 w 225"/>
                <a:gd name="T15" fmla="*/ 19 h 20"/>
                <a:gd name="T16" fmla="*/ 6 w 225"/>
                <a:gd name="T17" fmla="*/ 19 h 20"/>
                <a:gd name="T18" fmla="*/ 0 w 225"/>
                <a:gd name="T19" fmla="*/ 15 h 20"/>
                <a:gd name="T20" fmla="*/ 7 w 225"/>
                <a:gd name="T21" fmla="*/ 10 h 20"/>
                <a:gd name="T22" fmla="*/ 35 w 225"/>
                <a:gd name="T23" fmla="*/ 10 h 20"/>
                <a:gd name="T24" fmla="*/ 50 w 225"/>
                <a:gd name="T25" fmla="*/ 3 h 20"/>
                <a:gd name="T26" fmla="*/ 58 w 225"/>
                <a:gd name="T27" fmla="*/ 0 h 20"/>
                <a:gd name="T28" fmla="*/ 61 w 225"/>
                <a:gd name="T2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0">
                  <a:moveTo>
                    <a:pt x="61" y="10"/>
                  </a:moveTo>
                  <a:cubicBezTo>
                    <a:pt x="62" y="10"/>
                    <a:pt x="65" y="10"/>
                    <a:pt x="68" y="10"/>
                  </a:cubicBezTo>
                  <a:cubicBezTo>
                    <a:pt x="117" y="10"/>
                    <a:pt x="166" y="10"/>
                    <a:pt x="214" y="10"/>
                  </a:cubicBezTo>
                  <a:cubicBezTo>
                    <a:pt x="216" y="10"/>
                    <a:pt x="219" y="9"/>
                    <a:pt x="221" y="10"/>
                  </a:cubicBezTo>
                  <a:cubicBezTo>
                    <a:pt x="222" y="11"/>
                    <a:pt x="225" y="13"/>
                    <a:pt x="225" y="15"/>
                  </a:cubicBezTo>
                  <a:cubicBezTo>
                    <a:pt x="225" y="16"/>
                    <a:pt x="222" y="18"/>
                    <a:pt x="221" y="19"/>
                  </a:cubicBezTo>
                  <a:cubicBezTo>
                    <a:pt x="219" y="20"/>
                    <a:pt x="217" y="19"/>
                    <a:pt x="215" y="19"/>
                  </a:cubicBezTo>
                  <a:cubicBezTo>
                    <a:pt x="147" y="19"/>
                    <a:pt x="79" y="19"/>
                    <a:pt x="11" y="19"/>
                  </a:cubicBezTo>
                  <a:cubicBezTo>
                    <a:pt x="9" y="19"/>
                    <a:pt x="7" y="20"/>
                    <a:pt x="6" y="19"/>
                  </a:cubicBezTo>
                  <a:cubicBezTo>
                    <a:pt x="4" y="18"/>
                    <a:pt x="2" y="16"/>
                    <a:pt x="0" y="15"/>
                  </a:cubicBezTo>
                  <a:cubicBezTo>
                    <a:pt x="2" y="13"/>
                    <a:pt x="4" y="10"/>
                    <a:pt x="7" y="10"/>
                  </a:cubicBezTo>
                  <a:cubicBezTo>
                    <a:pt x="16" y="10"/>
                    <a:pt x="25" y="10"/>
                    <a:pt x="35" y="10"/>
                  </a:cubicBezTo>
                  <a:cubicBezTo>
                    <a:pt x="41" y="10"/>
                    <a:pt x="46" y="9"/>
                    <a:pt x="50" y="3"/>
                  </a:cubicBezTo>
                  <a:cubicBezTo>
                    <a:pt x="52" y="1"/>
                    <a:pt x="55" y="1"/>
                    <a:pt x="58" y="0"/>
                  </a:cubicBezTo>
                  <a:cubicBezTo>
                    <a:pt x="59" y="2"/>
                    <a:pt x="60" y="5"/>
                    <a:pt x="61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F6A69A5-DE42-9D60-BBA5-A3FE7FEBB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315"/>
              <a:ext cx="430" cy="72"/>
            </a:xfrm>
            <a:custGeom>
              <a:avLst/>
              <a:gdLst>
                <a:gd name="T0" fmla="*/ 33 w 65"/>
                <a:gd name="T1" fmla="*/ 1 h 11"/>
                <a:gd name="T2" fmla="*/ 58 w 65"/>
                <a:gd name="T3" fmla="*/ 1 h 11"/>
                <a:gd name="T4" fmla="*/ 65 w 65"/>
                <a:gd name="T5" fmla="*/ 6 h 11"/>
                <a:gd name="T6" fmla="*/ 58 w 65"/>
                <a:gd name="T7" fmla="*/ 10 h 11"/>
                <a:gd name="T8" fmla="*/ 7 w 65"/>
                <a:gd name="T9" fmla="*/ 10 h 11"/>
                <a:gd name="T10" fmla="*/ 0 w 65"/>
                <a:gd name="T11" fmla="*/ 6 h 11"/>
                <a:gd name="T12" fmla="*/ 7 w 65"/>
                <a:gd name="T13" fmla="*/ 1 h 11"/>
                <a:gd name="T14" fmla="*/ 33 w 65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1">
                  <a:moveTo>
                    <a:pt x="33" y="1"/>
                  </a:moveTo>
                  <a:cubicBezTo>
                    <a:pt x="41" y="1"/>
                    <a:pt x="50" y="0"/>
                    <a:pt x="58" y="1"/>
                  </a:cubicBezTo>
                  <a:cubicBezTo>
                    <a:pt x="61" y="1"/>
                    <a:pt x="63" y="4"/>
                    <a:pt x="65" y="6"/>
                  </a:cubicBezTo>
                  <a:cubicBezTo>
                    <a:pt x="63" y="7"/>
                    <a:pt x="61" y="10"/>
                    <a:pt x="58" y="10"/>
                  </a:cubicBezTo>
                  <a:cubicBezTo>
                    <a:pt x="41" y="11"/>
                    <a:pt x="24" y="11"/>
                    <a:pt x="7" y="10"/>
                  </a:cubicBezTo>
                  <a:cubicBezTo>
                    <a:pt x="5" y="10"/>
                    <a:pt x="3" y="8"/>
                    <a:pt x="0" y="6"/>
                  </a:cubicBezTo>
                  <a:cubicBezTo>
                    <a:pt x="3" y="4"/>
                    <a:pt x="5" y="1"/>
                    <a:pt x="7" y="1"/>
                  </a:cubicBezTo>
                  <a:cubicBezTo>
                    <a:pt x="16" y="0"/>
                    <a:pt x="24" y="1"/>
                    <a:pt x="33" y="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81C88E5-E9E0-3776-1552-95EB3512C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414"/>
              <a:ext cx="462" cy="66"/>
            </a:xfrm>
            <a:custGeom>
              <a:avLst/>
              <a:gdLst>
                <a:gd name="T0" fmla="*/ 34 w 70"/>
                <a:gd name="T1" fmla="*/ 10 h 10"/>
                <a:gd name="T2" fmla="*/ 7 w 70"/>
                <a:gd name="T3" fmla="*/ 9 h 10"/>
                <a:gd name="T4" fmla="*/ 0 w 70"/>
                <a:gd name="T5" fmla="*/ 5 h 10"/>
                <a:gd name="T6" fmla="*/ 6 w 70"/>
                <a:gd name="T7" fmla="*/ 0 h 10"/>
                <a:gd name="T8" fmla="*/ 63 w 70"/>
                <a:gd name="T9" fmla="*/ 0 h 10"/>
                <a:gd name="T10" fmla="*/ 70 w 70"/>
                <a:gd name="T11" fmla="*/ 5 h 10"/>
                <a:gd name="T12" fmla="*/ 63 w 70"/>
                <a:gd name="T13" fmla="*/ 9 h 10"/>
                <a:gd name="T14" fmla="*/ 34 w 7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">
                  <a:moveTo>
                    <a:pt x="34" y="10"/>
                  </a:moveTo>
                  <a:cubicBezTo>
                    <a:pt x="25" y="10"/>
                    <a:pt x="16" y="10"/>
                    <a:pt x="7" y="9"/>
                  </a:cubicBezTo>
                  <a:cubicBezTo>
                    <a:pt x="4" y="9"/>
                    <a:pt x="2" y="7"/>
                    <a:pt x="0" y="5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25" y="0"/>
                    <a:pt x="44" y="0"/>
                    <a:pt x="63" y="0"/>
                  </a:cubicBezTo>
                  <a:cubicBezTo>
                    <a:pt x="65" y="0"/>
                    <a:pt x="67" y="3"/>
                    <a:pt x="70" y="5"/>
                  </a:cubicBezTo>
                  <a:cubicBezTo>
                    <a:pt x="67" y="6"/>
                    <a:pt x="65" y="9"/>
                    <a:pt x="63" y="9"/>
                  </a:cubicBezTo>
                  <a:cubicBezTo>
                    <a:pt x="53" y="10"/>
                    <a:pt x="44" y="10"/>
                    <a:pt x="34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F3A78F-366F-BB0B-8D0E-1518B9E23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196"/>
              <a:ext cx="430" cy="66"/>
            </a:xfrm>
            <a:custGeom>
              <a:avLst/>
              <a:gdLst>
                <a:gd name="T0" fmla="*/ 32 w 65"/>
                <a:gd name="T1" fmla="*/ 10 h 10"/>
                <a:gd name="T2" fmla="*/ 7 w 65"/>
                <a:gd name="T3" fmla="*/ 9 h 10"/>
                <a:gd name="T4" fmla="*/ 0 w 65"/>
                <a:gd name="T5" fmla="*/ 5 h 10"/>
                <a:gd name="T6" fmla="*/ 7 w 65"/>
                <a:gd name="T7" fmla="*/ 1 h 10"/>
                <a:gd name="T8" fmla="*/ 59 w 65"/>
                <a:gd name="T9" fmla="*/ 0 h 10"/>
                <a:gd name="T10" fmla="*/ 65 w 65"/>
                <a:gd name="T11" fmla="*/ 5 h 10"/>
                <a:gd name="T12" fmla="*/ 58 w 65"/>
                <a:gd name="T13" fmla="*/ 9 h 10"/>
                <a:gd name="T14" fmla="*/ 32 w 6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0">
                  <a:moveTo>
                    <a:pt x="32" y="10"/>
                  </a:moveTo>
                  <a:cubicBezTo>
                    <a:pt x="24" y="10"/>
                    <a:pt x="15" y="10"/>
                    <a:pt x="7" y="9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4"/>
                    <a:pt x="4" y="1"/>
                    <a:pt x="7" y="1"/>
                  </a:cubicBezTo>
                  <a:cubicBezTo>
                    <a:pt x="24" y="0"/>
                    <a:pt x="41" y="0"/>
                    <a:pt x="59" y="0"/>
                  </a:cubicBezTo>
                  <a:cubicBezTo>
                    <a:pt x="61" y="1"/>
                    <a:pt x="63" y="3"/>
                    <a:pt x="65" y="5"/>
                  </a:cubicBezTo>
                  <a:cubicBezTo>
                    <a:pt x="63" y="6"/>
                    <a:pt x="61" y="9"/>
                    <a:pt x="58" y="9"/>
                  </a:cubicBezTo>
                  <a:cubicBezTo>
                    <a:pt x="50" y="10"/>
                    <a:pt x="41" y="10"/>
                    <a:pt x="32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116D80B-C3C6-1B79-40BF-CE0AD0A67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565"/>
              <a:ext cx="344" cy="66"/>
            </a:xfrm>
            <a:custGeom>
              <a:avLst/>
              <a:gdLst>
                <a:gd name="T0" fmla="*/ 26 w 52"/>
                <a:gd name="T1" fmla="*/ 0 h 10"/>
                <a:gd name="T2" fmla="*/ 45 w 52"/>
                <a:gd name="T3" fmla="*/ 1 h 10"/>
                <a:gd name="T4" fmla="*/ 52 w 52"/>
                <a:gd name="T5" fmla="*/ 5 h 10"/>
                <a:gd name="T6" fmla="*/ 45 w 52"/>
                <a:gd name="T7" fmla="*/ 10 h 10"/>
                <a:gd name="T8" fmla="*/ 6 w 52"/>
                <a:gd name="T9" fmla="*/ 10 h 10"/>
                <a:gd name="T10" fmla="*/ 0 w 52"/>
                <a:gd name="T11" fmla="*/ 5 h 10"/>
                <a:gd name="T12" fmla="*/ 7 w 52"/>
                <a:gd name="T13" fmla="*/ 1 h 10"/>
                <a:gd name="T14" fmla="*/ 26 w 5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">
                  <a:moveTo>
                    <a:pt x="26" y="0"/>
                  </a:moveTo>
                  <a:cubicBezTo>
                    <a:pt x="32" y="0"/>
                    <a:pt x="39" y="0"/>
                    <a:pt x="45" y="1"/>
                  </a:cubicBezTo>
                  <a:cubicBezTo>
                    <a:pt x="47" y="1"/>
                    <a:pt x="49" y="3"/>
                    <a:pt x="52" y="5"/>
                  </a:cubicBezTo>
                  <a:cubicBezTo>
                    <a:pt x="49" y="7"/>
                    <a:pt x="47" y="10"/>
                    <a:pt x="45" y="10"/>
                  </a:cubicBezTo>
                  <a:cubicBezTo>
                    <a:pt x="32" y="10"/>
                    <a:pt x="19" y="10"/>
                    <a:pt x="6" y="10"/>
                  </a:cubicBezTo>
                  <a:cubicBezTo>
                    <a:pt x="4" y="10"/>
                    <a:pt x="2" y="7"/>
                    <a:pt x="0" y="5"/>
                  </a:cubicBezTo>
                  <a:cubicBezTo>
                    <a:pt x="2" y="3"/>
                    <a:pt x="5" y="1"/>
                    <a:pt x="7" y="1"/>
                  </a:cubicBez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89F8141-0DCD-CDE6-F04C-F61064E79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664"/>
              <a:ext cx="363" cy="60"/>
            </a:xfrm>
            <a:custGeom>
              <a:avLst/>
              <a:gdLst>
                <a:gd name="T0" fmla="*/ 27 w 55"/>
                <a:gd name="T1" fmla="*/ 9 h 9"/>
                <a:gd name="T2" fmla="*/ 5 w 55"/>
                <a:gd name="T3" fmla="*/ 9 h 9"/>
                <a:gd name="T4" fmla="*/ 0 w 55"/>
                <a:gd name="T5" fmla="*/ 4 h 9"/>
                <a:gd name="T6" fmla="*/ 6 w 55"/>
                <a:gd name="T7" fmla="*/ 0 h 9"/>
                <a:gd name="T8" fmla="*/ 50 w 55"/>
                <a:gd name="T9" fmla="*/ 0 h 9"/>
                <a:gd name="T10" fmla="*/ 55 w 55"/>
                <a:gd name="T11" fmla="*/ 4 h 9"/>
                <a:gd name="T12" fmla="*/ 50 w 55"/>
                <a:gd name="T13" fmla="*/ 9 h 9"/>
                <a:gd name="T14" fmla="*/ 27 w 55"/>
                <a:gd name="T15" fmla="*/ 9 h 9"/>
                <a:gd name="T16" fmla="*/ 27 w 55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9">
                  <a:moveTo>
                    <a:pt x="27" y="9"/>
                  </a:moveTo>
                  <a:cubicBezTo>
                    <a:pt x="20" y="9"/>
                    <a:pt x="13" y="9"/>
                    <a:pt x="5" y="9"/>
                  </a:cubicBezTo>
                  <a:cubicBezTo>
                    <a:pt x="3" y="9"/>
                    <a:pt x="1" y="6"/>
                    <a:pt x="0" y="4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20" y="0"/>
                    <a:pt x="35" y="0"/>
                    <a:pt x="50" y="0"/>
                  </a:cubicBezTo>
                  <a:cubicBezTo>
                    <a:pt x="52" y="0"/>
                    <a:pt x="53" y="3"/>
                    <a:pt x="55" y="4"/>
                  </a:cubicBezTo>
                  <a:cubicBezTo>
                    <a:pt x="53" y="6"/>
                    <a:pt x="52" y="9"/>
                    <a:pt x="50" y="9"/>
                  </a:cubicBezTo>
                  <a:cubicBezTo>
                    <a:pt x="42" y="9"/>
                    <a:pt x="35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404C434-83C4-A62D-5464-8A092DCB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1532"/>
              <a:ext cx="218" cy="66"/>
            </a:xfrm>
            <a:custGeom>
              <a:avLst/>
              <a:gdLst>
                <a:gd name="T0" fmla="*/ 17 w 33"/>
                <a:gd name="T1" fmla="*/ 1 h 10"/>
                <a:gd name="T2" fmla="*/ 28 w 33"/>
                <a:gd name="T3" fmla="*/ 1 h 10"/>
                <a:gd name="T4" fmla="*/ 33 w 33"/>
                <a:gd name="T5" fmla="*/ 5 h 10"/>
                <a:gd name="T6" fmla="*/ 28 w 33"/>
                <a:gd name="T7" fmla="*/ 10 h 10"/>
                <a:gd name="T8" fmla="*/ 5 w 33"/>
                <a:gd name="T9" fmla="*/ 10 h 10"/>
                <a:gd name="T10" fmla="*/ 0 w 33"/>
                <a:gd name="T11" fmla="*/ 6 h 10"/>
                <a:gd name="T12" fmla="*/ 4 w 33"/>
                <a:gd name="T13" fmla="*/ 1 h 10"/>
                <a:gd name="T14" fmla="*/ 17 w 33"/>
                <a:gd name="T15" fmla="*/ 1 h 10"/>
                <a:gd name="T16" fmla="*/ 17 w 33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17" y="1"/>
                  </a:moveTo>
                  <a:cubicBezTo>
                    <a:pt x="21" y="1"/>
                    <a:pt x="24" y="0"/>
                    <a:pt x="28" y="1"/>
                  </a:cubicBezTo>
                  <a:cubicBezTo>
                    <a:pt x="29" y="1"/>
                    <a:pt x="31" y="4"/>
                    <a:pt x="33" y="5"/>
                  </a:cubicBezTo>
                  <a:cubicBezTo>
                    <a:pt x="31" y="7"/>
                    <a:pt x="29" y="10"/>
                    <a:pt x="28" y="10"/>
                  </a:cubicBezTo>
                  <a:cubicBezTo>
                    <a:pt x="20" y="10"/>
                    <a:pt x="12" y="10"/>
                    <a:pt x="5" y="10"/>
                  </a:cubicBezTo>
                  <a:cubicBezTo>
                    <a:pt x="3" y="10"/>
                    <a:pt x="0" y="7"/>
                    <a:pt x="0" y="6"/>
                  </a:cubicBezTo>
                  <a:cubicBezTo>
                    <a:pt x="1" y="4"/>
                    <a:pt x="3" y="1"/>
                    <a:pt x="4" y="1"/>
                  </a:cubicBezTo>
                  <a:cubicBezTo>
                    <a:pt x="9" y="0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36390FD0-36D9-FB9A-A47B-E8F576AF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447"/>
              <a:ext cx="73" cy="59"/>
            </a:xfrm>
            <a:custGeom>
              <a:avLst/>
              <a:gdLst>
                <a:gd name="T0" fmla="*/ 11 w 11"/>
                <a:gd name="T1" fmla="*/ 5 h 9"/>
                <a:gd name="T2" fmla="*/ 5 w 11"/>
                <a:gd name="T3" fmla="*/ 9 h 9"/>
                <a:gd name="T4" fmla="*/ 0 w 11"/>
                <a:gd name="T5" fmla="*/ 4 h 9"/>
                <a:gd name="T6" fmla="*/ 6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8" y="7"/>
                    <a:pt x="6" y="9"/>
                    <a:pt x="5" y="9"/>
                  </a:cubicBezTo>
                  <a:cubicBezTo>
                    <a:pt x="3" y="8"/>
                    <a:pt x="2" y="6"/>
                    <a:pt x="0" y="4"/>
                  </a:cubicBezTo>
                  <a:cubicBezTo>
                    <a:pt x="2" y="3"/>
                    <a:pt x="4" y="1"/>
                    <a:pt x="6" y="0"/>
                  </a:cubicBezTo>
                  <a:cubicBezTo>
                    <a:pt x="7" y="0"/>
                    <a:pt x="9" y="3"/>
                    <a:pt x="11" y="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BABF77C-E412-4C29-8C98-14C53CD8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1434"/>
              <a:ext cx="59" cy="72"/>
            </a:xfrm>
            <a:custGeom>
              <a:avLst/>
              <a:gdLst>
                <a:gd name="T0" fmla="*/ 5 w 9"/>
                <a:gd name="T1" fmla="*/ 0 h 11"/>
                <a:gd name="T2" fmla="*/ 9 w 9"/>
                <a:gd name="T3" fmla="*/ 7 h 11"/>
                <a:gd name="T4" fmla="*/ 5 w 9"/>
                <a:gd name="T5" fmla="*/ 11 h 11"/>
                <a:gd name="T6" fmla="*/ 0 w 9"/>
                <a:gd name="T7" fmla="*/ 6 h 11"/>
                <a:gd name="T8" fmla="*/ 5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7" y="3"/>
                    <a:pt x="9" y="5"/>
                    <a:pt x="9" y="7"/>
                  </a:cubicBezTo>
                  <a:cubicBezTo>
                    <a:pt x="9" y="8"/>
                    <a:pt x="6" y="11"/>
                    <a:pt x="5" y="11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5"/>
                    <a:pt x="3" y="3"/>
                    <a:pt x="5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4B8510A-6E2E-A9E9-DEC8-6006B8418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463"/>
              <a:ext cx="72" cy="59"/>
            </a:xfrm>
            <a:custGeom>
              <a:avLst/>
              <a:gdLst>
                <a:gd name="T0" fmla="*/ 11 w 11"/>
                <a:gd name="T1" fmla="*/ 5 h 9"/>
                <a:gd name="T2" fmla="*/ 4 w 11"/>
                <a:gd name="T3" fmla="*/ 9 h 9"/>
                <a:gd name="T4" fmla="*/ 0 w 11"/>
                <a:gd name="T5" fmla="*/ 5 h 9"/>
                <a:gd name="T6" fmla="*/ 5 w 11"/>
                <a:gd name="T7" fmla="*/ 1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3" y="9"/>
                    <a:pt x="1" y="6"/>
                    <a:pt x="0" y="5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6" y="0"/>
                    <a:pt x="8" y="3"/>
                    <a:pt x="11" y="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CE4DF103-E5A8-19D3-4FE0-6A35E85F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447"/>
              <a:ext cx="53" cy="72"/>
            </a:xfrm>
            <a:custGeom>
              <a:avLst/>
              <a:gdLst>
                <a:gd name="T0" fmla="*/ 4 w 8"/>
                <a:gd name="T1" fmla="*/ 11 h 11"/>
                <a:gd name="T2" fmla="*/ 0 w 8"/>
                <a:gd name="T3" fmla="*/ 4 h 11"/>
                <a:gd name="T4" fmla="*/ 3 w 8"/>
                <a:gd name="T5" fmla="*/ 0 h 11"/>
                <a:gd name="T6" fmla="*/ 8 w 8"/>
                <a:gd name="T7" fmla="*/ 4 h 11"/>
                <a:gd name="T8" fmla="*/ 4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3"/>
                    <a:pt x="2" y="0"/>
                    <a:pt x="3" y="0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6"/>
                    <a:pt x="6" y="8"/>
                    <a:pt x="4" y="1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056D31A-1742-5454-1701-D18CE7B34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1526"/>
              <a:ext cx="59" cy="72"/>
            </a:xfrm>
            <a:custGeom>
              <a:avLst/>
              <a:gdLst>
                <a:gd name="T0" fmla="*/ 5 w 9"/>
                <a:gd name="T1" fmla="*/ 0 h 11"/>
                <a:gd name="T2" fmla="*/ 9 w 9"/>
                <a:gd name="T3" fmla="*/ 7 h 11"/>
                <a:gd name="T4" fmla="*/ 5 w 9"/>
                <a:gd name="T5" fmla="*/ 11 h 11"/>
                <a:gd name="T6" fmla="*/ 1 w 9"/>
                <a:gd name="T7" fmla="*/ 6 h 11"/>
                <a:gd name="T8" fmla="*/ 5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7" y="3"/>
                    <a:pt x="9" y="5"/>
                    <a:pt x="9" y="7"/>
                  </a:cubicBezTo>
                  <a:cubicBezTo>
                    <a:pt x="9" y="8"/>
                    <a:pt x="6" y="11"/>
                    <a:pt x="5" y="11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5"/>
                    <a:pt x="3" y="3"/>
                    <a:pt x="5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C9B2E916-F0BA-6639-08C2-1FBB91F1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434"/>
              <a:ext cx="60" cy="72"/>
            </a:xfrm>
            <a:custGeom>
              <a:avLst/>
              <a:gdLst>
                <a:gd name="T0" fmla="*/ 4 w 9"/>
                <a:gd name="T1" fmla="*/ 0 h 11"/>
                <a:gd name="T2" fmla="*/ 9 w 9"/>
                <a:gd name="T3" fmla="*/ 7 h 11"/>
                <a:gd name="T4" fmla="*/ 4 w 9"/>
                <a:gd name="T5" fmla="*/ 11 h 11"/>
                <a:gd name="T6" fmla="*/ 0 w 9"/>
                <a:gd name="T7" fmla="*/ 6 h 11"/>
                <a:gd name="T8" fmla="*/ 4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cubicBezTo>
                    <a:pt x="6" y="3"/>
                    <a:pt x="9" y="5"/>
                    <a:pt x="9" y="7"/>
                  </a:cubicBezTo>
                  <a:cubicBezTo>
                    <a:pt x="8" y="8"/>
                    <a:pt x="6" y="10"/>
                    <a:pt x="4" y="11"/>
                  </a:cubicBezTo>
                  <a:cubicBezTo>
                    <a:pt x="3" y="9"/>
                    <a:pt x="0" y="8"/>
                    <a:pt x="0" y="6"/>
                  </a:cubicBezTo>
                  <a:cubicBezTo>
                    <a:pt x="0" y="5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C63DB39-C8E1-D768-7E34-46653DA95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539"/>
              <a:ext cx="59" cy="73"/>
            </a:xfrm>
            <a:custGeom>
              <a:avLst/>
              <a:gdLst>
                <a:gd name="T0" fmla="*/ 5 w 9"/>
                <a:gd name="T1" fmla="*/ 11 h 11"/>
                <a:gd name="T2" fmla="*/ 0 w 9"/>
                <a:gd name="T3" fmla="*/ 5 h 11"/>
                <a:gd name="T4" fmla="*/ 4 w 9"/>
                <a:gd name="T5" fmla="*/ 0 h 11"/>
                <a:gd name="T6" fmla="*/ 8 w 9"/>
                <a:gd name="T7" fmla="*/ 5 h 11"/>
                <a:gd name="T8" fmla="*/ 5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1"/>
                  </a:move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2" y="2"/>
                    <a:pt x="4" y="0"/>
                  </a:cubicBezTo>
                  <a:cubicBezTo>
                    <a:pt x="5" y="1"/>
                    <a:pt x="8" y="3"/>
                    <a:pt x="8" y="5"/>
                  </a:cubicBezTo>
                  <a:cubicBezTo>
                    <a:pt x="9" y="6"/>
                    <a:pt x="6" y="8"/>
                    <a:pt x="5" y="1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04EAFB7-FE59-4301-9C8C-93D92A0F6E5B}"/>
              </a:ext>
            </a:extLst>
          </p:cNvPr>
          <p:cNvSpPr txBox="1"/>
          <p:nvPr/>
        </p:nvSpPr>
        <p:spPr>
          <a:xfrm>
            <a:off x="584959" y="803007"/>
            <a:ext cx="4547868" cy="1404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50" b="0" i="0" u="none" strike="noStrike" kern="1200" cap="none" spc="0" baseline="0">
                <a:solidFill>
                  <a:srgbClr val="FFFFFF"/>
                </a:solidFill>
                <a:uFillTx/>
                <a:latin typeface="Lexend Deca"/>
                <a:ea typeface="맑은 고딕" pitchFamily="34"/>
                <a:cs typeface="Arial" pitchFamily="34"/>
              </a:rPr>
              <a:t>Invest In So</a:t>
            </a:r>
            <a:r>
              <a:rPr lang="en-GB" sz="4050" b="1" i="0" u="none" strike="noStrike" kern="1200" cap="none" spc="0" baseline="0">
                <a:solidFill>
                  <a:srgbClr val="FFFFFF"/>
                </a:solidFill>
                <a:uFillTx/>
                <a:latin typeface="Lexend Deca"/>
                <a:ea typeface="맑은 고딕" pitchFamily="34"/>
                <a:cs typeface="Arial" pitchFamily="34"/>
              </a:rPr>
              <a:t>cial  Me</a:t>
            </a:r>
            <a:r>
              <a:rPr lang="en-GB" sz="4050" b="0" i="0" u="none" strike="noStrike" kern="1200" cap="none" spc="0" baseline="0">
                <a:solidFill>
                  <a:srgbClr val="FFFFFF"/>
                </a:solidFill>
                <a:uFillTx/>
                <a:latin typeface="Lexend Deca"/>
                <a:ea typeface="맑은 고딕" pitchFamily="34"/>
                <a:cs typeface="Arial" pitchFamily="34"/>
              </a:rPr>
              <a:t>dia</a:t>
            </a:r>
            <a:endParaRPr lang="en-US" sz="4050" b="0" i="0" u="none" strike="noStrike" kern="1200" cap="none" spc="0" baseline="0">
              <a:solidFill>
                <a:srgbClr val="FFFFFF"/>
              </a:solidFill>
              <a:uFillTx/>
              <a:latin typeface="Lexend Deca"/>
              <a:ea typeface="맑은 고딕" pitchFamily="34"/>
              <a:cs typeface="Arial" pitchFamily="34"/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90C9B03D-BA7F-4B60-A56E-F06FE03447E3}"/>
              </a:ext>
            </a:extLst>
          </p:cNvPr>
          <p:cNvSpPr txBox="1"/>
          <p:nvPr/>
        </p:nvSpPr>
        <p:spPr>
          <a:xfrm>
            <a:off x="1613943" y="4353540"/>
            <a:ext cx="1446123" cy="25391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Modern PowerPoint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7F502C4A-9211-4912-B83A-F149169C4082}"/>
              </a:ext>
            </a:extLst>
          </p:cNvPr>
          <p:cNvSpPr txBox="1"/>
          <p:nvPr/>
        </p:nvSpPr>
        <p:spPr>
          <a:xfrm>
            <a:off x="684977" y="2409416"/>
            <a:ext cx="3404073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8A6738E-5DD3-48F8-BA0F-278A1A1DB9B7}"/>
              </a:ext>
            </a:extLst>
          </p:cNvPr>
          <p:cNvSpPr txBox="1"/>
          <p:nvPr/>
        </p:nvSpPr>
        <p:spPr>
          <a:xfrm>
            <a:off x="6070921" y="226524"/>
            <a:ext cx="2802791" cy="7105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The Influencer </a:t>
            </a:r>
            <a:r>
              <a:rPr lang="en-GB" sz="15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Marketing </a:t>
            </a:r>
            <a:r>
              <a:rPr lang="en-GB" sz="15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Revolution</a:t>
            </a:r>
            <a:endParaRPr lang="en-US" sz="15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 pitchFamily="34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7B7553A5-C359-4ABC-A0F3-43E8F070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8899" y="1308908"/>
            <a:ext cx="6285100" cy="38345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3;p37">
            <a:extLst>
              <a:ext uri="{FF2B5EF4-FFF2-40B4-BE49-F238E27FC236}">
                <a16:creationId xmlns:a16="http://schemas.microsoft.com/office/drawing/2014/main" id="{EE542879-ADDA-45F4-887D-9256B844F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5466" y="1921099"/>
            <a:ext cx="3925500" cy="572697"/>
          </a:xfrm>
        </p:spPr>
        <p:txBody>
          <a:bodyPr/>
          <a:lstStyle/>
          <a:p>
            <a:pPr lvl="0"/>
            <a:r>
              <a:rPr lang="en-US"/>
              <a:t>Curtain Up!</a:t>
            </a:r>
          </a:p>
        </p:txBody>
      </p:sp>
      <p:sp>
        <p:nvSpPr>
          <p:cNvPr id="3" name="Google Shape;1224;p37">
            <a:extLst>
              <a:ext uri="{FF2B5EF4-FFF2-40B4-BE49-F238E27FC236}">
                <a16:creationId xmlns:a16="http://schemas.microsoft.com/office/drawing/2014/main" id="{78A4348C-4A7C-417F-A76B-BD82128740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14451" y="2609999"/>
            <a:ext cx="3925500" cy="1050901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434343"/>
                </a:solidFill>
              </a:rPr>
              <a:t>This can be the part of the presentation where you can introduce yourself, write your email...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2D539-DFF5-A46E-B2D9-4AD4E03AED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4863" y="1314451"/>
            <a:ext cx="3062288" cy="3073400"/>
            <a:chOff x="507" y="828"/>
            <a:chExt cx="1929" cy="193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DDDC8E0-7CC2-F3A5-FEAE-722E67DB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922"/>
              <a:ext cx="1723" cy="1534"/>
            </a:xfrm>
            <a:custGeom>
              <a:avLst/>
              <a:gdLst>
                <a:gd name="T0" fmla="*/ 144 w 201"/>
                <a:gd name="T1" fmla="*/ 101 h 179"/>
                <a:gd name="T2" fmla="*/ 182 w 201"/>
                <a:gd name="T3" fmla="*/ 78 h 179"/>
                <a:gd name="T4" fmla="*/ 179 w 201"/>
                <a:gd name="T5" fmla="*/ 27 h 179"/>
                <a:gd name="T6" fmla="*/ 173 w 201"/>
                <a:gd name="T7" fmla="*/ 25 h 179"/>
                <a:gd name="T8" fmla="*/ 148 w 201"/>
                <a:gd name="T9" fmla="*/ 27 h 179"/>
                <a:gd name="T10" fmla="*/ 142 w 201"/>
                <a:gd name="T11" fmla="*/ 29 h 179"/>
                <a:gd name="T12" fmla="*/ 138 w 201"/>
                <a:gd name="T13" fmla="*/ 32 h 179"/>
                <a:gd name="T14" fmla="*/ 94 w 201"/>
                <a:gd name="T15" fmla="*/ 26 h 179"/>
                <a:gd name="T16" fmla="*/ 83 w 201"/>
                <a:gd name="T17" fmla="*/ 15 h 179"/>
                <a:gd name="T18" fmla="*/ 53 w 201"/>
                <a:gd name="T19" fmla="*/ 16 h 179"/>
                <a:gd name="T20" fmla="*/ 24 w 201"/>
                <a:gd name="T21" fmla="*/ 39 h 179"/>
                <a:gd name="T22" fmla="*/ 23 w 201"/>
                <a:gd name="T23" fmla="*/ 82 h 179"/>
                <a:gd name="T24" fmla="*/ 30 w 201"/>
                <a:gd name="T25" fmla="*/ 92 h 179"/>
                <a:gd name="T26" fmla="*/ 23 w 201"/>
                <a:gd name="T27" fmla="*/ 128 h 179"/>
                <a:gd name="T28" fmla="*/ 18 w 201"/>
                <a:gd name="T29" fmla="*/ 161 h 179"/>
                <a:gd name="T30" fmla="*/ 18 w 201"/>
                <a:gd name="T31" fmla="*/ 170 h 179"/>
                <a:gd name="T32" fmla="*/ 10 w 201"/>
                <a:gd name="T33" fmla="*/ 166 h 179"/>
                <a:gd name="T34" fmla="*/ 16 w 201"/>
                <a:gd name="T35" fmla="*/ 121 h 179"/>
                <a:gd name="T36" fmla="*/ 19 w 201"/>
                <a:gd name="T37" fmla="*/ 92 h 179"/>
                <a:gd name="T38" fmla="*/ 8 w 201"/>
                <a:gd name="T39" fmla="*/ 76 h 179"/>
                <a:gd name="T40" fmla="*/ 16 w 201"/>
                <a:gd name="T41" fmla="*/ 32 h 179"/>
                <a:gd name="T42" fmla="*/ 50 w 201"/>
                <a:gd name="T43" fmla="*/ 6 h 179"/>
                <a:gd name="T44" fmla="*/ 91 w 201"/>
                <a:gd name="T45" fmla="*/ 7 h 179"/>
                <a:gd name="T46" fmla="*/ 99 w 201"/>
                <a:gd name="T47" fmla="*/ 15 h 179"/>
                <a:gd name="T48" fmla="*/ 110 w 201"/>
                <a:gd name="T49" fmla="*/ 30 h 179"/>
                <a:gd name="T50" fmla="*/ 124 w 201"/>
                <a:gd name="T51" fmla="*/ 31 h 179"/>
                <a:gd name="T52" fmla="*/ 128 w 201"/>
                <a:gd name="T53" fmla="*/ 29 h 179"/>
                <a:gd name="T54" fmla="*/ 180 w 201"/>
                <a:gd name="T55" fmla="*/ 16 h 179"/>
                <a:gd name="T56" fmla="*/ 186 w 201"/>
                <a:gd name="T57" fmla="*/ 20 h 179"/>
                <a:gd name="T58" fmla="*/ 199 w 201"/>
                <a:gd name="T59" fmla="*/ 45 h 179"/>
                <a:gd name="T60" fmla="*/ 199 w 201"/>
                <a:gd name="T61" fmla="*/ 64 h 179"/>
                <a:gd name="T62" fmla="*/ 180 w 201"/>
                <a:gd name="T63" fmla="*/ 99 h 179"/>
                <a:gd name="T64" fmla="*/ 157 w 201"/>
                <a:gd name="T65" fmla="*/ 110 h 179"/>
                <a:gd name="T66" fmla="*/ 132 w 201"/>
                <a:gd name="T67" fmla="*/ 110 h 179"/>
                <a:gd name="T68" fmla="*/ 121 w 201"/>
                <a:gd name="T69" fmla="*/ 121 h 179"/>
                <a:gd name="T70" fmla="*/ 120 w 201"/>
                <a:gd name="T71" fmla="*/ 140 h 179"/>
                <a:gd name="T72" fmla="*/ 111 w 201"/>
                <a:gd name="T73" fmla="*/ 154 h 179"/>
                <a:gd name="T74" fmla="*/ 76 w 201"/>
                <a:gd name="T75" fmla="*/ 167 h 179"/>
                <a:gd name="T76" fmla="*/ 61 w 201"/>
                <a:gd name="T77" fmla="*/ 173 h 179"/>
                <a:gd name="T78" fmla="*/ 53 w 201"/>
                <a:gd name="T79" fmla="*/ 178 h 179"/>
                <a:gd name="T80" fmla="*/ 47 w 201"/>
                <a:gd name="T81" fmla="*/ 176 h 179"/>
                <a:gd name="T82" fmla="*/ 48 w 201"/>
                <a:gd name="T83" fmla="*/ 171 h 179"/>
                <a:gd name="T84" fmla="*/ 77 w 201"/>
                <a:gd name="T85" fmla="*/ 157 h 179"/>
                <a:gd name="T86" fmla="*/ 86 w 201"/>
                <a:gd name="T87" fmla="*/ 155 h 179"/>
                <a:gd name="T88" fmla="*/ 112 w 201"/>
                <a:gd name="T89" fmla="*/ 125 h 179"/>
                <a:gd name="T90" fmla="*/ 113 w 201"/>
                <a:gd name="T91" fmla="*/ 116 h 179"/>
                <a:gd name="T92" fmla="*/ 129 w 201"/>
                <a:gd name="T93" fmla="*/ 101 h 179"/>
                <a:gd name="T94" fmla="*/ 144 w 201"/>
                <a:gd name="T95" fmla="*/ 10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9">
                  <a:moveTo>
                    <a:pt x="144" y="101"/>
                  </a:moveTo>
                  <a:cubicBezTo>
                    <a:pt x="164" y="105"/>
                    <a:pt x="174" y="94"/>
                    <a:pt x="182" y="78"/>
                  </a:cubicBezTo>
                  <a:cubicBezTo>
                    <a:pt x="194" y="56"/>
                    <a:pt x="194" y="46"/>
                    <a:pt x="179" y="27"/>
                  </a:cubicBezTo>
                  <a:cubicBezTo>
                    <a:pt x="178" y="26"/>
                    <a:pt x="175" y="25"/>
                    <a:pt x="173" y="25"/>
                  </a:cubicBezTo>
                  <a:cubicBezTo>
                    <a:pt x="165" y="25"/>
                    <a:pt x="156" y="26"/>
                    <a:pt x="148" y="27"/>
                  </a:cubicBezTo>
                  <a:cubicBezTo>
                    <a:pt x="146" y="27"/>
                    <a:pt x="144" y="28"/>
                    <a:pt x="142" y="29"/>
                  </a:cubicBezTo>
                  <a:cubicBezTo>
                    <a:pt x="141" y="30"/>
                    <a:pt x="140" y="31"/>
                    <a:pt x="138" y="32"/>
                  </a:cubicBezTo>
                  <a:cubicBezTo>
                    <a:pt x="119" y="48"/>
                    <a:pt x="109" y="47"/>
                    <a:pt x="94" y="26"/>
                  </a:cubicBezTo>
                  <a:cubicBezTo>
                    <a:pt x="91" y="22"/>
                    <a:pt x="88" y="15"/>
                    <a:pt x="83" y="15"/>
                  </a:cubicBezTo>
                  <a:cubicBezTo>
                    <a:pt x="73" y="13"/>
                    <a:pt x="62" y="12"/>
                    <a:pt x="53" y="16"/>
                  </a:cubicBezTo>
                  <a:cubicBezTo>
                    <a:pt x="42" y="21"/>
                    <a:pt x="32" y="30"/>
                    <a:pt x="24" y="39"/>
                  </a:cubicBezTo>
                  <a:cubicBezTo>
                    <a:pt x="11" y="52"/>
                    <a:pt x="12" y="67"/>
                    <a:pt x="23" y="82"/>
                  </a:cubicBezTo>
                  <a:cubicBezTo>
                    <a:pt x="26" y="85"/>
                    <a:pt x="28" y="88"/>
                    <a:pt x="30" y="92"/>
                  </a:cubicBezTo>
                  <a:cubicBezTo>
                    <a:pt x="37" y="104"/>
                    <a:pt x="34" y="120"/>
                    <a:pt x="23" y="128"/>
                  </a:cubicBezTo>
                  <a:cubicBezTo>
                    <a:pt x="13" y="136"/>
                    <a:pt x="11" y="149"/>
                    <a:pt x="18" y="161"/>
                  </a:cubicBezTo>
                  <a:cubicBezTo>
                    <a:pt x="20" y="164"/>
                    <a:pt x="23" y="168"/>
                    <a:pt x="18" y="170"/>
                  </a:cubicBezTo>
                  <a:cubicBezTo>
                    <a:pt x="17" y="171"/>
                    <a:pt x="12" y="168"/>
                    <a:pt x="10" y="166"/>
                  </a:cubicBezTo>
                  <a:cubicBezTo>
                    <a:pt x="0" y="152"/>
                    <a:pt x="3" y="133"/>
                    <a:pt x="16" y="121"/>
                  </a:cubicBezTo>
                  <a:cubicBezTo>
                    <a:pt x="26" y="113"/>
                    <a:pt x="27" y="103"/>
                    <a:pt x="19" y="92"/>
                  </a:cubicBezTo>
                  <a:cubicBezTo>
                    <a:pt x="15" y="87"/>
                    <a:pt x="10" y="82"/>
                    <a:pt x="8" y="76"/>
                  </a:cubicBezTo>
                  <a:cubicBezTo>
                    <a:pt x="1" y="60"/>
                    <a:pt x="5" y="44"/>
                    <a:pt x="16" y="32"/>
                  </a:cubicBezTo>
                  <a:cubicBezTo>
                    <a:pt x="26" y="22"/>
                    <a:pt x="38" y="12"/>
                    <a:pt x="50" y="6"/>
                  </a:cubicBezTo>
                  <a:cubicBezTo>
                    <a:pt x="63" y="0"/>
                    <a:pt x="78" y="2"/>
                    <a:pt x="91" y="7"/>
                  </a:cubicBezTo>
                  <a:cubicBezTo>
                    <a:pt x="94" y="8"/>
                    <a:pt x="96" y="12"/>
                    <a:pt x="99" y="15"/>
                  </a:cubicBezTo>
                  <a:cubicBezTo>
                    <a:pt x="103" y="20"/>
                    <a:pt x="106" y="25"/>
                    <a:pt x="110" y="30"/>
                  </a:cubicBezTo>
                  <a:cubicBezTo>
                    <a:pt x="114" y="35"/>
                    <a:pt x="119" y="35"/>
                    <a:pt x="124" y="31"/>
                  </a:cubicBezTo>
                  <a:cubicBezTo>
                    <a:pt x="126" y="30"/>
                    <a:pt x="127" y="30"/>
                    <a:pt x="128" y="29"/>
                  </a:cubicBezTo>
                  <a:cubicBezTo>
                    <a:pt x="142" y="13"/>
                    <a:pt x="161" y="16"/>
                    <a:pt x="180" y="16"/>
                  </a:cubicBezTo>
                  <a:cubicBezTo>
                    <a:pt x="182" y="16"/>
                    <a:pt x="185" y="18"/>
                    <a:pt x="186" y="20"/>
                  </a:cubicBezTo>
                  <a:cubicBezTo>
                    <a:pt x="191" y="28"/>
                    <a:pt x="196" y="36"/>
                    <a:pt x="199" y="45"/>
                  </a:cubicBezTo>
                  <a:cubicBezTo>
                    <a:pt x="200" y="51"/>
                    <a:pt x="201" y="59"/>
                    <a:pt x="199" y="64"/>
                  </a:cubicBezTo>
                  <a:cubicBezTo>
                    <a:pt x="194" y="76"/>
                    <a:pt x="187" y="87"/>
                    <a:pt x="180" y="99"/>
                  </a:cubicBezTo>
                  <a:cubicBezTo>
                    <a:pt x="175" y="107"/>
                    <a:pt x="167" y="110"/>
                    <a:pt x="157" y="110"/>
                  </a:cubicBezTo>
                  <a:cubicBezTo>
                    <a:pt x="149" y="110"/>
                    <a:pt x="141" y="110"/>
                    <a:pt x="132" y="110"/>
                  </a:cubicBezTo>
                  <a:cubicBezTo>
                    <a:pt x="126" y="110"/>
                    <a:pt x="122" y="114"/>
                    <a:pt x="121" y="121"/>
                  </a:cubicBezTo>
                  <a:cubicBezTo>
                    <a:pt x="121" y="127"/>
                    <a:pt x="120" y="134"/>
                    <a:pt x="120" y="140"/>
                  </a:cubicBezTo>
                  <a:cubicBezTo>
                    <a:pt x="119" y="147"/>
                    <a:pt x="117" y="152"/>
                    <a:pt x="111" y="154"/>
                  </a:cubicBezTo>
                  <a:cubicBezTo>
                    <a:pt x="99" y="159"/>
                    <a:pt x="87" y="163"/>
                    <a:pt x="76" y="167"/>
                  </a:cubicBezTo>
                  <a:cubicBezTo>
                    <a:pt x="71" y="169"/>
                    <a:pt x="66" y="171"/>
                    <a:pt x="61" y="173"/>
                  </a:cubicBezTo>
                  <a:cubicBezTo>
                    <a:pt x="58" y="175"/>
                    <a:pt x="56" y="177"/>
                    <a:pt x="53" y="178"/>
                  </a:cubicBezTo>
                  <a:cubicBezTo>
                    <a:pt x="51" y="179"/>
                    <a:pt x="48" y="178"/>
                    <a:pt x="47" y="176"/>
                  </a:cubicBezTo>
                  <a:cubicBezTo>
                    <a:pt x="46" y="176"/>
                    <a:pt x="47" y="172"/>
                    <a:pt x="48" y="171"/>
                  </a:cubicBezTo>
                  <a:cubicBezTo>
                    <a:pt x="57" y="164"/>
                    <a:pt x="65" y="156"/>
                    <a:pt x="77" y="157"/>
                  </a:cubicBezTo>
                  <a:cubicBezTo>
                    <a:pt x="80" y="157"/>
                    <a:pt x="83" y="155"/>
                    <a:pt x="86" y="155"/>
                  </a:cubicBezTo>
                  <a:cubicBezTo>
                    <a:pt x="102" y="150"/>
                    <a:pt x="115" y="145"/>
                    <a:pt x="112" y="125"/>
                  </a:cubicBezTo>
                  <a:cubicBezTo>
                    <a:pt x="111" y="122"/>
                    <a:pt x="112" y="119"/>
                    <a:pt x="113" y="116"/>
                  </a:cubicBezTo>
                  <a:cubicBezTo>
                    <a:pt x="115" y="106"/>
                    <a:pt x="120" y="102"/>
                    <a:pt x="129" y="101"/>
                  </a:cubicBezTo>
                  <a:cubicBezTo>
                    <a:pt x="134" y="101"/>
                    <a:pt x="139" y="101"/>
                    <a:pt x="144" y="10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6E6AD6F-1363-B1C2-895E-874F9131F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28"/>
              <a:ext cx="1929" cy="1936"/>
            </a:xfrm>
            <a:custGeom>
              <a:avLst/>
              <a:gdLst>
                <a:gd name="T0" fmla="*/ 9 w 225"/>
                <a:gd name="T1" fmla="*/ 216 h 226"/>
                <a:gd name="T2" fmla="*/ 33 w 225"/>
                <a:gd name="T3" fmla="*/ 216 h 226"/>
                <a:gd name="T4" fmla="*/ 38 w 225"/>
                <a:gd name="T5" fmla="*/ 214 h 226"/>
                <a:gd name="T6" fmla="*/ 47 w 225"/>
                <a:gd name="T7" fmla="*/ 214 h 226"/>
                <a:gd name="T8" fmla="*/ 57 w 225"/>
                <a:gd name="T9" fmla="*/ 213 h 226"/>
                <a:gd name="T10" fmla="*/ 65 w 225"/>
                <a:gd name="T11" fmla="*/ 213 h 226"/>
                <a:gd name="T12" fmla="*/ 76 w 225"/>
                <a:gd name="T13" fmla="*/ 213 h 226"/>
                <a:gd name="T14" fmla="*/ 84 w 225"/>
                <a:gd name="T15" fmla="*/ 213 h 226"/>
                <a:gd name="T16" fmla="*/ 95 w 225"/>
                <a:gd name="T17" fmla="*/ 214 h 226"/>
                <a:gd name="T18" fmla="*/ 102 w 225"/>
                <a:gd name="T19" fmla="*/ 213 h 226"/>
                <a:gd name="T20" fmla="*/ 114 w 225"/>
                <a:gd name="T21" fmla="*/ 213 h 226"/>
                <a:gd name="T22" fmla="*/ 121 w 225"/>
                <a:gd name="T23" fmla="*/ 214 h 226"/>
                <a:gd name="T24" fmla="*/ 132 w 225"/>
                <a:gd name="T25" fmla="*/ 213 h 226"/>
                <a:gd name="T26" fmla="*/ 140 w 225"/>
                <a:gd name="T27" fmla="*/ 214 h 226"/>
                <a:gd name="T28" fmla="*/ 151 w 225"/>
                <a:gd name="T29" fmla="*/ 213 h 226"/>
                <a:gd name="T30" fmla="*/ 159 w 225"/>
                <a:gd name="T31" fmla="*/ 213 h 226"/>
                <a:gd name="T32" fmla="*/ 170 w 225"/>
                <a:gd name="T33" fmla="*/ 213 h 226"/>
                <a:gd name="T34" fmla="*/ 177 w 225"/>
                <a:gd name="T35" fmla="*/ 214 h 226"/>
                <a:gd name="T36" fmla="*/ 189 w 225"/>
                <a:gd name="T37" fmla="*/ 213 h 226"/>
                <a:gd name="T38" fmla="*/ 196 w 225"/>
                <a:gd name="T39" fmla="*/ 213 h 226"/>
                <a:gd name="T40" fmla="*/ 208 w 225"/>
                <a:gd name="T41" fmla="*/ 213 h 226"/>
                <a:gd name="T42" fmla="*/ 215 w 225"/>
                <a:gd name="T43" fmla="*/ 213 h 226"/>
                <a:gd name="T44" fmla="*/ 221 w 225"/>
                <a:gd name="T45" fmla="*/ 216 h 226"/>
                <a:gd name="T46" fmla="*/ 225 w 225"/>
                <a:gd name="T47" fmla="*/ 221 h 226"/>
                <a:gd name="T48" fmla="*/ 220 w 225"/>
                <a:gd name="T49" fmla="*/ 225 h 226"/>
                <a:gd name="T50" fmla="*/ 214 w 225"/>
                <a:gd name="T51" fmla="*/ 225 h 226"/>
                <a:gd name="T52" fmla="*/ 11 w 225"/>
                <a:gd name="T53" fmla="*/ 225 h 226"/>
                <a:gd name="T54" fmla="*/ 0 w 225"/>
                <a:gd name="T55" fmla="*/ 214 h 226"/>
                <a:gd name="T56" fmla="*/ 0 w 225"/>
                <a:gd name="T57" fmla="*/ 12 h 226"/>
                <a:gd name="T58" fmla="*/ 0 w 225"/>
                <a:gd name="T59" fmla="*/ 4 h 226"/>
                <a:gd name="T60" fmla="*/ 5 w 225"/>
                <a:gd name="T61" fmla="*/ 1 h 226"/>
                <a:gd name="T62" fmla="*/ 9 w 225"/>
                <a:gd name="T63" fmla="*/ 4 h 226"/>
                <a:gd name="T64" fmla="*/ 13 w 225"/>
                <a:gd name="T65" fmla="*/ 12 h 226"/>
                <a:gd name="T66" fmla="*/ 12 w 225"/>
                <a:gd name="T67" fmla="*/ 18 h 226"/>
                <a:gd name="T68" fmla="*/ 12 w 225"/>
                <a:gd name="T69" fmla="*/ 29 h 226"/>
                <a:gd name="T70" fmla="*/ 12 w 225"/>
                <a:gd name="T71" fmla="*/ 37 h 226"/>
                <a:gd name="T72" fmla="*/ 12 w 225"/>
                <a:gd name="T73" fmla="*/ 48 h 226"/>
                <a:gd name="T74" fmla="*/ 12 w 225"/>
                <a:gd name="T75" fmla="*/ 56 h 226"/>
                <a:gd name="T76" fmla="*/ 12 w 225"/>
                <a:gd name="T77" fmla="*/ 67 h 226"/>
                <a:gd name="T78" fmla="*/ 12 w 225"/>
                <a:gd name="T79" fmla="*/ 75 h 226"/>
                <a:gd name="T80" fmla="*/ 12 w 225"/>
                <a:gd name="T81" fmla="*/ 85 h 226"/>
                <a:gd name="T82" fmla="*/ 12 w 225"/>
                <a:gd name="T83" fmla="*/ 93 h 226"/>
                <a:gd name="T84" fmla="*/ 12 w 225"/>
                <a:gd name="T85" fmla="*/ 104 h 226"/>
                <a:gd name="T86" fmla="*/ 12 w 225"/>
                <a:gd name="T87" fmla="*/ 113 h 226"/>
                <a:gd name="T88" fmla="*/ 12 w 225"/>
                <a:gd name="T89" fmla="*/ 123 h 226"/>
                <a:gd name="T90" fmla="*/ 12 w 225"/>
                <a:gd name="T91" fmla="*/ 131 h 226"/>
                <a:gd name="T92" fmla="*/ 12 w 225"/>
                <a:gd name="T93" fmla="*/ 141 h 226"/>
                <a:gd name="T94" fmla="*/ 12 w 225"/>
                <a:gd name="T95" fmla="*/ 149 h 226"/>
                <a:gd name="T96" fmla="*/ 12 w 225"/>
                <a:gd name="T97" fmla="*/ 161 h 226"/>
                <a:gd name="T98" fmla="*/ 12 w 225"/>
                <a:gd name="T99" fmla="*/ 168 h 226"/>
                <a:gd name="T100" fmla="*/ 12 w 225"/>
                <a:gd name="T101" fmla="*/ 180 h 226"/>
                <a:gd name="T102" fmla="*/ 13 w 225"/>
                <a:gd name="T103" fmla="*/ 185 h 226"/>
                <a:gd name="T104" fmla="*/ 9 w 225"/>
                <a:gd name="T105" fmla="*/ 2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5" h="226">
                  <a:moveTo>
                    <a:pt x="9" y="216"/>
                  </a:moveTo>
                  <a:cubicBezTo>
                    <a:pt x="18" y="216"/>
                    <a:pt x="26" y="216"/>
                    <a:pt x="33" y="216"/>
                  </a:cubicBezTo>
                  <a:cubicBezTo>
                    <a:pt x="35" y="216"/>
                    <a:pt x="37" y="215"/>
                    <a:pt x="38" y="214"/>
                  </a:cubicBezTo>
                  <a:cubicBezTo>
                    <a:pt x="41" y="211"/>
                    <a:pt x="43" y="211"/>
                    <a:pt x="47" y="214"/>
                  </a:cubicBezTo>
                  <a:cubicBezTo>
                    <a:pt x="49" y="215"/>
                    <a:pt x="54" y="215"/>
                    <a:pt x="57" y="213"/>
                  </a:cubicBezTo>
                  <a:cubicBezTo>
                    <a:pt x="60" y="211"/>
                    <a:pt x="62" y="211"/>
                    <a:pt x="65" y="213"/>
                  </a:cubicBezTo>
                  <a:cubicBezTo>
                    <a:pt x="68" y="215"/>
                    <a:pt x="72" y="213"/>
                    <a:pt x="76" y="213"/>
                  </a:cubicBezTo>
                  <a:cubicBezTo>
                    <a:pt x="79" y="213"/>
                    <a:pt x="81" y="213"/>
                    <a:pt x="84" y="213"/>
                  </a:cubicBezTo>
                  <a:cubicBezTo>
                    <a:pt x="87" y="214"/>
                    <a:pt x="91" y="214"/>
                    <a:pt x="95" y="214"/>
                  </a:cubicBezTo>
                  <a:cubicBezTo>
                    <a:pt x="97" y="214"/>
                    <a:pt x="101" y="212"/>
                    <a:pt x="102" y="213"/>
                  </a:cubicBezTo>
                  <a:cubicBezTo>
                    <a:pt x="106" y="217"/>
                    <a:pt x="110" y="217"/>
                    <a:pt x="114" y="213"/>
                  </a:cubicBezTo>
                  <a:cubicBezTo>
                    <a:pt x="115" y="212"/>
                    <a:pt x="119" y="214"/>
                    <a:pt x="121" y="214"/>
                  </a:cubicBezTo>
                  <a:cubicBezTo>
                    <a:pt x="125" y="214"/>
                    <a:pt x="129" y="215"/>
                    <a:pt x="132" y="213"/>
                  </a:cubicBezTo>
                  <a:cubicBezTo>
                    <a:pt x="136" y="211"/>
                    <a:pt x="137" y="212"/>
                    <a:pt x="140" y="214"/>
                  </a:cubicBezTo>
                  <a:cubicBezTo>
                    <a:pt x="143" y="215"/>
                    <a:pt x="148" y="215"/>
                    <a:pt x="151" y="213"/>
                  </a:cubicBezTo>
                  <a:cubicBezTo>
                    <a:pt x="154" y="211"/>
                    <a:pt x="156" y="211"/>
                    <a:pt x="159" y="213"/>
                  </a:cubicBezTo>
                  <a:cubicBezTo>
                    <a:pt x="162" y="215"/>
                    <a:pt x="166" y="213"/>
                    <a:pt x="170" y="213"/>
                  </a:cubicBezTo>
                  <a:cubicBezTo>
                    <a:pt x="172" y="213"/>
                    <a:pt x="176" y="212"/>
                    <a:pt x="177" y="214"/>
                  </a:cubicBezTo>
                  <a:cubicBezTo>
                    <a:pt x="182" y="217"/>
                    <a:pt x="185" y="217"/>
                    <a:pt x="189" y="213"/>
                  </a:cubicBezTo>
                  <a:cubicBezTo>
                    <a:pt x="190" y="212"/>
                    <a:pt x="194" y="212"/>
                    <a:pt x="196" y="213"/>
                  </a:cubicBezTo>
                  <a:cubicBezTo>
                    <a:pt x="200" y="217"/>
                    <a:pt x="203" y="217"/>
                    <a:pt x="208" y="213"/>
                  </a:cubicBezTo>
                  <a:cubicBezTo>
                    <a:pt x="209" y="212"/>
                    <a:pt x="212" y="213"/>
                    <a:pt x="215" y="213"/>
                  </a:cubicBezTo>
                  <a:cubicBezTo>
                    <a:pt x="217" y="214"/>
                    <a:pt x="219" y="215"/>
                    <a:pt x="221" y="216"/>
                  </a:cubicBezTo>
                  <a:cubicBezTo>
                    <a:pt x="222" y="217"/>
                    <a:pt x="225" y="219"/>
                    <a:pt x="225" y="221"/>
                  </a:cubicBezTo>
                  <a:cubicBezTo>
                    <a:pt x="224" y="222"/>
                    <a:pt x="222" y="224"/>
                    <a:pt x="220" y="225"/>
                  </a:cubicBezTo>
                  <a:cubicBezTo>
                    <a:pt x="218" y="226"/>
                    <a:pt x="216" y="225"/>
                    <a:pt x="214" y="225"/>
                  </a:cubicBezTo>
                  <a:cubicBezTo>
                    <a:pt x="146" y="225"/>
                    <a:pt x="79" y="225"/>
                    <a:pt x="11" y="225"/>
                  </a:cubicBezTo>
                  <a:cubicBezTo>
                    <a:pt x="0" y="225"/>
                    <a:pt x="0" y="225"/>
                    <a:pt x="0" y="214"/>
                  </a:cubicBezTo>
                  <a:cubicBezTo>
                    <a:pt x="0" y="147"/>
                    <a:pt x="0" y="79"/>
                    <a:pt x="0" y="12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6" y="0"/>
                    <a:pt x="8" y="3"/>
                    <a:pt x="9" y="4"/>
                  </a:cubicBezTo>
                  <a:cubicBezTo>
                    <a:pt x="11" y="6"/>
                    <a:pt x="12" y="9"/>
                    <a:pt x="13" y="12"/>
                  </a:cubicBezTo>
                  <a:cubicBezTo>
                    <a:pt x="13" y="14"/>
                    <a:pt x="13" y="17"/>
                    <a:pt x="12" y="18"/>
                  </a:cubicBezTo>
                  <a:cubicBezTo>
                    <a:pt x="9" y="22"/>
                    <a:pt x="9" y="25"/>
                    <a:pt x="12" y="29"/>
                  </a:cubicBezTo>
                  <a:cubicBezTo>
                    <a:pt x="13" y="31"/>
                    <a:pt x="13" y="35"/>
                    <a:pt x="12" y="37"/>
                  </a:cubicBezTo>
                  <a:cubicBezTo>
                    <a:pt x="9" y="41"/>
                    <a:pt x="9" y="44"/>
                    <a:pt x="12" y="48"/>
                  </a:cubicBezTo>
                  <a:cubicBezTo>
                    <a:pt x="13" y="50"/>
                    <a:pt x="13" y="54"/>
                    <a:pt x="12" y="56"/>
                  </a:cubicBezTo>
                  <a:cubicBezTo>
                    <a:pt x="9" y="60"/>
                    <a:pt x="8" y="63"/>
                    <a:pt x="12" y="67"/>
                  </a:cubicBezTo>
                  <a:cubicBezTo>
                    <a:pt x="15" y="70"/>
                    <a:pt x="14" y="72"/>
                    <a:pt x="12" y="75"/>
                  </a:cubicBezTo>
                  <a:cubicBezTo>
                    <a:pt x="10" y="78"/>
                    <a:pt x="12" y="82"/>
                    <a:pt x="12" y="85"/>
                  </a:cubicBezTo>
                  <a:cubicBezTo>
                    <a:pt x="12" y="88"/>
                    <a:pt x="12" y="91"/>
                    <a:pt x="12" y="93"/>
                  </a:cubicBezTo>
                  <a:cubicBezTo>
                    <a:pt x="12" y="97"/>
                    <a:pt x="10" y="101"/>
                    <a:pt x="12" y="104"/>
                  </a:cubicBezTo>
                  <a:cubicBezTo>
                    <a:pt x="14" y="107"/>
                    <a:pt x="15" y="109"/>
                    <a:pt x="12" y="113"/>
                  </a:cubicBezTo>
                  <a:cubicBezTo>
                    <a:pt x="10" y="115"/>
                    <a:pt x="12" y="119"/>
                    <a:pt x="12" y="123"/>
                  </a:cubicBezTo>
                  <a:cubicBezTo>
                    <a:pt x="12" y="126"/>
                    <a:pt x="12" y="128"/>
                    <a:pt x="12" y="131"/>
                  </a:cubicBezTo>
                  <a:cubicBezTo>
                    <a:pt x="12" y="134"/>
                    <a:pt x="12" y="138"/>
                    <a:pt x="12" y="141"/>
                  </a:cubicBezTo>
                  <a:cubicBezTo>
                    <a:pt x="12" y="144"/>
                    <a:pt x="13" y="148"/>
                    <a:pt x="12" y="149"/>
                  </a:cubicBezTo>
                  <a:cubicBezTo>
                    <a:pt x="9" y="154"/>
                    <a:pt x="9" y="157"/>
                    <a:pt x="12" y="161"/>
                  </a:cubicBezTo>
                  <a:cubicBezTo>
                    <a:pt x="13" y="162"/>
                    <a:pt x="13" y="166"/>
                    <a:pt x="12" y="168"/>
                  </a:cubicBezTo>
                  <a:cubicBezTo>
                    <a:pt x="9" y="172"/>
                    <a:pt x="8" y="176"/>
                    <a:pt x="12" y="180"/>
                  </a:cubicBezTo>
                  <a:cubicBezTo>
                    <a:pt x="13" y="181"/>
                    <a:pt x="14" y="184"/>
                    <a:pt x="13" y="185"/>
                  </a:cubicBezTo>
                  <a:cubicBezTo>
                    <a:pt x="6" y="194"/>
                    <a:pt x="11" y="205"/>
                    <a:pt x="9" y="216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4E9EAF6-8600-38F8-5A9B-5F513D9C8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" y="1633"/>
              <a:ext cx="557" cy="609"/>
            </a:xfrm>
            <a:custGeom>
              <a:avLst/>
              <a:gdLst>
                <a:gd name="T0" fmla="*/ 34 w 65"/>
                <a:gd name="T1" fmla="*/ 51 h 71"/>
                <a:gd name="T2" fmla="*/ 33 w 65"/>
                <a:gd name="T3" fmla="*/ 59 h 71"/>
                <a:gd name="T4" fmla="*/ 20 w 65"/>
                <a:gd name="T5" fmla="*/ 70 h 71"/>
                <a:gd name="T6" fmla="*/ 6 w 65"/>
                <a:gd name="T7" fmla="*/ 62 h 71"/>
                <a:gd name="T8" fmla="*/ 0 w 65"/>
                <a:gd name="T9" fmla="*/ 35 h 71"/>
                <a:gd name="T10" fmla="*/ 2 w 65"/>
                <a:gd name="T11" fmla="*/ 29 h 71"/>
                <a:gd name="T12" fmla="*/ 18 w 65"/>
                <a:gd name="T13" fmla="*/ 10 h 71"/>
                <a:gd name="T14" fmla="*/ 24 w 65"/>
                <a:gd name="T15" fmla="*/ 7 h 71"/>
                <a:gd name="T16" fmla="*/ 51 w 65"/>
                <a:gd name="T17" fmla="*/ 1 h 71"/>
                <a:gd name="T18" fmla="*/ 63 w 65"/>
                <a:gd name="T19" fmla="*/ 8 h 71"/>
                <a:gd name="T20" fmla="*/ 64 w 65"/>
                <a:gd name="T21" fmla="*/ 31 h 71"/>
                <a:gd name="T22" fmla="*/ 61 w 65"/>
                <a:gd name="T23" fmla="*/ 43 h 71"/>
                <a:gd name="T24" fmla="*/ 40 w 65"/>
                <a:gd name="T25" fmla="*/ 54 h 71"/>
                <a:gd name="T26" fmla="*/ 34 w 65"/>
                <a:gd name="T27" fmla="*/ 51 h 71"/>
                <a:gd name="T28" fmla="*/ 54 w 65"/>
                <a:gd name="T29" fmla="*/ 26 h 71"/>
                <a:gd name="T30" fmla="*/ 55 w 65"/>
                <a:gd name="T31" fmla="*/ 26 h 71"/>
                <a:gd name="T32" fmla="*/ 55 w 65"/>
                <a:gd name="T33" fmla="*/ 16 h 71"/>
                <a:gd name="T34" fmla="*/ 53 w 65"/>
                <a:gd name="T35" fmla="*/ 10 h 71"/>
                <a:gd name="T36" fmla="*/ 48 w 65"/>
                <a:gd name="T37" fmla="*/ 12 h 71"/>
                <a:gd name="T38" fmla="*/ 37 w 65"/>
                <a:gd name="T39" fmla="*/ 15 h 71"/>
                <a:gd name="T40" fmla="*/ 20 w 65"/>
                <a:gd name="T41" fmla="*/ 24 h 71"/>
                <a:gd name="T42" fmla="*/ 10 w 65"/>
                <a:gd name="T43" fmla="*/ 34 h 71"/>
                <a:gd name="T44" fmla="*/ 14 w 65"/>
                <a:gd name="T45" fmla="*/ 56 h 71"/>
                <a:gd name="T46" fmla="*/ 19 w 65"/>
                <a:gd name="T47" fmla="*/ 61 h 71"/>
                <a:gd name="T48" fmla="*/ 23 w 65"/>
                <a:gd name="T49" fmla="*/ 55 h 71"/>
                <a:gd name="T50" fmla="*/ 25 w 65"/>
                <a:gd name="T51" fmla="*/ 48 h 71"/>
                <a:gd name="T52" fmla="*/ 42 w 65"/>
                <a:gd name="T53" fmla="*/ 44 h 71"/>
                <a:gd name="T54" fmla="*/ 49 w 65"/>
                <a:gd name="T55" fmla="*/ 46 h 71"/>
                <a:gd name="T56" fmla="*/ 51 w 65"/>
                <a:gd name="T57" fmla="*/ 39 h 71"/>
                <a:gd name="T58" fmla="*/ 54 w 65"/>
                <a:gd name="T59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71">
                  <a:moveTo>
                    <a:pt x="34" y="51"/>
                  </a:moveTo>
                  <a:cubicBezTo>
                    <a:pt x="34" y="54"/>
                    <a:pt x="33" y="57"/>
                    <a:pt x="33" y="59"/>
                  </a:cubicBezTo>
                  <a:cubicBezTo>
                    <a:pt x="31" y="65"/>
                    <a:pt x="27" y="70"/>
                    <a:pt x="20" y="70"/>
                  </a:cubicBezTo>
                  <a:cubicBezTo>
                    <a:pt x="14" y="71"/>
                    <a:pt x="9" y="67"/>
                    <a:pt x="6" y="62"/>
                  </a:cubicBezTo>
                  <a:cubicBezTo>
                    <a:pt x="0" y="53"/>
                    <a:pt x="0" y="44"/>
                    <a:pt x="0" y="35"/>
                  </a:cubicBezTo>
                  <a:cubicBezTo>
                    <a:pt x="0" y="33"/>
                    <a:pt x="1" y="31"/>
                    <a:pt x="2" y="29"/>
                  </a:cubicBezTo>
                  <a:cubicBezTo>
                    <a:pt x="7" y="23"/>
                    <a:pt x="12" y="16"/>
                    <a:pt x="18" y="10"/>
                  </a:cubicBezTo>
                  <a:cubicBezTo>
                    <a:pt x="19" y="9"/>
                    <a:pt x="22" y="7"/>
                    <a:pt x="24" y="7"/>
                  </a:cubicBezTo>
                  <a:cubicBezTo>
                    <a:pt x="33" y="4"/>
                    <a:pt x="42" y="4"/>
                    <a:pt x="51" y="1"/>
                  </a:cubicBezTo>
                  <a:cubicBezTo>
                    <a:pt x="54" y="0"/>
                    <a:pt x="63" y="4"/>
                    <a:pt x="63" y="8"/>
                  </a:cubicBezTo>
                  <a:cubicBezTo>
                    <a:pt x="65" y="15"/>
                    <a:pt x="65" y="23"/>
                    <a:pt x="64" y="31"/>
                  </a:cubicBezTo>
                  <a:cubicBezTo>
                    <a:pt x="64" y="35"/>
                    <a:pt x="62" y="39"/>
                    <a:pt x="61" y="43"/>
                  </a:cubicBezTo>
                  <a:cubicBezTo>
                    <a:pt x="60" y="54"/>
                    <a:pt x="50" y="59"/>
                    <a:pt x="40" y="54"/>
                  </a:cubicBezTo>
                  <a:cubicBezTo>
                    <a:pt x="38" y="54"/>
                    <a:pt x="37" y="53"/>
                    <a:pt x="34" y="51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5" y="26"/>
                  </a:cubicBezTo>
                  <a:cubicBezTo>
                    <a:pt x="55" y="23"/>
                    <a:pt x="56" y="19"/>
                    <a:pt x="55" y="16"/>
                  </a:cubicBezTo>
                  <a:cubicBezTo>
                    <a:pt x="55" y="14"/>
                    <a:pt x="54" y="12"/>
                    <a:pt x="53" y="10"/>
                  </a:cubicBezTo>
                  <a:cubicBezTo>
                    <a:pt x="51" y="11"/>
                    <a:pt x="48" y="11"/>
                    <a:pt x="48" y="12"/>
                  </a:cubicBezTo>
                  <a:cubicBezTo>
                    <a:pt x="45" y="18"/>
                    <a:pt x="42" y="17"/>
                    <a:pt x="37" y="15"/>
                  </a:cubicBezTo>
                  <a:cubicBezTo>
                    <a:pt x="30" y="13"/>
                    <a:pt x="22" y="16"/>
                    <a:pt x="20" y="24"/>
                  </a:cubicBezTo>
                  <a:cubicBezTo>
                    <a:pt x="19" y="30"/>
                    <a:pt x="17" y="34"/>
                    <a:pt x="10" y="34"/>
                  </a:cubicBezTo>
                  <a:cubicBezTo>
                    <a:pt x="13" y="42"/>
                    <a:pt x="8" y="50"/>
                    <a:pt x="14" y="56"/>
                  </a:cubicBezTo>
                  <a:cubicBezTo>
                    <a:pt x="16" y="57"/>
                    <a:pt x="17" y="59"/>
                    <a:pt x="19" y="61"/>
                  </a:cubicBezTo>
                  <a:cubicBezTo>
                    <a:pt x="20" y="59"/>
                    <a:pt x="22" y="57"/>
                    <a:pt x="23" y="55"/>
                  </a:cubicBezTo>
                  <a:cubicBezTo>
                    <a:pt x="24" y="53"/>
                    <a:pt x="24" y="50"/>
                    <a:pt x="25" y="48"/>
                  </a:cubicBezTo>
                  <a:cubicBezTo>
                    <a:pt x="28" y="42"/>
                    <a:pt x="37" y="39"/>
                    <a:pt x="42" y="44"/>
                  </a:cubicBezTo>
                  <a:cubicBezTo>
                    <a:pt x="44" y="45"/>
                    <a:pt x="47" y="45"/>
                    <a:pt x="49" y="46"/>
                  </a:cubicBezTo>
                  <a:cubicBezTo>
                    <a:pt x="50" y="44"/>
                    <a:pt x="51" y="42"/>
                    <a:pt x="51" y="39"/>
                  </a:cubicBezTo>
                  <a:cubicBezTo>
                    <a:pt x="52" y="35"/>
                    <a:pt x="53" y="31"/>
                    <a:pt x="54" y="26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BCCFF1F-C3A1-E73F-D6B4-0FD705935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6" y="2070"/>
              <a:ext cx="480" cy="489"/>
            </a:xfrm>
            <a:custGeom>
              <a:avLst/>
              <a:gdLst>
                <a:gd name="T0" fmla="*/ 56 w 56"/>
                <a:gd name="T1" fmla="*/ 29 h 57"/>
                <a:gd name="T2" fmla="*/ 28 w 56"/>
                <a:gd name="T3" fmla="*/ 57 h 57"/>
                <a:gd name="T4" fmla="*/ 0 w 56"/>
                <a:gd name="T5" fmla="*/ 29 h 57"/>
                <a:gd name="T6" fmla="*/ 28 w 56"/>
                <a:gd name="T7" fmla="*/ 1 h 57"/>
                <a:gd name="T8" fmla="*/ 56 w 56"/>
                <a:gd name="T9" fmla="*/ 29 h 57"/>
                <a:gd name="T10" fmla="*/ 28 w 56"/>
                <a:gd name="T11" fmla="*/ 10 h 57"/>
                <a:gd name="T12" fmla="*/ 9 w 56"/>
                <a:gd name="T13" fmla="*/ 28 h 57"/>
                <a:gd name="T14" fmla="*/ 28 w 56"/>
                <a:gd name="T15" fmla="*/ 47 h 57"/>
                <a:gd name="T16" fmla="*/ 47 w 56"/>
                <a:gd name="T17" fmla="*/ 29 h 57"/>
                <a:gd name="T18" fmla="*/ 28 w 56"/>
                <a:gd name="T1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45"/>
                    <a:pt x="43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8" y="1"/>
                  </a:cubicBezTo>
                  <a:cubicBezTo>
                    <a:pt x="44" y="1"/>
                    <a:pt x="56" y="13"/>
                    <a:pt x="56" y="29"/>
                  </a:cubicBezTo>
                  <a:close/>
                  <a:moveTo>
                    <a:pt x="28" y="10"/>
                  </a:moveTo>
                  <a:cubicBezTo>
                    <a:pt x="18" y="10"/>
                    <a:pt x="10" y="18"/>
                    <a:pt x="9" y="28"/>
                  </a:cubicBezTo>
                  <a:cubicBezTo>
                    <a:pt x="9" y="38"/>
                    <a:pt x="18" y="47"/>
                    <a:pt x="28" y="47"/>
                  </a:cubicBezTo>
                  <a:cubicBezTo>
                    <a:pt x="38" y="48"/>
                    <a:pt x="47" y="39"/>
                    <a:pt x="47" y="29"/>
                  </a:cubicBezTo>
                  <a:cubicBezTo>
                    <a:pt x="47" y="18"/>
                    <a:pt x="38" y="10"/>
                    <a:pt x="28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DF57981-134F-2210-173A-C4450FFB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1179"/>
              <a:ext cx="548" cy="369"/>
            </a:xfrm>
            <a:custGeom>
              <a:avLst/>
              <a:gdLst>
                <a:gd name="T0" fmla="*/ 23 w 64"/>
                <a:gd name="T1" fmla="*/ 22 h 43"/>
                <a:gd name="T2" fmla="*/ 36 w 64"/>
                <a:gd name="T3" fmla="*/ 6 h 43"/>
                <a:gd name="T4" fmla="*/ 47 w 64"/>
                <a:gd name="T5" fmla="*/ 6 h 43"/>
                <a:gd name="T6" fmla="*/ 63 w 64"/>
                <a:gd name="T7" fmla="*/ 34 h 43"/>
                <a:gd name="T8" fmla="*/ 63 w 64"/>
                <a:gd name="T9" fmla="*/ 43 h 43"/>
                <a:gd name="T10" fmla="*/ 55 w 64"/>
                <a:gd name="T11" fmla="*/ 39 h 43"/>
                <a:gd name="T12" fmla="*/ 41 w 64"/>
                <a:gd name="T13" fmla="*/ 15 h 43"/>
                <a:gd name="T14" fmla="*/ 30 w 64"/>
                <a:gd name="T15" fmla="*/ 28 h 43"/>
                <a:gd name="T16" fmla="*/ 15 w 64"/>
                <a:gd name="T17" fmla="*/ 29 h 43"/>
                <a:gd name="T18" fmla="*/ 9 w 64"/>
                <a:gd name="T19" fmla="*/ 39 h 43"/>
                <a:gd name="T20" fmla="*/ 2 w 64"/>
                <a:gd name="T21" fmla="*/ 43 h 43"/>
                <a:gd name="T22" fmla="*/ 1 w 64"/>
                <a:gd name="T23" fmla="*/ 35 h 43"/>
                <a:gd name="T24" fmla="*/ 7 w 64"/>
                <a:gd name="T25" fmla="*/ 22 h 43"/>
                <a:gd name="T26" fmla="*/ 20 w 64"/>
                <a:gd name="T27" fmla="*/ 20 h 43"/>
                <a:gd name="T28" fmla="*/ 23 w 64"/>
                <a:gd name="T2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3">
                  <a:moveTo>
                    <a:pt x="23" y="22"/>
                  </a:moveTo>
                  <a:cubicBezTo>
                    <a:pt x="27" y="16"/>
                    <a:pt x="32" y="11"/>
                    <a:pt x="36" y="6"/>
                  </a:cubicBezTo>
                  <a:cubicBezTo>
                    <a:pt x="41" y="0"/>
                    <a:pt x="44" y="0"/>
                    <a:pt x="47" y="6"/>
                  </a:cubicBezTo>
                  <a:cubicBezTo>
                    <a:pt x="53" y="16"/>
                    <a:pt x="58" y="25"/>
                    <a:pt x="63" y="34"/>
                  </a:cubicBezTo>
                  <a:cubicBezTo>
                    <a:pt x="64" y="37"/>
                    <a:pt x="63" y="40"/>
                    <a:pt x="63" y="43"/>
                  </a:cubicBezTo>
                  <a:cubicBezTo>
                    <a:pt x="60" y="42"/>
                    <a:pt x="57" y="41"/>
                    <a:pt x="55" y="39"/>
                  </a:cubicBezTo>
                  <a:cubicBezTo>
                    <a:pt x="50" y="32"/>
                    <a:pt x="46" y="24"/>
                    <a:pt x="41" y="15"/>
                  </a:cubicBezTo>
                  <a:cubicBezTo>
                    <a:pt x="37" y="20"/>
                    <a:pt x="34" y="24"/>
                    <a:pt x="30" y="28"/>
                  </a:cubicBezTo>
                  <a:cubicBezTo>
                    <a:pt x="24" y="36"/>
                    <a:pt x="23" y="36"/>
                    <a:pt x="15" y="29"/>
                  </a:cubicBezTo>
                  <a:cubicBezTo>
                    <a:pt x="13" y="32"/>
                    <a:pt x="12" y="36"/>
                    <a:pt x="9" y="39"/>
                  </a:cubicBezTo>
                  <a:cubicBezTo>
                    <a:pt x="8" y="41"/>
                    <a:pt x="5" y="42"/>
                    <a:pt x="2" y="43"/>
                  </a:cubicBezTo>
                  <a:cubicBezTo>
                    <a:pt x="2" y="40"/>
                    <a:pt x="0" y="37"/>
                    <a:pt x="1" y="35"/>
                  </a:cubicBezTo>
                  <a:cubicBezTo>
                    <a:pt x="3" y="30"/>
                    <a:pt x="5" y="26"/>
                    <a:pt x="7" y="22"/>
                  </a:cubicBezTo>
                  <a:cubicBezTo>
                    <a:pt x="11" y="14"/>
                    <a:pt x="13" y="14"/>
                    <a:pt x="20" y="20"/>
                  </a:cubicBezTo>
                  <a:cubicBezTo>
                    <a:pt x="21" y="20"/>
                    <a:pt x="21" y="21"/>
                    <a:pt x="23" y="22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FBA8175-DFFA-29A1-8CE7-5A14C1319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1" y="1453"/>
              <a:ext cx="395" cy="274"/>
            </a:xfrm>
            <a:custGeom>
              <a:avLst/>
              <a:gdLst>
                <a:gd name="T0" fmla="*/ 22 w 46"/>
                <a:gd name="T1" fmla="*/ 32 h 32"/>
                <a:gd name="T2" fmla="*/ 5 w 46"/>
                <a:gd name="T3" fmla="*/ 24 h 32"/>
                <a:gd name="T4" fmla="*/ 5 w 46"/>
                <a:gd name="T5" fmla="*/ 8 h 32"/>
                <a:gd name="T6" fmla="*/ 39 w 46"/>
                <a:gd name="T7" fmla="*/ 8 h 32"/>
                <a:gd name="T8" fmla="*/ 39 w 46"/>
                <a:gd name="T9" fmla="*/ 25 h 32"/>
                <a:gd name="T10" fmla="*/ 22 w 46"/>
                <a:gd name="T11" fmla="*/ 32 h 32"/>
                <a:gd name="T12" fmla="*/ 34 w 46"/>
                <a:gd name="T13" fmla="*/ 16 h 32"/>
                <a:gd name="T14" fmla="*/ 12 w 46"/>
                <a:gd name="T15" fmla="*/ 17 h 32"/>
                <a:gd name="T16" fmla="*/ 34 w 46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2">
                  <a:moveTo>
                    <a:pt x="22" y="32"/>
                  </a:moveTo>
                  <a:cubicBezTo>
                    <a:pt x="16" y="29"/>
                    <a:pt x="10" y="28"/>
                    <a:pt x="5" y="24"/>
                  </a:cubicBezTo>
                  <a:cubicBezTo>
                    <a:pt x="0" y="20"/>
                    <a:pt x="0" y="13"/>
                    <a:pt x="5" y="8"/>
                  </a:cubicBezTo>
                  <a:cubicBezTo>
                    <a:pt x="13" y="1"/>
                    <a:pt x="31" y="0"/>
                    <a:pt x="39" y="8"/>
                  </a:cubicBezTo>
                  <a:cubicBezTo>
                    <a:pt x="45" y="13"/>
                    <a:pt x="46" y="20"/>
                    <a:pt x="39" y="25"/>
                  </a:cubicBezTo>
                  <a:cubicBezTo>
                    <a:pt x="34" y="28"/>
                    <a:pt x="29" y="30"/>
                    <a:pt x="22" y="32"/>
                  </a:cubicBezTo>
                  <a:close/>
                  <a:moveTo>
                    <a:pt x="34" y="16"/>
                  </a:moveTo>
                  <a:cubicBezTo>
                    <a:pt x="26" y="10"/>
                    <a:pt x="17" y="10"/>
                    <a:pt x="12" y="17"/>
                  </a:cubicBezTo>
                  <a:cubicBezTo>
                    <a:pt x="19" y="23"/>
                    <a:pt x="27" y="23"/>
                    <a:pt x="34" y="16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73D7ED-92FF-571F-C0FE-73A4532F0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6" y="1231"/>
              <a:ext cx="240" cy="248"/>
            </a:xfrm>
            <a:custGeom>
              <a:avLst/>
              <a:gdLst>
                <a:gd name="T0" fmla="*/ 28 w 28"/>
                <a:gd name="T1" fmla="*/ 14 h 29"/>
                <a:gd name="T2" fmla="*/ 13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4 h 29"/>
                <a:gd name="T10" fmla="*/ 20 w 28"/>
                <a:gd name="T11" fmla="*/ 15 h 29"/>
                <a:gd name="T12" fmla="*/ 14 w 28"/>
                <a:gd name="T13" fmla="*/ 10 h 29"/>
                <a:gd name="T14" fmla="*/ 10 w 28"/>
                <a:gd name="T15" fmla="*/ 14 h 29"/>
                <a:gd name="T16" fmla="*/ 14 w 28"/>
                <a:gd name="T17" fmla="*/ 18 h 29"/>
                <a:gd name="T18" fmla="*/ 20 w 2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22"/>
                    <a:pt x="21" y="29"/>
                    <a:pt x="13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1"/>
                    <a:pt x="28" y="7"/>
                    <a:pt x="28" y="14"/>
                  </a:cubicBezTo>
                  <a:close/>
                  <a:moveTo>
                    <a:pt x="20" y="15"/>
                  </a:moveTo>
                  <a:cubicBezTo>
                    <a:pt x="17" y="12"/>
                    <a:pt x="16" y="10"/>
                    <a:pt x="14" y="10"/>
                  </a:cubicBezTo>
                  <a:cubicBezTo>
                    <a:pt x="13" y="10"/>
                    <a:pt x="11" y="12"/>
                    <a:pt x="10" y="14"/>
                  </a:cubicBezTo>
                  <a:cubicBezTo>
                    <a:pt x="11" y="15"/>
                    <a:pt x="12" y="18"/>
                    <a:pt x="14" y="18"/>
                  </a:cubicBezTo>
                  <a:cubicBezTo>
                    <a:pt x="15" y="19"/>
                    <a:pt x="17" y="16"/>
                    <a:pt x="20" y="1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2BDFE3C-A1B7-873D-9BA5-895A12163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2396"/>
              <a:ext cx="95" cy="77"/>
            </a:xfrm>
            <a:custGeom>
              <a:avLst/>
              <a:gdLst>
                <a:gd name="T0" fmla="*/ 11 w 11"/>
                <a:gd name="T1" fmla="*/ 4 h 9"/>
                <a:gd name="T2" fmla="*/ 5 w 11"/>
                <a:gd name="T3" fmla="*/ 8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9" y="6"/>
                    <a:pt x="7" y="9"/>
                    <a:pt x="5" y="8"/>
                  </a:cubicBezTo>
                  <a:cubicBezTo>
                    <a:pt x="4" y="8"/>
                    <a:pt x="2" y="6"/>
                    <a:pt x="0" y="4"/>
                  </a:cubicBezTo>
                  <a:cubicBezTo>
                    <a:pt x="2" y="3"/>
                    <a:pt x="4" y="0"/>
                    <a:pt x="5" y="0"/>
                  </a:cubicBezTo>
                  <a:cubicBezTo>
                    <a:pt x="7" y="0"/>
                    <a:pt x="8" y="2"/>
                    <a:pt x="11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5C38125-65F4-F416-0BBF-4A109C92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224"/>
              <a:ext cx="206" cy="180"/>
            </a:xfrm>
            <a:custGeom>
              <a:avLst/>
              <a:gdLst>
                <a:gd name="T0" fmla="*/ 24 w 24"/>
                <a:gd name="T1" fmla="*/ 2 h 21"/>
                <a:gd name="T2" fmla="*/ 21 w 24"/>
                <a:gd name="T3" fmla="*/ 7 h 21"/>
                <a:gd name="T4" fmla="*/ 8 w 24"/>
                <a:gd name="T5" fmla="*/ 20 h 21"/>
                <a:gd name="T6" fmla="*/ 1 w 24"/>
                <a:gd name="T7" fmla="*/ 21 h 21"/>
                <a:gd name="T8" fmla="*/ 1 w 24"/>
                <a:gd name="T9" fmla="*/ 14 h 21"/>
                <a:gd name="T10" fmla="*/ 15 w 24"/>
                <a:gd name="T11" fmla="*/ 1 h 21"/>
                <a:gd name="T12" fmla="*/ 24 w 2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1">
                  <a:moveTo>
                    <a:pt x="24" y="2"/>
                  </a:moveTo>
                  <a:cubicBezTo>
                    <a:pt x="22" y="5"/>
                    <a:pt x="22" y="7"/>
                    <a:pt x="21" y="7"/>
                  </a:cubicBezTo>
                  <a:cubicBezTo>
                    <a:pt x="17" y="12"/>
                    <a:pt x="12" y="16"/>
                    <a:pt x="8" y="20"/>
                  </a:cubicBezTo>
                  <a:cubicBezTo>
                    <a:pt x="6" y="21"/>
                    <a:pt x="3" y="21"/>
                    <a:pt x="1" y="21"/>
                  </a:cubicBezTo>
                  <a:cubicBezTo>
                    <a:pt x="1" y="18"/>
                    <a:pt x="0" y="15"/>
                    <a:pt x="1" y="14"/>
                  </a:cubicBezTo>
                  <a:cubicBezTo>
                    <a:pt x="5" y="9"/>
                    <a:pt x="10" y="5"/>
                    <a:pt x="15" y="1"/>
                  </a:cubicBezTo>
                  <a:cubicBezTo>
                    <a:pt x="16" y="0"/>
                    <a:pt x="20" y="1"/>
                    <a:pt x="24" y="2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72EB8D6B-50C9-40E5-8516-939A2B027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646" y="1036911"/>
            <a:ext cx="7704002" cy="572697"/>
          </a:xfrm>
        </p:spPr>
        <p:txBody>
          <a:bodyPr/>
          <a:lstStyle/>
          <a:p>
            <a:pPr lvl="0"/>
            <a:r>
              <a:rPr lang="en-US" sz="5400"/>
              <a:t>Infographic Style</a:t>
            </a:r>
            <a:br>
              <a:rPr lang="en-US" sz="5400"/>
            </a:br>
            <a:endParaRPr lang="es-AR" sz="5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E160E-E62C-4E9C-846B-AA9563E744C8}"/>
              </a:ext>
            </a:extLst>
          </p:cNvPr>
          <p:cNvSpPr txBox="1"/>
          <p:nvPr/>
        </p:nvSpPr>
        <p:spPr>
          <a:xfrm>
            <a:off x="2191953" y="1657331"/>
            <a:ext cx="2440021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Modern  PowerPoint  Presentation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0E61FCE-094D-4683-8E31-4763504433F0}"/>
              </a:ext>
            </a:extLst>
          </p:cNvPr>
          <p:cNvSpPr txBox="1"/>
          <p:nvPr/>
        </p:nvSpPr>
        <p:spPr>
          <a:xfrm>
            <a:off x="2191953" y="2211330"/>
            <a:ext cx="2440021" cy="2169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FFC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6D3A8C2-DF5D-4B13-8D42-7597EFF8D4A8}"/>
              </a:ext>
            </a:extLst>
          </p:cNvPr>
          <p:cNvSpPr txBox="1"/>
          <p:nvPr/>
        </p:nvSpPr>
        <p:spPr>
          <a:xfrm>
            <a:off x="4631975" y="2211330"/>
            <a:ext cx="2440021" cy="2169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FFC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3E4BF9F-9708-4693-B1AF-092C7BE441DF}"/>
              </a:ext>
            </a:extLst>
          </p:cNvPr>
          <p:cNvSpPr txBox="1"/>
          <p:nvPr/>
        </p:nvSpPr>
        <p:spPr>
          <a:xfrm>
            <a:off x="4470647" y="1633475"/>
            <a:ext cx="2440021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Modern  PowerPoint  Presentation</a:t>
            </a:r>
          </a:p>
        </p:txBody>
      </p:sp>
      <p:cxnSp>
        <p:nvCxnSpPr>
          <p:cNvPr id="9" name="Conector recto 10">
            <a:extLst>
              <a:ext uri="{FF2B5EF4-FFF2-40B4-BE49-F238E27FC236}">
                <a16:creationId xmlns:a16="http://schemas.microsoft.com/office/drawing/2014/main" id="{66377284-7051-4448-B7E6-7EE5B7609D3B}"/>
              </a:ext>
            </a:extLst>
          </p:cNvPr>
          <p:cNvCxnSpPr/>
          <p:nvPr/>
        </p:nvCxnSpPr>
        <p:spPr>
          <a:xfrm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cxnSp>
        <p:nvCxnSpPr>
          <p:cNvPr id="10" name="Conector recto 12">
            <a:extLst>
              <a:ext uri="{FF2B5EF4-FFF2-40B4-BE49-F238E27FC236}">
                <a16:creationId xmlns:a16="http://schemas.microsoft.com/office/drawing/2014/main" id="{3B6CB039-9A1D-417B-8A36-4079884EFD67}"/>
              </a:ext>
            </a:extLst>
          </p:cNvPr>
          <p:cNvCxnSpPr/>
          <p:nvPr/>
        </p:nvCxnSpPr>
        <p:spPr>
          <a:xfrm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grpSp>
        <p:nvGrpSpPr>
          <p:cNvPr id="11" name="Group 4">
            <a:extLst>
              <a:ext uri="{FF2B5EF4-FFF2-40B4-BE49-F238E27FC236}">
                <a16:creationId xmlns:a16="http://schemas.microsoft.com/office/drawing/2014/main" id="{36B7B810-F63B-1B18-D3FF-667F2DB4A3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1950" y="1630363"/>
            <a:ext cx="1679576" cy="2955924"/>
            <a:chOff x="228" y="1027"/>
            <a:chExt cx="1058" cy="186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EC56F40-DE98-ED20-10F1-5A32F5F80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1658"/>
              <a:ext cx="1058" cy="1231"/>
            </a:xfrm>
            <a:custGeom>
              <a:avLst/>
              <a:gdLst>
                <a:gd name="T0" fmla="*/ 352 w 445"/>
                <a:gd name="T1" fmla="*/ 197 h 519"/>
                <a:gd name="T2" fmla="*/ 373 w 445"/>
                <a:gd name="T3" fmla="*/ 274 h 519"/>
                <a:gd name="T4" fmla="*/ 419 w 445"/>
                <a:gd name="T5" fmla="*/ 421 h 519"/>
                <a:gd name="T6" fmla="*/ 435 w 445"/>
                <a:gd name="T7" fmla="*/ 512 h 519"/>
                <a:gd name="T8" fmla="*/ 392 w 445"/>
                <a:gd name="T9" fmla="*/ 430 h 519"/>
                <a:gd name="T10" fmla="*/ 347 w 445"/>
                <a:gd name="T11" fmla="*/ 296 h 519"/>
                <a:gd name="T12" fmla="*/ 320 w 445"/>
                <a:gd name="T13" fmla="*/ 258 h 519"/>
                <a:gd name="T14" fmla="*/ 249 w 445"/>
                <a:gd name="T15" fmla="*/ 39 h 519"/>
                <a:gd name="T16" fmla="*/ 245 w 445"/>
                <a:gd name="T17" fmla="*/ 198 h 519"/>
                <a:gd name="T18" fmla="*/ 238 w 445"/>
                <a:gd name="T19" fmla="*/ 285 h 519"/>
                <a:gd name="T20" fmla="*/ 236 w 445"/>
                <a:gd name="T21" fmla="*/ 429 h 519"/>
                <a:gd name="T22" fmla="*/ 222 w 445"/>
                <a:gd name="T23" fmla="*/ 519 h 519"/>
                <a:gd name="T24" fmla="*/ 207 w 445"/>
                <a:gd name="T25" fmla="*/ 432 h 519"/>
                <a:gd name="T26" fmla="*/ 196 w 445"/>
                <a:gd name="T27" fmla="*/ 279 h 519"/>
                <a:gd name="T28" fmla="*/ 196 w 445"/>
                <a:gd name="T29" fmla="*/ 36 h 519"/>
                <a:gd name="T30" fmla="*/ 118 w 445"/>
                <a:gd name="T31" fmla="*/ 275 h 519"/>
                <a:gd name="T32" fmla="*/ 97 w 445"/>
                <a:gd name="T33" fmla="*/ 295 h 519"/>
                <a:gd name="T34" fmla="*/ 27 w 445"/>
                <a:gd name="T35" fmla="*/ 501 h 519"/>
                <a:gd name="T36" fmla="*/ 3 w 445"/>
                <a:gd name="T37" fmla="*/ 494 h 519"/>
                <a:gd name="T38" fmla="*/ 73 w 445"/>
                <a:gd name="T39" fmla="*/ 282 h 519"/>
                <a:gd name="T40" fmla="*/ 80 w 445"/>
                <a:gd name="T41" fmla="*/ 228 h 519"/>
                <a:gd name="T42" fmla="*/ 143 w 445"/>
                <a:gd name="T43" fmla="*/ 52 h 519"/>
                <a:gd name="T44" fmla="*/ 102 w 445"/>
                <a:gd name="T45" fmla="*/ 201 h 519"/>
                <a:gd name="T46" fmla="*/ 105 w 445"/>
                <a:gd name="T47" fmla="*/ 237 h 519"/>
                <a:gd name="T48" fmla="*/ 158 w 445"/>
                <a:gd name="T49" fmla="*/ 113 h 519"/>
                <a:gd name="T50" fmla="*/ 201 w 445"/>
                <a:gd name="T51" fmla="*/ 5 h 519"/>
                <a:gd name="T52" fmla="*/ 208 w 445"/>
                <a:gd name="T53" fmla="*/ 223 h 519"/>
                <a:gd name="T54" fmla="*/ 234 w 445"/>
                <a:gd name="T55" fmla="*/ 219 h 519"/>
                <a:gd name="T56" fmla="*/ 235 w 445"/>
                <a:gd name="T57" fmla="*/ 10 h 519"/>
                <a:gd name="T58" fmla="*/ 249 w 445"/>
                <a:gd name="T59" fmla="*/ 8 h 519"/>
                <a:gd name="T60" fmla="*/ 324 w 445"/>
                <a:gd name="T61" fmla="*/ 222 h 519"/>
                <a:gd name="T62" fmla="*/ 347 w 445"/>
                <a:gd name="T63" fmla="*/ 217 h 519"/>
                <a:gd name="T64" fmla="*/ 279 w 445"/>
                <a:gd name="T65" fmla="*/ 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5" h="519">
                  <a:moveTo>
                    <a:pt x="283" y="0"/>
                  </a:moveTo>
                  <a:cubicBezTo>
                    <a:pt x="306" y="66"/>
                    <a:pt x="329" y="131"/>
                    <a:pt x="352" y="197"/>
                  </a:cubicBezTo>
                  <a:cubicBezTo>
                    <a:pt x="359" y="218"/>
                    <a:pt x="368" y="237"/>
                    <a:pt x="377" y="258"/>
                  </a:cubicBezTo>
                  <a:cubicBezTo>
                    <a:pt x="379" y="264"/>
                    <a:pt x="383" y="269"/>
                    <a:pt x="373" y="274"/>
                  </a:cubicBezTo>
                  <a:cubicBezTo>
                    <a:pt x="366" y="277"/>
                    <a:pt x="371" y="283"/>
                    <a:pt x="372" y="288"/>
                  </a:cubicBezTo>
                  <a:cubicBezTo>
                    <a:pt x="387" y="332"/>
                    <a:pt x="400" y="378"/>
                    <a:pt x="419" y="421"/>
                  </a:cubicBezTo>
                  <a:cubicBezTo>
                    <a:pt x="428" y="444"/>
                    <a:pt x="440" y="466"/>
                    <a:pt x="441" y="491"/>
                  </a:cubicBezTo>
                  <a:cubicBezTo>
                    <a:pt x="442" y="499"/>
                    <a:pt x="445" y="508"/>
                    <a:pt x="435" y="512"/>
                  </a:cubicBezTo>
                  <a:cubicBezTo>
                    <a:pt x="425" y="516"/>
                    <a:pt x="422" y="507"/>
                    <a:pt x="417" y="501"/>
                  </a:cubicBezTo>
                  <a:cubicBezTo>
                    <a:pt x="401" y="480"/>
                    <a:pt x="398" y="454"/>
                    <a:pt x="392" y="430"/>
                  </a:cubicBezTo>
                  <a:cubicBezTo>
                    <a:pt x="382" y="393"/>
                    <a:pt x="368" y="358"/>
                    <a:pt x="356" y="322"/>
                  </a:cubicBezTo>
                  <a:cubicBezTo>
                    <a:pt x="353" y="313"/>
                    <a:pt x="350" y="304"/>
                    <a:pt x="347" y="296"/>
                  </a:cubicBezTo>
                  <a:cubicBezTo>
                    <a:pt x="346" y="293"/>
                    <a:pt x="343" y="287"/>
                    <a:pt x="342" y="287"/>
                  </a:cubicBezTo>
                  <a:cubicBezTo>
                    <a:pt x="319" y="290"/>
                    <a:pt x="322" y="269"/>
                    <a:pt x="320" y="258"/>
                  </a:cubicBezTo>
                  <a:cubicBezTo>
                    <a:pt x="308" y="203"/>
                    <a:pt x="285" y="152"/>
                    <a:pt x="269" y="99"/>
                  </a:cubicBezTo>
                  <a:cubicBezTo>
                    <a:pt x="263" y="79"/>
                    <a:pt x="256" y="59"/>
                    <a:pt x="249" y="39"/>
                  </a:cubicBezTo>
                  <a:cubicBezTo>
                    <a:pt x="242" y="41"/>
                    <a:pt x="245" y="46"/>
                    <a:pt x="245" y="50"/>
                  </a:cubicBezTo>
                  <a:cubicBezTo>
                    <a:pt x="245" y="99"/>
                    <a:pt x="246" y="148"/>
                    <a:pt x="245" y="198"/>
                  </a:cubicBezTo>
                  <a:cubicBezTo>
                    <a:pt x="244" y="220"/>
                    <a:pt x="250" y="241"/>
                    <a:pt x="249" y="263"/>
                  </a:cubicBezTo>
                  <a:cubicBezTo>
                    <a:pt x="249" y="271"/>
                    <a:pt x="255" y="284"/>
                    <a:pt x="238" y="285"/>
                  </a:cubicBezTo>
                  <a:cubicBezTo>
                    <a:pt x="233" y="285"/>
                    <a:pt x="235" y="293"/>
                    <a:pt x="235" y="297"/>
                  </a:cubicBezTo>
                  <a:cubicBezTo>
                    <a:pt x="235" y="341"/>
                    <a:pt x="233" y="385"/>
                    <a:pt x="236" y="429"/>
                  </a:cubicBezTo>
                  <a:cubicBezTo>
                    <a:pt x="237" y="454"/>
                    <a:pt x="242" y="479"/>
                    <a:pt x="235" y="504"/>
                  </a:cubicBezTo>
                  <a:cubicBezTo>
                    <a:pt x="233" y="511"/>
                    <a:pt x="231" y="519"/>
                    <a:pt x="222" y="519"/>
                  </a:cubicBezTo>
                  <a:cubicBezTo>
                    <a:pt x="213" y="519"/>
                    <a:pt x="212" y="511"/>
                    <a:pt x="209" y="504"/>
                  </a:cubicBezTo>
                  <a:cubicBezTo>
                    <a:pt x="201" y="480"/>
                    <a:pt x="205" y="456"/>
                    <a:pt x="207" y="432"/>
                  </a:cubicBezTo>
                  <a:cubicBezTo>
                    <a:pt x="211" y="396"/>
                    <a:pt x="209" y="360"/>
                    <a:pt x="208" y="324"/>
                  </a:cubicBezTo>
                  <a:cubicBezTo>
                    <a:pt x="207" y="309"/>
                    <a:pt x="218" y="291"/>
                    <a:pt x="196" y="279"/>
                  </a:cubicBezTo>
                  <a:cubicBezTo>
                    <a:pt x="192" y="277"/>
                    <a:pt x="194" y="260"/>
                    <a:pt x="195" y="250"/>
                  </a:cubicBezTo>
                  <a:cubicBezTo>
                    <a:pt x="204" y="179"/>
                    <a:pt x="196" y="108"/>
                    <a:pt x="196" y="36"/>
                  </a:cubicBezTo>
                  <a:cubicBezTo>
                    <a:pt x="181" y="80"/>
                    <a:pt x="167" y="124"/>
                    <a:pt x="151" y="167"/>
                  </a:cubicBezTo>
                  <a:cubicBezTo>
                    <a:pt x="139" y="203"/>
                    <a:pt x="128" y="239"/>
                    <a:pt x="118" y="275"/>
                  </a:cubicBezTo>
                  <a:cubicBezTo>
                    <a:pt x="117" y="281"/>
                    <a:pt x="118" y="291"/>
                    <a:pt x="105" y="286"/>
                  </a:cubicBezTo>
                  <a:cubicBezTo>
                    <a:pt x="99" y="284"/>
                    <a:pt x="99" y="292"/>
                    <a:pt x="97" y="295"/>
                  </a:cubicBezTo>
                  <a:cubicBezTo>
                    <a:pt x="82" y="341"/>
                    <a:pt x="64" y="387"/>
                    <a:pt x="52" y="433"/>
                  </a:cubicBezTo>
                  <a:cubicBezTo>
                    <a:pt x="45" y="457"/>
                    <a:pt x="41" y="480"/>
                    <a:pt x="27" y="501"/>
                  </a:cubicBezTo>
                  <a:cubicBezTo>
                    <a:pt x="23" y="507"/>
                    <a:pt x="19" y="516"/>
                    <a:pt x="9" y="513"/>
                  </a:cubicBezTo>
                  <a:cubicBezTo>
                    <a:pt x="0" y="510"/>
                    <a:pt x="2" y="501"/>
                    <a:pt x="3" y="494"/>
                  </a:cubicBezTo>
                  <a:cubicBezTo>
                    <a:pt x="3" y="470"/>
                    <a:pt x="13" y="449"/>
                    <a:pt x="23" y="427"/>
                  </a:cubicBezTo>
                  <a:cubicBezTo>
                    <a:pt x="43" y="380"/>
                    <a:pt x="57" y="331"/>
                    <a:pt x="73" y="282"/>
                  </a:cubicBezTo>
                  <a:cubicBezTo>
                    <a:pt x="74" y="281"/>
                    <a:pt x="75" y="278"/>
                    <a:pt x="74" y="277"/>
                  </a:cubicBezTo>
                  <a:cubicBezTo>
                    <a:pt x="54" y="258"/>
                    <a:pt x="75" y="244"/>
                    <a:pt x="80" y="228"/>
                  </a:cubicBezTo>
                  <a:cubicBezTo>
                    <a:pt x="88" y="206"/>
                    <a:pt x="96" y="185"/>
                    <a:pt x="103" y="164"/>
                  </a:cubicBezTo>
                  <a:cubicBezTo>
                    <a:pt x="116" y="127"/>
                    <a:pt x="130" y="89"/>
                    <a:pt x="143" y="52"/>
                  </a:cubicBezTo>
                  <a:cubicBezTo>
                    <a:pt x="146" y="53"/>
                    <a:pt x="149" y="55"/>
                    <a:pt x="149" y="59"/>
                  </a:cubicBezTo>
                  <a:cubicBezTo>
                    <a:pt x="137" y="108"/>
                    <a:pt x="117" y="153"/>
                    <a:pt x="102" y="201"/>
                  </a:cubicBezTo>
                  <a:cubicBezTo>
                    <a:pt x="101" y="207"/>
                    <a:pt x="98" y="214"/>
                    <a:pt x="97" y="220"/>
                  </a:cubicBezTo>
                  <a:cubicBezTo>
                    <a:pt x="95" y="228"/>
                    <a:pt x="96" y="234"/>
                    <a:pt x="105" y="237"/>
                  </a:cubicBezTo>
                  <a:cubicBezTo>
                    <a:pt x="116" y="241"/>
                    <a:pt x="118" y="233"/>
                    <a:pt x="120" y="226"/>
                  </a:cubicBezTo>
                  <a:cubicBezTo>
                    <a:pt x="131" y="188"/>
                    <a:pt x="146" y="151"/>
                    <a:pt x="158" y="113"/>
                  </a:cubicBezTo>
                  <a:cubicBezTo>
                    <a:pt x="168" y="82"/>
                    <a:pt x="179" y="51"/>
                    <a:pt x="190" y="20"/>
                  </a:cubicBezTo>
                  <a:cubicBezTo>
                    <a:pt x="192" y="14"/>
                    <a:pt x="194" y="5"/>
                    <a:pt x="201" y="5"/>
                  </a:cubicBezTo>
                  <a:cubicBezTo>
                    <a:pt x="210" y="6"/>
                    <a:pt x="208" y="17"/>
                    <a:pt x="208" y="23"/>
                  </a:cubicBezTo>
                  <a:cubicBezTo>
                    <a:pt x="209" y="90"/>
                    <a:pt x="208" y="157"/>
                    <a:pt x="208" y="223"/>
                  </a:cubicBezTo>
                  <a:cubicBezTo>
                    <a:pt x="208" y="233"/>
                    <a:pt x="207" y="242"/>
                    <a:pt x="223" y="239"/>
                  </a:cubicBezTo>
                  <a:cubicBezTo>
                    <a:pt x="236" y="237"/>
                    <a:pt x="234" y="227"/>
                    <a:pt x="234" y="219"/>
                  </a:cubicBezTo>
                  <a:cubicBezTo>
                    <a:pt x="234" y="157"/>
                    <a:pt x="234" y="94"/>
                    <a:pt x="234" y="32"/>
                  </a:cubicBezTo>
                  <a:cubicBezTo>
                    <a:pt x="234" y="24"/>
                    <a:pt x="233" y="17"/>
                    <a:pt x="235" y="10"/>
                  </a:cubicBezTo>
                  <a:cubicBezTo>
                    <a:pt x="235" y="6"/>
                    <a:pt x="236" y="1"/>
                    <a:pt x="241" y="0"/>
                  </a:cubicBezTo>
                  <a:cubicBezTo>
                    <a:pt x="245" y="0"/>
                    <a:pt x="248" y="4"/>
                    <a:pt x="249" y="8"/>
                  </a:cubicBezTo>
                  <a:cubicBezTo>
                    <a:pt x="253" y="13"/>
                    <a:pt x="255" y="20"/>
                    <a:pt x="257" y="26"/>
                  </a:cubicBezTo>
                  <a:cubicBezTo>
                    <a:pt x="278" y="92"/>
                    <a:pt x="302" y="157"/>
                    <a:pt x="324" y="222"/>
                  </a:cubicBezTo>
                  <a:cubicBezTo>
                    <a:pt x="326" y="229"/>
                    <a:pt x="326" y="238"/>
                    <a:pt x="336" y="238"/>
                  </a:cubicBezTo>
                  <a:cubicBezTo>
                    <a:pt x="347" y="239"/>
                    <a:pt x="352" y="230"/>
                    <a:pt x="347" y="217"/>
                  </a:cubicBezTo>
                  <a:cubicBezTo>
                    <a:pt x="326" y="156"/>
                    <a:pt x="305" y="95"/>
                    <a:pt x="284" y="34"/>
                  </a:cubicBezTo>
                  <a:cubicBezTo>
                    <a:pt x="281" y="25"/>
                    <a:pt x="277" y="15"/>
                    <a:pt x="279" y="5"/>
                  </a:cubicBezTo>
                  <a:cubicBezTo>
                    <a:pt x="280" y="3"/>
                    <a:pt x="281" y="1"/>
                    <a:pt x="283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08FCCC-845F-3E14-0135-A0B42EF5C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1385"/>
              <a:ext cx="357" cy="405"/>
            </a:xfrm>
            <a:custGeom>
              <a:avLst/>
              <a:gdLst>
                <a:gd name="T0" fmla="*/ 140 w 150"/>
                <a:gd name="T1" fmla="*/ 115 h 171"/>
                <a:gd name="T2" fmla="*/ 140 w 150"/>
                <a:gd name="T3" fmla="*/ 118 h 171"/>
                <a:gd name="T4" fmla="*/ 127 w 150"/>
                <a:gd name="T5" fmla="*/ 104 h 171"/>
                <a:gd name="T6" fmla="*/ 113 w 150"/>
                <a:gd name="T7" fmla="*/ 81 h 171"/>
                <a:gd name="T8" fmla="*/ 101 w 150"/>
                <a:gd name="T9" fmla="*/ 81 h 171"/>
                <a:gd name="T10" fmla="*/ 56 w 150"/>
                <a:gd name="T11" fmla="*/ 81 h 171"/>
                <a:gd name="T12" fmla="*/ 43 w 150"/>
                <a:gd name="T13" fmla="*/ 82 h 171"/>
                <a:gd name="T14" fmla="*/ 25 w 150"/>
                <a:gd name="T15" fmla="*/ 122 h 171"/>
                <a:gd name="T16" fmla="*/ 3 w 150"/>
                <a:gd name="T17" fmla="*/ 171 h 171"/>
                <a:gd name="T18" fmla="*/ 0 w 150"/>
                <a:gd name="T19" fmla="*/ 167 h 171"/>
                <a:gd name="T20" fmla="*/ 26 w 150"/>
                <a:gd name="T21" fmla="*/ 86 h 171"/>
                <a:gd name="T22" fmla="*/ 31 w 150"/>
                <a:gd name="T23" fmla="*/ 57 h 171"/>
                <a:gd name="T24" fmla="*/ 21 w 150"/>
                <a:gd name="T25" fmla="*/ 46 h 171"/>
                <a:gd name="T26" fmla="*/ 8 w 150"/>
                <a:gd name="T27" fmla="*/ 32 h 171"/>
                <a:gd name="T28" fmla="*/ 22 w 150"/>
                <a:gd name="T29" fmla="*/ 20 h 171"/>
                <a:gd name="T30" fmla="*/ 28 w 150"/>
                <a:gd name="T31" fmla="*/ 7 h 171"/>
                <a:gd name="T32" fmla="*/ 34 w 150"/>
                <a:gd name="T33" fmla="*/ 3 h 171"/>
                <a:gd name="T34" fmla="*/ 122 w 150"/>
                <a:gd name="T35" fmla="*/ 2 h 171"/>
                <a:gd name="T36" fmla="*/ 131 w 150"/>
                <a:gd name="T37" fmla="*/ 7 h 171"/>
                <a:gd name="T38" fmla="*/ 136 w 150"/>
                <a:gd name="T39" fmla="*/ 20 h 171"/>
                <a:gd name="T40" fmla="*/ 150 w 150"/>
                <a:gd name="T41" fmla="*/ 32 h 171"/>
                <a:gd name="T42" fmla="*/ 136 w 150"/>
                <a:gd name="T43" fmla="*/ 46 h 171"/>
                <a:gd name="T44" fmla="*/ 127 w 150"/>
                <a:gd name="T45" fmla="*/ 57 h 171"/>
                <a:gd name="T46" fmla="*/ 140 w 150"/>
                <a:gd name="T47" fmla="*/ 1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71">
                  <a:moveTo>
                    <a:pt x="140" y="115"/>
                  </a:moveTo>
                  <a:cubicBezTo>
                    <a:pt x="140" y="116"/>
                    <a:pt x="140" y="117"/>
                    <a:pt x="140" y="118"/>
                  </a:cubicBezTo>
                  <a:cubicBezTo>
                    <a:pt x="128" y="121"/>
                    <a:pt x="130" y="110"/>
                    <a:pt x="127" y="104"/>
                  </a:cubicBezTo>
                  <a:cubicBezTo>
                    <a:pt x="122" y="96"/>
                    <a:pt x="124" y="85"/>
                    <a:pt x="113" y="81"/>
                  </a:cubicBezTo>
                  <a:cubicBezTo>
                    <a:pt x="109" y="81"/>
                    <a:pt x="105" y="81"/>
                    <a:pt x="101" y="81"/>
                  </a:cubicBezTo>
                  <a:cubicBezTo>
                    <a:pt x="86" y="81"/>
                    <a:pt x="71" y="81"/>
                    <a:pt x="56" y="81"/>
                  </a:cubicBezTo>
                  <a:cubicBezTo>
                    <a:pt x="51" y="81"/>
                    <a:pt x="47" y="81"/>
                    <a:pt x="43" y="82"/>
                  </a:cubicBezTo>
                  <a:cubicBezTo>
                    <a:pt x="30" y="92"/>
                    <a:pt x="31" y="109"/>
                    <a:pt x="25" y="122"/>
                  </a:cubicBezTo>
                  <a:cubicBezTo>
                    <a:pt x="18" y="139"/>
                    <a:pt x="18" y="158"/>
                    <a:pt x="3" y="171"/>
                  </a:cubicBezTo>
                  <a:cubicBezTo>
                    <a:pt x="2" y="170"/>
                    <a:pt x="1" y="168"/>
                    <a:pt x="0" y="167"/>
                  </a:cubicBezTo>
                  <a:cubicBezTo>
                    <a:pt x="9" y="140"/>
                    <a:pt x="17" y="113"/>
                    <a:pt x="26" y="86"/>
                  </a:cubicBezTo>
                  <a:cubicBezTo>
                    <a:pt x="30" y="76"/>
                    <a:pt x="31" y="67"/>
                    <a:pt x="31" y="57"/>
                  </a:cubicBezTo>
                  <a:cubicBezTo>
                    <a:pt x="31" y="50"/>
                    <a:pt x="29" y="45"/>
                    <a:pt x="21" y="46"/>
                  </a:cubicBezTo>
                  <a:cubicBezTo>
                    <a:pt x="10" y="48"/>
                    <a:pt x="8" y="42"/>
                    <a:pt x="8" y="32"/>
                  </a:cubicBezTo>
                  <a:cubicBezTo>
                    <a:pt x="7" y="21"/>
                    <a:pt x="12" y="18"/>
                    <a:pt x="22" y="20"/>
                  </a:cubicBezTo>
                  <a:cubicBezTo>
                    <a:pt x="35" y="21"/>
                    <a:pt x="28" y="13"/>
                    <a:pt x="28" y="7"/>
                  </a:cubicBezTo>
                  <a:cubicBezTo>
                    <a:pt x="30" y="6"/>
                    <a:pt x="32" y="4"/>
                    <a:pt x="34" y="3"/>
                  </a:cubicBezTo>
                  <a:cubicBezTo>
                    <a:pt x="63" y="0"/>
                    <a:pt x="92" y="1"/>
                    <a:pt x="122" y="2"/>
                  </a:cubicBezTo>
                  <a:cubicBezTo>
                    <a:pt x="125" y="3"/>
                    <a:pt x="129" y="4"/>
                    <a:pt x="131" y="7"/>
                  </a:cubicBezTo>
                  <a:cubicBezTo>
                    <a:pt x="131" y="12"/>
                    <a:pt x="121" y="21"/>
                    <a:pt x="136" y="20"/>
                  </a:cubicBezTo>
                  <a:cubicBezTo>
                    <a:pt x="145" y="19"/>
                    <a:pt x="150" y="21"/>
                    <a:pt x="150" y="32"/>
                  </a:cubicBezTo>
                  <a:cubicBezTo>
                    <a:pt x="149" y="42"/>
                    <a:pt x="148" y="48"/>
                    <a:pt x="136" y="46"/>
                  </a:cubicBezTo>
                  <a:cubicBezTo>
                    <a:pt x="128" y="45"/>
                    <a:pt x="128" y="51"/>
                    <a:pt x="127" y="57"/>
                  </a:cubicBezTo>
                  <a:cubicBezTo>
                    <a:pt x="125" y="78"/>
                    <a:pt x="138" y="95"/>
                    <a:pt x="140" y="115"/>
                  </a:cubicBezTo>
                  <a:close/>
                </a:path>
              </a:pathLst>
            </a:custGeom>
            <a:solidFill>
              <a:srgbClr val="3B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C274071-A1F2-868D-AAAE-0868988A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034"/>
              <a:ext cx="50" cy="367"/>
            </a:xfrm>
            <a:custGeom>
              <a:avLst/>
              <a:gdLst>
                <a:gd name="T0" fmla="*/ 17 w 21"/>
                <a:gd name="T1" fmla="*/ 155 h 155"/>
                <a:gd name="T2" fmla="*/ 9 w 21"/>
                <a:gd name="T3" fmla="*/ 155 h 155"/>
                <a:gd name="T4" fmla="*/ 4 w 21"/>
                <a:gd name="T5" fmla="*/ 128 h 155"/>
                <a:gd name="T6" fmla="*/ 1 w 21"/>
                <a:gd name="T7" fmla="*/ 38 h 155"/>
                <a:gd name="T8" fmla="*/ 2 w 21"/>
                <a:gd name="T9" fmla="*/ 6 h 155"/>
                <a:gd name="T10" fmla="*/ 6 w 21"/>
                <a:gd name="T11" fmla="*/ 0 h 155"/>
                <a:gd name="T12" fmla="*/ 17 w 21"/>
                <a:gd name="T13" fmla="*/ 44 h 155"/>
                <a:gd name="T14" fmla="*/ 17 w 21"/>
                <a:gd name="T1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5">
                  <a:moveTo>
                    <a:pt x="17" y="155"/>
                  </a:moveTo>
                  <a:cubicBezTo>
                    <a:pt x="15" y="155"/>
                    <a:pt x="12" y="155"/>
                    <a:pt x="9" y="155"/>
                  </a:cubicBezTo>
                  <a:cubicBezTo>
                    <a:pt x="3" y="147"/>
                    <a:pt x="4" y="137"/>
                    <a:pt x="4" y="128"/>
                  </a:cubicBezTo>
                  <a:cubicBezTo>
                    <a:pt x="3" y="98"/>
                    <a:pt x="6" y="68"/>
                    <a:pt x="1" y="38"/>
                  </a:cubicBezTo>
                  <a:cubicBezTo>
                    <a:pt x="0" y="28"/>
                    <a:pt x="0" y="17"/>
                    <a:pt x="2" y="6"/>
                  </a:cubicBezTo>
                  <a:cubicBezTo>
                    <a:pt x="3" y="4"/>
                    <a:pt x="4" y="2"/>
                    <a:pt x="6" y="0"/>
                  </a:cubicBezTo>
                  <a:cubicBezTo>
                    <a:pt x="21" y="12"/>
                    <a:pt x="16" y="30"/>
                    <a:pt x="17" y="44"/>
                  </a:cubicBezTo>
                  <a:cubicBezTo>
                    <a:pt x="20" y="81"/>
                    <a:pt x="18" y="118"/>
                    <a:pt x="17" y="155"/>
                  </a:cubicBezTo>
                  <a:close/>
                </a:path>
              </a:pathLst>
            </a:custGeom>
            <a:solidFill>
              <a:srgbClr val="736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E205FCE-8798-C192-0AD1-B91BB173A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027"/>
              <a:ext cx="226" cy="374"/>
            </a:xfrm>
            <a:custGeom>
              <a:avLst/>
              <a:gdLst>
                <a:gd name="T0" fmla="*/ 95 w 95"/>
                <a:gd name="T1" fmla="*/ 3 h 158"/>
                <a:gd name="T2" fmla="*/ 95 w 95"/>
                <a:gd name="T3" fmla="*/ 8 h 158"/>
                <a:gd name="T4" fmla="*/ 50 w 95"/>
                <a:gd name="T5" fmla="*/ 12 h 158"/>
                <a:gd name="T6" fmla="*/ 15 w 95"/>
                <a:gd name="T7" fmla="*/ 44 h 158"/>
                <a:gd name="T8" fmla="*/ 13 w 95"/>
                <a:gd name="T9" fmla="*/ 129 h 158"/>
                <a:gd name="T10" fmla="*/ 8 w 95"/>
                <a:gd name="T11" fmla="*/ 157 h 158"/>
                <a:gd name="T12" fmla="*/ 3 w 95"/>
                <a:gd name="T13" fmla="*/ 158 h 158"/>
                <a:gd name="T14" fmla="*/ 6 w 95"/>
                <a:gd name="T15" fmla="*/ 16 h 158"/>
                <a:gd name="T16" fmla="*/ 22 w 95"/>
                <a:gd name="T17" fmla="*/ 2 h 158"/>
                <a:gd name="T18" fmla="*/ 95 w 95"/>
                <a:gd name="T1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58">
                  <a:moveTo>
                    <a:pt x="95" y="3"/>
                  </a:moveTo>
                  <a:cubicBezTo>
                    <a:pt x="95" y="5"/>
                    <a:pt x="95" y="7"/>
                    <a:pt x="95" y="8"/>
                  </a:cubicBezTo>
                  <a:cubicBezTo>
                    <a:pt x="80" y="16"/>
                    <a:pt x="65" y="12"/>
                    <a:pt x="50" y="12"/>
                  </a:cubicBezTo>
                  <a:cubicBezTo>
                    <a:pt x="18" y="13"/>
                    <a:pt x="18" y="12"/>
                    <a:pt x="15" y="44"/>
                  </a:cubicBezTo>
                  <a:cubicBezTo>
                    <a:pt x="11" y="72"/>
                    <a:pt x="14" y="100"/>
                    <a:pt x="13" y="129"/>
                  </a:cubicBezTo>
                  <a:cubicBezTo>
                    <a:pt x="13" y="139"/>
                    <a:pt x="15" y="149"/>
                    <a:pt x="8" y="157"/>
                  </a:cubicBezTo>
                  <a:cubicBezTo>
                    <a:pt x="6" y="158"/>
                    <a:pt x="5" y="158"/>
                    <a:pt x="3" y="158"/>
                  </a:cubicBezTo>
                  <a:cubicBezTo>
                    <a:pt x="2" y="111"/>
                    <a:pt x="0" y="63"/>
                    <a:pt x="6" y="16"/>
                  </a:cubicBezTo>
                  <a:cubicBezTo>
                    <a:pt x="7" y="6"/>
                    <a:pt x="12" y="2"/>
                    <a:pt x="22" y="2"/>
                  </a:cubicBezTo>
                  <a:cubicBezTo>
                    <a:pt x="46" y="2"/>
                    <a:pt x="71" y="0"/>
                    <a:pt x="95" y="3"/>
                  </a:cubicBezTo>
                  <a:close/>
                </a:path>
              </a:pathLst>
            </a:custGeom>
            <a:solidFill>
              <a:srgbClr val="4B3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59CB3E8-B7A0-AD1D-E903-AAC7F496B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1563"/>
              <a:ext cx="654" cy="692"/>
            </a:xfrm>
            <a:custGeom>
              <a:avLst/>
              <a:gdLst>
                <a:gd name="T0" fmla="*/ 177 w 275"/>
                <a:gd name="T1" fmla="*/ 1 h 292"/>
                <a:gd name="T2" fmla="*/ 190 w 275"/>
                <a:gd name="T3" fmla="*/ 23 h 292"/>
                <a:gd name="T4" fmla="*/ 200 w 275"/>
                <a:gd name="T5" fmla="*/ 43 h 292"/>
                <a:gd name="T6" fmla="*/ 221 w 275"/>
                <a:gd name="T7" fmla="*/ 117 h 292"/>
                <a:gd name="T8" fmla="*/ 271 w 275"/>
                <a:gd name="T9" fmla="*/ 258 h 292"/>
                <a:gd name="T10" fmla="*/ 260 w 275"/>
                <a:gd name="T11" fmla="*/ 283 h 292"/>
                <a:gd name="T12" fmla="*/ 237 w 275"/>
                <a:gd name="T13" fmla="*/ 270 h 292"/>
                <a:gd name="T14" fmla="*/ 164 w 275"/>
                <a:gd name="T15" fmla="*/ 55 h 292"/>
                <a:gd name="T16" fmla="*/ 156 w 275"/>
                <a:gd name="T17" fmla="*/ 45 h 292"/>
                <a:gd name="T18" fmla="*/ 156 w 275"/>
                <a:gd name="T19" fmla="*/ 93 h 292"/>
                <a:gd name="T20" fmla="*/ 157 w 275"/>
                <a:gd name="T21" fmla="*/ 269 h 292"/>
                <a:gd name="T22" fmla="*/ 133 w 275"/>
                <a:gd name="T23" fmla="*/ 286 h 292"/>
                <a:gd name="T24" fmla="*/ 121 w 275"/>
                <a:gd name="T25" fmla="*/ 269 h 292"/>
                <a:gd name="T26" fmla="*/ 121 w 275"/>
                <a:gd name="T27" fmla="*/ 69 h 292"/>
                <a:gd name="T28" fmla="*/ 117 w 275"/>
                <a:gd name="T29" fmla="*/ 47 h 292"/>
                <a:gd name="T30" fmla="*/ 64 w 275"/>
                <a:gd name="T31" fmla="*/ 201 h 292"/>
                <a:gd name="T32" fmla="*/ 40 w 275"/>
                <a:gd name="T33" fmla="*/ 275 h 292"/>
                <a:gd name="T34" fmla="*/ 26 w 275"/>
                <a:gd name="T35" fmla="*/ 285 h 292"/>
                <a:gd name="T36" fmla="*/ 7 w 275"/>
                <a:gd name="T37" fmla="*/ 264 h 292"/>
                <a:gd name="T38" fmla="*/ 63 w 275"/>
                <a:gd name="T39" fmla="*/ 96 h 292"/>
                <a:gd name="T40" fmla="*/ 90 w 275"/>
                <a:gd name="T41" fmla="*/ 16 h 292"/>
                <a:gd name="T42" fmla="*/ 100 w 275"/>
                <a:gd name="T43" fmla="*/ 0 h 292"/>
                <a:gd name="T44" fmla="*/ 99 w 275"/>
                <a:gd name="T45" fmla="*/ 29 h 292"/>
                <a:gd name="T46" fmla="*/ 44 w 275"/>
                <a:gd name="T47" fmla="*/ 187 h 292"/>
                <a:gd name="T48" fmla="*/ 23 w 275"/>
                <a:gd name="T49" fmla="*/ 252 h 292"/>
                <a:gd name="T50" fmla="*/ 24 w 275"/>
                <a:gd name="T51" fmla="*/ 267 h 292"/>
                <a:gd name="T52" fmla="*/ 33 w 275"/>
                <a:gd name="T53" fmla="*/ 256 h 292"/>
                <a:gd name="T54" fmla="*/ 90 w 275"/>
                <a:gd name="T55" fmla="*/ 86 h 292"/>
                <a:gd name="T56" fmla="*/ 108 w 275"/>
                <a:gd name="T57" fmla="*/ 35 h 292"/>
                <a:gd name="T58" fmla="*/ 112 w 275"/>
                <a:gd name="T59" fmla="*/ 0 h 292"/>
                <a:gd name="T60" fmla="*/ 164 w 275"/>
                <a:gd name="T61" fmla="*/ 1 h 292"/>
                <a:gd name="T62" fmla="*/ 171 w 275"/>
                <a:gd name="T63" fmla="*/ 41 h 292"/>
                <a:gd name="T64" fmla="*/ 239 w 275"/>
                <a:gd name="T65" fmla="*/ 236 h 292"/>
                <a:gd name="T66" fmla="*/ 246 w 275"/>
                <a:gd name="T67" fmla="*/ 259 h 292"/>
                <a:gd name="T68" fmla="*/ 254 w 275"/>
                <a:gd name="T69" fmla="*/ 267 h 292"/>
                <a:gd name="T70" fmla="*/ 256 w 275"/>
                <a:gd name="T71" fmla="*/ 255 h 292"/>
                <a:gd name="T72" fmla="*/ 237 w 275"/>
                <a:gd name="T73" fmla="*/ 198 h 292"/>
                <a:gd name="T74" fmla="*/ 175 w 275"/>
                <a:gd name="T75" fmla="*/ 15 h 292"/>
                <a:gd name="T76" fmla="*/ 174 w 275"/>
                <a:gd name="T77" fmla="*/ 6 h 292"/>
                <a:gd name="T78" fmla="*/ 177 w 275"/>
                <a:gd name="T79" fmla="*/ 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" h="292">
                  <a:moveTo>
                    <a:pt x="177" y="1"/>
                  </a:moveTo>
                  <a:cubicBezTo>
                    <a:pt x="188" y="4"/>
                    <a:pt x="185" y="16"/>
                    <a:pt x="190" y="23"/>
                  </a:cubicBezTo>
                  <a:cubicBezTo>
                    <a:pt x="193" y="30"/>
                    <a:pt x="191" y="39"/>
                    <a:pt x="200" y="43"/>
                  </a:cubicBezTo>
                  <a:cubicBezTo>
                    <a:pt x="201" y="70"/>
                    <a:pt x="214" y="93"/>
                    <a:pt x="221" y="117"/>
                  </a:cubicBezTo>
                  <a:cubicBezTo>
                    <a:pt x="237" y="165"/>
                    <a:pt x="254" y="211"/>
                    <a:pt x="271" y="258"/>
                  </a:cubicBezTo>
                  <a:cubicBezTo>
                    <a:pt x="275" y="270"/>
                    <a:pt x="275" y="278"/>
                    <a:pt x="260" y="283"/>
                  </a:cubicBezTo>
                  <a:cubicBezTo>
                    <a:pt x="243" y="289"/>
                    <a:pt x="241" y="282"/>
                    <a:pt x="237" y="270"/>
                  </a:cubicBezTo>
                  <a:cubicBezTo>
                    <a:pt x="213" y="198"/>
                    <a:pt x="188" y="126"/>
                    <a:pt x="164" y="55"/>
                  </a:cubicBezTo>
                  <a:cubicBezTo>
                    <a:pt x="163" y="51"/>
                    <a:pt x="161" y="48"/>
                    <a:pt x="156" y="45"/>
                  </a:cubicBezTo>
                  <a:cubicBezTo>
                    <a:pt x="156" y="61"/>
                    <a:pt x="156" y="77"/>
                    <a:pt x="156" y="93"/>
                  </a:cubicBezTo>
                  <a:cubicBezTo>
                    <a:pt x="156" y="151"/>
                    <a:pt x="155" y="210"/>
                    <a:pt x="157" y="269"/>
                  </a:cubicBezTo>
                  <a:cubicBezTo>
                    <a:pt x="157" y="290"/>
                    <a:pt x="143" y="284"/>
                    <a:pt x="133" y="286"/>
                  </a:cubicBezTo>
                  <a:cubicBezTo>
                    <a:pt x="118" y="289"/>
                    <a:pt x="121" y="277"/>
                    <a:pt x="121" y="269"/>
                  </a:cubicBezTo>
                  <a:cubicBezTo>
                    <a:pt x="120" y="202"/>
                    <a:pt x="121" y="136"/>
                    <a:pt x="121" y="69"/>
                  </a:cubicBezTo>
                  <a:cubicBezTo>
                    <a:pt x="121" y="62"/>
                    <a:pt x="121" y="55"/>
                    <a:pt x="117" y="47"/>
                  </a:cubicBezTo>
                  <a:cubicBezTo>
                    <a:pt x="99" y="99"/>
                    <a:pt x="82" y="150"/>
                    <a:pt x="64" y="201"/>
                  </a:cubicBezTo>
                  <a:cubicBezTo>
                    <a:pt x="56" y="226"/>
                    <a:pt x="48" y="250"/>
                    <a:pt x="40" y="275"/>
                  </a:cubicBezTo>
                  <a:cubicBezTo>
                    <a:pt x="37" y="281"/>
                    <a:pt x="36" y="292"/>
                    <a:pt x="26" y="285"/>
                  </a:cubicBezTo>
                  <a:cubicBezTo>
                    <a:pt x="18" y="280"/>
                    <a:pt x="0" y="284"/>
                    <a:pt x="7" y="264"/>
                  </a:cubicBezTo>
                  <a:cubicBezTo>
                    <a:pt x="26" y="208"/>
                    <a:pt x="44" y="152"/>
                    <a:pt x="63" y="96"/>
                  </a:cubicBezTo>
                  <a:cubicBezTo>
                    <a:pt x="72" y="70"/>
                    <a:pt x="81" y="43"/>
                    <a:pt x="90" y="16"/>
                  </a:cubicBezTo>
                  <a:cubicBezTo>
                    <a:pt x="92" y="10"/>
                    <a:pt x="92" y="3"/>
                    <a:pt x="100" y="0"/>
                  </a:cubicBezTo>
                  <a:cubicBezTo>
                    <a:pt x="107" y="10"/>
                    <a:pt x="102" y="20"/>
                    <a:pt x="99" y="29"/>
                  </a:cubicBezTo>
                  <a:cubicBezTo>
                    <a:pt x="79" y="81"/>
                    <a:pt x="64" y="135"/>
                    <a:pt x="44" y="187"/>
                  </a:cubicBezTo>
                  <a:cubicBezTo>
                    <a:pt x="36" y="209"/>
                    <a:pt x="32" y="231"/>
                    <a:pt x="23" y="252"/>
                  </a:cubicBezTo>
                  <a:cubicBezTo>
                    <a:pt x="21" y="256"/>
                    <a:pt x="16" y="264"/>
                    <a:pt x="24" y="267"/>
                  </a:cubicBezTo>
                  <a:cubicBezTo>
                    <a:pt x="30" y="269"/>
                    <a:pt x="31" y="260"/>
                    <a:pt x="33" y="256"/>
                  </a:cubicBezTo>
                  <a:cubicBezTo>
                    <a:pt x="53" y="199"/>
                    <a:pt x="73" y="143"/>
                    <a:pt x="90" y="86"/>
                  </a:cubicBezTo>
                  <a:cubicBezTo>
                    <a:pt x="96" y="69"/>
                    <a:pt x="102" y="52"/>
                    <a:pt x="108" y="35"/>
                  </a:cubicBezTo>
                  <a:cubicBezTo>
                    <a:pt x="113" y="23"/>
                    <a:pt x="114" y="12"/>
                    <a:pt x="112" y="0"/>
                  </a:cubicBezTo>
                  <a:cubicBezTo>
                    <a:pt x="129" y="0"/>
                    <a:pt x="147" y="0"/>
                    <a:pt x="164" y="1"/>
                  </a:cubicBezTo>
                  <a:cubicBezTo>
                    <a:pt x="163" y="15"/>
                    <a:pt x="167" y="28"/>
                    <a:pt x="171" y="41"/>
                  </a:cubicBezTo>
                  <a:cubicBezTo>
                    <a:pt x="195" y="106"/>
                    <a:pt x="215" y="171"/>
                    <a:pt x="239" y="236"/>
                  </a:cubicBezTo>
                  <a:cubicBezTo>
                    <a:pt x="241" y="243"/>
                    <a:pt x="242" y="251"/>
                    <a:pt x="246" y="259"/>
                  </a:cubicBezTo>
                  <a:cubicBezTo>
                    <a:pt x="247" y="263"/>
                    <a:pt x="248" y="269"/>
                    <a:pt x="254" y="267"/>
                  </a:cubicBezTo>
                  <a:cubicBezTo>
                    <a:pt x="260" y="264"/>
                    <a:pt x="257" y="259"/>
                    <a:pt x="256" y="255"/>
                  </a:cubicBezTo>
                  <a:cubicBezTo>
                    <a:pt x="248" y="236"/>
                    <a:pt x="244" y="217"/>
                    <a:pt x="237" y="198"/>
                  </a:cubicBezTo>
                  <a:cubicBezTo>
                    <a:pt x="215" y="138"/>
                    <a:pt x="195" y="76"/>
                    <a:pt x="175" y="15"/>
                  </a:cubicBezTo>
                  <a:cubicBezTo>
                    <a:pt x="174" y="12"/>
                    <a:pt x="173" y="9"/>
                    <a:pt x="174" y="6"/>
                  </a:cubicBezTo>
                  <a:cubicBezTo>
                    <a:pt x="174" y="4"/>
                    <a:pt x="175" y="2"/>
                    <a:pt x="177" y="1"/>
                  </a:cubicBezTo>
                  <a:close/>
                </a:path>
              </a:pathLst>
            </a:custGeom>
            <a:solidFill>
              <a:srgbClr val="838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22101A2-C07F-F9EA-D440-6ED484D6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312"/>
              <a:ext cx="45" cy="408"/>
            </a:xfrm>
            <a:custGeom>
              <a:avLst/>
              <a:gdLst>
                <a:gd name="T0" fmla="*/ 18 w 19"/>
                <a:gd name="T1" fmla="*/ 85 h 172"/>
                <a:gd name="T2" fmla="*/ 18 w 19"/>
                <a:gd name="T3" fmla="*/ 159 h 172"/>
                <a:gd name="T4" fmla="*/ 10 w 19"/>
                <a:gd name="T5" fmla="*/ 172 h 172"/>
                <a:gd name="T6" fmla="*/ 2 w 19"/>
                <a:gd name="T7" fmla="*/ 159 h 172"/>
                <a:gd name="T8" fmla="*/ 2 w 19"/>
                <a:gd name="T9" fmla="*/ 13 h 172"/>
                <a:gd name="T10" fmla="*/ 9 w 19"/>
                <a:gd name="T11" fmla="*/ 1 h 172"/>
                <a:gd name="T12" fmla="*/ 18 w 19"/>
                <a:gd name="T13" fmla="*/ 13 h 172"/>
                <a:gd name="T14" fmla="*/ 18 w 19"/>
                <a:gd name="T15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2">
                  <a:moveTo>
                    <a:pt x="18" y="85"/>
                  </a:moveTo>
                  <a:cubicBezTo>
                    <a:pt x="18" y="110"/>
                    <a:pt x="18" y="134"/>
                    <a:pt x="18" y="159"/>
                  </a:cubicBezTo>
                  <a:cubicBezTo>
                    <a:pt x="17" y="164"/>
                    <a:pt x="19" y="172"/>
                    <a:pt x="10" y="172"/>
                  </a:cubicBezTo>
                  <a:cubicBezTo>
                    <a:pt x="0" y="172"/>
                    <a:pt x="2" y="164"/>
                    <a:pt x="2" y="159"/>
                  </a:cubicBezTo>
                  <a:cubicBezTo>
                    <a:pt x="2" y="110"/>
                    <a:pt x="2" y="62"/>
                    <a:pt x="2" y="13"/>
                  </a:cubicBezTo>
                  <a:cubicBezTo>
                    <a:pt x="2" y="8"/>
                    <a:pt x="1" y="2"/>
                    <a:pt x="9" y="1"/>
                  </a:cubicBezTo>
                  <a:cubicBezTo>
                    <a:pt x="18" y="0"/>
                    <a:pt x="17" y="7"/>
                    <a:pt x="18" y="13"/>
                  </a:cubicBezTo>
                  <a:cubicBezTo>
                    <a:pt x="18" y="37"/>
                    <a:pt x="18" y="61"/>
                    <a:pt x="18" y="85"/>
                  </a:cubicBezTo>
                  <a:close/>
                </a:path>
              </a:pathLst>
            </a:custGeom>
            <a:solidFill>
              <a:srgbClr val="81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791C0B9-2CB5-14B8-FD3D-4C4AF8B9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2305"/>
              <a:ext cx="164" cy="408"/>
            </a:xfrm>
            <a:custGeom>
              <a:avLst/>
              <a:gdLst>
                <a:gd name="T0" fmla="*/ 66 w 69"/>
                <a:gd name="T1" fmla="*/ 15 h 172"/>
                <a:gd name="T2" fmla="*/ 56 w 69"/>
                <a:gd name="T3" fmla="*/ 44 h 172"/>
                <a:gd name="T4" fmla="*/ 19 w 69"/>
                <a:gd name="T5" fmla="*/ 155 h 172"/>
                <a:gd name="T6" fmla="*/ 15 w 69"/>
                <a:gd name="T7" fmla="*/ 166 h 172"/>
                <a:gd name="T8" fmla="*/ 5 w 69"/>
                <a:gd name="T9" fmla="*/ 170 h 172"/>
                <a:gd name="T10" fmla="*/ 1 w 69"/>
                <a:gd name="T11" fmla="*/ 160 h 172"/>
                <a:gd name="T12" fmla="*/ 53 w 69"/>
                <a:gd name="T13" fmla="*/ 8 h 172"/>
                <a:gd name="T14" fmla="*/ 61 w 69"/>
                <a:gd name="T15" fmla="*/ 2 h 172"/>
                <a:gd name="T16" fmla="*/ 66 w 69"/>
                <a:gd name="T17" fmla="*/ 1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72">
                  <a:moveTo>
                    <a:pt x="66" y="15"/>
                  </a:moveTo>
                  <a:cubicBezTo>
                    <a:pt x="64" y="21"/>
                    <a:pt x="60" y="33"/>
                    <a:pt x="56" y="44"/>
                  </a:cubicBezTo>
                  <a:cubicBezTo>
                    <a:pt x="44" y="81"/>
                    <a:pt x="32" y="118"/>
                    <a:pt x="19" y="155"/>
                  </a:cubicBezTo>
                  <a:cubicBezTo>
                    <a:pt x="18" y="159"/>
                    <a:pt x="17" y="162"/>
                    <a:pt x="15" y="166"/>
                  </a:cubicBezTo>
                  <a:cubicBezTo>
                    <a:pt x="12" y="170"/>
                    <a:pt x="9" y="172"/>
                    <a:pt x="5" y="170"/>
                  </a:cubicBezTo>
                  <a:cubicBezTo>
                    <a:pt x="0" y="168"/>
                    <a:pt x="0" y="164"/>
                    <a:pt x="1" y="160"/>
                  </a:cubicBezTo>
                  <a:cubicBezTo>
                    <a:pt x="19" y="109"/>
                    <a:pt x="36" y="59"/>
                    <a:pt x="53" y="8"/>
                  </a:cubicBezTo>
                  <a:cubicBezTo>
                    <a:pt x="54" y="4"/>
                    <a:pt x="56" y="0"/>
                    <a:pt x="61" y="2"/>
                  </a:cubicBezTo>
                  <a:cubicBezTo>
                    <a:pt x="65" y="3"/>
                    <a:pt x="69" y="5"/>
                    <a:pt x="66" y="15"/>
                  </a:cubicBezTo>
                  <a:close/>
                </a:path>
              </a:pathLst>
            </a:custGeom>
            <a:solidFill>
              <a:srgbClr val="838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008FBA6-1E3C-A504-78E3-D67792D0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2300"/>
              <a:ext cx="176" cy="413"/>
            </a:xfrm>
            <a:custGeom>
              <a:avLst/>
              <a:gdLst>
                <a:gd name="T0" fmla="*/ 72 w 74"/>
                <a:gd name="T1" fmla="*/ 164 h 174"/>
                <a:gd name="T2" fmla="*/ 67 w 74"/>
                <a:gd name="T3" fmla="*/ 171 h 174"/>
                <a:gd name="T4" fmla="*/ 58 w 74"/>
                <a:gd name="T5" fmla="*/ 167 h 174"/>
                <a:gd name="T6" fmla="*/ 46 w 74"/>
                <a:gd name="T7" fmla="*/ 132 h 174"/>
                <a:gd name="T8" fmla="*/ 7 w 74"/>
                <a:gd name="T9" fmla="*/ 19 h 174"/>
                <a:gd name="T10" fmla="*/ 11 w 74"/>
                <a:gd name="T11" fmla="*/ 3 h 174"/>
                <a:gd name="T12" fmla="*/ 21 w 74"/>
                <a:gd name="T13" fmla="*/ 14 h 174"/>
                <a:gd name="T14" fmla="*/ 69 w 74"/>
                <a:gd name="T15" fmla="*/ 155 h 174"/>
                <a:gd name="T16" fmla="*/ 72 w 74"/>
                <a:gd name="T17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74">
                  <a:moveTo>
                    <a:pt x="72" y="164"/>
                  </a:moveTo>
                  <a:cubicBezTo>
                    <a:pt x="74" y="169"/>
                    <a:pt x="70" y="170"/>
                    <a:pt x="67" y="171"/>
                  </a:cubicBezTo>
                  <a:cubicBezTo>
                    <a:pt x="62" y="174"/>
                    <a:pt x="60" y="172"/>
                    <a:pt x="58" y="167"/>
                  </a:cubicBezTo>
                  <a:cubicBezTo>
                    <a:pt x="54" y="155"/>
                    <a:pt x="50" y="144"/>
                    <a:pt x="46" y="132"/>
                  </a:cubicBezTo>
                  <a:cubicBezTo>
                    <a:pt x="33" y="94"/>
                    <a:pt x="20" y="57"/>
                    <a:pt x="7" y="19"/>
                  </a:cubicBezTo>
                  <a:cubicBezTo>
                    <a:pt x="5" y="13"/>
                    <a:pt x="0" y="7"/>
                    <a:pt x="11" y="3"/>
                  </a:cubicBezTo>
                  <a:cubicBezTo>
                    <a:pt x="21" y="0"/>
                    <a:pt x="19" y="10"/>
                    <a:pt x="21" y="14"/>
                  </a:cubicBezTo>
                  <a:cubicBezTo>
                    <a:pt x="37" y="61"/>
                    <a:pt x="53" y="108"/>
                    <a:pt x="69" y="155"/>
                  </a:cubicBezTo>
                  <a:cubicBezTo>
                    <a:pt x="70" y="158"/>
                    <a:pt x="71" y="161"/>
                    <a:pt x="72" y="164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62AEE50-4FA9-A05B-0DD5-A41FB95A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1072"/>
              <a:ext cx="238" cy="329"/>
            </a:xfrm>
            <a:custGeom>
              <a:avLst/>
              <a:gdLst>
                <a:gd name="T0" fmla="*/ 4 w 100"/>
                <a:gd name="T1" fmla="*/ 138 h 139"/>
                <a:gd name="T2" fmla="*/ 6 w 100"/>
                <a:gd name="T3" fmla="*/ 23 h 139"/>
                <a:gd name="T4" fmla="*/ 12 w 100"/>
                <a:gd name="T5" fmla="*/ 0 h 139"/>
                <a:gd name="T6" fmla="*/ 23 w 100"/>
                <a:gd name="T7" fmla="*/ 14 h 139"/>
                <a:gd name="T8" fmla="*/ 31 w 100"/>
                <a:gd name="T9" fmla="*/ 41 h 139"/>
                <a:gd name="T10" fmla="*/ 31 w 100"/>
                <a:gd name="T11" fmla="*/ 73 h 139"/>
                <a:gd name="T12" fmla="*/ 30 w 100"/>
                <a:gd name="T13" fmla="*/ 79 h 139"/>
                <a:gd name="T14" fmla="*/ 33 w 100"/>
                <a:gd name="T15" fmla="*/ 100 h 139"/>
                <a:gd name="T16" fmla="*/ 65 w 100"/>
                <a:gd name="T17" fmla="*/ 100 h 139"/>
                <a:gd name="T18" fmla="*/ 68 w 100"/>
                <a:gd name="T19" fmla="*/ 75 h 139"/>
                <a:gd name="T20" fmla="*/ 67 w 100"/>
                <a:gd name="T21" fmla="*/ 64 h 139"/>
                <a:gd name="T22" fmla="*/ 69 w 100"/>
                <a:gd name="T23" fmla="*/ 58 h 139"/>
                <a:gd name="T24" fmla="*/ 72 w 100"/>
                <a:gd name="T25" fmla="*/ 45 h 139"/>
                <a:gd name="T26" fmla="*/ 73 w 100"/>
                <a:gd name="T27" fmla="*/ 40 h 139"/>
                <a:gd name="T28" fmla="*/ 91 w 100"/>
                <a:gd name="T29" fmla="*/ 19 h 139"/>
                <a:gd name="T30" fmla="*/ 94 w 100"/>
                <a:gd name="T31" fmla="*/ 139 h 139"/>
                <a:gd name="T32" fmla="*/ 4 w 100"/>
                <a:gd name="T33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9">
                  <a:moveTo>
                    <a:pt x="4" y="138"/>
                  </a:moveTo>
                  <a:cubicBezTo>
                    <a:pt x="4" y="100"/>
                    <a:pt x="0" y="61"/>
                    <a:pt x="6" y="23"/>
                  </a:cubicBezTo>
                  <a:cubicBezTo>
                    <a:pt x="14" y="17"/>
                    <a:pt x="5" y="6"/>
                    <a:pt x="12" y="0"/>
                  </a:cubicBezTo>
                  <a:cubicBezTo>
                    <a:pt x="20" y="0"/>
                    <a:pt x="19" y="9"/>
                    <a:pt x="23" y="14"/>
                  </a:cubicBezTo>
                  <a:cubicBezTo>
                    <a:pt x="26" y="23"/>
                    <a:pt x="28" y="32"/>
                    <a:pt x="31" y="41"/>
                  </a:cubicBezTo>
                  <a:cubicBezTo>
                    <a:pt x="33" y="52"/>
                    <a:pt x="33" y="63"/>
                    <a:pt x="31" y="73"/>
                  </a:cubicBezTo>
                  <a:cubicBezTo>
                    <a:pt x="31" y="75"/>
                    <a:pt x="30" y="77"/>
                    <a:pt x="30" y="79"/>
                  </a:cubicBezTo>
                  <a:cubicBezTo>
                    <a:pt x="29" y="86"/>
                    <a:pt x="25" y="96"/>
                    <a:pt x="33" y="100"/>
                  </a:cubicBezTo>
                  <a:cubicBezTo>
                    <a:pt x="43" y="105"/>
                    <a:pt x="56" y="105"/>
                    <a:pt x="65" y="100"/>
                  </a:cubicBezTo>
                  <a:cubicBezTo>
                    <a:pt x="74" y="95"/>
                    <a:pt x="69" y="84"/>
                    <a:pt x="68" y="75"/>
                  </a:cubicBezTo>
                  <a:cubicBezTo>
                    <a:pt x="68" y="71"/>
                    <a:pt x="67" y="68"/>
                    <a:pt x="67" y="64"/>
                  </a:cubicBezTo>
                  <a:cubicBezTo>
                    <a:pt x="68" y="62"/>
                    <a:pt x="68" y="60"/>
                    <a:pt x="69" y="58"/>
                  </a:cubicBezTo>
                  <a:cubicBezTo>
                    <a:pt x="70" y="54"/>
                    <a:pt x="71" y="50"/>
                    <a:pt x="72" y="45"/>
                  </a:cubicBezTo>
                  <a:cubicBezTo>
                    <a:pt x="72" y="44"/>
                    <a:pt x="72" y="42"/>
                    <a:pt x="73" y="40"/>
                  </a:cubicBezTo>
                  <a:cubicBezTo>
                    <a:pt x="76" y="31"/>
                    <a:pt x="76" y="19"/>
                    <a:pt x="91" y="19"/>
                  </a:cubicBezTo>
                  <a:cubicBezTo>
                    <a:pt x="100" y="59"/>
                    <a:pt x="94" y="99"/>
                    <a:pt x="94" y="139"/>
                  </a:cubicBezTo>
                  <a:cubicBezTo>
                    <a:pt x="64" y="139"/>
                    <a:pt x="34" y="138"/>
                    <a:pt x="4" y="138"/>
                  </a:cubicBezTo>
                  <a:close/>
                </a:path>
              </a:pathLst>
            </a:custGeom>
            <a:solidFill>
              <a:srgbClr val="E1B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13626C0-328E-D700-FC4C-C6FE4FA3F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563"/>
              <a:ext cx="285" cy="664"/>
            </a:xfrm>
            <a:custGeom>
              <a:avLst/>
              <a:gdLst>
                <a:gd name="T0" fmla="*/ 110 w 120"/>
                <a:gd name="T1" fmla="*/ 0 h 280"/>
                <a:gd name="T2" fmla="*/ 116 w 120"/>
                <a:gd name="T3" fmla="*/ 23 h 280"/>
                <a:gd name="T4" fmla="*/ 36 w 120"/>
                <a:gd name="T5" fmla="*/ 254 h 280"/>
                <a:gd name="T6" fmla="*/ 19 w 120"/>
                <a:gd name="T7" fmla="*/ 274 h 280"/>
                <a:gd name="T8" fmla="*/ 18 w 120"/>
                <a:gd name="T9" fmla="*/ 246 h 280"/>
                <a:gd name="T10" fmla="*/ 96 w 120"/>
                <a:gd name="T11" fmla="*/ 12 h 280"/>
                <a:gd name="T12" fmla="*/ 98 w 120"/>
                <a:gd name="T13" fmla="*/ 0 h 280"/>
                <a:gd name="T14" fmla="*/ 110 w 120"/>
                <a:gd name="T1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280">
                  <a:moveTo>
                    <a:pt x="110" y="0"/>
                  </a:moveTo>
                  <a:cubicBezTo>
                    <a:pt x="118" y="7"/>
                    <a:pt x="120" y="13"/>
                    <a:pt x="116" y="23"/>
                  </a:cubicBezTo>
                  <a:cubicBezTo>
                    <a:pt x="90" y="100"/>
                    <a:pt x="64" y="177"/>
                    <a:pt x="36" y="254"/>
                  </a:cubicBezTo>
                  <a:cubicBezTo>
                    <a:pt x="34" y="262"/>
                    <a:pt x="36" y="280"/>
                    <a:pt x="19" y="274"/>
                  </a:cubicBezTo>
                  <a:cubicBezTo>
                    <a:pt x="0" y="267"/>
                    <a:pt x="15" y="255"/>
                    <a:pt x="18" y="246"/>
                  </a:cubicBezTo>
                  <a:cubicBezTo>
                    <a:pt x="43" y="168"/>
                    <a:pt x="70" y="90"/>
                    <a:pt x="96" y="12"/>
                  </a:cubicBezTo>
                  <a:cubicBezTo>
                    <a:pt x="98" y="8"/>
                    <a:pt x="97" y="4"/>
                    <a:pt x="98" y="0"/>
                  </a:cubicBezTo>
                  <a:cubicBezTo>
                    <a:pt x="102" y="0"/>
                    <a:pt x="106" y="0"/>
                    <a:pt x="110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715943C-B01B-37A8-F7B0-311DD9AD4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1565"/>
              <a:ext cx="202" cy="560"/>
            </a:xfrm>
            <a:custGeom>
              <a:avLst/>
              <a:gdLst>
                <a:gd name="T0" fmla="*/ 80 w 85"/>
                <a:gd name="T1" fmla="*/ 236 h 236"/>
                <a:gd name="T2" fmla="*/ 59 w 85"/>
                <a:gd name="T3" fmla="*/ 182 h 236"/>
                <a:gd name="T4" fmla="*/ 5 w 85"/>
                <a:gd name="T5" fmla="*/ 25 h 236"/>
                <a:gd name="T6" fmla="*/ 8 w 85"/>
                <a:gd name="T7" fmla="*/ 0 h 236"/>
                <a:gd name="T8" fmla="*/ 21 w 85"/>
                <a:gd name="T9" fmla="*/ 0 h 236"/>
                <a:gd name="T10" fmla="*/ 20 w 85"/>
                <a:gd name="T11" fmla="*/ 3 h 236"/>
                <a:gd name="T12" fmla="*/ 17 w 85"/>
                <a:gd name="T13" fmla="*/ 11 h 236"/>
                <a:gd name="T14" fmla="*/ 21 w 85"/>
                <a:gd name="T15" fmla="*/ 34 h 236"/>
                <a:gd name="T16" fmla="*/ 79 w 85"/>
                <a:gd name="T17" fmla="*/ 206 h 236"/>
                <a:gd name="T18" fmla="*/ 83 w 85"/>
                <a:gd name="T19" fmla="*/ 231 h 236"/>
                <a:gd name="T20" fmla="*/ 80 w 85"/>
                <a:gd name="T2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236">
                  <a:moveTo>
                    <a:pt x="80" y="236"/>
                  </a:moveTo>
                  <a:cubicBezTo>
                    <a:pt x="68" y="220"/>
                    <a:pt x="66" y="200"/>
                    <a:pt x="59" y="182"/>
                  </a:cubicBezTo>
                  <a:cubicBezTo>
                    <a:pt x="41" y="130"/>
                    <a:pt x="23" y="77"/>
                    <a:pt x="5" y="25"/>
                  </a:cubicBezTo>
                  <a:cubicBezTo>
                    <a:pt x="1" y="15"/>
                    <a:pt x="0" y="7"/>
                    <a:pt x="8" y="0"/>
                  </a:cubicBezTo>
                  <a:cubicBezTo>
                    <a:pt x="12" y="0"/>
                    <a:pt x="16" y="0"/>
                    <a:pt x="21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4" y="20"/>
                    <a:pt x="18" y="27"/>
                    <a:pt x="21" y="34"/>
                  </a:cubicBezTo>
                  <a:cubicBezTo>
                    <a:pt x="39" y="92"/>
                    <a:pt x="60" y="148"/>
                    <a:pt x="79" y="206"/>
                  </a:cubicBezTo>
                  <a:cubicBezTo>
                    <a:pt x="81" y="214"/>
                    <a:pt x="85" y="222"/>
                    <a:pt x="83" y="231"/>
                  </a:cubicBezTo>
                  <a:cubicBezTo>
                    <a:pt x="83" y="233"/>
                    <a:pt x="82" y="234"/>
                    <a:pt x="80" y="236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33E6C16-0E2C-97A0-7A44-073BD4E27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041"/>
              <a:ext cx="202" cy="133"/>
            </a:xfrm>
            <a:custGeom>
              <a:avLst/>
              <a:gdLst>
                <a:gd name="T0" fmla="*/ 12 w 85"/>
                <a:gd name="T1" fmla="*/ 28 h 56"/>
                <a:gd name="T2" fmla="*/ 7 w 85"/>
                <a:gd name="T3" fmla="*/ 16 h 56"/>
                <a:gd name="T4" fmla="*/ 0 w 85"/>
                <a:gd name="T5" fmla="*/ 36 h 56"/>
                <a:gd name="T6" fmla="*/ 41 w 85"/>
                <a:gd name="T7" fmla="*/ 1 h 56"/>
                <a:gd name="T8" fmla="*/ 85 w 85"/>
                <a:gd name="T9" fmla="*/ 2 h 56"/>
                <a:gd name="T10" fmla="*/ 85 w 85"/>
                <a:gd name="T11" fmla="*/ 32 h 56"/>
                <a:gd name="T12" fmla="*/ 69 w 85"/>
                <a:gd name="T13" fmla="*/ 56 h 56"/>
                <a:gd name="T14" fmla="*/ 66 w 85"/>
                <a:gd name="T15" fmla="*/ 33 h 56"/>
                <a:gd name="T16" fmla="*/ 54 w 85"/>
                <a:gd name="T17" fmla="*/ 18 h 56"/>
                <a:gd name="T18" fmla="*/ 12 w 85"/>
                <a:gd name="T1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56">
                  <a:moveTo>
                    <a:pt x="12" y="28"/>
                  </a:moveTo>
                  <a:cubicBezTo>
                    <a:pt x="10" y="25"/>
                    <a:pt x="9" y="21"/>
                    <a:pt x="7" y="16"/>
                  </a:cubicBezTo>
                  <a:cubicBezTo>
                    <a:pt x="2" y="22"/>
                    <a:pt x="9" y="32"/>
                    <a:pt x="0" y="36"/>
                  </a:cubicBezTo>
                  <a:cubicBezTo>
                    <a:pt x="4" y="1"/>
                    <a:pt x="4" y="0"/>
                    <a:pt x="41" y="1"/>
                  </a:cubicBezTo>
                  <a:cubicBezTo>
                    <a:pt x="56" y="1"/>
                    <a:pt x="70" y="2"/>
                    <a:pt x="85" y="2"/>
                  </a:cubicBezTo>
                  <a:cubicBezTo>
                    <a:pt x="85" y="12"/>
                    <a:pt x="85" y="22"/>
                    <a:pt x="85" y="32"/>
                  </a:cubicBezTo>
                  <a:cubicBezTo>
                    <a:pt x="73" y="36"/>
                    <a:pt x="76" y="49"/>
                    <a:pt x="69" y="56"/>
                  </a:cubicBezTo>
                  <a:cubicBezTo>
                    <a:pt x="62" y="49"/>
                    <a:pt x="65" y="41"/>
                    <a:pt x="66" y="33"/>
                  </a:cubicBezTo>
                  <a:cubicBezTo>
                    <a:pt x="69" y="23"/>
                    <a:pt x="65" y="17"/>
                    <a:pt x="54" y="18"/>
                  </a:cubicBezTo>
                  <a:cubicBezTo>
                    <a:pt x="39" y="19"/>
                    <a:pt x="23" y="13"/>
                    <a:pt x="12" y="28"/>
                  </a:cubicBezTo>
                  <a:close/>
                </a:path>
              </a:pathLst>
            </a:custGeom>
            <a:solidFill>
              <a:srgbClr val="CEB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52AB94A-7A98-8964-B5CA-4D40063B6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572"/>
              <a:ext cx="62" cy="648"/>
            </a:xfrm>
            <a:custGeom>
              <a:avLst/>
              <a:gdLst>
                <a:gd name="T0" fmla="*/ 23 w 26"/>
                <a:gd name="T1" fmla="*/ 137 h 273"/>
                <a:gd name="T2" fmla="*/ 23 w 26"/>
                <a:gd name="T3" fmla="*/ 257 h 273"/>
                <a:gd name="T4" fmla="*/ 13 w 26"/>
                <a:gd name="T5" fmla="*/ 273 h 273"/>
                <a:gd name="T6" fmla="*/ 2 w 26"/>
                <a:gd name="T7" fmla="*/ 256 h 273"/>
                <a:gd name="T8" fmla="*/ 2 w 26"/>
                <a:gd name="T9" fmla="*/ 19 h 273"/>
                <a:gd name="T10" fmla="*/ 14 w 26"/>
                <a:gd name="T11" fmla="*/ 1 h 273"/>
                <a:gd name="T12" fmla="*/ 22 w 26"/>
                <a:gd name="T13" fmla="*/ 19 h 273"/>
                <a:gd name="T14" fmla="*/ 22 w 26"/>
                <a:gd name="T15" fmla="*/ 137 h 273"/>
                <a:gd name="T16" fmla="*/ 23 w 26"/>
                <a:gd name="T17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3">
                  <a:moveTo>
                    <a:pt x="23" y="137"/>
                  </a:moveTo>
                  <a:cubicBezTo>
                    <a:pt x="23" y="177"/>
                    <a:pt x="23" y="217"/>
                    <a:pt x="23" y="257"/>
                  </a:cubicBezTo>
                  <a:cubicBezTo>
                    <a:pt x="23" y="264"/>
                    <a:pt x="25" y="272"/>
                    <a:pt x="13" y="273"/>
                  </a:cubicBezTo>
                  <a:cubicBezTo>
                    <a:pt x="0" y="273"/>
                    <a:pt x="2" y="264"/>
                    <a:pt x="2" y="256"/>
                  </a:cubicBezTo>
                  <a:cubicBezTo>
                    <a:pt x="2" y="177"/>
                    <a:pt x="2" y="98"/>
                    <a:pt x="2" y="19"/>
                  </a:cubicBezTo>
                  <a:cubicBezTo>
                    <a:pt x="2" y="10"/>
                    <a:pt x="1" y="0"/>
                    <a:pt x="14" y="1"/>
                  </a:cubicBezTo>
                  <a:cubicBezTo>
                    <a:pt x="26" y="1"/>
                    <a:pt x="22" y="12"/>
                    <a:pt x="22" y="19"/>
                  </a:cubicBezTo>
                  <a:cubicBezTo>
                    <a:pt x="23" y="59"/>
                    <a:pt x="22" y="98"/>
                    <a:pt x="22" y="137"/>
                  </a:cubicBezTo>
                  <a:cubicBezTo>
                    <a:pt x="23" y="137"/>
                    <a:pt x="23" y="137"/>
                    <a:pt x="23" y="137"/>
                  </a:cubicBez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E38A61C-4BC1-EE17-0AB5-3F44C92FA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1572"/>
              <a:ext cx="233" cy="650"/>
            </a:xfrm>
            <a:custGeom>
              <a:avLst/>
              <a:gdLst>
                <a:gd name="T0" fmla="*/ 3 w 98"/>
                <a:gd name="T1" fmla="*/ 6 h 274"/>
                <a:gd name="T2" fmla="*/ 8 w 98"/>
                <a:gd name="T3" fmla="*/ 0 h 274"/>
                <a:gd name="T4" fmla="*/ 84 w 98"/>
                <a:gd name="T5" fmla="*/ 222 h 274"/>
                <a:gd name="T6" fmla="*/ 95 w 98"/>
                <a:gd name="T7" fmla="*/ 254 h 274"/>
                <a:gd name="T8" fmla="*/ 86 w 98"/>
                <a:gd name="T9" fmla="*/ 271 h 274"/>
                <a:gd name="T10" fmla="*/ 75 w 98"/>
                <a:gd name="T11" fmla="*/ 261 h 274"/>
                <a:gd name="T12" fmla="*/ 68 w 98"/>
                <a:gd name="T13" fmla="*/ 233 h 274"/>
                <a:gd name="T14" fmla="*/ 68 w 98"/>
                <a:gd name="T15" fmla="*/ 227 h 274"/>
                <a:gd name="T16" fmla="*/ 79 w 98"/>
                <a:gd name="T17" fmla="*/ 242 h 274"/>
                <a:gd name="T18" fmla="*/ 7 w 98"/>
                <a:gd name="T19" fmla="*/ 28 h 274"/>
                <a:gd name="T20" fmla="*/ 3 w 98"/>
                <a:gd name="T21" fmla="*/ 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74">
                  <a:moveTo>
                    <a:pt x="3" y="6"/>
                  </a:moveTo>
                  <a:cubicBezTo>
                    <a:pt x="5" y="4"/>
                    <a:pt x="6" y="2"/>
                    <a:pt x="8" y="0"/>
                  </a:cubicBezTo>
                  <a:cubicBezTo>
                    <a:pt x="33" y="74"/>
                    <a:pt x="59" y="148"/>
                    <a:pt x="84" y="222"/>
                  </a:cubicBezTo>
                  <a:cubicBezTo>
                    <a:pt x="88" y="233"/>
                    <a:pt x="91" y="244"/>
                    <a:pt x="95" y="254"/>
                  </a:cubicBezTo>
                  <a:cubicBezTo>
                    <a:pt x="98" y="263"/>
                    <a:pt x="94" y="268"/>
                    <a:pt x="86" y="271"/>
                  </a:cubicBezTo>
                  <a:cubicBezTo>
                    <a:pt x="77" y="274"/>
                    <a:pt x="77" y="267"/>
                    <a:pt x="75" y="261"/>
                  </a:cubicBezTo>
                  <a:cubicBezTo>
                    <a:pt x="71" y="252"/>
                    <a:pt x="66" y="243"/>
                    <a:pt x="68" y="233"/>
                  </a:cubicBezTo>
                  <a:cubicBezTo>
                    <a:pt x="68" y="231"/>
                    <a:pt x="68" y="229"/>
                    <a:pt x="68" y="227"/>
                  </a:cubicBezTo>
                  <a:cubicBezTo>
                    <a:pt x="78" y="229"/>
                    <a:pt x="75" y="239"/>
                    <a:pt x="79" y="242"/>
                  </a:cubicBezTo>
                  <a:cubicBezTo>
                    <a:pt x="57" y="172"/>
                    <a:pt x="30" y="101"/>
                    <a:pt x="7" y="28"/>
                  </a:cubicBezTo>
                  <a:cubicBezTo>
                    <a:pt x="5" y="21"/>
                    <a:pt x="0" y="14"/>
                    <a:pt x="3" y="6"/>
                  </a:cubicBezTo>
                  <a:close/>
                </a:path>
              </a:pathLst>
            </a:custGeom>
            <a:solidFill>
              <a:srgbClr val="4D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8B6723D-BAB9-AF83-0FE1-35B2F2CF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" y="1245"/>
              <a:ext cx="138" cy="85"/>
            </a:xfrm>
            <a:custGeom>
              <a:avLst/>
              <a:gdLst>
                <a:gd name="T0" fmla="*/ 51 w 58"/>
                <a:gd name="T1" fmla="*/ 0 h 36"/>
                <a:gd name="T2" fmla="*/ 51 w 58"/>
                <a:gd name="T3" fmla="*/ 33 h 36"/>
                <a:gd name="T4" fmla="*/ 5 w 58"/>
                <a:gd name="T5" fmla="*/ 33 h 36"/>
                <a:gd name="T6" fmla="*/ 6 w 58"/>
                <a:gd name="T7" fmla="*/ 1 h 36"/>
                <a:gd name="T8" fmla="*/ 51 w 5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6">
                  <a:moveTo>
                    <a:pt x="51" y="0"/>
                  </a:moveTo>
                  <a:cubicBezTo>
                    <a:pt x="58" y="11"/>
                    <a:pt x="56" y="22"/>
                    <a:pt x="51" y="33"/>
                  </a:cubicBezTo>
                  <a:cubicBezTo>
                    <a:pt x="50" y="36"/>
                    <a:pt x="7" y="36"/>
                    <a:pt x="5" y="33"/>
                  </a:cubicBezTo>
                  <a:cubicBezTo>
                    <a:pt x="0" y="22"/>
                    <a:pt x="0" y="12"/>
                    <a:pt x="6" y="1"/>
                  </a:cubicBezTo>
                  <a:cubicBezTo>
                    <a:pt x="21" y="6"/>
                    <a:pt x="36" y="10"/>
                    <a:pt x="51" y="0"/>
                  </a:cubicBezTo>
                  <a:close/>
                </a:path>
              </a:pathLst>
            </a:custGeom>
            <a:solidFill>
              <a:srgbClr val="6A5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9A68DD4-05B4-4F31-829C-D7D5DB7A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067"/>
              <a:ext cx="148" cy="107"/>
            </a:xfrm>
            <a:custGeom>
              <a:avLst/>
              <a:gdLst>
                <a:gd name="T0" fmla="*/ 1 w 62"/>
                <a:gd name="T1" fmla="*/ 17 h 45"/>
                <a:gd name="T2" fmla="*/ 18 w 62"/>
                <a:gd name="T3" fmla="*/ 1 h 45"/>
                <a:gd name="T4" fmla="*/ 58 w 62"/>
                <a:gd name="T5" fmla="*/ 45 h 45"/>
                <a:gd name="T6" fmla="*/ 57 w 62"/>
                <a:gd name="T7" fmla="*/ 45 h 45"/>
                <a:gd name="T8" fmla="*/ 10 w 62"/>
                <a:gd name="T9" fmla="*/ 44 h 45"/>
                <a:gd name="T10" fmla="*/ 1 w 62"/>
                <a:gd name="T1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5">
                  <a:moveTo>
                    <a:pt x="1" y="17"/>
                  </a:moveTo>
                  <a:cubicBezTo>
                    <a:pt x="0" y="5"/>
                    <a:pt x="5" y="1"/>
                    <a:pt x="18" y="1"/>
                  </a:cubicBezTo>
                  <a:cubicBezTo>
                    <a:pt x="62" y="1"/>
                    <a:pt x="62" y="0"/>
                    <a:pt x="58" y="45"/>
                  </a:cubicBezTo>
                  <a:cubicBezTo>
                    <a:pt x="58" y="45"/>
                    <a:pt x="57" y="45"/>
                    <a:pt x="57" y="45"/>
                  </a:cubicBezTo>
                  <a:cubicBezTo>
                    <a:pt x="42" y="40"/>
                    <a:pt x="26" y="36"/>
                    <a:pt x="10" y="44"/>
                  </a:cubicBezTo>
                  <a:cubicBezTo>
                    <a:pt x="7" y="35"/>
                    <a:pt x="4" y="26"/>
                    <a:pt x="1" y="17"/>
                  </a:cubicBezTo>
                  <a:close/>
                </a:path>
              </a:pathLst>
            </a:custGeom>
            <a:solidFill>
              <a:srgbClr val="5C4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E062A57-CFFD-159F-8E38-36369C818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136"/>
              <a:ext cx="119" cy="149"/>
            </a:xfrm>
            <a:custGeom>
              <a:avLst/>
              <a:gdLst>
                <a:gd name="T0" fmla="*/ 0 w 50"/>
                <a:gd name="T1" fmla="*/ 15 h 63"/>
                <a:gd name="T2" fmla="*/ 47 w 50"/>
                <a:gd name="T3" fmla="*/ 16 h 63"/>
                <a:gd name="T4" fmla="*/ 43 w 50"/>
                <a:gd name="T5" fmla="*/ 32 h 63"/>
                <a:gd name="T6" fmla="*/ 31 w 50"/>
                <a:gd name="T7" fmla="*/ 22 h 63"/>
                <a:gd name="T8" fmla="*/ 13 w 50"/>
                <a:gd name="T9" fmla="*/ 23 h 63"/>
                <a:gd name="T10" fmla="*/ 13 w 50"/>
                <a:gd name="T11" fmla="*/ 41 h 63"/>
                <a:gd name="T12" fmla="*/ 31 w 50"/>
                <a:gd name="T13" fmla="*/ 41 h 63"/>
                <a:gd name="T14" fmla="*/ 43 w 50"/>
                <a:gd name="T15" fmla="*/ 32 h 63"/>
                <a:gd name="T16" fmla="*/ 45 w 50"/>
                <a:gd name="T17" fmla="*/ 46 h 63"/>
                <a:gd name="T18" fmla="*/ 0 w 50"/>
                <a:gd name="T19" fmla="*/ 47 h 63"/>
                <a:gd name="T20" fmla="*/ 0 w 50"/>
                <a:gd name="T2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3">
                  <a:moveTo>
                    <a:pt x="0" y="15"/>
                  </a:moveTo>
                  <a:cubicBezTo>
                    <a:pt x="20" y="0"/>
                    <a:pt x="28" y="0"/>
                    <a:pt x="47" y="16"/>
                  </a:cubicBezTo>
                  <a:cubicBezTo>
                    <a:pt x="47" y="21"/>
                    <a:pt x="50" y="28"/>
                    <a:pt x="43" y="32"/>
                  </a:cubicBezTo>
                  <a:cubicBezTo>
                    <a:pt x="38" y="30"/>
                    <a:pt x="35" y="25"/>
                    <a:pt x="31" y="22"/>
                  </a:cubicBezTo>
                  <a:cubicBezTo>
                    <a:pt x="25" y="17"/>
                    <a:pt x="19" y="17"/>
                    <a:pt x="13" y="23"/>
                  </a:cubicBezTo>
                  <a:cubicBezTo>
                    <a:pt x="8" y="28"/>
                    <a:pt x="8" y="35"/>
                    <a:pt x="13" y="41"/>
                  </a:cubicBezTo>
                  <a:cubicBezTo>
                    <a:pt x="19" y="46"/>
                    <a:pt x="25" y="46"/>
                    <a:pt x="31" y="41"/>
                  </a:cubicBezTo>
                  <a:cubicBezTo>
                    <a:pt x="35" y="38"/>
                    <a:pt x="37" y="32"/>
                    <a:pt x="43" y="32"/>
                  </a:cubicBezTo>
                  <a:cubicBezTo>
                    <a:pt x="44" y="37"/>
                    <a:pt x="44" y="42"/>
                    <a:pt x="45" y="46"/>
                  </a:cubicBezTo>
                  <a:cubicBezTo>
                    <a:pt x="28" y="63"/>
                    <a:pt x="20" y="63"/>
                    <a:pt x="0" y="47"/>
                  </a:cubicBezTo>
                  <a:cubicBezTo>
                    <a:pt x="0" y="36"/>
                    <a:pt x="0" y="26"/>
                    <a:pt x="0" y="15"/>
                  </a:cubicBezTo>
                  <a:close/>
                </a:path>
              </a:pathLst>
            </a:custGeom>
            <a:solidFill>
              <a:srgbClr val="C6B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A371289-04E9-C657-22F1-BB2AD94D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584"/>
              <a:ext cx="229" cy="617"/>
            </a:xfrm>
            <a:custGeom>
              <a:avLst/>
              <a:gdLst>
                <a:gd name="T0" fmla="*/ 0 w 96"/>
                <a:gd name="T1" fmla="*/ 257 h 260"/>
                <a:gd name="T2" fmla="*/ 88 w 96"/>
                <a:gd name="T3" fmla="*/ 0 h 260"/>
                <a:gd name="T4" fmla="*/ 96 w 96"/>
                <a:gd name="T5" fmla="*/ 3 h 260"/>
                <a:gd name="T6" fmla="*/ 8 w 96"/>
                <a:gd name="T7" fmla="*/ 260 h 260"/>
                <a:gd name="T8" fmla="*/ 0 w 96"/>
                <a:gd name="T9" fmla="*/ 25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0">
                  <a:moveTo>
                    <a:pt x="0" y="257"/>
                  </a:moveTo>
                  <a:cubicBezTo>
                    <a:pt x="29" y="172"/>
                    <a:pt x="59" y="86"/>
                    <a:pt x="88" y="0"/>
                  </a:cubicBezTo>
                  <a:cubicBezTo>
                    <a:pt x="90" y="1"/>
                    <a:pt x="93" y="2"/>
                    <a:pt x="96" y="3"/>
                  </a:cubicBezTo>
                  <a:cubicBezTo>
                    <a:pt x="67" y="89"/>
                    <a:pt x="37" y="174"/>
                    <a:pt x="8" y="260"/>
                  </a:cubicBezTo>
                  <a:cubicBezTo>
                    <a:pt x="6" y="259"/>
                    <a:pt x="3" y="258"/>
                    <a:pt x="0" y="257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EA19002-0754-12D5-80BB-7197BAE3C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1586"/>
              <a:ext cx="243" cy="608"/>
            </a:xfrm>
            <a:custGeom>
              <a:avLst/>
              <a:gdLst>
                <a:gd name="T0" fmla="*/ 15 w 102"/>
                <a:gd name="T1" fmla="*/ 0 h 256"/>
                <a:gd name="T2" fmla="*/ 102 w 102"/>
                <a:gd name="T3" fmla="*/ 256 h 256"/>
                <a:gd name="T4" fmla="*/ 80 w 102"/>
                <a:gd name="T5" fmla="*/ 221 h 256"/>
                <a:gd name="T6" fmla="*/ 13 w 102"/>
                <a:gd name="T7" fmla="*/ 20 h 256"/>
                <a:gd name="T8" fmla="*/ 15 w 102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56">
                  <a:moveTo>
                    <a:pt x="15" y="0"/>
                  </a:moveTo>
                  <a:cubicBezTo>
                    <a:pt x="44" y="85"/>
                    <a:pt x="73" y="170"/>
                    <a:pt x="102" y="256"/>
                  </a:cubicBezTo>
                  <a:cubicBezTo>
                    <a:pt x="86" y="249"/>
                    <a:pt x="89" y="232"/>
                    <a:pt x="80" y="221"/>
                  </a:cubicBezTo>
                  <a:cubicBezTo>
                    <a:pt x="58" y="154"/>
                    <a:pt x="35" y="87"/>
                    <a:pt x="13" y="20"/>
                  </a:cubicBezTo>
                  <a:cubicBezTo>
                    <a:pt x="12" y="14"/>
                    <a:pt x="0" y="4"/>
                    <a:pt x="15" y="0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286ED208-D3F1-0718-3591-77681EF1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1591"/>
              <a:ext cx="11" cy="612"/>
            </a:xfrm>
            <a:custGeom>
              <a:avLst/>
              <a:gdLst>
                <a:gd name="T0" fmla="*/ 0 w 5"/>
                <a:gd name="T1" fmla="*/ 258 h 258"/>
                <a:gd name="T2" fmla="*/ 0 w 5"/>
                <a:gd name="T3" fmla="*/ 0 h 258"/>
                <a:gd name="T4" fmla="*/ 5 w 5"/>
                <a:gd name="T5" fmla="*/ 0 h 258"/>
                <a:gd name="T6" fmla="*/ 5 w 5"/>
                <a:gd name="T7" fmla="*/ 258 h 258"/>
                <a:gd name="T8" fmla="*/ 0 w 5"/>
                <a:gd name="T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8">
                  <a:moveTo>
                    <a:pt x="0" y="258"/>
                  </a:moveTo>
                  <a:cubicBezTo>
                    <a:pt x="0" y="172"/>
                    <a:pt x="0" y="86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86"/>
                    <a:pt x="5" y="172"/>
                    <a:pt x="5" y="258"/>
                  </a:cubicBezTo>
                  <a:cubicBezTo>
                    <a:pt x="3" y="258"/>
                    <a:pt x="2" y="258"/>
                    <a:pt x="0" y="258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FCDC64A4-8F63-504B-5732-E9D10749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271"/>
              <a:ext cx="102" cy="47"/>
            </a:xfrm>
            <a:custGeom>
              <a:avLst/>
              <a:gdLst>
                <a:gd name="T0" fmla="*/ 0 w 43"/>
                <a:gd name="T1" fmla="*/ 13 h 20"/>
                <a:gd name="T2" fmla="*/ 6 w 43"/>
                <a:gd name="T3" fmla="*/ 5 h 20"/>
                <a:gd name="T4" fmla="*/ 38 w 43"/>
                <a:gd name="T5" fmla="*/ 10 h 20"/>
                <a:gd name="T6" fmla="*/ 26 w 43"/>
                <a:gd name="T7" fmla="*/ 17 h 20"/>
                <a:gd name="T8" fmla="*/ 0 w 43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0">
                  <a:moveTo>
                    <a:pt x="0" y="13"/>
                  </a:moveTo>
                  <a:cubicBezTo>
                    <a:pt x="1" y="7"/>
                    <a:pt x="1" y="2"/>
                    <a:pt x="6" y="5"/>
                  </a:cubicBezTo>
                  <a:cubicBezTo>
                    <a:pt x="17" y="12"/>
                    <a:pt x="32" y="0"/>
                    <a:pt x="38" y="10"/>
                  </a:cubicBezTo>
                  <a:cubicBezTo>
                    <a:pt x="43" y="16"/>
                    <a:pt x="32" y="17"/>
                    <a:pt x="26" y="17"/>
                  </a:cubicBezTo>
                  <a:cubicBezTo>
                    <a:pt x="18" y="16"/>
                    <a:pt x="7" y="20"/>
                    <a:pt x="0" y="13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90E47D2E-60DB-2740-153F-3501B38C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072"/>
              <a:ext cx="124" cy="78"/>
            </a:xfrm>
            <a:custGeom>
              <a:avLst/>
              <a:gdLst>
                <a:gd name="T0" fmla="*/ 25 w 52"/>
                <a:gd name="T1" fmla="*/ 4 h 33"/>
                <a:gd name="T2" fmla="*/ 39 w 52"/>
                <a:gd name="T3" fmla="*/ 4 h 33"/>
                <a:gd name="T4" fmla="*/ 49 w 52"/>
                <a:gd name="T5" fmla="*/ 11 h 33"/>
                <a:gd name="T6" fmla="*/ 37 w 52"/>
                <a:gd name="T7" fmla="*/ 27 h 33"/>
                <a:gd name="T8" fmla="*/ 19 w 52"/>
                <a:gd name="T9" fmla="*/ 25 h 33"/>
                <a:gd name="T10" fmla="*/ 1 w 52"/>
                <a:gd name="T11" fmla="*/ 12 h 33"/>
                <a:gd name="T12" fmla="*/ 17 w 52"/>
                <a:gd name="T13" fmla="*/ 4 h 33"/>
                <a:gd name="T14" fmla="*/ 25 w 52"/>
                <a:gd name="T15" fmla="*/ 4 h 33"/>
                <a:gd name="T16" fmla="*/ 25 w 52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3">
                  <a:moveTo>
                    <a:pt x="25" y="4"/>
                  </a:moveTo>
                  <a:cubicBezTo>
                    <a:pt x="30" y="4"/>
                    <a:pt x="34" y="4"/>
                    <a:pt x="39" y="4"/>
                  </a:cubicBezTo>
                  <a:cubicBezTo>
                    <a:pt x="44" y="4"/>
                    <a:pt x="52" y="4"/>
                    <a:pt x="49" y="11"/>
                  </a:cubicBezTo>
                  <a:cubicBezTo>
                    <a:pt x="47" y="17"/>
                    <a:pt x="49" y="29"/>
                    <a:pt x="37" y="27"/>
                  </a:cubicBezTo>
                  <a:cubicBezTo>
                    <a:pt x="31" y="25"/>
                    <a:pt x="24" y="23"/>
                    <a:pt x="19" y="25"/>
                  </a:cubicBezTo>
                  <a:cubicBezTo>
                    <a:pt x="4" y="33"/>
                    <a:pt x="1" y="19"/>
                    <a:pt x="1" y="12"/>
                  </a:cubicBezTo>
                  <a:cubicBezTo>
                    <a:pt x="0" y="0"/>
                    <a:pt x="11" y="5"/>
                    <a:pt x="17" y="4"/>
                  </a:cubicBezTo>
                  <a:cubicBezTo>
                    <a:pt x="20" y="4"/>
                    <a:pt x="22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F0E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25AE4FF-A2A7-F4CF-1679-FBA5455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1157"/>
              <a:ext cx="100" cy="105"/>
            </a:xfrm>
            <a:custGeom>
              <a:avLst/>
              <a:gdLst>
                <a:gd name="T0" fmla="*/ 42 w 42"/>
                <a:gd name="T1" fmla="*/ 23 h 44"/>
                <a:gd name="T2" fmla="*/ 35 w 42"/>
                <a:gd name="T3" fmla="*/ 37 h 44"/>
                <a:gd name="T4" fmla="*/ 8 w 42"/>
                <a:gd name="T5" fmla="*/ 35 h 44"/>
                <a:gd name="T6" fmla="*/ 10 w 42"/>
                <a:gd name="T7" fmla="*/ 7 h 44"/>
                <a:gd name="T8" fmla="*/ 36 w 42"/>
                <a:gd name="T9" fmla="*/ 10 h 44"/>
                <a:gd name="T10" fmla="*/ 42 w 42"/>
                <a:gd name="T11" fmla="*/ 23 h 44"/>
                <a:gd name="T12" fmla="*/ 42 w 42"/>
                <a:gd name="T1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4">
                  <a:moveTo>
                    <a:pt x="42" y="23"/>
                  </a:moveTo>
                  <a:cubicBezTo>
                    <a:pt x="40" y="28"/>
                    <a:pt x="38" y="34"/>
                    <a:pt x="35" y="37"/>
                  </a:cubicBezTo>
                  <a:cubicBezTo>
                    <a:pt x="26" y="44"/>
                    <a:pt x="16" y="44"/>
                    <a:pt x="8" y="35"/>
                  </a:cubicBezTo>
                  <a:cubicBezTo>
                    <a:pt x="0" y="26"/>
                    <a:pt x="0" y="16"/>
                    <a:pt x="10" y="7"/>
                  </a:cubicBezTo>
                  <a:cubicBezTo>
                    <a:pt x="19" y="0"/>
                    <a:pt x="29" y="1"/>
                    <a:pt x="36" y="10"/>
                  </a:cubicBezTo>
                  <a:cubicBezTo>
                    <a:pt x="39" y="14"/>
                    <a:pt x="40" y="19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493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616525F3-52DF-319B-BC72-3B07337D1F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9136" y="1606551"/>
            <a:ext cx="1673224" cy="2982913"/>
            <a:chOff x="4453" y="1012"/>
            <a:chExt cx="1054" cy="1879"/>
          </a:xfrm>
        </p:grpSpPr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7AD2AF43-1A83-2B8B-FF06-76360EFD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342"/>
              <a:ext cx="348" cy="327"/>
            </a:xfrm>
            <a:custGeom>
              <a:avLst/>
              <a:gdLst>
                <a:gd name="T0" fmla="*/ 26 w 146"/>
                <a:gd name="T1" fmla="*/ 93 h 138"/>
                <a:gd name="T2" fmla="*/ 8 w 146"/>
                <a:gd name="T3" fmla="*/ 64 h 138"/>
                <a:gd name="T4" fmla="*/ 4 w 146"/>
                <a:gd name="T5" fmla="*/ 52 h 138"/>
                <a:gd name="T6" fmla="*/ 9 w 146"/>
                <a:gd name="T7" fmla="*/ 39 h 138"/>
                <a:gd name="T8" fmla="*/ 26 w 146"/>
                <a:gd name="T9" fmla="*/ 16 h 138"/>
                <a:gd name="T10" fmla="*/ 32 w 146"/>
                <a:gd name="T11" fmla="*/ 2 h 138"/>
                <a:gd name="T12" fmla="*/ 44 w 146"/>
                <a:gd name="T13" fmla="*/ 3 h 138"/>
                <a:gd name="T14" fmla="*/ 110 w 146"/>
                <a:gd name="T15" fmla="*/ 2 h 138"/>
                <a:gd name="T16" fmla="*/ 119 w 146"/>
                <a:gd name="T17" fmla="*/ 5 h 138"/>
                <a:gd name="T18" fmla="*/ 122 w 146"/>
                <a:gd name="T19" fmla="*/ 25 h 138"/>
                <a:gd name="T20" fmla="*/ 134 w 146"/>
                <a:gd name="T21" fmla="*/ 39 h 138"/>
                <a:gd name="T22" fmla="*/ 145 w 146"/>
                <a:gd name="T23" fmla="*/ 53 h 138"/>
                <a:gd name="T24" fmla="*/ 135 w 146"/>
                <a:gd name="T25" fmla="*/ 65 h 138"/>
                <a:gd name="T26" fmla="*/ 122 w 146"/>
                <a:gd name="T27" fmla="*/ 81 h 138"/>
                <a:gd name="T28" fmla="*/ 135 w 146"/>
                <a:gd name="T29" fmla="*/ 132 h 138"/>
                <a:gd name="T30" fmla="*/ 135 w 146"/>
                <a:gd name="T31" fmla="*/ 138 h 138"/>
                <a:gd name="T32" fmla="*/ 121 w 146"/>
                <a:gd name="T33" fmla="*/ 120 h 138"/>
                <a:gd name="T34" fmla="*/ 106 w 146"/>
                <a:gd name="T35" fmla="*/ 103 h 138"/>
                <a:gd name="T36" fmla="*/ 101 w 146"/>
                <a:gd name="T37" fmla="*/ 102 h 138"/>
                <a:gd name="T38" fmla="*/ 80 w 146"/>
                <a:gd name="T39" fmla="*/ 98 h 138"/>
                <a:gd name="T40" fmla="*/ 36 w 146"/>
                <a:gd name="T41" fmla="*/ 99 h 138"/>
                <a:gd name="T42" fmla="*/ 30 w 146"/>
                <a:gd name="T43" fmla="*/ 99 h 138"/>
                <a:gd name="T44" fmla="*/ 26 w 146"/>
                <a:gd name="T45" fmla="*/ 9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38">
                  <a:moveTo>
                    <a:pt x="26" y="93"/>
                  </a:moveTo>
                  <a:cubicBezTo>
                    <a:pt x="25" y="81"/>
                    <a:pt x="34" y="62"/>
                    <a:pt x="8" y="64"/>
                  </a:cubicBezTo>
                  <a:cubicBezTo>
                    <a:pt x="0" y="65"/>
                    <a:pt x="4" y="56"/>
                    <a:pt x="4" y="52"/>
                  </a:cubicBezTo>
                  <a:cubicBezTo>
                    <a:pt x="3" y="47"/>
                    <a:pt x="1" y="39"/>
                    <a:pt x="9" y="39"/>
                  </a:cubicBezTo>
                  <a:cubicBezTo>
                    <a:pt x="30" y="42"/>
                    <a:pt x="26" y="28"/>
                    <a:pt x="26" y="16"/>
                  </a:cubicBezTo>
                  <a:cubicBezTo>
                    <a:pt x="27" y="11"/>
                    <a:pt x="22" y="4"/>
                    <a:pt x="32" y="2"/>
                  </a:cubicBezTo>
                  <a:cubicBezTo>
                    <a:pt x="36" y="0"/>
                    <a:pt x="40" y="2"/>
                    <a:pt x="44" y="3"/>
                  </a:cubicBezTo>
                  <a:cubicBezTo>
                    <a:pt x="66" y="5"/>
                    <a:pt x="88" y="4"/>
                    <a:pt x="110" y="2"/>
                  </a:cubicBezTo>
                  <a:cubicBezTo>
                    <a:pt x="113" y="2"/>
                    <a:pt x="116" y="3"/>
                    <a:pt x="119" y="5"/>
                  </a:cubicBezTo>
                  <a:cubicBezTo>
                    <a:pt x="125" y="11"/>
                    <a:pt x="122" y="18"/>
                    <a:pt x="122" y="25"/>
                  </a:cubicBezTo>
                  <a:cubicBezTo>
                    <a:pt x="122" y="35"/>
                    <a:pt x="123" y="41"/>
                    <a:pt x="134" y="39"/>
                  </a:cubicBezTo>
                  <a:cubicBezTo>
                    <a:pt x="146" y="37"/>
                    <a:pt x="145" y="45"/>
                    <a:pt x="145" y="53"/>
                  </a:cubicBezTo>
                  <a:cubicBezTo>
                    <a:pt x="146" y="60"/>
                    <a:pt x="145" y="67"/>
                    <a:pt x="135" y="65"/>
                  </a:cubicBezTo>
                  <a:cubicBezTo>
                    <a:pt x="122" y="63"/>
                    <a:pt x="122" y="71"/>
                    <a:pt x="122" y="81"/>
                  </a:cubicBezTo>
                  <a:cubicBezTo>
                    <a:pt x="121" y="99"/>
                    <a:pt x="133" y="115"/>
                    <a:pt x="135" y="132"/>
                  </a:cubicBezTo>
                  <a:cubicBezTo>
                    <a:pt x="136" y="134"/>
                    <a:pt x="136" y="136"/>
                    <a:pt x="135" y="138"/>
                  </a:cubicBezTo>
                  <a:cubicBezTo>
                    <a:pt x="123" y="138"/>
                    <a:pt x="124" y="127"/>
                    <a:pt x="121" y="120"/>
                  </a:cubicBezTo>
                  <a:cubicBezTo>
                    <a:pt x="117" y="113"/>
                    <a:pt x="117" y="104"/>
                    <a:pt x="106" y="103"/>
                  </a:cubicBezTo>
                  <a:cubicBezTo>
                    <a:pt x="105" y="103"/>
                    <a:pt x="103" y="103"/>
                    <a:pt x="101" y="102"/>
                  </a:cubicBezTo>
                  <a:cubicBezTo>
                    <a:pt x="95" y="98"/>
                    <a:pt x="87" y="98"/>
                    <a:pt x="80" y="98"/>
                  </a:cubicBezTo>
                  <a:cubicBezTo>
                    <a:pt x="65" y="99"/>
                    <a:pt x="51" y="98"/>
                    <a:pt x="36" y="99"/>
                  </a:cubicBezTo>
                  <a:cubicBezTo>
                    <a:pt x="34" y="99"/>
                    <a:pt x="32" y="99"/>
                    <a:pt x="30" y="99"/>
                  </a:cubicBezTo>
                  <a:cubicBezTo>
                    <a:pt x="27" y="98"/>
                    <a:pt x="24" y="97"/>
                    <a:pt x="26" y="93"/>
                  </a:cubicBezTo>
                  <a:close/>
                </a:path>
              </a:pathLst>
            </a:custGeom>
            <a:solidFill>
              <a:srgbClr val="3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38C52F5-6B29-C8B6-C35C-DCA0B3103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1655"/>
              <a:ext cx="400" cy="1228"/>
            </a:xfrm>
            <a:custGeom>
              <a:avLst/>
              <a:gdLst>
                <a:gd name="T0" fmla="*/ 7 w 168"/>
                <a:gd name="T1" fmla="*/ 5 h 518"/>
                <a:gd name="T2" fmla="*/ 7 w 168"/>
                <a:gd name="T3" fmla="*/ 0 h 518"/>
                <a:gd name="T4" fmla="*/ 74 w 168"/>
                <a:gd name="T5" fmla="*/ 194 h 518"/>
                <a:gd name="T6" fmla="*/ 100 w 168"/>
                <a:gd name="T7" fmla="*/ 258 h 518"/>
                <a:gd name="T8" fmla="*/ 97 w 168"/>
                <a:gd name="T9" fmla="*/ 276 h 518"/>
                <a:gd name="T10" fmla="*/ 97 w 168"/>
                <a:gd name="T11" fmla="*/ 290 h 518"/>
                <a:gd name="T12" fmla="*/ 143 w 168"/>
                <a:gd name="T13" fmla="*/ 424 h 518"/>
                <a:gd name="T14" fmla="*/ 166 w 168"/>
                <a:gd name="T15" fmla="*/ 496 h 518"/>
                <a:gd name="T16" fmla="*/ 159 w 168"/>
                <a:gd name="T17" fmla="*/ 515 h 518"/>
                <a:gd name="T18" fmla="*/ 142 w 168"/>
                <a:gd name="T19" fmla="*/ 504 h 518"/>
                <a:gd name="T20" fmla="*/ 117 w 168"/>
                <a:gd name="T21" fmla="*/ 439 h 518"/>
                <a:gd name="T22" fmla="*/ 70 w 168"/>
                <a:gd name="T23" fmla="*/ 295 h 518"/>
                <a:gd name="T24" fmla="*/ 66 w 168"/>
                <a:gd name="T25" fmla="*/ 289 h 518"/>
                <a:gd name="T26" fmla="*/ 44 w 168"/>
                <a:gd name="T27" fmla="*/ 261 h 518"/>
                <a:gd name="T28" fmla="*/ 12 w 168"/>
                <a:gd name="T29" fmla="*/ 153 h 518"/>
                <a:gd name="T30" fmla="*/ 17 w 168"/>
                <a:gd name="T31" fmla="*/ 152 h 518"/>
                <a:gd name="T32" fmla="*/ 34 w 168"/>
                <a:gd name="T33" fmla="*/ 185 h 518"/>
                <a:gd name="T34" fmla="*/ 49 w 168"/>
                <a:gd name="T35" fmla="*/ 229 h 518"/>
                <a:gd name="T36" fmla="*/ 65 w 168"/>
                <a:gd name="T37" fmla="*/ 240 h 518"/>
                <a:gd name="T38" fmla="*/ 72 w 168"/>
                <a:gd name="T39" fmla="*/ 220 h 518"/>
                <a:gd name="T40" fmla="*/ 40 w 168"/>
                <a:gd name="T41" fmla="*/ 129 h 518"/>
                <a:gd name="T42" fmla="*/ 5 w 168"/>
                <a:gd name="T43" fmla="*/ 27 h 518"/>
                <a:gd name="T44" fmla="*/ 7 w 168"/>
                <a:gd name="T45" fmla="*/ 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518">
                  <a:moveTo>
                    <a:pt x="7" y="5"/>
                  </a:moveTo>
                  <a:cubicBezTo>
                    <a:pt x="7" y="3"/>
                    <a:pt x="7" y="2"/>
                    <a:pt x="7" y="0"/>
                  </a:cubicBezTo>
                  <a:cubicBezTo>
                    <a:pt x="29" y="65"/>
                    <a:pt x="52" y="129"/>
                    <a:pt x="74" y="194"/>
                  </a:cubicBezTo>
                  <a:cubicBezTo>
                    <a:pt x="81" y="216"/>
                    <a:pt x="94" y="235"/>
                    <a:pt x="100" y="258"/>
                  </a:cubicBezTo>
                  <a:cubicBezTo>
                    <a:pt x="102" y="264"/>
                    <a:pt x="107" y="271"/>
                    <a:pt x="97" y="276"/>
                  </a:cubicBezTo>
                  <a:cubicBezTo>
                    <a:pt x="90" y="279"/>
                    <a:pt x="95" y="286"/>
                    <a:pt x="97" y="290"/>
                  </a:cubicBezTo>
                  <a:cubicBezTo>
                    <a:pt x="112" y="335"/>
                    <a:pt x="125" y="380"/>
                    <a:pt x="143" y="424"/>
                  </a:cubicBezTo>
                  <a:cubicBezTo>
                    <a:pt x="153" y="447"/>
                    <a:pt x="165" y="470"/>
                    <a:pt x="166" y="496"/>
                  </a:cubicBezTo>
                  <a:cubicBezTo>
                    <a:pt x="166" y="503"/>
                    <a:pt x="168" y="511"/>
                    <a:pt x="159" y="515"/>
                  </a:cubicBezTo>
                  <a:cubicBezTo>
                    <a:pt x="150" y="518"/>
                    <a:pt x="146" y="510"/>
                    <a:pt x="142" y="504"/>
                  </a:cubicBezTo>
                  <a:cubicBezTo>
                    <a:pt x="129" y="484"/>
                    <a:pt x="123" y="462"/>
                    <a:pt x="117" y="439"/>
                  </a:cubicBezTo>
                  <a:cubicBezTo>
                    <a:pt x="105" y="390"/>
                    <a:pt x="86" y="343"/>
                    <a:pt x="70" y="295"/>
                  </a:cubicBezTo>
                  <a:cubicBezTo>
                    <a:pt x="69" y="293"/>
                    <a:pt x="67" y="289"/>
                    <a:pt x="66" y="289"/>
                  </a:cubicBezTo>
                  <a:cubicBezTo>
                    <a:pt x="44" y="291"/>
                    <a:pt x="46" y="272"/>
                    <a:pt x="44" y="261"/>
                  </a:cubicBezTo>
                  <a:cubicBezTo>
                    <a:pt x="38" y="224"/>
                    <a:pt x="21" y="190"/>
                    <a:pt x="12" y="153"/>
                  </a:cubicBezTo>
                  <a:cubicBezTo>
                    <a:pt x="13" y="152"/>
                    <a:pt x="15" y="152"/>
                    <a:pt x="17" y="152"/>
                  </a:cubicBezTo>
                  <a:cubicBezTo>
                    <a:pt x="29" y="160"/>
                    <a:pt x="29" y="174"/>
                    <a:pt x="34" y="185"/>
                  </a:cubicBezTo>
                  <a:cubicBezTo>
                    <a:pt x="39" y="200"/>
                    <a:pt x="43" y="214"/>
                    <a:pt x="49" y="229"/>
                  </a:cubicBezTo>
                  <a:cubicBezTo>
                    <a:pt x="51" y="236"/>
                    <a:pt x="53" y="245"/>
                    <a:pt x="65" y="240"/>
                  </a:cubicBezTo>
                  <a:cubicBezTo>
                    <a:pt x="76" y="236"/>
                    <a:pt x="75" y="228"/>
                    <a:pt x="72" y="220"/>
                  </a:cubicBezTo>
                  <a:cubicBezTo>
                    <a:pt x="60" y="190"/>
                    <a:pt x="52" y="159"/>
                    <a:pt x="40" y="129"/>
                  </a:cubicBezTo>
                  <a:cubicBezTo>
                    <a:pt x="28" y="96"/>
                    <a:pt x="19" y="61"/>
                    <a:pt x="5" y="27"/>
                  </a:cubicBezTo>
                  <a:cubicBezTo>
                    <a:pt x="2" y="20"/>
                    <a:pt x="0" y="12"/>
                    <a:pt x="7" y="5"/>
                  </a:cubicBezTo>
                  <a:close/>
                </a:path>
              </a:pathLst>
            </a:custGeom>
            <a:solidFill>
              <a:srgbClr val="3F3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ED1E7141-80D5-3B8A-65E1-5584C1A8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1657"/>
              <a:ext cx="268" cy="1234"/>
            </a:xfrm>
            <a:custGeom>
              <a:avLst/>
              <a:gdLst>
                <a:gd name="T0" fmla="*/ 107 w 113"/>
                <a:gd name="T1" fmla="*/ 152 h 520"/>
                <a:gd name="T2" fmla="*/ 106 w 113"/>
                <a:gd name="T3" fmla="*/ 152 h 520"/>
                <a:gd name="T4" fmla="*/ 105 w 113"/>
                <a:gd name="T5" fmla="*/ 152 h 520"/>
                <a:gd name="T6" fmla="*/ 66 w 113"/>
                <a:gd name="T7" fmla="*/ 42 h 520"/>
                <a:gd name="T8" fmla="*/ 62 w 113"/>
                <a:gd name="T9" fmla="*/ 42 h 520"/>
                <a:gd name="T10" fmla="*/ 62 w 113"/>
                <a:gd name="T11" fmla="*/ 96 h 520"/>
                <a:gd name="T12" fmla="*/ 62 w 113"/>
                <a:gd name="T13" fmla="*/ 216 h 520"/>
                <a:gd name="T14" fmla="*/ 66 w 113"/>
                <a:gd name="T15" fmla="*/ 268 h 520"/>
                <a:gd name="T16" fmla="*/ 56 w 113"/>
                <a:gd name="T17" fmla="*/ 285 h 520"/>
                <a:gd name="T18" fmla="*/ 52 w 113"/>
                <a:gd name="T19" fmla="*/ 296 h 520"/>
                <a:gd name="T20" fmla="*/ 53 w 113"/>
                <a:gd name="T21" fmla="*/ 432 h 520"/>
                <a:gd name="T22" fmla="*/ 52 w 113"/>
                <a:gd name="T23" fmla="*/ 504 h 520"/>
                <a:gd name="T24" fmla="*/ 40 w 113"/>
                <a:gd name="T25" fmla="*/ 520 h 520"/>
                <a:gd name="T26" fmla="*/ 27 w 113"/>
                <a:gd name="T27" fmla="*/ 505 h 520"/>
                <a:gd name="T28" fmla="*/ 25 w 113"/>
                <a:gd name="T29" fmla="*/ 439 h 520"/>
                <a:gd name="T30" fmla="*/ 26 w 113"/>
                <a:gd name="T31" fmla="*/ 292 h 520"/>
                <a:gd name="T32" fmla="*/ 24 w 113"/>
                <a:gd name="T33" fmla="*/ 286 h 520"/>
                <a:gd name="T34" fmla="*/ 15 w 113"/>
                <a:gd name="T35" fmla="*/ 240 h 520"/>
                <a:gd name="T36" fmla="*/ 22 w 113"/>
                <a:gd name="T37" fmla="*/ 239 h 520"/>
                <a:gd name="T38" fmla="*/ 50 w 113"/>
                <a:gd name="T39" fmla="*/ 219 h 520"/>
                <a:gd name="T40" fmla="*/ 50 w 113"/>
                <a:gd name="T41" fmla="*/ 27 h 520"/>
                <a:gd name="T42" fmla="*/ 57 w 113"/>
                <a:gd name="T43" fmla="*/ 2 h 520"/>
                <a:gd name="T44" fmla="*/ 72 w 113"/>
                <a:gd name="T45" fmla="*/ 22 h 520"/>
                <a:gd name="T46" fmla="*/ 109 w 113"/>
                <a:gd name="T47" fmla="*/ 132 h 520"/>
                <a:gd name="T48" fmla="*/ 107 w 113"/>
                <a:gd name="T49" fmla="*/ 15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520">
                  <a:moveTo>
                    <a:pt x="107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92" y="116"/>
                    <a:pt x="79" y="79"/>
                    <a:pt x="66" y="42"/>
                  </a:cubicBezTo>
                  <a:cubicBezTo>
                    <a:pt x="65" y="42"/>
                    <a:pt x="64" y="42"/>
                    <a:pt x="62" y="42"/>
                  </a:cubicBezTo>
                  <a:cubicBezTo>
                    <a:pt x="62" y="60"/>
                    <a:pt x="62" y="78"/>
                    <a:pt x="62" y="96"/>
                  </a:cubicBezTo>
                  <a:cubicBezTo>
                    <a:pt x="62" y="136"/>
                    <a:pt x="62" y="176"/>
                    <a:pt x="62" y="216"/>
                  </a:cubicBezTo>
                  <a:cubicBezTo>
                    <a:pt x="63" y="233"/>
                    <a:pt x="65" y="250"/>
                    <a:pt x="66" y="268"/>
                  </a:cubicBezTo>
                  <a:cubicBezTo>
                    <a:pt x="66" y="275"/>
                    <a:pt x="70" y="284"/>
                    <a:pt x="56" y="285"/>
                  </a:cubicBezTo>
                  <a:cubicBezTo>
                    <a:pt x="50" y="286"/>
                    <a:pt x="52" y="292"/>
                    <a:pt x="52" y="296"/>
                  </a:cubicBezTo>
                  <a:cubicBezTo>
                    <a:pt x="52" y="342"/>
                    <a:pt x="49" y="387"/>
                    <a:pt x="53" y="432"/>
                  </a:cubicBezTo>
                  <a:cubicBezTo>
                    <a:pt x="55" y="457"/>
                    <a:pt x="59" y="480"/>
                    <a:pt x="52" y="504"/>
                  </a:cubicBezTo>
                  <a:cubicBezTo>
                    <a:pt x="50" y="511"/>
                    <a:pt x="49" y="519"/>
                    <a:pt x="40" y="520"/>
                  </a:cubicBezTo>
                  <a:cubicBezTo>
                    <a:pt x="30" y="520"/>
                    <a:pt x="29" y="513"/>
                    <a:pt x="27" y="505"/>
                  </a:cubicBezTo>
                  <a:cubicBezTo>
                    <a:pt x="21" y="483"/>
                    <a:pt x="22" y="462"/>
                    <a:pt x="25" y="439"/>
                  </a:cubicBezTo>
                  <a:cubicBezTo>
                    <a:pt x="29" y="391"/>
                    <a:pt x="26" y="341"/>
                    <a:pt x="26" y="292"/>
                  </a:cubicBezTo>
                  <a:cubicBezTo>
                    <a:pt x="26" y="290"/>
                    <a:pt x="26" y="287"/>
                    <a:pt x="24" y="286"/>
                  </a:cubicBezTo>
                  <a:cubicBezTo>
                    <a:pt x="0" y="275"/>
                    <a:pt x="15" y="256"/>
                    <a:pt x="15" y="240"/>
                  </a:cubicBezTo>
                  <a:cubicBezTo>
                    <a:pt x="18" y="239"/>
                    <a:pt x="20" y="238"/>
                    <a:pt x="22" y="239"/>
                  </a:cubicBezTo>
                  <a:cubicBezTo>
                    <a:pt x="48" y="246"/>
                    <a:pt x="50" y="244"/>
                    <a:pt x="50" y="219"/>
                  </a:cubicBezTo>
                  <a:cubicBezTo>
                    <a:pt x="50" y="155"/>
                    <a:pt x="50" y="91"/>
                    <a:pt x="50" y="27"/>
                  </a:cubicBezTo>
                  <a:cubicBezTo>
                    <a:pt x="50" y="18"/>
                    <a:pt x="47" y="4"/>
                    <a:pt x="57" y="2"/>
                  </a:cubicBezTo>
                  <a:cubicBezTo>
                    <a:pt x="68" y="0"/>
                    <a:pt x="69" y="14"/>
                    <a:pt x="72" y="22"/>
                  </a:cubicBezTo>
                  <a:cubicBezTo>
                    <a:pt x="84" y="59"/>
                    <a:pt x="96" y="95"/>
                    <a:pt x="109" y="132"/>
                  </a:cubicBezTo>
                  <a:cubicBezTo>
                    <a:pt x="112" y="139"/>
                    <a:pt x="113" y="146"/>
                    <a:pt x="107" y="152"/>
                  </a:cubicBezTo>
                  <a:close/>
                </a:path>
              </a:pathLst>
            </a:custGeom>
            <a:solidFill>
              <a:srgbClr val="3E3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4FE6F046-C627-D5ED-6949-D424DB698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110"/>
              <a:ext cx="333" cy="773"/>
            </a:xfrm>
            <a:custGeom>
              <a:avLst/>
              <a:gdLst>
                <a:gd name="T0" fmla="*/ 138 w 140"/>
                <a:gd name="T1" fmla="*/ 10 h 326"/>
                <a:gd name="T2" fmla="*/ 124 w 140"/>
                <a:gd name="T3" fmla="*/ 66 h 326"/>
                <a:gd name="T4" fmla="*/ 100 w 140"/>
                <a:gd name="T5" fmla="*/ 98 h 326"/>
                <a:gd name="T6" fmla="*/ 96 w 140"/>
                <a:gd name="T7" fmla="*/ 108 h 326"/>
                <a:gd name="T8" fmla="*/ 51 w 140"/>
                <a:gd name="T9" fmla="*/ 242 h 326"/>
                <a:gd name="T10" fmla="*/ 25 w 140"/>
                <a:gd name="T11" fmla="*/ 313 h 326"/>
                <a:gd name="T12" fmla="*/ 8 w 140"/>
                <a:gd name="T13" fmla="*/ 323 h 326"/>
                <a:gd name="T14" fmla="*/ 1 w 140"/>
                <a:gd name="T15" fmla="*/ 306 h 326"/>
                <a:gd name="T16" fmla="*/ 25 w 140"/>
                <a:gd name="T17" fmla="*/ 230 h 326"/>
                <a:gd name="T18" fmla="*/ 61 w 140"/>
                <a:gd name="T19" fmla="*/ 125 h 326"/>
                <a:gd name="T20" fmla="*/ 71 w 140"/>
                <a:gd name="T21" fmla="*/ 97 h 326"/>
                <a:gd name="T22" fmla="*/ 73 w 140"/>
                <a:gd name="T23" fmla="*/ 87 h 326"/>
                <a:gd name="T24" fmla="*/ 75 w 140"/>
                <a:gd name="T25" fmla="*/ 46 h 326"/>
                <a:gd name="T26" fmla="*/ 94 w 140"/>
                <a:gd name="T27" fmla="*/ 1 h 326"/>
                <a:gd name="T28" fmla="*/ 100 w 140"/>
                <a:gd name="T29" fmla="*/ 6 h 326"/>
                <a:gd name="T30" fmla="*/ 96 w 140"/>
                <a:gd name="T31" fmla="*/ 25 h 326"/>
                <a:gd name="T32" fmla="*/ 100 w 140"/>
                <a:gd name="T33" fmla="*/ 48 h 326"/>
                <a:gd name="T34" fmla="*/ 120 w 140"/>
                <a:gd name="T35" fmla="*/ 33 h 326"/>
                <a:gd name="T36" fmla="*/ 135 w 140"/>
                <a:gd name="T37" fmla="*/ 4 h 326"/>
                <a:gd name="T38" fmla="*/ 138 w 140"/>
                <a:gd name="T39" fmla="*/ 1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326">
                  <a:moveTo>
                    <a:pt x="138" y="10"/>
                  </a:moveTo>
                  <a:cubicBezTo>
                    <a:pt x="135" y="29"/>
                    <a:pt x="127" y="47"/>
                    <a:pt x="124" y="66"/>
                  </a:cubicBezTo>
                  <a:cubicBezTo>
                    <a:pt x="121" y="77"/>
                    <a:pt x="124" y="99"/>
                    <a:pt x="100" y="98"/>
                  </a:cubicBezTo>
                  <a:cubicBezTo>
                    <a:pt x="99" y="98"/>
                    <a:pt x="97" y="104"/>
                    <a:pt x="96" y="108"/>
                  </a:cubicBezTo>
                  <a:cubicBezTo>
                    <a:pt x="80" y="152"/>
                    <a:pt x="63" y="196"/>
                    <a:pt x="51" y="242"/>
                  </a:cubicBezTo>
                  <a:cubicBezTo>
                    <a:pt x="44" y="267"/>
                    <a:pt x="41" y="292"/>
                    <a:pt x="25" y="313"/>
                  </a:cubicBezTo>
                  <a:cubicBezTo>
                    <a:pt x="20" y="319"/>
                    <a:pt x="17" y="326"/>
                    <a:pt x="8" y="323"/>
                  </a:cubicBezTo>
                  <a:cubicBezTo>
                    <a:pt x="0" y="320"/>
                    <a:pt x="1" y="312"/>
                    <a:pt x="1" y="306"/>
                  </a:cubicBezTo>
                  <a:cubicBezTo>
                    <a:pt x="1" y="278"/>
                    <a:pt x="14" y="255"/>
                    <a:pt x="25" y="230"/>
                  </a:cubicBezTo>
                  <a:cubicBezTo>
                    <a:pt x="40" y="196"/>
                    <a:pt x="49" y="160"/>
                    <a:pt x="61" y="125"/>
                  </a:cubicBezTo>
                  <a:cubicBezTo>
                    <a:pt x="65" y="115"/>
                    <a:pt x="68" y="106"/>
                    <a:pt x="71" y="97"/>
                  </a:cubicBezTo>
                  <a:cubicBezTo>
                    <a:pt x="72" y="93"/>
                    <a:pt x="74" y="88"/>
                    <a:pt x="73" y="87"/>
                  </a:cubicBezTo>
                  <a:cubicBezTo>
                    <a:pt x="53" y="73"/>
                    <a:pt x="69" y="58"/>
                    <a:pt x="75" y="46"/>
                  </a:cubicBezTo>
                  <a:cubicBezTo>
                    <a:pt x="81" y="32"/>
                    <a:pt x="87" y="16"/>
                    <a:pt x="94" y="1"/>
                  </a:cubicBezTo>
                  <a:cubicBezTo>
                    <a:pt x="97" y="0"/>
                    <a:pt x="99" y="3"/>
                    <a:pt x="100" y="6"/>
                  </a:cubicBezTo>
                  <a:cubicBezTo>
                    <a:pt x="102" y="13"/>
                    <a:pt x="97" y="18"/>
                    <a:pt x="96" y="25"/>
                  </a:cubicBezTo>
                  <a:cubicBezTo>
                    <a:pt x="95" y="32"/>
                    <a:pt x="86" y="42"/>
                    <a:pt x="100" y="48"/>
                  </a:cubicBezTo>
                  <a:cubicBezTo>
                    <a:pt x="114" y="53"/>
                    <a:pt x="116" y="42"/>
                    <a:pt x="120" y="33"/>
                  </a:cubicBezTo>
                  <a:cubicBezTo>
                    <a:pt x="124" y="23"/>
                    <a:pt x="124" y="11"/>
                    <a:pt x="135" y="4"/>
                  </a:cubicBezTo>
                  <a:cubicBezTo>
                    <a:pt x="138" y="5"/>
                    <a:pt x="140" y="7"/>
                    <a:pt x="138" y="10"/>
                  </a:cubicBezTo>
                  <a:close/>
                </a:path>
              </a:pathLst>
            </a:custGeom>
            <a:solidFill>
              <a:srgbClr val="3F3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BCCA9477-FCAE-1FDE-7705-C3B06026F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012"/>
              <a:ext cx="573" cy="342"/>
            </a:xfrm>
            <a:custGeom>
              <a:avLst/>
              <a:gdLst>
                <a:gd name="T0" fmla="*/ 116 w 241"/>
                <a:gd name="T1" fmla="*/ 144 h 144"/>
                <a:gd name="T2" fmla="*/ 110 w 241"/>
                <a:gd name="T3" fmla="*/ 141 h 144"/>
                <a:gd name="T4" fmla="*/ 110 w 241"/>
                <a:gd name="T5" fmla="*/ 137 h 144"/>
                <a:gd name="T6" fmla="*/ 83 w 241"/>
                <a:gd name="T7" fmla="*/ 108 h 144"/>
                <a:gd name="T8" fmla="*/ 52 w 241"/>
                <a:gd name="T9" fmla="*/ 98 h 144"/>
                <a:gd name="T10" fmla="*/ 20 w 241"/>
                <a:gd name="T11" fmla="*/ 97 h 144"/>
                <a:gd name="T12" fmla="*/ 8 w 241"/>
                <a:gd name="T13" fmla="*/ 80 h 144"/>
                <a:gd name="T14" fmla="*/ 19 w 241"/>
                <a:gd name="T15" fmla="*/ 58 h 144"/>
                <a:gd name="T16" fmla="*/ 102 w 241"/>
                <a:gd name="T17" fmla="*/ 46 h 144"/>
                <a:gd name="T18" fmla="*/ 121 w 241"/>
                <a:gd name="T19" fmla="*/ 22 h 144"/>
                <a:gd name="T20" fmla="*/ 145 w 241"/>
                <a:gd name="T21" fmla="*/ 7 h 144"/>
                <a:gd name="T22" fmla="*/ 181 w 241"/>
                <a:gd name="T23" fmla="*/ 19 h 144"/>
                <a:gd name="T24" fmla="*/ 223 w 241"/>
                <a:gd name="T25" fmla="*/ 52 h 144"/>
                <a:gd name="T26" fmla="*/ 236 w 241"/>
                <a:gd name="T27" fmla="*/ 68 h 144"/>
                <a:gd name="T28" fmla="*/ 236 w 241"/>
                <a:gd name="T29" fmla="*/ 70 h 144"/>
                <a:gd name="T30" fmla="*/ 213 w 241"/>
                <a:gd name="T31" fmla="*/ 107 h 144"/>
                <a:gd name="T32" fmla="*/ 194 w 241"/>
                <a:gd name="T33" fmla="*/ 113 h 144"/>
                <a:gd name="T34" fmla="*/ 197 w 241"/>
                <a:gd name="T35" fmla="*/ 144 h 144"/>
                <a:gd name="T36" fmla="*/ 188 w 241"/>
                <a:gd name="T37" fmla="*/ 144 h 144"/>
                <a:gd name="T38" fmla="*/ 183 w 241"/>
                <a:gd name="T39" fmla="*/ 115 h 144"/>
                <a:gd name="T40" fmla="*/ 183 w 241"/>
                <a:gd name="T41" fmla="*/ 84 h 144"/>
                <a:gd name="T42" fmla="*/ 135 w 241"/>
                <a:gd name="T43" fmla="*/ 47 h 144"/>
                <a:gd name="T44" fmla="*/ 123 w 241"/>
                <a:gd name="T45" fmla="*/ 64 h 144"/>
                <a:gd name="T46" fmla="*/ 122 w 241"/>
                <a:gd name="T47" fmla="*/ 120 h 144"/>
                <a:gd name="T48" fmla="*/ 116 w 241"/>
                <a:gd name="T4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144">
                  <a:moveTo>
                    <a:pt x="116" y="144"/>
                  </a:moveTo>
                  <a:cubicBezTo>
                    <a:pt x="114" y="143"/>
                    <a:pt x="112" y="142"/>
                    <a:pt x="110" y="141"/>
                  </a:cubicBezTo>
                  <a:cubicBezTo>
                    <a:pt x="110" y="139"/>
                    <a:pt x="110" y="138"/>
                    <a:pt x="110" y="137"/>
                  </a:cubicBezTo>
                  <a:cubicBezTo>
                    <a:pt x="112" y="108"/>
                    <a:pt x="112" y="109"/>
                    <a:pt x="83" y="108"/>
                  </a:cubicBezTo>
                  <a:cubicBezTo>
                    <a:pt x="72" y="108"/>
                    <a:pt x="62" y="112"/>
                    <a:pt x="52" y="98"/>
                  </a:cubicBezTo>
                  <a:cubicBezTo>
                    <a:pt x="49" y="93"/>
                    <a:pt x="31" y="96"/>
                    <a:pt x="20" y="97"/>
                  </a:cubicBezTo>
                  <a:cubicBezTo>
                    <a:pt x="6" y="98"/>
                    <a:pt x="6" y="89"/>
                    <a:pt x="8" y="80"/>
                  </a:cubicBezTo>
                  <a:cubicBezTo>
                    <a:pt x="9" y="72"/>
                    <a:pt x="0" y="55"/>
                    <a:pt x="19" y="58"/>
                  </a:cubicBezTo>
                  <a:cubicBezTo>
                    <a:pt x="48" y="61"/>
                    <a:pt x="73" y="42"/>
                    <a:pt x="102" y="46"/>
                  </a:cubicBezTo>
                  <a:cubicBezTo>
                    <a:pt x="110" y="47"/>
                    <a:pt x="119" y="34"/>
                    <a:pt x="121" y="22"/>
                  </a:cubicBezTo>
                  <a:cubicBezTo>
                    <a:pt x="123" y="9"/>
                    <a:pt x="134" y="6"/>
                    <a:pt x="145" y="7"/>
                  </a:cubicBezTo>
                  <a:cubicBezTo>
                    <a:pt x="158" y="7"/>
                    <a:pt x="176" y="0"/>
                    <a:pt x="181" y="19"/>
                  </a:cubicBezTo>
                  <a:cubicBezTo>
                    <a:pt x="187" y="42"/>
                    <a:pt x="204" y="50"/>
                    <a:pt x="223" y="52"/>
                  </a:cubicBezTo>
                  <a:cubicBezTo>
                    <a:pt x="235" y="54"/>
                    <a:pt x="238" y="58"/>
                    <a:pt x="236" y="68"/>
                  </a:cubicBezTo>
                  <a:cubicBezTo>
                    <a:pt x="236" y="69"/>
                    <a:pt x="236" y="70"/>
                    <a:pt x="236" y="70"/>
                  </a:cubicBezTo>
                  <a:cubicBezTo>
                    <a:pt x="241" y="90"/>
                    <a:pt x="233" y="102"/>
                    <a:pt x="213" y="107"/>
                  </a:cubicBezTo>
                  <a:cubicBezTo>
                    <a:pt x="207" y="109"/>
                    <a:pt x="196" y="103"/>
                    <a:pt x="194" y="113"/>
                  </a:cubicBezTo>
                  <a:cubicBezTo>
                    <a:pt x="193" y="123"/>
                    <a:pt x="190" y="134"/>
                    <a:pt x="197" y="144"/>
                  </a:cubicBezTo>
                  <a:cubicBezTo>
                    <a:pt x="194" y="144"/>
                    <a:pt x="191" y="144"/>
                    <a:pt x="188" y="144"/>
                  </a:cubicBezTo>
                  <a:cubicBezTo>
                    <a:pt x="181" y="135"/>
                    <a:pt x="183" y="125"/>
                    <a:pt x="183" y="115"/>
                  </a:cubicBezTo>
                  <a:cubicBezTo>
                    <a:pt x="182" y="105"/>
                    <a:pt x="183" y="94"/>
                    <a:pt x="183" y="84"/>
                  </a:cubicBezTo>
                  <a:cubicBezTo>
                    <a:pt x="183" y="46"/>
                    <a:pt x="173" y="39"/>
                    <a:pt x="135" y="47"/>
                  </a:cubicBezTo>
                  <a:cubicBezTo>
                    <a:pt x="125" y="49"/>
                    <a:pt x="123" y="56"/>
                    <a:pt x="123" y="64"/>
                  </a:cubicBezTo>
                  <a:cubicBezTo>
                    <a:pt x="122" y="83"/>
                    <a:pt x="123" y="101"/>
                    <a:pt x="122" y="120"/>
                  </a:cubicBezTo>
                  <a:cubicBezTo>
                    <a:pt x="122" y="128"/>
                    <a:pt x="123" y="137"/>
                    <a:pt x="116" y="144"/>
                  </a:cubicBezTo>
                  <a:close/>
                </a:path>
              </a:pathLst>
            </a:custGeom>
            <a:solidFill>
              <a:srgbClr val="594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BC066AD-F445-EAAD-8F70-B4382FAF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657"/>
              <a:ext cx="195" cy="570"/>
            </a:xfrm>
            <a:custGeom>
              <a:avLst/>
              <a:gdLst>
                <a:gd name="T0" fmla="*/ 8 w 82"/>
                <a:gd name="T1" fmla="*/ 201 h 240"/>
                <a:gd name="T2" fmla="*/ 4 w 82"/>
                <a:gd name="T3" fmla="*/ 197 h 240"/>
                <a:gd name="T4" fmla="*/ 5 w 82"/>
                <a:gd name="T5" fmla="*/ 178 h 240"/>
                <a:gd name="T6" fmla="*/ 59 w 82"/>
                <a:gd name="T7" fmla="*/ 18 h 240"/>
                <a:gd name="T8" fmla="*/ 64 w 82"/>
                <a:gd name="T9" fmla="*/ 7 h 240"/>
                <a:gd name="T10" fmla="*/ 74 w 82"/>
                <a:gd name="T11" fmla="*/ 0 h 240"/>
                <a:gd name="T12" fmla="*/ 80 w 82"/>
                <a:gd name="T13" fmla="*/ 9 h 240"/>
                <a:gd name="T14" fmla="*/ 81 w 82"/>
                <a:gd name="T15" fmla="*/ 17 h 240"/>
                <a:gd name="T16" fmla="*/ 81 w 82"/>
                <a:gd name="T17" fmla="*/ 223 h 240"/>
                <a:gd name="T18" fmla="*/ 72 w 82"/>
                <a:gd name="T19" fmla="*/ 240 h 240"/>
                <a:gd name="T20" fmla="*/ 67 w 82"/>
                <a:gd name="T21" fmla="*/ 240 h 240"/>
                <a:gd name="T22" fmla="*/ 67 w 82"/>
                <a:gd name="T23" fmla="*/ 41 h 240"/>
                <a:gd name="T24" fmla="*/ 65 w 82"/>
                <a:gd name="T25" fmla="*/ 40 h 240"/>
                <a:gd name="T26" fmla="*/ 8 w 82"/>
                <a:gd name="T27" fmla="*/ 20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40">
                  <a:moveTo>
                    <a:pt x="8" y="201"/>
                  </a:moveTo>
                  <a:cubicBezTo>
                    <a:pt x="7" y="200"/>
                    <a:pt x="6" y="198"/>
                    <a:pt x="4" y="197"/>
                  </a:cubicBezTo>
                  <a:cubicBezTo>
                    <a:pt x="0" y="190"/>
                    <a:pt x="3" y="184"/>
                    <a:pt x="5" y="178"/>
                  </a:cubicBezTo>
                  <a:cubicBezTo>
                    <a:pt x="23" y="124"/>
                    <a:pt x="41" y="71"/>
                    <a:pt x="59" y="18"/>
                  </a:cubicBezTo>
                  <a:cubicBezTo>
                    <a:pt x="61" y="14"/>
                    <a:pt x="62" y="10"/>
                    <a:pt x="64" y="7"/>
                  </a:cubicBezTo>
                  <a:cubicBezTo>
                    <a:pt x="66" y="3"/>
                    <a:pt x="69" y="0"/>
                    <a:pt x="74" y="0"/>
                  </a:cubicBezTo>
                  <a:cubicBezTo>
                    <a:pt x="78" y="1"/>
                    <a:pt x="79" y="6"/>
                    <a:pt x="80" y="9"/>
                  </a:cubicBezTo>
                  <a:cubicBezTo>
                    <a:pt x="81" y="12"/>
                    <a:pt x="81" y="15"/>
                    <a:pt x="81" y="17"/>
                  </a:cubicBezTo>
                  <a:cubicBezTo>
                    <a:pt x="81" y="86"/>
                    <a:pt x="81" y="154"/>
                    <a:pt x="81" y="223"/>
                  </a:cubicBezTo>
                  <a:cubicBezTo>
                    <a:pt x="81" y="229"/>
                    <a:pt x="82" y="238"/>
                    <a:pt x="72" y="240"/>
                  </a:cubicBezTo>
                  <a:cubicBezTo>
                    <a:pt x="71" y="240"/>
                    <a:pt x="69" y="240"/>
                    <a:pt x="67" y="240"/>
                  </a:cubicBezTo>
                  <a:cubicBezTo>
                    <a:pt x="67" y="174"/>
                    <a:pt x="67" y="107"/>
                    <a:pt x="67" y="41"/>
                  </a:cubicBezTo>
                  <a:cubicBezTo>
                    <a:pt x="67" y="41"/>
                    <a:pt x="66" y="41"/>
                    <a:pt x="65" y="40"/>
                  </a:cubicBezTo>
                  <a:cubicBezTo>
                    <a:pt x="46" y="94"/>
                    <a:pt x="27" y="148"/>
                    <a:pt x="8" y="201"/>
                  </a:cubicBezTo>
                  <a:close/>
                </a:path>
              </a:pathLst>
            </a:custGeom>
            <a:solidFill>
              <a:srgbClr val="545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A2EE444F-0E8E-413A-5662-7BA7D0C04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563"/>
              <a:ext cx="212" cy="559"/>
            </a:xfrm>
            <a:custGeom>
              <a:avLst/>
              <a:gdLst>
                <a:gd name="T0" fmla="*/ 4 w 89"/>
                <a:gd name="T1" fmla="*/ 236 h 236"/>
                <a:gd name="T2" fmla="*/ 0 w 89"/>
                <a:gd name="T3" fmla="*/ 232 h 236"/>
                <a:gd name="T4" fmla="*/ 69 w 89"/>
                <a:gd name="T5" fmla="*/ 26 h 236"/>
                <a:gd name="T6" fmla="*/ 79 w 89"/>
                <a:gd name="T7" fmla="*/ 0 h 236"/>
                <a:gd name="T8" fmla="*/ 83 w 89"/>
                <a:gd name="T9" fmla="*/ 4 h 236"/>
                <a:gd name="T10" fmla="*/ 83 w 89"/>
                <a:gd name="T11" fmla="*/ 23 h 236"/>
                <a:gd name="T12" fmla="*/ 14 w 89"/>
                <a:gd name="T13" fmla="*/ 224 h 236"/>
                <a:gd name="T14" fmla="*/ 4 w 89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236">
                  <a:moveTo>
                    <a:pt x="4" y="236"/>
                  </a:moveTo>
                  <a:cubicBezTo>
                    <a:pt x="2" y="235"/>
                    <a:pt x="1" y="234"/>
                    <a:pt x="0" y="232"/>
                  </a:cubicBezTo>
                  <a:cubicBezTo>
                    <a:pt x="23" y="163"/>
                    <a:pt x="46" y="95"/>
                    <a:pt x="69" y="26"/>
                  </a:cubicBezTo>
                  <a:cubicBezTo>
                    <a:pt x="72" y="17"/>
                    <a:pt x="76" y="9"/>
                    <a:pt x="79" y="0"/>
                  </a:cubicBezTo>
                  <a:cubicBezTo>
                    <a:pt x="81" y="1"/>
                    <a:pt x="82" y="3"/>
                    <a:pt x="83" y="4"/>
                  </a:cubicBezTo>
                  <a:cubicBezTo>
                    <a:pt x="89" y="10"/>
                    <a:pt x="85" y="17"/>
                    <a:pt x="83" y="23"/>
                  </a:cubicBezTo>
                  <a:cubicBezTo>
                    <a:pt x="60" y="90"/>
                    <a:pt x="36" y="157"/>
                    <a:pt x="14" y="224"/>
                  </a:cubicBezTo>
                  <a:cubicBezTo>
                    <a:pt x="12" y="229"/>
                    <a:pt x="12" y="236"/>
                    <a:pt x="4" y="23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D25CB8BA-2918-423E-F4D4-612B44B9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553"/>
              <a:ext cx="659" cy="707"/>
            </a:xfrm>
            <a:custGeom>
              <a:avLst/>
              <a:gdLst>
                <a:gd name="T0" fmla="*/ 16 w 277"/>
                <a:gd name="T1" fmla="*/ 240 h 298"/>
                <a:gd name="T2" fmla="*/ 95 w 277"/>
                <a:gd name="T3" fmla="*/ 8 h 298"/>
                <a:gd name="T4" fmla="*/ 95 w 277"/>
                <a:gd name="T5" fmla="*/ 8 h 298"/>
                <a:gd name="T6" fmla="*/ 101 w 277"/>
                <a:gd name="T7" fmla="*/ 29 h 298"/>
                <a:gd name="T8" fmla="*/ 60 w 277"/>
                <a:gd name="T9" fmla="*/ 148 h 298"/>
                <a:gd name="T10" fmla="*/ 23 w 277"/>
                <a:gd name="T11" fmla="*/ 259 h 298"/>
                <a:gd name="T12" fmla="*/ 25 w 277"/>
                <a:gd name="T13" fmla="*/ 273 h 298"/>
                <a:gd name="T14" fmla="*/ 33 w 277"/>
                <a:gd name="T15" fmla="*/ 259 h 298"/>
                <a:gd name="T16" fmla="*/ 112 w 277"/>
                <a:gd name="T17" fmla="*/ 29 h 298"/>
                <a:gd name="T18" fmla="*/ 115 w 277"/>
                <a:gd name="T19" fmla="*/ 17 h 298"/>
                <a:gd name="T20" fmla="*/ 125 w 277"/>
                <a:gd name="T21" fmla="*/ 6 h 298"/>
                <a:gd name="T22" fmla="*/ 133 w 277"/>
                <a:gd name="T23" fmla="*/ 19 h 298"/>
                <a:gd name="T24" fmla="*/ 133 w 277"/>
                <a:gd name="T25" fmla="*/ 157 h 298"/>
                <a:gd name="T26" fmla="*/ 133 w 277"/>
                <a:gd name="T27" fmla="*/ 263 h 298"/>
                <a:gd name="T28" fmla="*/ 138 w 277"/>
                <a:gd name="T29" fmla="*/ 274 h 298"/>
                <a:gd name="T30" fmla="*/ 142 w 277"/>
                <a:gd name="T31" fmla="*/ 254 h 298"/>
                <a:gd name="T32" fmla="*/ 142 w 277"/>
                <a:gd name="T33" fmla="*/ 124 h 298"/>
                <a:gd name="T34" fmla="*/ 143 w 277"/>
                <a:gd name="T35" fmla="*/ 17 h 298"/>
                <a:gd name="T36" fmla="*/ 148 w 277"/>
                <a:gd name="T37" fmla="*/ 5 h 298"/>
                <a:gd name="T38" fmla="*/ 168 w 277"/>
                <a:gd name="T39" fmla="*/ 13 h 298"/>
                <a:gd name="T40" fmla="*/ 166 w 277"/>
                <a:gd name="T41" fmla="*/ 15 h 298"/>
                <a:gd name="T42" fmla="*/ 171 w 277"/>
                <a:gd name="T43" fmla="*/ 46 h 298"/>
                <a:gd name="T44" fmla="*/ 185 w 277"/>
                <a:gd name="T45" fmla="*/ 85 h 298"/>
                <a:gd name="T46" fmla="*/ 250 w 277"/>
                <a:gd name="T47" fmla="*/ 273 h 298"/>
                <a:gd name="T48" fmla="*/ 259 w 277"/>
                <a:gd name="T49" fmla="*/ 270 h 298"/>
                <a:gd name="T50" fmla="*/ 172 w 277"/>
                <a:gd name="T51" fmla="*/ 16 h 298"/>
                <a:gd name="T52" fmla="*/ 171 w 277"/>
                <a:gd name="T53" fmla="*/ 13 h 298"/>
                <a:gd name="T54" fmla="*/ 186 w 277"/>
                <a:gd name="T55" fmla="*/ 18 h 298"/>
                <a:gd name="T56" fmla="*/ 200 w 277"/>
                <a:gd name="T57" fmla="*/ 48 h 298"/>
                <a:gd name="T58" fmla="*/ 227 w 277"/>
                <a:gd name="T59" fmla="*/ 139 h 298"/>
                <a:gd name="T60" fmla="*/ 271 w 277"/>
                <a:gd name="T61" fmla="*/ 265 h 298"/>
                <a:gd name="T62" fmla="*/ 257 w 277"/>
                <a:gd name="T63" fmla="*/ 289 h 298"/>
                <a:gd name="T64" fmla="*/ 237 w 277"/>
                <a:gd name="T65" fmla="*/ 275 h 298"/>
                <a:gd name="T66" fmla="*/ 207 w 277"/>
                <a:gd name="T67" fmla="*/ 196 h 298"/>
                <a:gd name="T68" fmla="*/ 191 w 277"/>
                <a:gd name="T69" fmla="*/ 142 h 298"/>
                <a:gd name="T70" fmla="*/ 156 w 277"/>
                <a:gd name="T71" fmla="*/ 49 h 298"/>
                <a:gd name="T72" fmla="*/ 156 w 277"/>
                <a:gd name="T73" fmla="*/ 174 h 298"/>
                <a:gd name="T74" fmla="*/ 156 w 277"/>
                <a:gd name="T75" fmla="*/ 272 h 298"/>
                <a:gd name="T76" fmla="*/ 150 w 277"/>
                <a:gd name="T77" fmla="*/ 291 h 298"/>
                <a:gd name="T78" fmla="*/ 120 w 277"/>
                <a:gd name="T79" fmla="*/ 284 h 298"/>
                <a:gd name="T80" fmla="*/ 123 w 277"/>
                <a:gd name="T81" fmla="*/ 279 h 298"/>
                <a:gd name="T82" fmla="*/ 123 w 277"/>
                <a:gd name="T83" fmla="*/ 48 h 298"/>
                <a:gd name="T84" fmla="*/ 118 w 277"/>
                <a:gd name="T85" fmla="*/ 47 h 298"/>
                <a:gd name="T86" fmla="*/ 52 w 277"/>
                <a:gd name="T87" fmla="*/ 241 h 298"/>
                <a:gd name="T88" fmla="*/ 41 w 277"/>
                <a:gd name="T89" fmla="*/ 274 h 298"/>
                <a:gd name="T90" fmla="*/ 17 w 277"/>
                <a:gd name="T91" fmla="*/ 288 h 298"/>
                <a:gd name="T92" fmla="*/ 8 w 277"/>
                <a:gd name="T93" fmla="*/ 263 h 298"/>
                <a:gd name="T94" fmla="*/ 16 w 277"/>
                <a:gd name="T95" fmla="*/ 24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98">
                  <a:moveTo>
                    <a:pt x="16" y="240"/>
                  </a:moveTo>
                  <a:cubicBezTo>
                    <a:pt x="42" y="163"/>
                    <a:pt x="69" y="86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9" y="12"/>
                    <a:pt x="103" y="21"/>
                    <a:pt x="101" y="29"/>
                  </a:cubicBezTo>
                  <a:cubicBezTo>
                    <a:pt x="88" y="69"/>
                    <a:pt x="74" y="108"/>
                    <a:pt x="60" y="148"/>
                  </a:cubicBezTo>
                  <a:cubicBezTo>
                    <a:pt x="48" y="185"/>
                    <a:pt x="35" y="222"/>
                    <a:pt x="23" y="259"/>
                  </a:cubicBezTo>
                  <a:cubicBezTo>
                    <a:pt x="21" y="264"/>
                    <a:pt x="20" y="268"/>
                    <a:pt x="25" y="273"/>
                  </a:cubicBezTo>
                  <a:cubicBezTo>
                    <a:pt x="32" y="272"/>
                    <a:pt x="32" y="264"/>
                    <a:pt x="33" y="259"/>
                  </a:cubicBezTo>
                  <a:cubicBezTo>
                    <a:pt x="59" y="182"/>
                    <a:pt x="86" y="106"/>
                    <a:pt x="112" y="29"/>
                  </a:cubicBezTo>
                  <a:cubicBezTo>
                    <a:pt x="113" y="25"/>
                    <a:pt x="115" y="21"/>
                    <a:pt x="115" y="17"/>
                  </a:cubicBezTo>
                  <a:cubicBezTo>
                    <a:pt x="115" y="11"/>
                    <a:pt x="116" y="6"/>
                    <a:pt x="125" y="6"/>
                  </a:cubicBezTo>
                  <a:cubicBezTo>
                    <a:pt x="134" y="7"/>
                    <a:pt x="133" y="13"/>
                    <a:pt x="133" y="19"/>
                  </a:cubicBezTo>
                  <a:cubicBezTo>
                    <a:pt x="133" y="65"/>
                    <a:pt x="133" y="111"/>
                    <a:pt x="133" y="157"/>
                  </a:cubicBezTo>
                  <a:cubicBezTo>
                    <a:pt x="133" y="192"/>
                    <a:pt x="133" y="227"/>
                    <a:pt x="133" y="263"/>
                  </a:cubicBezTo>
                  <a:cubicBezTo>
                    <a:pt x="133" y="266"/>
                    <a:pt x="132" y="271"/>
                    <a:pt x="138" y="274"/>
                  </a:cubicBezTo>
                  <a:cubicBezTo>
                    <a:pt x="145" y="268"/>
                    <a:pt x="142" y="261"/>
                    <a:pt x="142" y="254"/>
                  </a:cubicBezTo>
                  <a:cubicBezTo>
                    <a:pt x="142" y="211"/>
                    <a:pt x="142" y="168"/>
                    <a:pt x="142" y="124"/>
                  </a:cubicBezTo>
                  <a:cubicBezTo>
                    <a:pt x="142" y="89"/>
                    <a:pt x="149" y="53"/>
                    <a:pt x="143" y="17"/>
                  </a:cubicBezTo>
                  <a:cubicBezTo>
                    <a:pt x="142" y="12"/>
                    <a:pt x="144" y="8"/>
                    <a:pt x="148" y="5"/>
                  </a:cubicBezTo>
                  <a:cubicBezTo>
                    <a:pt x="155" y="6"/>
                    <a:pt x="165" y="0"/>
                    <a:pt x="168" y="13"/>
                  </a:cubicBezTo>
                  <a:cubicBezTo>
                    <a:pt x="167" y="14"/>
                    <a:pt x="167" y="15"/>
                    <a:pt x="166" y="15"/>
                  </a:cubicBezTo>
                  <a:cubicBezTo>
                    <a:pt x="161" y="26"/>
                    <a:pt x="168" y="36"/>
                    <a:pt x="171" y="46"/>
                  </a:cubicBezTo>
                  <a:cubicBezTo>
                    <a:pt x="175" y="59"/>
                    <a:pt x="182" y="71"/>
                    <a:pt x="185" y="85"/>
                  </a:cubicBezTo>
                  <a:cubicBezTo>
                    <a:pt x="207" y="147"/>
                    <a:pt x="227" y="211"/>
                    <a:pt x="250" y="273"/>
                  </a:cubicBezTo>
                  <a:cubicBezTo>
                    <a:pt x="253" y="272"/>
                    <a:pt x="256" y="271"/>
                    <a:pt x="259" y="270"/>
                  </a:cubicBezTo>
                  <a:cubicBezTo>
                    <a:pt x="232" y="184"/>
                    <a:pt x="202" y="100"/>
                    <a:pt x="172" y="16"/>
                  </a:cubicBezTo>
                  <a:cubicBezTo>
                    <a:pt x="172" y="15"/>
                    <a:pt x="171" y="14"/>
                    <a:pt x="171" y="13"/>
                  </a:cubicBezTo>
                  <a:cubicBezTo>
                    <a:pt x="181" y="3"/>
                    <a:pt x="183" y="12"/>
                    <a:pt x="186" y="18"/>
                  </a:cubicBezTo>
                  <a:cubicBezTo>
                    <a:pt x="191" y="28"/>
                    <a:pt x="190" y="40"/>
                    <a:pt x="200" y="48"/>
                  </a:cubicBezTo>
                  <a:cubicBezTo>
                    <a:pt x="203" y="80"/>
                    <a:pt x="218" y="109"/>
                    <a:pt x="227" y="139"/>
                  </a:cubicBezTo>
                  <a:cubicBezTo>
                    <a:pt x="241" y="181"/>
                    <a:pt x="256" y="223"/>
                    <a:pt x="271" y="265"/>
                  </a:cubicBezTo>
                  <a:cubicBezTo>
                    <a:pt x="277" y="280"/>
                    <a:pt x="269" y="284"/>
                    <a:pt x="257" y="289"/>
                  </a:cubicBezTo>
                  <a:cubicBezTo>
                    <a:pt x="242" y="296"/>
                    <a:pt x="241" y="284"/>
                    <a:pt x="237" y="275"/>
                  </a:cubicBezTo>
                  <a:cubicBezTo>
                    <a:pt x="227" y="249"/>
                    <a:pt x="222" y="221"/>
                    <a:pt x="207" y="196"/>
                  </a:cubicBezTo>
                  <a:cubicBezTo>
                    <a:pt x="207" y="176"/>
                    <a:pt x="197" y="160"/>
                    <a:pt x="191" y="142"/>
                  </a:cubicBezTo>
                  <a:cubicBezTo>
                    <a:pt x="182" y="110"/>
                    <a:pt x="170" y="79"/>
                    <a:pt x="156" y="49"/>
                  </a:cubicBezTo>
                  <a:cubicBezTo>
                    <a:pt x="156" y="91"/>
                    <a:pt x="156" y="133"/>
                    <a:pt x="156" y="174"/>
                  </a:cubicBezTo>
                  <a:cubicBezTo>
                    <a:pt x="156" y="207"/>
                    <a:pt x="156" y="239"/>
                    <a:pt x="156" y="272"/>
                  </a:cubicBezTo>
                  <a:cubicBezTo>
                    <a:pt x="155" y="279"/>
                    <a:pt x="160" y="289"/>
                    <a:pt x="150" y="291"/>
                  </a:cubicBezTo>
                  <a:cubicBezTo>
                    <a:pt x="140" y="292"/>
                    <a:pt x="128" y="298"/>
                    <a:pt x="120" y="284"/>
                  </a:cubicBezTo>
                  <a:cubicBezTo>
                    <a:pt x="121" y="282"/>
                    <a:pt x="123" y="281"/>
                    <a:pt x="123" y="279"/>
                  </a:cubicBezTo>
                  <a:cubicBezTo>
                    <a:pt x="123" y="202"/>
                    <a:pt x="123" y="125"/>
                    <a:pt x="123" y="48"/>
                  </a:cubicBezTo>
                  <a:cubicBezTo>
                    <a:pt x="121" y="48"/>
                    <a:pt x="120" y="47"/>
                    <a:pt x="118" y="47"/>
                  </a:cubicBezTo>
                  <a:cubicBezTo>
                    <a:pt x="96" y="111"/>
                    <a:pt x="74" y="176"/>
                    <a:pt x="52" y="241"/>
                  </a:cubicBezTo>
                  <a:cubicBezTo>
                    <a:pt x="49" y="252"/>
                    <a:pt x="44" y="263"/>
                    <a:pt x="41" y="274"/>
                  </a:cubicBezTo>
                  <a:cubicBezTo>
                    <a:pt x="38" y="288"/>
                    <a:pt x="33" y="293"/>
                    <a:pt x="17" y="288"/>
                  </a:cubicBezTo>
                  <a:cubicBezTo>
                    <a:pt x="0" y="283"/>
                    <a:pt x="5" y="273"/>
                    <a:pt x="8" y="263"/>
                  </a:cubicBezTo>
                  <a:cubicBezTo>
                    <a:pt x="10" y="255"/>
                    <a:pt x="13" y="248"/>
                    <a:pt x="16" y="240"/>
                  </a:cubicBezTo>
                  <a:close/>
                </a:path>
              </a:pathLst>
            </a:custGeom>
            <a:solidFill>
              <a:srgbClr val="838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EFBB77E2-C43D-C55D-DDCC-7D08E366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103"/>
              <a:ext cx="171" cy="265"/>
            </a:xfrm>
            <a:custGeom>
              <a:avLst/>
              <a:gdLst>
                <a:gd name="T0" fmla="*/ 0 w 72"/>
                <a:gd name="T1" fmla="*/ 106 h 112"/>
                <a:gd name="T2" fmla="*/ 1 w 72"/>
                <a:gd name="T3" fmla="*/ 19 h 112"/>
                <a:gd name="T4" fmla="*/ 17 w 72"/>
                <a:gd name="T5" fmla="*/ 1 h 112"/>
                <a:gd name="T6" fmla="*/ 71 w 72"/>
                <a:gd name="T7" fmla="*/ 54 h 112"/>
                <a:gd name="T8" fmla="*/ 72 w 72"/>
                <a:gd name="T9" fmla="*/ 106 h 112"/>
                <a:gd name="T10" fmla="*/ 0 w 72"/>
                <a:gd name="T11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12">
                  <a:moveTo>
                    <a:pt x="0" y="106"/>
                  </a:moveTo>
                  <a:cubicBezTo>
                    <a:pt x="1" y="77"/>
                    <a:pt x="1" y="48"/>
                    <a:pt x="1" y="19"/>
                  </a:cubicBezTo>
                  <a:cubicBezTo>
                    <a:pt x="0" y="6"/>
                    <a:pt x="4" y="1"/>
                    <a:pt x="17" y="1"/>
                  </a:cubicBezTo>
                  <a:cubicBezTo>
                    <a:pt x="71" y="1"/>
                    <a:pt x="71" y="0"/>
                    <a:pt x="71" y="54"/>
                  </a:cubicBezTo>
                  <a:cubicBezTo>
                    <a:pt x="71" y="72"/>
                    <a:pt x="72" y="89"/>
                    <a:pt x="72" y="106"/>
                  </a:cubicBezTo>
                  <a:cubicBezTo>
                    <a:pt x="48" y="112"/>
                    <a:pt x="24" y="112"/>
                    <a:pt x="0" y="106"/>
                  </a:cubicBezTo>
                  <a:close/>
                </a:path>
              </a:pathLst>
            </a:custGeom>
            <a:solidFill>
              <a:srgbClr val="E0B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610570F-7B43-BC04-1641-06925CD9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" y="1553"/>
              <a:ext cx="338" cy="676"/>
            </a:xfrm>
            <a:custGeom>
              <a:avLst/>
              <a:gdLst>
                <a:gd name="T0" fmla="*/ 138 w 142"/>
                <a:gd name="T1" fmla="*/ 5 h 285"/>
                <a:gd name="T2" fmla="*/ 139 w 142"/>
                <a:gd name="T3" fmla="*/ 267 h 285"/>
                <a:gd name="T4" fmla="*/ 128 w 142"/>
                <a:gd name="T5" fmla="*/ 282 h 285"/>
                <a:gd name="T6" fmla="*/ 118 w 142"/>
                <a:gd name="T7" fmla="*/ 267 h 285"/>
                <a:gd name="T8" fmla="*/ 118 w 142"/>
                <a:gd name="T9" fmla="*/ 19 h 285"/>
                <a:gd name="T10" fmla="*/ 113 w 142"/>
                <a:gd name="T11" fmla="*/ 8 h 285"/>
                <a:gd name="T12" fmla="*/ 111 w 142"/>
                <a:gd name="T13" fmla="*/ 18 h 285"/>
                <a:gd name="T14" fmla="*/ 85 w 142"/>
                <a:gd name="T15" fmla="*/ 97 h 285"/>
                <a:gd name="T16" fmla="*/ 26 w 142"/>
                <a:gd name="T17" fmla="*/ 267 h 285"/>
                <a:gd name="T18" fmla="*/ 12 w 142"/>
                <a:gd name="T19" fmla="*/ 280 h 285"/>
                <a:gd name="T20" fmla="*/ 6 w 142"/>
                <a:gd name="T21" fmla="*/ 259 h 285"/>
                <a:gd name="T22" fmla="*/ 87 w 142"/>
                <a:gd name="T23" fmla="*/ 24 h 285"/>
                <a:gd name="T24" fmla="*/ 85 w 142"/>
                <a:gd name="T25" fmla="*/ 8 h 285"/>
                <a:gd name="T26" fmla="*/ 138 w 142"/>
                <a:gd name="T27" fmla="*/ 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285">
                  <a:moveTo>
                    <a:pt x="138" y="5"/>
                  </a:moveTo>
                  <a:cubicBezTo>
                    <a:pt x="142" y="92"/>
                    <a:pt x="135" y="180"/>
                    <a:pt x="139" y="267"/>
                  </a:cubicBezTo>
                  <a:cubicBezTo>
                    <a:pt x="139" y="277"/>
                    <a:pt x="137" y="281"/>
                    <a:pt x="128" y="282"/>
                  </a:cubicBezTo>
                  <a:cubicBezTo>
                    <a:pt x="116" y="283"/>
                    <a:pt x="118" y="274"/>
                    <a:pt x="118" y="267"/>
                  </a:cubicBezTo>
                  <a:cubicBezTo>
                    <a:pt x="118" y="184"/>
                    <a:pt x="118" y="102"/>
                    <a:pt x="118" y="19"/>
                  </a:cubicBezTo>
                  <a:cubicBezTo>
                    <a:pt x="118" y="15"/>
                    <a:pt x="123" y="8"/>
                    <a:pt x="113" y="8"/>
                  </a:cubicBezTo>
                  <a:cubicBezTo>
                    <a:pt x="102" y="9"/>
                    <a:pt x="112" y="14"/>
                    <a:pt x="111" y="18"/>
                  </a:cubicBezTo>
                  <a:cubicBezTo>
                    <a:pt x="102" y="44"/>
                    <a:pt x="94" y="71"/>
                    <a:pt x="85" y="97"/>
                  </a:cubicBezTo>
                  <a:cubicBezTo>
                    <a:pt x="65" y="154"/>
                    <a:pt x="46" y="210"/>
                    <a:pt x="26" y="267"/>
                  </a:cubicBezTo>
                  <a:cubicBezTo>
                    <a:pt x="24" y="273"/>
                    <a:pt x="26" y="285"/>
                    <a:pt x="12" y="280"/>
                  </a:cubicBezTo>
                  <a:cubicBezTo>
                    <a:pt x="0" y="276"/>
                    <a:pt x="3" y="268"/>
                    <a:pt x="6" y="259"/>
                  </a:cubicBezTo>
                  <a:cubicBezTo>
                    <a:pt x="33" y="181"/>
                    <a:pt x="60" y="102"/>
                    <a:pt x="87" y="24"/>
                  </a:cubicBezTo>
                  <a:cubicBezTo>
                    <a:pt x="89" y="18"/>
                    <a:pt x="92" y="13"/>
                    <a:pt x="85" y="8"/>
                  </a:cubicBezTo>
                  <a:cubicBezTo>
                    <a:pt x="103" y="0"/>
                    <a:pt x="121" y="6"/>
                    <a:pt x="138" y="5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CD970832-9B6F-7B0F-ABC1-F311C09A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582"/>
              <a:ext cx="252" cy="630"/>
            </a:xfrm>
            <a:custGeom>
              <a:avLst/>
              <a:gdLst>
                <a:gd name="T0" fmla="*/ 10 w 106"/>
                <a:gd name="T1" fmla="*/ 1 h 266"/>
                <a:gd name="T2" fmla="*/ 13 w 106"/>
                <a:gd name="T3" fmla="*/ 1 h 266"/>
                <a:gd name="T4" fmla="*/ 13 w 106"/>
                <a:gd name="T5" fmla="*/ 0 h 266"/>
                <a:gd name="T6" fmla="*/ 21 w 106"/>
                <a:gd name="T7" fmla="*/ 16 h 266"/>
                <a:gd name="T8" fmla="*/ 98 w 106"/>
                <a:gd name="T9" fmla="*/ 242 h 266"/>
                <a:gd name="T10" fmla="*/ 99 w 106"/>
                <a:gd name="T11" fmla="*/ 246 h 266"/>
                <a:gd name="T12" fmla="*/ 98 w 106"/>
                <a:gd name="T13" fmla="*/ 262 h 266"/>
                <a:gd name="T14" fmla="*/ 85 w 106"/>
                <a:gd name="T15" fmla="*/ 251 h 266"/>
                <a:gd name="T16" fmla="*/ 67 w 106"/>
                <a:gd name="T17" fmla="*/ 197 h 266"/>
                <a:gd name="T18" fmla="*/ 24 w 106"/>
                <a:gd name="T19" fmla="*/ 73 h 266"/>
                <a:gd name="T20" fmla="*/ 7 w 106"/>
                <a:gd name="T21" fmla="*/ 19 h 266"/>
                <a:gd name="T22" fmla="*/ 10 w 106"/>
                <a:gd name="T23" fmla="*/ 0 h 266"/>
                <a:gd name="T24" fmla="*/ 10 w 106"/>
                <a:gd name="T25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66">
                  <a:moveTo>
                    <a:pt x="10" y="1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7" y="5"/>
                    <a:pt x="19" y="10"/>
                    <a:pt x="21" y="16"/>
                  </a:cubicBezTo>
                  <a:cubicBezTo>
                    <a:pt x="46" y="92"/>
                    <a:pt x="74" y="167"/>
                    <a:pt x="98" y="242"/>
                  </a:cubicBezTo>
                  <a:cubicBezTo>
                    <a:pt x="98" y="244"/>
                    <a:pt x="99" y="245"/>
                    <a:pt x="99" y="246"/>
                  </a:cubicBezTo>
                  <a:cubicBezTo>
                    <a:pt x="100" y="252"/>
                    <a:pt x="106" y="259"/>
                    <a:pt x="98" y="262"/>
                  </a:cubicBezTo>
                  <a:cubicBezTo>
                    <a:pt x="90" y="266"/>
                    <a:pt x="87" y="258"/>
                    <a:pt x="85" y="251"/>
                  </a:cubicBezTo>
                  <a:cubicBezTo>
                    <a:pt x="81" y="232"/>
                    <a:pt x="73" y="215"/>
                    <a:pt x="67" y="197"/>
                  </a:cubicBezTo>
                  <a:cubicBezTo>
                    <a:pt x="54" y="155"/>
                    <a:pt x="39" y="114"/>
                    <a:pt x="24" y="73"/>
                  </a:cubicBezTo>
                  <a:cubicBezTo>
                    <a:pt x="20" y="54"/>
                    <a:pt x="12" y="37"/>
                    <a:pt x="7" y="19"/>
                  </a:cubicBezTo>
                  <a:cubicBezTo>
                    <a:pt x="5" y="12"/>
                    <a:pt x="0" y="5"/>
                    <a:pt x="10" y="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19DB495F-659C-502D-A500-4C0082CF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" y="2305"/>
              <a:ext cx="174" cy="408"/>
            </a:xfrm>
            <a:custGeom>
              <a:avLst/>
              <a:gdLst>
                <a:gd name="T0" fmla="*/ 72 w 73"/>
                <a:gd name="T1" fmla="*/ 164 h 172"/>
                <a:gd name="T2" fmla="*/ 67 w 73"/>
                <a:gd name="T3" fmla="*/ 171 h 172"/>
                <a:gd name="T4" fmla="*/ 57 w 73"/>
                <a:gd name="T5" fmla="*/ 167 h 172"/>
                <a:gd name="T6" fmla="*/ 49 w 73"/>
                <a:gd name="T7" fmla="*/ 142 h 172"/>
                <a:gd name="T8" fmla="*/ 5 w 73"/>
                <a:gd name="T9" fmla="*/ 16 h 172"/>
                <a:gd name="T10" fmla="*/ 9 w 73"/>
                <a:gd name="T11" fmla="*/ 2 h 172"/>
                <a:gd name="T12" fmla="*/ 18 w 73"/>
                <a:gd name="T13" fmla="*/ 9 h 172"/>
                <a:gd name="T14" fmla="*/ 71 w 73"/>
                <a:gd name="T15" fmla="*/ 161 h 172"/>
                <a:gd name="T16" fmla="*/ 72 w 73"/>
                <a:gd name="T17" fmla="*/ 1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72">
                  <a:moveTo>
                    <a:pt x="72" y="164"/>
                  </a:moveTo>
                  <a:cubicBezTo>
                    <a:pt x="73" y="167"/>
                    <a:pt x="70" y="169"/>
                    <a:pt x="67" y="171"/>
                  </a:cubicBezTo>
                  <a:cubicBezTo>
                    <a:pt x="63" y="172"/>
                    <a:pt x="59" y="171"/>
                    <a:pt x="57" y="167"/>
                  </a:cubicBezTo>
                  <a:cubicBezTo>
                    <a:pt x="54" y="158"/>
                    <a:pt x="52" y="150"/>
                    <a:pt x="49" y="142"/>
                  </a:cubicBezTo>
                  <a:cubicBezTo>
                    <a:pt x="34" y="100"/>
                    <a:pt x="20" y="58"/>
                    <a:pt x="5" y="16"/>
                  </a:cubicBezTo>
                  <a:cubicBezTo>
                    <a:pt x="3" y="11"/>
                    <a:pt x="0" y="5"/>
                    <a:pt x="9" y="2"/>
                  </a:cubicBezTo>
                  <a:cubicBezTo>
                    <a:pt x="16" y="0"/>
                    <a:pt x="17" y="5"/>
                    <a:pt x="18" y="9"/>
                  </a:cubicBezTo>
                  <a:cubicBezTo>
                    <a:pt x="36" y="60"/>
                    <a:pt x="53" y="111"/>
                    <a:pt x="71" y="161"/>
                  </a:cubicBezTo>
                  <a:cubicBezTo>
                    <a:pt x="71" y="162"/>
                    <a:pt x="71" y="162"/>
                    <a:pt x="72" y="164"/>
                  </a:cubicBezTo>
                  <a:close/>
                </a:path>
              </a:pathLst>
            </a:custGeom>
            <a:solidFill>
              <a:srgbClr val="838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7094AC3-8E8A-2A27-CDF0-503199B4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321"/>
              <a:ext cx="43" cy="401"/>
            </a:xfrm>
            <a:custGeom>
              <a:avLst/>
              <a:gdLst>
                <a:gd name="T0" fmla="*/ 17 w 18"/>
                <a:gd name="T1" fmla="*/ 86 h 169"/>
                <a:gd name="T2" fmla="*/ 17 w 18"/>
                <a:gd name="T3" fmla="*/ 156 h 169"/>
                <a:gd name="T4" fmla="*/ 8 w 18"/>
                <a:gd name="T5" fmla="*/ 168 h 169"/>
                <a:gd name="T6" fmla="*/ 2 w 18"/>
                <a:gd name="T7" fmla="*/ 156 h 169"/>
                <a:gd name="T8" fmla="*/ 2 w 18"/>
                <a:gd name="T9" fmla="*/ 12 h 169"/>
                <a:gd name="T10" fmla="*/ 8 w 18"/>
                <a:gd name="T11" fmla="*/ 0 h 169"/>
                <a:gd name="T12" fmla="*/ 17 w 18"/>
                <a:gd name="T13" fmla="*/ 12 h 169"/>
                <a:gd name="T14" fmla="*/ 17 w 18"/>
                <a:gd name="T15" fmla="*/ 86 h 169"/>
                <a:gd name="T16" fmla="*/ 17 w 18"/>
                <a:gd name="T17" fmla="*/ 8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9">
                  <a:moveTo>
                    <a:pt x="17" y="86"/>
                  </a:moveTo>
                  <a:cubicBezTo>
                    <a:pt x="17" y="109"/>
                    <a:pt x="17" y="133"/>
                    <a:pt x="17" y="156"/>
                  </a:cubicBezTo>
                  <a:cubicBezTo>
                    <a:pt x="17" y="162"/>
                    <a:pt x="18" y="169"/>
                    <a:pt x="8" y="168"/>
                  </a:cubicBezTo>
                  <a:cubicBezTo>
                    <a:pt x="1" y="168"/>
                    <a:pt x="2" y="161"/>
                    <a:pt x="2" y="156"/>
                  </a:cubicBezTo>
                  <a:cubicBezTo>
                    <a:pt x="2" y="108"/>
                    <a:pt x="2" y="60"/>
                    <a:pt x="2" y="12"/>
                  </a:cubicBezTo>
                  <a:cubicBezTo>
                    <a:pt x="2" y="7"/>
                    <a:pt x="0" y="1"/>
                    <a:pt x="8" y="0"/>
                  </a:cubicBezTo>
                  <a:cubicBezTo>
                    <a:pt x="17" y="0"/>
                    <a:pt x="17" y="6"/>
                    <a:pt x="17" y="12"/>
                  </a:cubicBezTo>
                  <a:cubicBezTo>
                    <a:pt x="17" y="37"/>
                    <a:pt x="17" y="62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lose/>
                </a:path>
              </a:pathLst>
            </a:custGeom>
            <a:solidFill>
              <a:srgbClr val="81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B0780C1F-2C8E-DA15-90A4-12952C562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302"/>
              <a:ext cx="172" cy="418"/>
            </a:xfrm>
            <a:custGeom>
              <a:avLst/>
              <a:gdLst>
                <a:gd name="T0" fmla="*/ 70 w 72"/>
                <a:gd name="T1" fmla="*/ 16 h 176"/>
                <a:gd name="T2" fmla="*/ 56 w 72"/>
                <a:gd name="T3" fmla="*/ 56 h 176"/>
                <a:gd name="T4" fmla="*/ 19 w 72"/>
                <a:gd name="T5" fmla="*/ 163 h 176"/>
                <a:gd name="T6" fmla="*/ 8 w 72"/>
                <a:gd name="T7" fmla="*/ 172 h 176"/>
                <a:gd name="T8" fmla="*/ 6 w 72"/>
                <a:gd name="T9" fmla="*/ 159 h 176"/>
                <a:gd name="T10" fmla="*/ 56 w 72"/>
                <a:gd name="T11" fmla="*/ 10 h 176"/>
                <a:gd name="T12" fmla="*/ 65 w 72"/>
                <a:gd name="T13" fmla="*/ 4 h 176"/>
                <a:gd name="T14" fmla="*/ 70 w 72"/>
                <a:gd name="T15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76">
                  <a:moveTo>
                    <a:pt x="70" y="16"/>
                  </a:moveTo>
                  <a:cubicBezTo>
                    <a:pt x="66" y="27"/>
                    <a:pt x="61" y="42"/>
                    <a:pt x="56" y="56"/>
                  </a:cubicBezTo>
                  <a:cubicBezTo>
                    <a:pt x="44" y="92"/>
                    <a:pt x="32" y="128"/>
                    <a:pt x="19" y="163"/>
                  </a:cubicBezTo>
                  <a:cubicBezTo>
                    <a:pt x="17" y="169"/>
                    <a:pt x="18" y="176"/>
                    <a:pt x="8" y="172"/>
                  </a:cubicBezTo>
                  <a:cubicBezTo>
                    <a:pt x="0" y="169"/>
                    <a:pt x="5" y="164"/>
                    <a:pt x="6" y="159"/>
                  </a:cubicBezTo>
                  <a:cubicBezTo>
                    <a:pt x="23" y="110"/>
                    <a:pt x="39" y="60"/>
                    <a:pt x="56" y="10"/>
                  </a:cubicBezTo>
                  <a:cubicBezTo>
                    <a:pt x="57" y="7"/>
                    <a:pt x="58" y="0"/>
                    <a:pt x="65" y="4"/>
                  </a:cubicBezTo>
                  <a:cubicBezTo>
                    <a:pt x="69" y="5"/>
                    <a:pt x="72" y="8"/>
                    <a:pt x="70" y="16"/>
                  </a:cubicBezTo>
                  <a:close/>
                </a:path>
              </a:pathLst>
            </a:custGeom>
            <a:solidFill>
              <a:srgbClr val="838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F3A2D8E8-B4CF-FB07-21CD-3DF88136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124"/>
              <a:ext cx="243" cy="137"/>
            </a:xfrm>
            <a:custGeom>
              <a:avLst/>
              <a:gdLst>
                <a:gd name="T0" fmla="*/ 27 w 102"/>
                <a:gd name="T1" fmla="*/ 17 h 58"/>
                <a:gd name="T2" fmla="*/ 55 w 102"/>
                <a:gd name="T3" fmla="*/ 8 h 58"/>
                <a:gd name="T4" fmla="*/ 97 w 102"/>
                <a:gd name="T5" fmla="*/ 8 h 58"/>
                <a:gd name="T6" fmla="*/ 98 w 102"/>
                <a:gd name="T7" fmla="*/ 50 h 58"/>
                <a:gd name="T8" fmla="*/ 57 w 102"/>
                <a:gd name="T9" fmla="*/ 52 h 58"/>
                <a:gd name="T10" fmla="*/ 20 w 102"/>
                <a:gd name="T11" fmla="*/ 44 h 58"/>
                <a:gd name="T12" fmla="*/ 1 w 102"/>
                <a:gd name="T13" fmla="*/ 30 h 58"/>
                <a:gd name="T14" fmla="*/ 20 w 102"/>
                <a:gd name="T15" fmla="*/ 17 h 58"/>
                <a:gd name="T16" fmla="*/ 27 w 102"/>
                <a:gd name="T1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8">
                  <a:moveTo>
                    <a:pt x="27" y="17"/>
                  </a:moveTo>
                  <a:cubicBezTo>
                    <a:pt x="36" y="16"/>
                    <a:pt x="45" y="19"/>
                    <a:pt x="55" y="8"/>
                  </a:cubicBezTo>
                  <a:cubicBezTo>
                    <a:pt x="63" y="0"/>
                    <a:pt x="83" y="4"/>
                    <a:pt x="97" y="8"/>
                  </a:cubicBezTo>
                  <a:cubicBezTo>
                    <a:pt x="100" y="9"/>
                    <a:pt x="102" y="48"/>
                    <a:pt x="98" y="50"/>
                  </a:cubicBezTo>
                  <a:cubicBezTo>
                    <a:pt x="85" y="58"/>
                    <a:pt x="67" y="58"/>
                    <a:pt x="57" y="52"/>
                  </a:cubicBezTo>
                  <a:cubicBezTo>
                    <a:pt x="44" y="44"/>
                    <a:pt x="32" y="45"/>
                    <a:pt x="20" y="44"/>
                  </a:cubicBezTo>
                  <a:cubicBezTo>
                    <a:pt x="10" y="44"/>
                    <a:pt x="0" y="46"/>
                    <a:pt x="1" y="30"/>
                  </a:cubicBezTo>
                  <a:cubicBezTo>
                    <a:pt x="1" y="14"/>
                    <a:pt x="11" y="18"/>
                    <a:pt x="20" y="17"/>
                  </a:cubicBezTo>
                  <a:cubicBezTo>
                    <a:pt x="22" y="17"/>
                    <a:pt x="24" y="17"/>
                    <a:pt x="27" y="17"/>
                  </a:cubicBezTo>
                  <a:close/>
                </a:path>
              </a:pathLst>
            </a:custGeom>
            <a:solidFill>
              <a:srgbClr val="E0B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C39453D-C0FC-0E00-5521-A6B569BB8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138"/>
              <a:ext cx="121" cy="119"/>
            </a:xfrm>
            <a:custGeom>
              <a:avLst/>
              <a:gdLst>
                <a:gd name="T0" fmla="*/ 45 w 51"/>
                <a:gd name="T1" fmla="*/ 24 h 50"/>
                <a:gd name="T2" fmla="*/ 18 w 51"/>
                <a:gd name="T3" fmla="*/ 47 h 50"/>
                <a:gd name="T4" fmla="*/ 10 w 51"/>
                <a:gd name="T5" fmla="*/ 27 h 50"/>
                <a:gd name="T6" fmla="*/ 18 w 51"/>
                <a:gd name="T7" fmla="*/ 1 h 50"/>
                <a:gd name="T8" fmla="*/ 45 w 51"/>
                <a:gd name="T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45" y="24"/>
                  </a:moveTo>
                  <a:cubicBezTo>
                    <a:pt x="51" y="49"/>
                    <a:pt x="29" y="45"/>
                    <a:pt x="18" y="47"/>
                  </a:cubicBezTo>
                  <a:cubicBezTo>
                    <a:pt x="3" y="50"/>
                    <a:pt x="9" y="34"/>
                    <a:pt x="10" y="27"/>
                  </a:cubicBezTo>
                  <a:cubicBezTo>
                    <a:pt x="11" y="18"/>
                    <a:pt x="0" y="0"/>
                    <a:pt x="18" y="1"/>
                  </a:cubicBezTo>
                  <a:cubicBezTo>
                    <a:pt x="27" y="2"/>
                    <a:pt x="51" y="0"/>
                    <a:pt x="45" y="24"/>
                  </a:cubicBezTo>
                  <a:close/>
                </a:path>
              </a:pathLst>
            </a:custGeom>
            <a:solidFill>
              <a:srgbClr val="DDB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C69292D9-5E62-0B7C-E812-A2E990A5D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029"/>
              <a:ext cx="116" cy="85"/>
            </a:xfrm>
            <a:custGeom>
              <a:avLst/>
              <a:gdLst>
                <a:gd name="T0" fmla="*/ 25 w 49"/>
                <a:gd name="T1" fmla="*/ 26 h 36"/>
                <a:gd name="T2" fmla="*/ 11 w 49"/>
                <a:gd name="T3" fmla="*/ 26 h 36"/>
                <a:gd name="T4" fmla="*/ 0 w 49"/>
                <a:gd name="T5" fmla="*/ 20 h 36"/>
                <a:gd name="T6" fmla="*/ 5 w 49"/>
                <a:gd name="T7" fmla="*/ 8 h 36"/>
                <a:gd name="T8" fmla="*/ 20 w 49"/>
                <a:gd name="T9" fmla="*/ 5 h 36"/>
                <a:gd name="T10" fmla="*/ 49 w 49"/>
                <a:gd name="T11" fmla="*/ 17 h 36"/>
                <a:gd name="T12" fmla="*/ 25 w 49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6">
                  <a:moveTo>
                    <a:pt x="25" y="26"/>
                  </a:moveTo>
                  <a:cubicBezTo>
                    <a:pt x="18" y="26"/>
                    <a:pt x="15" y="26"/>
                    <a:pt x="11" y="26"/>
                  </a:cubicBezTo>
                  <a:cubicBezTo>
                    <a:pt x="6" y="26"/>
                    <a:pt x="0" y="28"/>
                    <a:pt x="0" y="20"/>
                  </a:cubicBezTo>
                  <a:cubicBezTo>
                    <a:pt x="0" y="16"/>
                    <a:pt x="1" y="11"/>
                    <a:pt x="5" y="8"/>
                  </a:cubicBezTo>
                  <a:cubicBezTo>
                    <a:pt x="10" y="4"/>
                    <a:pt x="15" y="5"/>
                    <a:pt x="20" y="5"/>
                  </a:cubicBezTo>
                  <a:cubicBezTo>
                    <a:pt x="31" y="6"/>
                    <a:pt x="49" y="0"/>
                    <a:pt x="49" y="17"/>
                  </a:cubicBezTo>
                  <a:cubicBezTo>
                    <a:pt x="49" y="36"/>
                    <a:pt x="30" y="20"/>
                    <a:pt x="25" y="26"/>
                  </a:cubicBezTo>
                  <a:close/>
                </a:path>
              </a:pathLst>
            </a:custGeom>
            <a:solidFill>
              <a:srgbClr val="C2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4F515B39-17CC-2B29-BD02-629CFA4C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582"/>
              <a:ext cx="230" cy="642"/>
            </a:xfrm>
            <a:custGeom>
              <a:avLst/>
              <a:gdLst>
                <a:gd name="T0" fmla="*/ 14 w 97"/>
                <a:gd name="T1" fmla="*/ 72 h 271"/>
                <a:gd name="T2" fmla="*/ 73 w 97"/>
                <a:gd name="T3" fmla="*/ 243 h 271"/>
                <a:gd name="T4" fmla="*/ 77 w 97"/>
                <a:gd name="T5" fmla="*/ 256 h 271"/>
                <a:gd name="T6" fmla="*/ 85 w 97"/>
                <a:gd name="T7" fmla="*/ 260 h 271"/>
                <a:gd name="T8" fmla="*/ 85 w 97"/>
                <a:gd name="T9" fmla="*/ 253 h 271"/>
                <a:gd name="T10" fmla="*/ 78 w 97"/>
                <a:gd name="T11" fmla="*/ 230 h 271"/>
                <a:gd name="T12" fmla="*/ 0 w 97"/>
                <a:gd name="T13" fmla="*/ 0 h 271"/>
                <a:gd name="T14" fmla="*/ 12 w 97"/>
                <a:gd name="T15" fmla="*/ 18 h 271"/>
                <a:gd name="T16" fmla="*/ 90 w 97"/>
                <a:gd name="T17" fmla="*/ 246 h 271"/>
                <a:gd name="T18" fmla="*/ 85 w 97"/>
                <a:gd name="T19" fmla="*/ 267 h 271"/>
                <a:gd name="T20" fmla="*/ 70 w 97"/>
                <a:gd name="T21" fmla="*/ 253 h 271"/>
                <a:gd name="T22" fmla="*/ 33 w 97"/>
                <a:gd name="T23" fmla="*/ 144 h 271"/>
                <a:gd name="T24" fmla="*/ 9 w 97"/>
                <a:gd name="T25" fmla="*/ 72 h 271"/>
                <a:gd name="T26" fmla="*/ 14 w 97"/>
                <a:gd name="T27" fmla="*/ 7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271">
                  <a:moveTo>
                    <a:pt x="14" y="72"/>
                  </a:moveTo>
                  <a:cubicBezTo>
                    <a:pt x="33" y="129"/>
                    <a:pt x="53" y="186"/>
                    <a:pt x="73" y="243"/>
                  </a:cubicBezTo>
                  <a:cubicBezTo>
                    <a:pt x="75" y="247"/>
                    <a:pt x="76" y="252"/>
                    <a:pt x="77" y="256"/>
                  </a:cubicBezTo>
                  <a:cubicBezTo>
                    <a:pt x="79" y="259"/>
                    <a:pt x="81" y="261"/>
                    <a:pt x="85" y="260"/>
                  </a:cubicBezTo>
                  <a:cubicBezTo>
                    <a:pt x="89" y="258"/>
                    <a:pt x="86" y="255"/>
                    <a:pt x="85" y="253"/>
                  </a:cubicBezTo>
                  <a:cubicBezTo>
                    <a:pt x="83" y="245"/>
                    <a:pt x="80" y="238"/>
                    <a:pt x="78" y="230"/>
                  </a:cubicBezTo>
                  <a:cubicBezTo>
                    <a:pt x="52" y="154"/>
                    <a:pt x="26" y="77"/>
                    <a:pt x="0" y="0"/>
                  </a:cubicBezTo>
                  <a:cubicBezTo>
                    <a:pt x="8" y="4"/>
                    <a:pt x="10" y="11"/>
                    <a:pt x="12" y="18"/>
                  </a:cubicBezTo>
                  <a:cubicBezTo>
                    <a:pt x="38" y="94"/>
                    <a:pt x="64" y="170"/>
                    <a:pt x="90" y="246"/>
                  </a:cubicBezTo>
                  <a:cubicBezTo>
                    <a:pt x="92" y="254"/>
                    <a:pt x="97" y="263"/>
                    <a:pt x="85" y="267"/>
                  </a:cubicBezTo>
                  <a:cubicBezTo>
                    <a:pt x="73" y="271"/>
                    <a:pt x="72" y="260"/>
                    <a:pt x="70" y="253"/>
                  </a:cubicBezTo>
                  <a:cubicBezTo>
                    <a:pt x="57" y="217"/>
                    <a:pt x="45" y="180"/>
                    <a:pt x="33" y="144"/>
                  </a:cubicBezTo>
                  <a:cubicBezTo>
                    <a:pt x="25" y="120"/>
                    <a:pt x="17" y="96"/>
                    <a:pt x="9" y="72"/>
                  </a:cubicBezTo>
                  <a:cubicBezTo>
                    <a:pt x="10" y="70"/>
                    <a:pt x="12" y="70"/>
                    <a:pt x="14" y="72"/>
                  </a:cubicBezTo>
                  <a:close/>
                </a:path>
              </a:pathLst>
            </a:custGeom>
            <a:solidFill>
              <a:srgbClr val="49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A2D4D27E-1449-CC68-435E-8E0FE1866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577"/>
              <a:ext cx="72" cy="175"/>
            </a:xfrm>
            <a:custGeom>
              <a:avLst/>
              <a:gdLst>
                <a:gd name="T0" fmla="*/ 30 w 30"/>
                <a:gd name="T1" fmla="*/ 74 h 74"/>
                <a:gd name="T2" fmla="*/ 25 w 30"/>
                <a:gd name="T3" fmla="*/ 74 h 74"/>
                <a:gd name="T4" fmla="*/ 5 w 30"/>
                <a:gd name="T5" fmla="*/ 15 h 74"/>
                <a:gd name="T6" fmla="*/ 13 w 30"/>
                <a:gd name="T7" fmla="*/ 2 h 74"/>
                <a:gd name="T8" fmla="*/ 12 w 30"/>
                <a:gd name="T9" fmla="*/ 20 h 74"/>
                <a:gd name="T10" fmla="*/ 30 w 30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4">
                  <a:moveTo>
                    <a:pt x="30" y="74"/>
                  </a:moveTo>
                  <a:cubicBezTo>
                    <a:pt x="28" y="74"/>
                    <a:pt x="27" y="74"/>
                    <a:pt x="25" y="74"/>
                  </a:cubicBezTo>
                  <a:cubicBezTo>
                    <a:pt x="18" y="54"/>
                    <a:pt x="11" y="35"/>
                    <a:pt x="5" y="15"/>
                  </a:cubicBezTo>
                  <a:cubicBezTo>
                    <a:pt x="2" y="8"/>
                    <a:pt x="0" y="0"/>
                    <a:pt x="13" y="2"/>
                  </a:cubicBezTo>
                  <a:cubicBezTo>
                    <a:pt x="6" y="8"/>
                    <a:pt x="11" y="14"/>
                    <a:pt x="12" y="20"/>
                  </a:cubicBezTo>
                  <a:cubicBezTo>
                    <a:pt x="18" y="38"/>
                    <a:pt x="24" y="56"/>
                    <a:pt x="30" y="74"/>
                  </a:cubicBezTo>
                  <a:close/>
                </a:path>
              </a:pathLst>
            </a:custGeom>
            <a:solidFill>
              <a:srgbClr val="3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E3F6CEB3-FE93-9735-57BD-736AADDB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1591"/>
              <a:ext cx="238" cy="610"/>
            </a:xfrm>
            <a:custGeom>
              <a:avLst/>
              <a:gdLst>
                <a:gd name="T0" fmla="*/ 99 w 100"/>
                <a:gd name="T1" fmla="*/ 5 h 257"/>
                <a:gd name="T2" fmla="*/ 96 w 100"/>
                <a:gd name="T3" fmla="*/ 14 h 257"/>
                <a:gd name="T4" fmla="*/ 17 w 100"/>
                <a:gd name="T5" fmla="*/ 242 h 257"/>
                <a:gd name="T6" fmla="*/ 9 w 100"/>
                <a:gd name="T7" fmla="*/ 256 h 257"/>
                <a:gd name="T8" fmla="*/ 9 w 100"/>
                <a:gd name="T9" fmla="*/ 241 h 257"/>
                <a:gd name="T10" fmla="*/ 86 w 100"/>
                <a:gd name="T11" fmla="*/ 15 h 257"/>
                <a:gd name="T12" fmla="*/ 91 w 100"/>
                <a:gd name="T13" fmla="*/ 2 h 257"/>
                <a:gd name="T14" fmla="*/ 96 w 100"/>
                <a:gd name="T15" fmla="*/ 1 h 257"/>
                <a:gd name="T16" fmla="*/ 99 w 100"/>
                <a:gd name="T17" fmla="*/ 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57">
                  <a:moveTo>
                    <a:pt x="99" y="5"/>
                  </a:moveTo>
                  <a:cubicBezTo>
                    <a:pt x="98" y="8"/>
                    <a:pt x="97" y="11"/>
                    <a:pt x="96" y="14"/>
                  </a:cubicBezTo>
                  <a:cubicBezTo>
                    <a:pt x="69" y="90"/>
                    <a:pt x="43" y="166"/>
                    <a:pt x="17" y="242"/>
                  </a:cubicBezTo>
                  <a:cubicBezTo>
                    <a:pt x="16" y="248"/>
                    <a:pt x="16" y="257"/>
                    <a:pt x="9" y="256"/>
                  </a:cubicBezTo>
                  <a:cubicBezTo>
                    <a:pt x="0" y="253"/>
                    <a:pt x="8" y="245"/>
                    <a:pt x="9" y="241"/>
                  </a:cubicBezTo>
                  <a:cubicBezTo>
                    <a:pt x="35" y="165"/>
                    <a:pt x="60" y="90"/>
                    <a:pt x="86" y="15"/>
                  </a:cubicBezTo>
                  <a:cubicBezTo>
                    <a:pt x="88" y="10"/>
                    <a:pt x="89" y="6"/>
                    <a:pt x="91" y="2"/>
                  </a:cubicBezTo>
                  <a:cubicBezTo>
                    <a:pt x="92" y="1"/>
                    <a:pt x="95" y="0"/>
                    <a:pt x="96" y="1"/>
                  </a:cubicBezTo>
                  <a:cubicBezTo>
                    <a:pt x="98" y="1"/>
                    <a:pt x="100" y="2"/>
                    <a:pt x="99" y="5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8A67B6CB-24D9-40AD-535A-EC2A69856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593"/>
              <a:ext cx="17" cy="622"/>
            </a:xfrm>
            <a:custGeom>
              <a:avLst/>
              <a:gdLst>
                <a:gd name="T0" fmla="*/ 7 w 7"/>
                <a:gd name="T1" fmla="*/ 262 h 262"/>
                <a:gd name="T2" fmla="*/ 7 w 7"/>
                <a:gd name="T3" fmla="*/ 0 h 262"/>
                <a:gd name="T4" fmla="*/ 7 w 7"/>
                <a:gd name="T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62">
                  <a:moveTo>
                    <a:pt x="7" y="262"/>
                  </a:moveTo>
                  <a:cubicBezTo>
                    <a:pt x="1" y="245"/>
                    <a:pt x="0" y="23"/>
                    <a:pt x="7" y="0"/>
                  </a:cubicBezTo>
                  <a:cubicBezTo>
                    <a:pt x="7" y="86"/>
                    <a:pt x="7" y="172"/>
                    <a:pt x="7" y="262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959FC-6E90-4E4D-AB00-91E0286490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1763" y="188567"/>
            <a:ext cx="8678863" cy="542925"/>
          </a:xfrm>
        </p:spPr>
        <p:txBody>
          <a:bodyPr/>
          <a:lstStyle/>
          <a:p>
            <a:pPr marL="139702" lvl="0" indent="0">
              <a:buNone/>
            </a:pPr>
            <a:r>
              <a:rPr lang="en-US" sz="3600" b="1">
                <a:solidFill>
                  <a:srgbClr val="323232"/>
                </a:solidFill>
                <a:latin typeface="Lexend Deca"/>
              </a:rPr>
              <a:t>Infographic Style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EE6B7CB4-D8E3-48B0-A546-8A4CA00AB8F3}"/>
              </a:ext>
            </a:extLst>
          </p:cNvPr>
          <p:cNvSpPr txBox="1"/>
          <p:nvPr/>
        </p:nvSpPr>
        <p:spPr>
          <a:xfrm>
            <a:off x="1897535" y="2876025"/>
            <a:ext cx="510716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itchFamily="34"/>
              </a:rPr>
              <a:t>Social Media</a:t>
            </a:r>
            <a:r>
              <a:rPr lang="en-US" sz="16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itchFamily="34"/>
              </a:rPr>
              <a:t> </a:t>
            </a:r>
            <a:r>
              <a:rPr lang="en-GB" sz="16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itchFamily="34"/>
              </a:rPr>
              <a:t>Statistics And Trends</a:t>
            </a:r>
            <a:endParaRPr lang="en-US" sz="2000" b="1" i="0" u="none" strike="noStrike" kern="0" cap="none" spc="0" baseline="0">
              <a:solidFill>
                <a:srgbClr val="A6A6A6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9FA52C65-37C2-46A9-8BB8-50259FDCEED7}"/>
              </a:ext>
            </a:extLst>
          </p:cNvPr>
          <p:cNvSpPr txBox="1"/>
          <p:nvPr/>
        </p:nvSpPr>
        <p:spPr>
          <a:xfrm>
            <a:off x="842683" y="4042214"/>
            <a:ext cx="19345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zing.  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D979E8B9-2C2D-4A76-9153-4FBE2D97BDAA}"/>
              </a:ext>
            </a:extLst>
          </p:cNvPr>
          <p:cNvSpPr txBox="1"/>
          <p:nvPr/>
        </p:nvSpPr>
        <p:spPr>
          <a:xfrm>
            <a:off x="3672404" y="4038932"/>
            <a:ext cx="19345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zing. 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41371C7-311A-4F36-8AE8-A6A58A8091F5}"/>
              </a:ext>
            </a:extLst>
          </p:cNvPr>
          <p:cNvSpPr txBox="1"/>
          <p:nvPr/>
        </p:nvSpPr>
        <p:spPr>
          <a:xfrm>
            <a:off x="6454420" y="4048762"/>
            <a:ext cx="193453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zing.  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04648C6-8AC4-487D-A053-FEBB035A2936}"/>
              </a:ext>
            </a:extLst>
          </p:cNvPr>
          <p:cNvSpPr txBox="1"/>
          <p:nvPr/>
        </p:nvSpPr>
        <p:spPr>
          <a:xfrm>
            <a:off x="1458906" y="3601254"/>
            <a:ext cx="702076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itchFamily="34"/>
              </a:rPr>
              <a:t>36</a:t>
            </a:r>
            <a:r>
              <a:rPr lang="en-US" sz="1500" b="1" i="0" u="none" strike="noStrike" kern="0" cap="none" spc="0" baseline="0">
                <a:solidFill>
                  <a:srgbClr val="A6A6A6"/>
                </a:solidFill>
                <a:uFillTx/>
                <a:latin typeface="Arial"/>
                <a:ea typeface="Arial"/>
                <a:cs typeface="Arial" pitchFamily="34"/>
              </a:rPr>
              <a:t>%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875A87D1-B1C0-4CD4-A987-44031960F0B0}"/>
              </a:ext>
            </a:extLst>
          </p:cNvPr>
          <p:cNvSpPr txBox="1"/>
          <p:nvPr/>
        </p:nvSpPr>
        <p:spPr>
          <a:xfrm>
            <a:off x="4288627" y="3594689"/>
            <a:ext cx="702076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43</a:t>
            </a:r>
            <a:r>
              <a:rPr lang="en-US" sz="150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%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497D8A16-C394-4269-9840-AA7260AB55F1}"/>
              </a:ext>
            </a:extLst>
          </p:cNvPr>
          <p:cNvSpPr txBox="1"/>
          <p:nvPr/>
        </p:nvSpPr>
        <p:spPr>
          <a:xfrm>
            <a:off x="7070643" y="3614339"/>
            <a:ext cx="702076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58</a:t>
            </a:r>
            <a:r>
              <a:rPr lang="en-US" sz="15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%</a:t>
            </a:r>
          </a:p>
        </p:txBody>
      </p:sp>
      <p:sp>
        <p:nvSpPr>
          <p:cNvPr id="10" name="Flecha derecha 76">
            <a:extLst>
              <a:ext uri="{FF2B5EF4-FFF2-40B4-BE49-F238E27FC236}">
                <a16:creationId xmlns:a16="http://schemas.microsoft.com/office/drawing/2014/main" id="{946492D0-B6A2-43CB-8017-C81CF4A8EB3B}"/>
              </a:ext>
            </a:extLst>
          </p:cNvPr>
          <p:cNvSpPr/>
          <p:nvPr/>
        </p:nvSpPr>
        <p:spPr>
          <a:xfrm>
            <a:off x="3056281" y="1595225"/>
            <a:ext cx="253608" cy="241017"/>
          </a:xfrm>
          <a:custGeom>
            <a:avLst>
              <a:gd name="f0" fmla="val 1133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11" name="Flecha derecha 77">
            <a:extLst>
              <a:ext uri="{FF2B5EF4-FFF2-40B4-BE49-F238E27FC236}">
                <a16:creationId xmlns:a16="http://schemas.microsoft.com/office/drawing/2014/main" id="{259AFF65-C6E5-4B9A-A8EB-73ADE537FC17}"/>
              </a:ext>
            </a:extLst>
          </p:cNvPr>
          <p:cNvSpPr/>
          <p:nvPr/>
        </p:nvSpPr>
        <p:spPr>
          <a:xfrm rot="10799991">
            <a:off x="5784860" y="1547521"/>
            <a:ext cx="253608" cy="241017"/>
          </a:xfrm>
          <a:custGeom>
            <a:avLst>
              <a:gd name="f0" fmla="val 1133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cxnSp>
        <p:nvCxnSpPr>
          <p:cNvPr id="15" name="Conector recto 21">
            <a:extLst>
              <a:ext uri="{FF2B5EF4-FFF2-40B4-BE49-F238E27FC236}">
                <a16:creationId xmlns:a16="http://schemas.microsoft.com/office/drawing/2014/main" id="{C1605BB1-67CF-4E12-8939-A7501DE8089F}"/>
              </a:ext>
            </a:extLst>
          </p:cNvPr>
          <p:cNvCxnSpPr/>
          <p:nvPr/>
        </p:nvCxnSpPr>
        <p:spPr>
          <a:xfrm>
            <a:off x="319089" y="3449189"/>
            <a:ext cx="8505821" cy="0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  <p:grpSp>
        <p:nvGrpSpPr>
          <p:cNvPr id="16" name="Group 4">
            <a:extLst>
              <a:ext uri="{FF2B5EF4-FFF2-40B4-BE49-F238E27FC236}">
                <a16:creationId xmlns:a16="http://schemas.microsoft.com/office/drawing/2014/main" id="{3811EA1A-CA8C-7B23-8586-3261751C4A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9688" y="1071563"/>
            <a:ext cx="1716087" cy="1546225"/>
            <a:chOff x="2425" y="675"/>
            <a:chExt cx="1081" cy="97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084991B-F05E-3136-705C-1722FA4D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679"/>
              <a:ext cx="964" cy="970"/>
            </a:xfrm>
            <a:custGeom>
              <a:avLst/>
              <a:gdLst>
                <a:gd name="T0" fmla="*/ 624 w 722"/>
                <a:gd name="T1" fmla="*/ 122 h 726"/>
                <a:gd name="T2" fmla="*/ 631 w 722"/>
                <a:gd name="T3" fmla="*/ 130 h 726"/>
                <a:gd name="T4" fmla="*/ 650 w 722"/>
                <a:gd name="T5" fmla="*/ 155 h 726"/>
                <a:gd name="T6" fmla="*/ 720 w 722"/>
                <a:gd name="T7" fmla="*/ 353 h 726"/>
                <a:gd name="T8" fmla="*/ 653 w 722"/>
                <a:gd name="T9" fmla="*/ 571 h 726"/>
                <a:gd name="T10" fmla="*/ 447 w 722"/>
                <a:gd name="T11" fmla="*/ 704 h 726"/>
                <a:gd name="T12" fmla="*/ 199 w 722"/>
                <a:gd name="T13" fmla="*/ 667 h 726"/>
                <a:gd name="T14" fmla="*/ 168 w 722"/>
                <a:gd name="T15" fmla="*/ 648 h 726"/>
                <a:gd name="T16" fmla="*/ 79 w 722"/>
                <a:gd name="T17" fmla="*/ 552 h 726"/>
                <a:gd name="T18" fmla="*/ 100 w 722"/>
                <a:gd name="T19" fmla="*/ 151 h 726"/>
                <a:gd name="T20" fmla="*/ 155 w 722"/>
                <a:gd name="T21" fmla="*/ 93 h 726"/>
                <a:gd name="T22" fmla="*/ 155 w 722"/>
                <a:gd name="T23" fmla="*/ 93 h 726"/>
                <a:gd name="T24" fmla="*/ 281 w 722"/>
                <a:gd name="T25" fmla="*/ 31 h 726"/>
                <a:gd name="T26" fmla="*/ 605 w 722"/>
                <a:gd name="T27" fmla="*/ 107 h 726"/>
                <a:gd name="T28" fmla="*/ 624 w 722"/>
                <a:gd name="T29" fmla="*/ 122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2" h="726">
                  <a:moveTo>
                    <a:pt x="624" y="122"/>
                  </a:moveTo>
                  <a:cubicBezTo>
                    <a:pt x="628" y="124"/>
                    <a:pt x="631" y="126"/>
                    <a:pt x="631" y="130"/>
                  </a:cubicBezTo>
                  <a:cubicBezTo>
                    <a:pt x="633" y="142"/>
                    <a:pt x="644" y="146"/>
                    <a:pt x="650" y="155"/>
                  </a:cubicBezTo>
                  <a:cubicBezTo>
                    <a:pt x="692" y="214"/>
                    <a:pt x="717" y="279"/>
                    <a:pt x="720" y="353"/>
                  </a:cubicBezTo>
                  <a:cubicBezTo>
                    <a:pt x="722" y="434"/>
                    <a:pt x="701" y="507"/>
                    <a:pt x="653" y="571"/>
                  </a:cubicBezTo>
                  <a:cubicBezTo>
                    <a:pt x="601" y="641"/>
                    <a:pt x="533" y="687"/>
                    <a:pt x="447" y="704"/>
                  </a:cubicBezTo>
                  <a:cubicBezTo>
                    <a:pt x="359" y="726"/>
                    <a:pt x="277" y="710"/>
                    <a:pt x="199" y="667"/>
                  </a:cubicBezTo>
                  <a:cubicBezTo>
                    <a:pt x="188" y="661"/>
                    <a:pt x="178" y="655"/>
                    <a:pt x="168" y="648"/>
                  </a:cubicBezTo>
                  <a:cubicBezTo>
                    <a:pt x="134" y="620"/>
                    <a:pt x="103" y="590"/>
                    <a:pt x="79" y="552"/>
                  </a:cubicBezTo>
                  <a:cubicBezTo>
                    <a:pt x="0" y="428"/>
                    <a:pt x="9" y="265"/>
                    <a:pt x="100" y="151"/>
                  </a:cubicBezTo>
                  <a:cubicBezTo>
                    <a:pt x="117" y="130"/>
                    <a:pt x="137" y="112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94" y="67"/>
                    <a:pt x="234" y="43"/>
                    <a:pt x="281" y="31"/>
                  </a:cubicBezTo>
                  <a:cubicBezTo>
                    <a:pt x="402" y="0"/>
                    <a:pt x="510" y="26"/>
                    <a:pt x="605" y="107"/>
                  </a:cubicBezTo>
                  <a:cubicBezTo>
                    <a:pt x="611" y="113"/>
                    <a:pt x="616" y="118"/>
                    <a:pt x="624" y="122"/>
                  </a:cubicBezTo>
                  <a:close/>
                </a:path>
              </a:pathLst>
            </a:custGeom>
            <a:solidFill>
              <a:srgbClr val="6E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31E90D3-7555-F25C-6021-C9B02A63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852"/>
              <a:ext cx="463" cy="771"/>
            </a:xfrm>
            <a:custGeom>
              <a:avLst/>
              <a:gdLst>
                <a:gd name="T0" fmla="*/ 1 w 347"/>
                <a:gd name="T1" fmla="*/ 572 h 577"/>
                <a:gd name="T2" fmla="*/ 167 w 347"/>
                <a:gd name="T3" fmla="*/ 482 h 577"/>
                <a:gd name="T4" fmla="*/ 269 w 347"/>
                <a:gd name="T5" fmla="*/ 260 h 577"/>
                <a:gd name="T6" fmla="*/ 205 w 347"/>
                <a:gd name="T7" fmla="*/ 34 h 577"/>
                <a:gd name="T8" fmla="*/ 186 w 347"/>
                <a:gd name="T9" fmla="*/ 11 h 577"/>
                <a:gd name="T10" fmla="*/ 184 w 347"/>
                <a:gd name="T11" fmla="*/ 0 h 577"/>
                <a:gd name="T12" fmla="*/ 69 w 347"/>
                <a:gd name="T13" fmla="*/ 556 h 577"/>
                <a:gd name="T14" fmla="*/ 1 w 347"/>
                <a:gd name="T15" fmla="*/ 577 h 577"/>
                <a:gd name="T16" fmla="*/ 0 w 347"/>
                <a:gd name="T17" fmla="*/ 574 h 577"/>
                <a:gd name="T18" fmla="*/ 1 w 347"/>
                <a:gd name="T19" fmla="*/ 57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577">
                  <a:moveTo>
                    <a:pt x="1" y="572"/>
                  </a:moveTo>
                  <a:cubicBezTo>
                    <a:pt x="65" y="559"/>
                    <a:pt x="121" y="528"/>
                    <a:pt x="167" y="482"/>
                  </a:cubicBezTo>
                  <a:cubicBezTo>
                    <a:pt x="228" y="421"/>
                    <a:pt x="264" y="347"/>
                    <a:pt x="269" y="260"/>
                  </a:cubicBezTo>
                  <a:cubicBezTo>
                    <a:pt x="274" y="177"/>
                    <a:pt x="253" y="102"/>
                    <a:pt x="205" y="34"/>
                  </a:cubicBezTo>
                  <a:cubicBezTo>
                    <a:pt x="200" y="26"/>
                    <a:pt x="193" y="19"/>
                    <a:pt x="186" y="11"/>
                  </a:cubicBezTo>
                  <a:cubicBezTo>
                    <a:pt x="184" y="8"/>
                    <a:pt x="178" y="5"/>
                    <a:pt x="184" y="0"/>
                  </a:cubicBezTo>
                  <a:cubicBezTo>
                    <a:pt x="347" y="168"/>
                    <a:pt x="287" y="461"/>
                    <a:pt x="69" y="556"/>
                  </a:cubicBezTo>
                  <a:cubicBezTo>
                    <a:pt x="47" y="566"/>
                    <a:pt x="25" y="575"/>
                    <a:pt x="1" y="577"/>
                  </a:cubicBezTo>
                  <a:cubicBezTo>
                    <a:pt x="0" y="576"/>
                    <a:pt x="0" y="575"/>
                    <a:pt x="0" y="574"/>
                  </a:cubicBezTo>
                  <a:cubicBezTo>
                    <a:pt x="0" y="572"/>
                    <a:pt x="0" y="572"/>
                    <a:pt x="1" y="572"/>
                  </a:cubicBezTo>
                  <a:close/>
                </a:path>
              </a:pathLst>
            </a:custGeom>
            <a:solidFill>
              <a:srgbClr val="464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C739907-9EE0-56C8-6C48-7FC396B7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803"/>
              <a:ext cx="246" cy="742"/>
            </a:xfrm>
            <a:custGeom>
              <a:avLst/>
              <a:gdLst>
                <a:gd name="T0" fmla="*/ 171 w 184"/>
                <a:gd name="T1" fmla="*/ 0 h 555"/>
                <a:gd name="T2" fmla="*/ 121 w 184"/>
                <a:gd name="T3" fmla="*/ 56 h 555"/>
                <a:gd name="T4" fmla="*/ 48 w 184"/>
                <a:gd name="T5" fmla="*/ 231 h 555"/>
                <a:gd name="T6" fmla="*/ 174 w 184"/>
                <a:gd name="T7" fmla="*/ 541 h 555"/>
                <a:gd name="T8" fmla="*/ 184 w 184"/>
                <a:gd name="T9" fmla="*/ 553 h 555"/>
                <a:gd name="T10" fmla="*/ 179 w 184"/>
                <a:gd name="T11" fmla="*/ 553 h 555"/>
                <a:gd name="T12" fmla="*/ 92 w 184"/>
                <a:gd name="T13" fmla="*/ 460 h 555"/>
                <a:gd name="T14" fmla="*/ 158 w 184"/>
                <a:gd name="T15" fmla="*/ 9 h 555"/>
                <a:gd name="T16" fmla="*/ 171 w 184"/>
                <a:gd name="T17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555">
                  <a:moveTo>
                    <a:pt x="171" y="0"/>
                  </a:moveTo>
                  <a:cubicBezTo>
                    <a:pt x="158" y="22"/>
                    <a:pt x="137" y="37"/>
                    <a:pt x="121" y="56"/>
                  </a:cubicBezTo>
                  <a:cubicBezTo>
                    <a:pt x="80" y="108"/>
                    <a:pt x="55" y="166"/>
                    <a:pt x="48" y="231"/>
                  </a:cubicBezTo>
                  <a:cubicBezTo>
                    <a:pt x="34" y="357"/>
                    <a:pt x="77" y="460"/>
                    <a:pt x="174" y="541"/>
                  </a:cubicBezTo>
                  <a:cubicBezTo>
                    <a:pt x="178" y="545"/>
                    <a:pt x="181" y="549"/>
                    <a:pt x="184" y="553"/>
                  </a:cubicBezTo>
                  <a:cubicBezTo>
                    <a:pt x="183" y="555"/>
                    <a:pt x="181" y="555"/>
                    <a:pt x="179" y="553"/>
                  </a:cubicBezTo>
                  <a:cubicBezTo>
                    <a:pt x="143" y="529"/>
                    <a:pt x="115" y="496"/>
                    <a:pt x="92" y="460"/>
                  </a:cubicBezTo>
                  <a:cubicBezTo>
                    <a:pt x="0" y="315"/>
                    <a:pt x="28" y="120"/>
                    <a:pt x="158" y="9"/>
                  </a:cubicBezTo>
                  <a:cubicBezTo>
                    <a:pt x="162" y="5"/>
                    <a:pt x="165" y="0"/>
                    <a:pt x="171" y="0"/>
                  </a:cubicBezTo>
                  <a:close/>
                </a:path>
              </a:pathLst>
            </a:custGeom>
            <a:solidFill>
              <a:srgbClr val="43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ADAF841-F584-3E03-BE51-26D6EF09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675"/>
              <a:ext cx="626" cy="169"/>
            </a:xfrm>
            <a:custGeom>
              <a:avLst/>
              <a:gdLst>
                <a:gd name="T0" fmla="*/ 469 w 469"/>
                <a:gd name="T1" fmla="*/ 125 h 127"/>
                <a:gd name="T2" fmla="*/ 447 w 469"/>
                <a:gd name="T3" fmla="*/ 113 h 127"/>
                <a:gd name="T4" fmla="*/ 154 w 469"/>
                <a:gd name="T5" fmla="*/ 31 h 127"/>
                <a:gd name="T6" fmla="*/ 19 w 469"/>
                <a:gd name="T7" fmla="*/ 88 h 127"/>
                <a:gd name="T8" fmla="*/ 0 w 469"/>
                <a:gd name="T9" fmla="*/ 96 h 127"/>
                <a:gd name="T10" fmla="*/ 137 w 469"/>
                <a:gd name="T11" fmla="*/ 28 h 127"/>
                <a:gd name="T12" fmla="*/ 469 w 469"/>
                <a:gd name="T1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127">
                  <a:moveTo>
                    <a:pt x="469" y="125"/>
                  </a:moveTo>
                  <a:cubicBezTo>
                    <a:pt x="458" y="127"/>
                    <a:pt x="453" y="118"/>
                    <a:pt x="447" y="113"/>
                  </a:cubicBezTo>
                  <a:cubicBezTo>
                    <a:pt x="363" y="38"/>
                    <a:pt x="265" y="12"/>
                    <a:pt x="154" y="31"/>
                  </a:cubicBezTo>
                  <a:cubicBezTo>
                    <a:pt x="104" y="40"/>
                    <a:pt x="60" y="60"/>
                    <a:pt x="19" y="88"/>
                  </a:cubicBezTo>
                  <a:cubicBezTo>
                    <a:pt x="13" y="91"/>
                    <a:pt x="9" y="99"/>
                    <a:pt x="0" y="96"/>
                  </a:cubicBezTo>
                  <a:cubicBezTo>
                    <a:pt x="39" y="60"/>
                    <a:pt x="86" y="39"/>
                    <a:pt x="137" y="28"/>
                  </a:cubicBezTo>
                  <a:cubicBezTo>
                    <a:pt x="265" y="0"/>
                    <a:pt x="376" y="32"/>
                    <a:pt x="469" y="125"/>
                  </a:cubicBezTo>
                  <a:close/>
                </a:path>
              </a:pathLst>
            </a:custGeom>
            <a:solidFill>
              <a:srgbClr val="47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A576974-B5A7-9AB4-D0A9-0B62C680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542"/>
              <a:ext cx="380" cy="107"/>
            </a:xfrm>
            <a:custGeom>
              <a:avLst/>
              <a:gdLst>
                <a:gd name="T0" fmla="*/ 0 w 285"/>
                <a:gd name="T1" fmla="*/ 0 h 80"/>
                <a:gd name="T2" fmla="*/ 5 w 285"/>
                <a:gd name="T3" fmla="*/ 0 h 80"/>
                <a:gd name="T4" fmla="*/ 163 w 285"/>
                <a:gd name="T5" fmla="*/ 61 h 80"/>
                <a:gd name="T6" fmla="*/ 285 w 285"/>
                <a:gd name="T7" fmla="*/ 56 h 80"/>
                <a:gd name="T8" fmla="*/ 285 w 285"/>
                <a:gd name="T9" fmla="*/ 61 h 80"/>
                <a:gd name="T10" fmla="*/ 79 w 285"/>
                <a:gd name="T11" fmla="*/ 45 h 80"/>
                <a:gd name="T12" fmla="*/ 0 w 28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80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4" y="29"/>
                    <a:pt x="105" y="54"/>
                    <a:pt x="163" y="61"/>
                  </a:cubicBezTo>
                  <a:cubicBezTo>
                    <a:pt x="204" y="66"/>
                    <a:pt x="244" y="64"/>
                    <a:pt x="285" y="56"/>
                  </a:cubicBezTo>
                  <a:cubicBezTo>
                    <a:pt x="285" y="58"/>
                    <a:pt x="285" y="59"/>
                    <a:pt x="285" y="61"/>
                  </a:cubicBezTo>
                  <a:cubicBezTo>
                    <a:pt x="215" y="80"/>
                    <a:pt x="146" y="71"/>
                    <a:pt x="79" y="45"/>
                  </a:cubicBezTo>
                  <a:cubicBezTo>
                    <a:pt x="50" y="34"/>
                    <a:pt x="23" y="20"/>
                    <a:pt x="0" y="0"/>
                  </a:cubicBez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97920CD8-4004-EFA9-09CF-6B118DE1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719"/>
              <a:ext cx="894" cy="898"/>
            </a:xfrm>
            <a:custGeom>
              <a:avLst/>
              <a:gdLst>
                <a:gd name="T0" fmla="*/ 1 w 670"/>
                <a:gd name="T1" fmla="*/ 336 h 672"/>
                <a:gd name="T2" fmla="*/ 338 w 670"/>
                <a:gd name="T3" fmla="*/ 1 h 672"/>
                <a:gd name="T4" fmla="*/ 670 w 670"/>
                <a:gd name="T5" fmla="*/ 340 h 672"/>
                <a:gd name="T6" fmla="*/ 332 w 670"/>
                <a:gd name="T7" fmla="*/ 671 h 672"/>
                <a:gd name="T8" fmla="*/ 1 w 670"/>
                <a:gd name="T9" fmla="*/ 336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672">
                  <a:moveTo>
                    <a:pt x="1" y="336"/>
                  </a:moveTo>
                  <a:cubicBezTo>
                    <a:pt x="1" y="149"/>
                    <a:pt x="150" y="0"/>
                    <a:pt x="338" y="1"/>
                  </a:cubicBezTo>
                  <a:cubicBezTo>
                    <a:pt x="522" y="2"/>
                    <a:pt x="670" y="153"/>
                    <a:pt x="670" y="340"/>
                  </a:cubicBezTo>
                  <a:cubicBezTo>
                    <a:pt x="669" y="522"/>
                    <a:pt x="517" y="672"/>
                    <a:pt x="332" y="671"/>
                  </a:cubicBezTo>
                  <a:cubicBezTo>
                    <a:pt x="148" y="670"/>
                    <a:pt x="0" y="520"/>
                    <a:pt x="1" y="336"/>
                  </a:cubicBezTo>
                  <a:close/>
                </a:path>
              </a:pathLst>
            </a:custGeom>
            <a:solidFill>
              <a:srgbClr val="E8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62A76D1-B832-228F-C7CD-A2FAF323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742"/>
              <a:ext cx="852" cy="852"/>
            </a:xfrm>
            <a:custGeom>
              <a:avLst/>
              <a:gdLst>
                <a:gd name="T0" fmla="*/ 0 w 638"/>
                <a:gd name="T1" fmla="*/ 319 h 638"/>
                <a:gd name="T2" fmla="*/ 320 w 638"/>
                <a:gd name="T3" fmla="*/ 0 h 638"/>
                <a:gd name="T4" fmla="*/ 638 w 638"/>
                <a:gd name="T5" fmla="*/ 319 h 638"/>
                <a:gd name="T6" fmla="*/ 319 w 638"/>
                <a:gd name="T7" fmla="*/ 638 h 638"/>
                <a:gd name="T8" fmla="*/ 0 w 638"/>
                <a:gd name="T9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638">
                  <a:moveTo>
                    <a:pt x="0" y="319"/>
                  </a:moveTo>
                  <a:cubicBezTo>
                    <a:pt x="0" y="142"/>
                    <a:pt x="143" y="0"/>
                    <a:pt x="320" y="0"/>
                  </a:cubicBezTo>
                  <a:cubicBezTo>
                    <a:pt x="494" y="0"/>
                    <a:pt x="637" y="144"/>
                    <a:pt x="638" y="319"/>
                  </a:cubicBezTo>
                  <a:cubicBezTo>
                    <a:pt x="638" y="494"/>
                    <a:pt x="494" y="638"/>
                    <a:pt x="319" y="638"/>
                  </a:cubicBezTo>
                  <a:cubicBezTo>
                    <a:pt x="143" y="638"/>
                    <a:pt x="1" y="496"/>
                    <a:pt x="0" y="319"/>
                  </a:cubicBezTo>
                  <a:close/>
                </a:path>
              </a:pathLst>
            </a:custGeom>
            <a:solidFill>
              <a:srgbClr val="6D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11548B7-0926-AA29-43E4-6E3886283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759"/>
              <a:ext cx="665" cy="814"/>
            </a:xfrm>
            <a:custGeom>
              <a:avLst/>
              <a:gdLst>
                <a:gd name="T0" fmla="*/ 453 w 498"/>
                <a:gd name="T1" fmla="*/ 553 h 609"/>
                <a:gd name="T2" fmla="*/ 433 w 498"/>
                <a:gd name="T3" fmla="*/ 570 h 609"/>
                <a:gd name="T4" fmla="*/ 227 w 498"/>
                <a:gd name="T5" fmla="*/ 587 h 609"/>
                <a:gd name="T6" fmla="*/ 20 w 498"/>
                <a:gd name="T7" fmla="*/ 360 h 609"/>
                <a:gd name="T8" fmla="*/ 89 w 498"/>
                <a:gd name="T9" fmla="*/ 113 h 609"/>
                <a:gd name="T10" fmla="*/ 336 w 498"/>
                <a:gd name="T11" fmla="*/ 15 h 609"/>
                <a:gd name="T12" fmla="*/ 493 w 498"/>
                <a:gd name="T13" fmla="*/ 80 h 609"/>
                <a:gd name="T14" fmla="*/ 497 w 498"/>
                <a:gd name="T15" fmla="*/ 91 h 609"/>
                <a:gd name="T16" fmla="*/ 494 w 498"/>
                <a:gd name="T17" fmla="*/ 92 h 609"/>
                <a:gd name="T18" fmla="*/ 475 w 498"/>
                <a:gd name="T19" fmla="*/ 82 h 609"/>
                <a:gd name="T20" fmla="*/ 108 w 498"/>
                <a:gd name="T21" fmla="*/ 109 h 609"/>
                <a:gd name="T22" fmla="*/ 107 w 498"/>
                <a:gd name="T23" fmla="*/ 503 h 609"/>
                <a:gd name="T24" fmla="*/ 430 w 498"/>
                <a:gd name="T25" fmla="*/ 558 h 609"/>
                <a:gd name="T26" fmla="*/ 447 w 498"/>
                <a:gd name="T27" fmla="*/ 552 h 609"/>
                <a:gd name="T28" fmla="*/ 453 w 498"/>
                <a:gd name="T29" fmla="*/ 55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8" h="609">
                  <a:moveTo>
                    <a:pt x="453" y="553"/>
                  </a:moveTo>
                  <a:cubicBezTo>
                    <a:pt x="450" y="564"/>
                    <a:pt x="440" y="566"/>
                    <a:pt x="433" y="570"/>
                  </a:cubicBezTo>
                  <a:cubicBezTo>
                    <a:pt x="366" y="600"/>
                    <a:pt x="298" y="609"/>
                    <a:pt x="227" y="587"/>
                  </a:cubicBezTo>
                  <a:cubicBezTo>
                    <a:pt x="114" y="552"/>
                    <a:pt x="43" y="476"/>
                    <a:pt x="20" y="360"/>
                  </a:cubicBezTo>
                  <a:cubicBezTo>
                    <a:pt x="2" y="268"/>
                    <a:pt x="26" y="184"/>
                    <a:pt x="89" y="113"/>
                  </a:cubicBezTo>
                  <a:cubicBezTo>
                    <a:pt x="154" y="39"/>
                    <a:pt x="238" y="7"/>
                    <a:pt x="336" y="15"/>
                  </a:cubicBezTo>
                  <a:cubicBezTo>
                    <a:pt x="395" y="19"/>
                    <a:pt x="447" y="43"/>
                    <a:pt x="493" y="80"/>
                  </a:cubicBezTo>
                  <a:cubicBezTo>
                    <a:pt x="496" y="83"/>
                    <a:pt x="498" y="86"/>
                    <a:pt x="497" y="91"/>
                  </a:cubicBezTo>
                  <a:cubicBezTo>
                    <a:pt x="496" y="91"/>
                    <a:pt x="495" y="92"/>
                    <a:pt x="494" y="92"/>
                  </a:cubicBezTo>
                  <a:cubicBezTo>
                    <a:pt x="486" y="92"/>
                    <a:pt x="481" y="86"/>
                    <a:pt x="475" y="82"/>
                  </a:cubicBezTo>
                  <a:cubicBezTo>
                    <a:pt x="370" y="0"/>
                    <a:pt x="205" y="9"/>
                    <a:pt x="108" y="109"/>
                  </a:cubicBezTo>
                  <a:cubicBezTo>
                    <a:pt x="0" y="219"/>
                    <a:pt x="0" y="392"/>
                    <a:pt x="107" y="503"/>
                  </a:cubicBezTo>
                  <a:cubicBezTo>
                    <a:pt x="190" y="589"/>
                    <a:pt x="330" y="608"/>
                    <a:pt x="430" y="558"/>
                  </a:cubicBezTo>
                  <a:cubicBezTo>
                    <a:pt x="435" y="555"/>
                    <a:pt x="441" y="552"/>
                    <a:pt x="447" y="552"/>
                  </a:cubicBezTo>
                  <a:cubicBezTo>
                    <a:pt x="449" y="551"/>
                    <a:pt x="451" y="552"/>
                    <a:pt x="453" y="553"/>
                  </a:cubicBezTo>
                  <a:close/>
                </a:path>
              </a:pathLst>
            </a:custGeom>
            <a:solidFill>
              <a:srgbClr val="454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45CC047-B3BE-F545-890A-48FAF64B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880"/>
              <a:ext cx="235" cy="618"/>
            </a:xfrm>
            <a:custGeom>
              <a:avLst/>
              <a:gdLst>
                <a:gd name="T0" fmla="*/ 44 w 176"/>
                <a:gd name="T1" fmla="*/ 0 h 462"/>
                <a:gd name="T2" fmla="*/ 82 w 176"/>
                <a:gd name="T3" fmla="*/ 32 h 462"/>
                <a:gd name="T4" fmla="*/ 54 w 176"/>
                <a:gd name="T5" fmla="*/ 427 h 462"/>
                <a:gd name="T6" fmla="*/ 0 w 176"/>
                <a:gd name="T7" fmla="*/ 462 h 462"/>
                <a:gd name="T8" fmla="*/ 0 w 176"/>
                <a:gd name="T9" fmla="*/ 462 h 462"/>
                <a:gd name="T10" fmla="*/ 17 w 176"/>
                <a:gd name="T11" fmla="*/ 443 h 462"/>
                <a:gd name="T12" fmla="*/ 135 w 176"/>
                <a:gd name="T13" fmla="*/ 223 h 462"/>
                <a:gd name="T14" fmla="*/ 57 w 176"/>
                <a:gd name="T15" fmla="*/ 21 h 462"/>
                <a:gd name="T16" fmla="*/ 44 w 176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462">
                  <a:moveTo>
                    <a:pt x="44" y="0"/>
                  </a:moveTo>
                  <a:cubicBezTo>
                    <a:pt x="63" y="3"/>
                    <a:pt x="72" y="19"/>
                    <a:pt x="82" y="32"/>
                  </a:cubicBezTo>
                  <a:cubicBezTo>
                    <a:pt x="176" y="152"/>
                    <a:pt x="167" y="323"/>
                    <a:pt x="54" y="427"/>
                  </a:cubicBezTo>
                  <a:cubicBezTo>
                    <a:pt x="38" y="442"/>
                    <a:pt x="24" y="460"/>
                    <a:pt x="0" y="462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1" y="451"/>
                    <a:pt x="10" y="448"/>
                    <a:pt x="17" y="443"/>
                  </a:cubicBezTo>
                  <a:cubicBezTo>
                    <a:pt x="91" y="389"/>
                    <a:pt x="130" y="314"/>
                    <a:pt x="135" y="223"/>
                  </a:cubicBezTo>
                  <a:cubicBezTo>
                    <a:pt x="138" y="145"/>
                    <a:pt x="108" y="79"/>
                    <a:pt x="57" y="21"/>
                  </a:cubicBezTo>
                  <a:cubicBezTo>
                    <a:pt x="52" y="15"/>
                    <a:pt x="44" y="10"/>
                    <a:pt x="44" y="0"/>
                  </a:cubicBezTo>
                  <a:close/>
                </a:path>
              </a:pathLst>
            </a:custGeom>
            <a:solidFill>
              <a:srgbClr val="434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EC8B92E-5EE4-ED4F-AB12-E6C1246C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772"/>
              <a:ext cx="801" cy="791"/>
            </a:xfrm>
            <a:custGeom>
              <a:avLst/>
              <a:gdLst>
                <a:gd name="T0" fmla="*/ 496 w 600"/>
                <a:gd name="T1" fmla="*/ 81 h 592"/>
                <a:gd name="T2" fmla="*/ 589 w 600"/>
                <a:gd name="T3" fmla="*/ 262 h 592"/>
                <a:gd name="T4" fmla="*/ 464 w 600"/>
                <a:gd name="T5" fmla="*/ 534 h 592"/>
                <a:gd name="T6" fmla="*/ 452 w 600"/>
                <a:gd name="T7" fmla="*/ 543 h 592"/>
                <a:gd name="T8" fmla="*/ 232 w 600"/>
                <a:gd name="T9" fmla="*/ 572 h 592"/>
                <a:gd name="T10" fmla="*/ 23 w 600"/>
                <a:gd name="T11" fmla="*/ 256 h 592"/>
                <a:gd name="T12" fmla="*/ 324 w 600"/>
                <a:gd name="T13" fmla="*/ 11 h 592"/>
                <a:gd name="T14" fmla="*/ 490 w 600"/>
                <a:gd name="T15" fmla="*/ 79 h 592"/>
                <a:gd name="T16" fmla="*/ 496 w 600"/>
                <a:gd name="T17" fmla="*/ 8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592">
                  <a:moveTo>
                    <a:pt x="496" y="81"/>
                  </a:moveTo>
                  <a:cubicBezTo>
                    <a:pt x="547" y="131"/>
                    <a:pt x="582" y="190"/>
                    <a:pt x="589" y="262"/>
                  </a:cubicBezTo>
                  <a:cubicBezTo>
                    <a:pt x="600" y="377"/>
                    <a:pt x="557" y="467"/>
                    <a:pt x="464" y="534"/>
                  </a:cubicBezTo>
                  <a:cubicBezTo>
                    <a:pt x="460" y="537"/>
                    <a:pt x="456" y="540"/>
                    <a:pt x="452" y="543"/>
                  </a:cubicBezTo>
                  <a:cubicBezTo>
                    <a:pt x="382" y="580"/>
                    <a:pt x="309" y="592"/>
                    <a:pt x="232" y="572"/>
                  </a:cubicBezTo>
                  <a:cubicBezTo>
                    <a:pt x="94" y="537"/>
                    <a:pt x="0" y="394"/>
                    <a:pt x="23" y="256"/>
                  </a:cubicBezTo>
                  <a:cubicBezTo>
                    <a:pt x="48" y="105"/>
                    <a:pt x="177" y="0"/>
                    <a:pt x="324" y="11"/>
                  </a:cubicBezTo>
                  <a:cubicBezTo>
                    <a:pt x="387" y="16"/>
                    <a:pt x="443" y="36"/>
                    <a:pt x="490" y="79"/>
                  </a:cubicBezTo>
                  <a:cubicBezTo>
                    <a:pt x="491" y="81"/>
                    <a:pt x="494" y="80"/>
                    <a:pt x="496" y="81"/>
                  </a:cubicBezTo>
                  <a:close/>
                </a:path>
              </a:pathLst>
            </a:custGeom>
            <a:solidFill>
              <a:srgbClr val="E9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20BFA2A5-52DA-E473-0C47-C24B81DAD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803"/>
              <a:ext cx="740" cy="727"/>
            </a:xfrm>
            <a:custGeom>
              <a:avLst/>
              <a:gdLst>
                <a:gd name="T0" fmla="*/ 266 w 554"/>
                <a:gd name="T1" fmla="*/ 544 h 544"/>
                <a:gd name="T2" fmla="*/ 41 w 554"/>
                <a:gd name="T3" fmla="*/ 413 h 544"/>
                <a:gd name="T4" fmla="*/ 2 w 554"/>
                <a:gd name="T5" fmla="*/ 271 h 544"/>
                <a:gd name="T6" fmla="*/ 86 w 554"/>
                <a:gd name="T7" fmla="*/ 77 h 544"/>
                <a:gd name="T8" fmla="*/ 280 w 554"/>
                <a:gd name="T9" fmla="*/ 1 h 544"/>
                <a:gd name="T10" fmla="*/ 475 w 554"/>
                <a:gd name="T11" fmla="*/ 90 h 544"/>
                <a:gd name="T12" fmla="*/ 544 w 554"/>
                <a:gd name="T13" fmla="*/ 307 h 544"/>
                <a:gd name="T14" fmla="*/ 432 w 554"/>
                <a:gd name="T15" fmla="*/ 494 h 544"/>
                <a:gd name="T16" fmla="*/ 276 w 554"/>
                <a:gd name="T17" fmla="*/ 544 h 544"/>
                <a:gd name="T18" fmla="*/ 273 w 554"/>
                <a:gd name="T19" fmla="*/ 515 h 544"/>
                <a:gd name="T20" fmla="*/ 273 w 554"/>
                <a:gd name="T21" fmla="*/ 494 h 544"/>
                <a:gd name="T22" fmla="*/ 269 w 554"/>
                <a:gd name="T23" fmla="*/ 513 h 544"/>
                <a:gd name="T24" fmla="*/ 266 w 554"/>
                <a:gd name="T25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4" h="544">
                  <a:moveTo>
                    <a:pt x="266" y="544"/>
                  </a:moveTo>
                  <a:cubicBezTo>
                    <a:pt x="168" y="540"/>
                    <a:pt x="94" y="495"/>
                    <a:pt x="41" y="413"/>
                  </a:cubicBezTo>
                  <a:cubicBezTo>
                    <a:pt x="14" y="369"/>
                    <a:pt x="3" y="321"/>
                    <a:pt x="2" y="271"/>
                  </a:cubicBezTo>
                  <a:cubicBezTo>
                    <a:pt x="0" y="195"/>
                    <a:pt x="32" y="130"/>
                    <a:pt x="86" y="77"/>
                  </a:cubicBezTo>
                  <a:cubicBezTo>
                    <a:pt x="139" y="24"/>
                    <a:pt x="207" y="0"/>
                    <a:pt x="280" y="1"/>
                  </a:cubicBezTo>
                  <a:cubicBezTo>
                    <a:pt x="356" y="2"/>
                    <a:pt x="424" y="32"/>
                    <a:pt x="475" y="90"/>
                  </a:cubicBezTo>
                  <a:cubicBezTo>
                    <a:pt x="529" y="152"/>
                    <a:pt x="554" y="225"/>
                    <a:pt x="544" y="307"/>
                  </a:cubicBezTo>
                  <a:cubicBezTo>
                    <a:pt x="534" y="384"/>
                    <a:pt x="497" y="448"/>
                    <a:pt x="432" y="494"/>
                  </a:cubicBezTo>
                  <a:cubicBezTo>
                    <a:pt x="385" y="527"/>
                    <a:pt x="333" y="543"/>
                    <a:pt x="276" y="544"/>
                  </a:cubicBezTo>
                  <a:cubicBezTo>
                    <a:pt x="285" y="534"/>
                    <a:pt x="288" y="525"/>
                    <a:pt x="273" y="515"/>
                  </a:cubicBezTo>
                  <a:cubicBezTo>
                    <a:pt x="263" y="509"/>
                    <a:pt x="264" y="505"/>
                    <a:pt x="273" y="494"/>
                  </a:cubicBezTo>
                  <a:cubicBezTo>
                    <a:pt x="264" y="503"/>
                    <a:pt x="263" y="505"/>
                    <a:pt x="269" y="513"/>
                  </a:cubicBezTo>
                  <a:cubicBezTo>
                    <a:pt x="285" y="533"/>
                    <a:pt x="285" y="533"/>
                    <a:pt x="266" y="544"/>
                  </a:cubicBezTo>
                  <a:close/>
                </a:path>
              </a:pathLst>
            </a:custGeom>
            <a:solidFill>
              <a:srgbClr val="D5C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F44001E8-B242-B5FF-8006-84AB5DB34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1455"/>
              <a:ext cx="51" cy="75"/>
            </a:xfrm>
            <a:custGeom>
              <a:avLst/>
              <a:gdLst>
                <a:gd name="T0" fmla="*/ 10 w 38"/>
                <a:gd name="T1" fmla="*/ 56 h 56"/>
                <a:gd name="T2" fmla="*/ 4 w 38"/>
                <a:gd name="T3" fmla="*/ 51 h 56"/>
                <a:gd name="T4" fmla="*/ 9 w 38"/>
                <a:gd name="T5" fmla="*/ 48 h 56"/>
                <a:gd name="T6" fmla="*/ 25 w 38"/>
                <a:gd name="T7" fmla="*/ 43 h 56"/>
                <a:gd name="T8" fmla="*/ 15 w 38"/>
                <a:gd name="T9" fmla="*/ 31 h 56"/>
                <a:gd name="T10" fmla="*/ 5 w 38"/>
                <a:gd name="T11" fmla="*/ 11 h 56"/>
                <a:gd name="T12" fmla="*/ 31 w 38"/>
                <a:gd name="T13" fmla="*/ 6 h 56"/>
                <a:gd name="T14" fmla="*/ 12 w 38"/>
                <a:gd name="T15" fmla="*/ 14 h 56"/>
                <a:gd name="T16" fmla="*/ 24 w 38"/>
                <a:gd name="T17" fmla="*/ 27 h 56"/>
                <a:gd name="T18" fmla="*/ 20 w 38"/>
                <a:gd name="T19" fmla="*/ 56 h 56"/>
                <a:gd name="T20" fmla="*/ 10 w 38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6">
                  <a:moveTo>
                    <a:pt x="10" y="56"/>
                  </a:moveTo>
                  <a:cubicBezTo>
                    <a:pt x="7" y="55"/>
                    <a:pt x="4" y="53"/>
                    <a:pt x="4" y="51"/>
                  </a:cubicBezTo>
                  <a:cubicBezTo>
                    <a:pt x="3" y="48"/>
                    <a:pt x="6" y="48"/>
                    <a:pt x="9" y="48"/>
                  </a:cubicBezTo>
                  <a:cubicBezTo>
                    <a:pt x="15" y="49"/>
                    <a:pt x="22" y="51"/>
                    <a:pt x="25" y="43"/>
                  </a:cubicBezTo>
                  <a:cubicBezTo>
                    <a:pt x="27" y="36"/>
                    <a:pt x="20" y="33"/>
                    <a:pt x="15" y="31"/>
                  </a:cubicBezTo>
                  <a:cubicBezTo>
                    <a:pt x="6" y="27"/>
                    <a:pt x="0" y="20"/>
                    <a:pt x="5" y="11"/>
                  </a:cubicBezTo>
                  <a:cubicBezTo>
                    <a:pt x="11" y="1"/>
                    <a:pt x="20" y="0"/>
                    <a:pt x="31" y="6"/>
                  </a:cubicBezTo>
                  <a:cubicBezTo>
                    <a:pt x="25" y="13"/>
                    <a:pt x="14" y="5"/>
                    <a:pt x="12" y="14"/>
                  </a:cubicBezTo>
                  <a:cubicBezTo>
                    <a:pt x="10" y="23"/>
                    <a:pt x="19" y="23"/>
                    <a:pt x="24" y="27"/>
                  </a:cubicBezTo>
                  <a:cubicBezTo>
                    <a:pt x="38" y="36"/>
                    <a:pt x="36" y="45"/>
                    <a:pt x="20" y="56"/>
                  </a:cubicBezTo>
                  <a:cubicBezTo>
                    <a:pt x="17" y="56"/>
                    <a:pt x="13" y="56"/>
                    <a:pt x="10" y="56"/>
                  </a:cubicBezTo>
                  <a:close/>
                </a:path>
              </a:pathLst>
            </a:custGeom>
            <a:solidFill>
              <a:srgbClr val="34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0AA327E1-141D-74CB-7998-1AC4A57A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913"/>
              <a:ext cx="126" cy="260"/>
            </a:xfrm>
            <a:custGeom>
              <a:avLst/>
              <a:gdLst>
                <a:gd name="T0" fmla="*/ 68 w 94"/>
                <a:gd name="T1" fmla="*/ 23 h 195"/>
                <a:gd name="T2" fmla="*/ 80 w 94"/>
                <a:gd name="T3" fmla="*/ 0 h 195"/>
                <a:gd name="T4" fmla="*/ 81 w 94"/>
                <a:gd name="T5" fmla="*/ 29 h 195"/>
                <a:gd name="T6" fmla="*/ 94 w 94"/>
                <a:gd name="T7" fmla="*/ 45 h 195"/>
                <a:gd name="T8" fmla="*/ 91 w 94"/>
                <a:gd name="T9" fmla="*/ 49 h 195"/>
                <a:gd name="T10" fmla="*/ 78 w 94"/>
                <a:gd name="T11" fmla="*/ 61 h 195"/>
                <a:gd name="T12" fmla="*/ 74 w 94"/>
                <a:gd name="T13" fmla="*/ 80 h 195"/>
                <a:gd name="T14" fmla="*/ 73 w 94"/>
                <a:gd name="T15" fmla="*/ 89 h 195"/>
                <a:gd name="T16" fmla="*/ 62 w 94"/>
                <a:gd name="T17" fmla="*/ 158 h 195"/>
                <a:gd name="T18" fmla="*/ 61 w 94"/>
                <a:gd name="T19" fmla="*/ 164 h 195"/>
                <a:gd name="T20" fmla="*/ 55 w 94"/>
                <a:gd name="T21" fmla="*/ 189 h 195"/>
                <a:gd name="T22" fmla="*/ 42 w 94"/>
                <a:gd name="T23" fmla="*/ 191 h 195"/>
                <a:gd name="T24" fmla="*/ 36 w 94"/>
                <a:gd name="T25" fmla="*/ 189 h 195"/>
                <a:gd name="T26" fmla="*/ 32 w 94"/>
                <a:gd name="T27" fmla="*/ 185 h 195"/>
                <a:gd name="T28" fmla="*/ 18 w 94"/>
                <a:gd name="T29" fmla="*/ 180 h 195"/>
                <a:gd name="T30" fmla="*/ 6 w 94"/>
                <a:gd name="T31" fmla="*/ 161 h 195"/>
                <a:gd name="T32" fmla="*/ 21 w 94"/>
                <a:gd name="T33" fmla="*/ 125 h 195"/>
                <a:gd name="T34" fmla="*/ 44 w 94"/>
                <a:gd name="T35" fmla="*/ 70 h 195"/>
                <a:gd name="T36" fmla="*/ 56 w 94"/>
                <a:gd name="T37" fmla="*/ 39 h 195"/>
                <a:gd name="T38" fmla="*/ 68 w 94"/>
                <a:gd name="T39" fmla="*/ 2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95">
                  <a:moveTo>
                    <a:pt x="68" y="23"/>
                  </a:moveTo>
                  <a:cubicBezTo>
                    <a:pt x="71" y="17"/>
                    <a:pt x="75" y="10"/>
                    <a:pt x="80" y="0"/>
                  </a:cubicBezTo>
                  <a:cubicBezTo>
                    <a:pt x="81" y="12"/>
                    <a:pt x="81" y="20"/>
                    <a:pt x="81" y="29"/>
                  </a:cubicBezTo>
                  <a:cubicBezTo>
                    <a:pt x="84" y="35"/>
                    <a:pt x="93" y="37"/>
                    <a:pt x="94" y="45"/>
                  </a:cubicBezTo>
                  <a:cubicBezTo>
                    <a:pt x="94" y="47"/>
                    <a:pt x="93" y="48"/>
                    <a:pt x="91" y="49"/>
                  </a:cubicBezTo>
                  <a:cubicBezTo>
                    <a:pt x="83" y="49"/>
                    <a:pt x="76" y="50"/>
                    <a:pt x="78" y="61"/>
                  </a:cubicBezTo>
                  <a:cubicBezTo>
                    <a:pt x="78" y="68"/>
                    <a:pt x="76" y="74"/>
                    <a:pt x="74" y="80"/>
                  </a:cubicBezTo>
                  <a:cubicBezTo>
                    <a:pt x="74" y="83"/>
                    <a:pt x="74" y="86"/>
                    <a:pt x="73" y="89"/>
                  </a:cubicBezTo>
                  <a:cubicBezTo>
                    <a:pt x="71" y="112"/>
                    <a:pt x="65" y="135"/>
                    <a:pt x="62" y="158"/>
                  </a:cubicBezTo>
                  <a:cubicBezTo>
                    <a:pt x="61" y="160"/>
                    <a:pt x="61" y="162"/>
                    <a:pt x="61" y="164"/>
                  </a:cubicBezTo>
                  <a:cubicBezTo>
                    <a:pt x="58" y="172"/>
                    <a:pt x="59" y="181"/>
                    <a:pt x="55" y="189"/>
                  </a:cubicBezTo>
                  <a:cubicBezTo>
                    <a:pt x="51" y="195"/>
                    <a:pt x="46" y="192"/>
                    <a:pt x="42" y="191"/>
                  </a:cubicBezTo>
                  <a:cubicBezTo>
                    <a:pt x="40" y="191"/>
                    <a:pt x="38" y="190"/>
                    <a:pt x="36" y="189"/>
                  </a:cubicBezTo>
                  <a:cubicBezTo>
                    <a:pt x="35" y="188"/>
                    <a:pt x="33" y="186"/>
                    <a:pt x="32" y="185"/>
                  </a:cubicBezTo>
                  <a:cubicBezTo>
                    <a:pt x="29" y="180"/>
                    <a:pt x="24" y="180"/>
                    <a:pt x="18" y="180"/>
                  </a:cubicBezTo>
                  <a:cubicBezTo>
                    <a:pt x="0" y="180"/>
                    <a:pt x="0" y="180"/>
                    <a:pt x="6" y="161"/>
                  </a:cubicBezTo>
                  <a:cubicBezTo>
                    <a:pt x="12" y="150"/>
                    <a:pt x="16" y="137"/>
                    <a:pt x="21" y="125"/>
                  </a:cubicBezTo>
                  <a:cubicBezTo>
                    <a:pt x="26" y="105"/>
                    <a:pt x="34" y="87"/>
                    <a:pt x="44" y="70"/>
                  </a:cubicBezTo>
                  <a:cubicBezTo>
                    <a:pt x="50" y="60"/>
                    <a:pt x="54" y="50"/>
                    <a:pt x="56" y="39"/>
                  </a:cubicBezTo>
                  <a:cubicBezTo>
                    <a:pt x="57" y="32"/>
                    <a:pt x="62" y="27"/>
                    <a:pt x="68" y="23"/>
                  </a:cubicBezTo>
                  <a:close/>
                </a:path>
              </a:pathLst>
            </a:custGeom>
            <a:solidFill>
              <a:srgbClr val="E6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453D99C2-3E70-A256-7F95-583FB44C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90"/>
              <a:ext cx="245" cy="188"/>
            </a:xfrm>
            <a:custGeom>
              <a:avLst/>
              <a:gdLst>
                <a:gd name="T0" fmla="*/ 154 w 183"/>
                <a:gd name="T1" fmla="*/ 105 h 141"/>
                <a:gd name="T2" fmla="*/ 166 w 183"/>
                <a:gd name="T3" fmla="*/ 117 h 141"/>
                <a:gd name="T4" fmla="*/ 183 w 183"/>
                <a:gd name="T5" fmla="*/ 127 h 141"/>
                <a:gd name="T6" fmla="*/ 163 w 183"/>
                <a:gd name="T7" fmla="*/ 138 h 141"/>
                <a:gd name="T8" fmla="*/ 141 w 183"/>
                <a:gd name="T9" fmla="*/ 138 h 141"/>
                <a:gd name="T10" fmla="*/ 25 w 183"/>
                <a:gd name="T11" fmla="*/ 139 h 141"/>
                <a:gd name="T12" fmla="*/ 0 w 183"/>
                <a:gd name="T13" fmla="*/ 133 h 141"/>
                <a:gd name="T14" fmla="*/ 64 w 183"/>
                <a:gd name="T15" fmla="*/ 0 h 141"/>
                <a:gd name="T16" fmla="*/ 64 w 183"/>
                <a:gd name="T17" fmla="*/ 13 h 141"/>
                <a:gd name="T18" fmla="*/ 49 w 183"/>
                <a:gd name="T19" fmla="*/ 33 h 141"/>
                <a:gd name="T20" fmla="*/ 49 w 183"/>
                <a:gd name="T21" fmla="*/ 44 h 141"/>
                <a:gd name="T22" fmla="*/ 24 w 183"/>
                <a:gd name="T23" fmla="*/ 119 h 141"/>
                <a:gd name="T24" fmla="*/ 51 w 183"/>
                <a:gd name="T25" fmla="*/ 102 h 141"/>
                <a:gd name="T26" fmla="*/ 71 w 183"/>
                <a:gd name="T27" fmla="*/ 59 h 141"/>
                <a:gd name="T28" fmla="*/ 87 w 183"/>
                <a:gd name="T29" fmla="*/ 49 h 141"/>
                <a:gd name="T30" fmla="*/ 83 w 183"/>
                <a:gd name="T31" fmla="*/ 71 h 141"/>
                <a:gd name="T32" fmla="*/ 67 w 183"/>
                <a:gd name="T33" fmla="*/ 112 h 141"/>
                <a:gd name="T34" fmla="*/ 83 w 183"/>
                <a:gd name="T35" fmla="*/ 95 h 141"/>
                <a:gd name="T36" fmla="*/ 100 w 183"/>
                <a:gd name="T37" fmla="*/ 72 h 141"/>
                <a:gd name="T38" fmla="*/ 106 w 183"/>
                <a:gd name="T39" fmla="*/ 80 h 141"/>
                <a:gd name="T40" fmla="*/ 106 w 183"/>
                <a:gd name="T41" fmla="*/ 82 h 141"/>
                <a:gd name="T42" fmla="*/ 99 w 183"/>
                <a:gd name="T43" fmla="*/ 105 h 141"/>
                <a:gd name="T44" fmla="*/ 125 w 183"/>
                <a:gd name="T45" fmla="*/ 104 h 141"/>
                <a:gd name="T46" fmla="*/ 141 w 183"/>
                <a:gd name="T47" fmla="*/ 99 h 141"/>
                <a:gd name="T48" fmla="*/ 147 w 183"/>
                <a:gd name="T49" fmla="*/ 96 h 141"/>
                <a:gd name="T50" fmla="*/ 154 w 183"/>
                <a:gd name="T51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41">
                  <a:moveTo>
                    <a:pt x="154" y="105"/>
                  </a:moveTo>
                  <a:cubicBezTo>
                    <a:pt x="152" y="115"/>
                    <a:pt x="149" y="124"/>
                    <a:pt x="166" y="117"/>
                  </a:cubicBezTo>
                  <a:cubicBezTo>
                    <a:pt x="174" y="113"/>
                    <a:pt x="181" y="116"/>
                    <a:pt x="183" y="127"/>
                  </a:cubicBezTo>
                  <a:cubicBezTo>
                    <a:pt x="175" y="127"/>
                    <a:pt x="168" y="131"/>
                    <a:pt x="163" y="138"/>
                  </a:cubicBezTo>
                  <a:cubicBezTo>
                    <a:pt x="156" y="137"/>
                    <a:pt x="148" y="135"/>
                    <a:pt x="141" y="138"/>
                  </a:cubicBezTo>
                  <a:cubicBezTo>
                    <a:pt x="102" y="141"/>
                    <a:pt x="63" y="138"/>
                    <a:pt x="25" y="139"/>
                  </a:cubicBezTo>
                  <a:cubicBezTo>
                    <a:pt x="16" y="138"/>
                    <a:pt x="7" y="140"/>
                    <a:pt x="0" y="133"/>
                  </a:cubicBezTo>
                  <a:cubicBezTo>
                    <a:pt x="3" y="80"/>
                    <a:pt x="23" y="35"/>
                    <a:pt x="64" y="0"/>
                  </a:cubicBezTo>
                  <a:cubicBezTo>
                    <a:pt x="67" y="8"/>
                    <a:pt x="67" y="8"/>
                    <a:pt x="64" y="13"/>
                  </a:cubicBezTo>
                  <a:cubicBezTo>
                    <a:pt x="59" y="20"/>
                    <a:pt x="51" y="24"/>
                    <a:pt x="49" y="33"/>
                  </a:cubicBezTo>
                  <a:cubicBezTo>
                    <a:pt x="49" y="37"/>
                    <a:pt x="50" y="41"/>
                    <a:pt x="49" y="44"/>
                  </a:cubicBezTo>
                  <a:cubicBezTo>
                    <a:pt x="38" y="68"/>
                    <a:pt x="24" y="91"/>
                    <a:pt x="24" y="119"/>
                  </a:cubicBezTo>
                  <a:cubicBezTo>
                    <a:pt x="38" y="122"/>
                    <a:pt x="47" y="116"/>
                    <a:pt x="51" y="102"/>
                  </a:cubicBezTo>
                  <a:cubicBezTo>
                    <a:pt x="55" y="87"/>
                    <a:pt x="60" y="71"/>
                    <a:pt x="71" y="59"/>
                  </a:cubicBezTo>
                  <a:cubicBezTo>
                    <a:pt x="75" y="54"/>
                    <a:pt x="79" y="48"/>
                    <a:pt x="87" y="49"/>
                  </a:cubicBezTo>
                  <a:cubicBezTo>
                    <a:pt x="96" y="58"/>
                    <a:pt x="88" y="64"/>
                    <a:pt x="83" y="71"/>
                  </a:cubicBezTo>
                  <a:cubicBezTo>
                    <a:pt x="75" y="83"/>
                    <a:pt x="68" y="96"/>
                    <a:pt x="67" y="112"/>
                  </a:cubicBezTo>
                  <a:cubicBezTo>
                    <a:pt x="78" y="110"/>
                    <a:pt x="79" y="102"/>
                    <a:pt x="83" y="95"/>
                  </a:cubicBezTo>
                  <a:cubicBezTo>
                    <a:pt x="87" y="86"/>
                    <a:pt x="89" y="76"/>
                    <a:pt x="100" y="72"/>
                  </a:cubicBezTo>
                  <a:cubicBezTo>
                    <a:pt x="105" y="72"/>
                    <a:pt x="106" y="76"/>
                    <a:pt x="106" y="80"/>
                  </a:cubicBezTo>
                  <a:cubicBezTo>
                    <a:pt x="105" y="82"/>
                    <a:pt x="106" y="79"/>
                    <a:pt x="106" y="82"/>
                  </a:cubicBezTo>
                  <a:cubicBezTo>
                    <a:pt x="105" y="90"/>
                    <a:pt x="94" y="98"/>
                    <a:pt x="99" y="105"/>
                  </a:cubicBezTo>
                  <a:cubicBezTo>
                    <a:pt x="105" y="113"/>
                    <a:pt x="116" y="104"/>
                    <a:pt x="125" y="104"/>
                  </a:cubicBezTo>
                  <a:cubicBezTo>
                    <a:pt x="130" y="103"/>
                    <a:pt x="136" y="105"/>
                    <a:pt x="141" y="99"/>
                  </a:cubicBezTo>
                  <a:cubicBezTo>
                    <a:pt x="142" y="98"/>
                    <a:pt x="144" y="96"/>
                    <a:pt x="147" y="96"/>
                  </a:cubicBezTo>
                  <a:cubicBezTo>
                    <a:pt x="151" y="97"/>
                    <a:pt x="153" y="101"/>
                    <a:pt x="154" y="105"/>
                  </a:cubicBezTo>
                  <a:close/>
                </a:path>
              </a:pathLst>
            </a:custGeom>
            <a:solidFill>
              <a:srgbClr val="A37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210B1120-CB84-EE0F-0435-DF67047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162"/>
              <a:ext cx="118" cy="270"/>
            </a:xfrm>
            <a:custGeom>
              <a:avLst/>
              <a:gdLst>
                <a:gd name="T0" fmla="*/ 70 w 88"/>
                <a:gd name="T1" fmla="*/ 0 h 202"/>
                <a:gd name="T2" fmla="*/ 74 w 88"/>
                <a:gd name="T3" fmla="*/ 1 h 202"/>
                <a:gd name="T4" fmla="*/ 78 w 88"/>
                <a:gd name="T5" fmla="*/ 34 h 202"/>
                <a:gd name="T6" fmla="*/ 61 w 88"/>
                <a:gd name="T7" fmla="*/ 73 h 202"/>
                <a:gd name="T8" fmla="*/ 41 w 88"/>
                <a:gd name="T9" fmla="*/ 123 h 202"/>
                <a:gd name="T10" fmla="*/ 30 w 88"/>
                <a:gd name="T11" fmla="*/ 150 h 202"/>
                <a:gd name="T12" fmla="*/ 28 w 88"/>
                <a:gd name="T13" fmla="*/ 160 h 202"/>
                <a:gd name="T14" fmla="*/ 39 w 88"/>
                <a:gd name="T15" fmla="*/ 169 h 202"/>
                <a:gd name="T16" fmla="*/ 33 w 88"/>
                <a:gd name="T17" fmla="*/ 172 h 202"/>
                <a:gd name="T18" fmla="*/ 3 w 88"/>
                <a:gd name="T19" fmla="*/ 202 h 202"/>
                <a:gd name="T20" fmla="*/ 6 w 88"/>
                <a:gd name="T21" fmla="*/ 168 h 202"/>
                <a:gd name="T22" fmla="*/ 4 w 88"/>
                <a:gd name="T23" fmla="*/ 150 h 202"/>
                <a:gd name="T24" fmla="*/ 13 w 88"/>
                <a:gd name="T25" fmla="*/ 135 h 202"/>
                <a:gd name="T26" fmla="*/ 14 w 88"/>
                <a:gd name="T27" fmla="*/ 136 h 202"/>
                <a:gd name="T28" fmla="*/ 16 w 88"/>
                <a:gd name="T29" fmla="*/ 137 h 202"/>
                <a:gd name="T30" fmla="*/ 45 w 88"/>
                <a:gd name="T31" fmla="*/ 27 h 202"/>
                <a:gd name="T32" fmla="*/ 54 w 88"/>
                <a:gd name="T33" fmla="*/ 14 h 202"/>
                <a:gd name="T34" fmla="*/ 70 w 88"/>
                <a:gd name="T3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202">
                  <a:moveTo>
                    <a:pt x="70" y="0"/>
                  </a:moveTo>
                  <a:cubicBezTo>
                    <a:pt x="71" y="0"/>
                    <a:pt x="73" y="1"/>
                    <a:pt x="74" y="1"/>
                  </a:cubicBezTo>
                  <a:cubicBezTo>
                    <a:pt x="88" y="10"/>
                    <a:pt x="81" y="22"/>
                    <a:pt x="78" y="34"/>
                  </a:cubicBezTo>
                  <a:cubicBezTo>
                    <a:pt x="73" y="48"/>
                    <a:pt x="67" y="60"/>
                    <a:pt x="61" y="73"/>
                  </a:cubicBezTo>
                  <a:cubicBezTo>
                    <a:pt x="55" y="90"/>
                    <a:pt x="48" y="107"/>
                    <a:pt x="41" y="123"/>
                  </a:cubicBezTo>
                  <a:cubicBezTo>
                    <a:pt x="37" y="132"/>
                    <a:pt x="34" y="141"/>
                    <a:pt x="30" y="150"/>
                  </a:cubicBezTo>
                  <a:cubicBezTo>
                    <a:pt x="29" y="153"/>
                    <a:pt x="27" y="156"/>
                    <a:pt x="28" y="160"/>
                  </a:cubicBezTo>
                  <a:cubicBezTo>
                    <a:pt x="30" y="164"/>
                    <a:pt x="37" y="164"/>
                    <a:pt x="39" y="169"/>
                  </a:cubicBezTo>
                  <a:cubicBezTo>
                    <a:pt x="38" y="172"/>
                    <a:pt x="36" y="174"/>
                    <a:pt x="33" y="172"/>
                  </a:cubicBezTo>
                  <a:cubicBezTo>
                    <a:pt x="8" y="165"/>
                    <a:pt x="13" y="190"/>
                    <a:pt x="3" y="202"/>
                  </a:cubicBezTo>
                  <a:cubicBezTo>
                    <a:pt x="0" y="189"/>
                    <a:pt x="6" y="179"/>
                    <a:pt x="6" y="168"/>
                  </a:cubicBezTo>
                  <a:cubicBezTo>
                    <a:pt x="1" y="162"/>
                    <a:pt x="4" y="156"/>
                    <a:pt x="4" y="150"/>
                  </a:cubicBezTo>
                  <a:cubicBezTo>
                    <a:pt x="5" y="144"/>
                    <a:pt x="5" y="137"/>
                    <a:pt x="13" y="135"/>
                  </a:cubicBezTo>
                  <a:cubicBezTo>
                    <a:pt x="13" y="135"/>
                    <a:pt x="14" y="136"/>
                    <a:pt x="14" y="136"/>
                  </a:cubicBezTo>
                  <a:cubicBezTo>
                    <a:pt x="16" y="137"/>
                    <a:pt x="16" y="138"/>
                    <a:pt x="16" y="137"/>
                  </a:cubicBezTo>
                  <a:cubicBezTo>
                    <a:pt x="22" y="99"/>
                    <a:pt x="38" y="64"/>
                    <a:pt x="45" y="27"/>
                  </a:cubicBezTo>
                  <a:cubicBezTo>
                    <a:pt x="46" y="21"/>
                    <a:pt x="50" y="17"/>
                    <a:pt x="54" y="14"/>
                  </a:cubicBezTo>
                  <a:cubicBezTo>
                    <a:pt x="61" y="11"/>
                    <a:pt x="64" y="4"/>
                    <a:pt x="70" y="0"/>
                  </a:cubicBezTo>
                  <a:close/>
                </a:path>
              </a:pathLst>
            </a:custGeom>
            <a:solidFill>
              <a:srgbClr val="5C5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48016E0-11FA-5E48-B687-667FB524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981"/>
              <a:ext cx="128" cy="251"/>
            </a:xfrm>
            <a:custGeom>
              <a:avLst/>
              <a:gdLst>
                <a:gd name="T0" fmla="*/ 7 w 96"/>
                <a:gd name="T1" fmla="*/ 0 h 188"/>
                <a:gd name="T2" fmla="*/ 71 w 96"/>
                <a:gd name="T3" fmla="*/ 188 h 188"/>
                <a:gd name="T4" fmla="*/ 65 w 96"/>
                <a:gd name="T5" fmla="*/ 182 h 188"/>
                <a:gd name="T6" fmla="*/ 69 w 96"/>
                <a:gd name="T7" fmla="*/ 145 h 188"/>
                <a:gd name="T8" fmla="*/ 69 w 96"/>
                <a:gd name="T9" fmla="*/ 139 h 188"/>
                <a:gd name="T10" fmla="*/ 67 w 96"/>
                <a:gd name="T11" fmla="*/ 100 h 188"/>
                <a:gd name="T12" fmla="*/ 65 w 96"/>
                <a:gd name="T13" fmla="*/ 100 h 188"/>
                <a:gd name="T14" fmla="*/ 66 w 96"/>
                <a:gd name="T15" fmla="*/ 102 h 188"/>
                <a:gd name="T16" fmla="*/ 61 w 96"/>
                <a:gd name="T17" fmla="*/ 109 h 188"/>
                <a:gd name="T18" fmla="*/ 54 w 96"/>
                <a:gd name="T19" fmla="*/ 102 h 188"/>
                <a:gd name="T20" fmla="*/ 1 w 96"/>
                <a:gd name="T21" fmla="*/ 19 h 188"/>
                <a:gd name="T22" fmla="*/ 2 w 96"/>
                <a:gd name="T23" fmla="*/ 8 h 188"/>
                <a:gd name="T24" fmla="*/ 7 w 96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88">
                  <a:moveTo>
                    <a:pt x="7" y="0"/>
                  </a:moveTo>
                  <a:cubicBezTo>
                    <a:pt x="68" y="42"/>
                    <a:pt x="96" y="128"/>
                    <a:pt x="71" y="188"/>
                  </a:cubicBezTo>
                  <a:cubicBezTo>
                    <a:pt x="68" y="187"/>
                    <a:pt x="66" y="185"/>
                    <a:pt x="65" y="182"/>
                  </a:cubicBezTo>
                  <a:cubicBezTo>
                    <a:pt x="64" y="170"/>
                    <a:pt x="70" y="158"/>
                    <a:pt x="69" y="145"/>
                  </a:cubicBezTo>
                  <a:cubicBezTo>
                    <a:pt x="69" y="143"/>
                    <a:pt x="69" y="141"/>
                    <a:pt x="69" y="139"/>
                  </a:cubicBezTo>
                  <a:cubicBezTo>
                    <a:pt x="69" y="126"/>
                    <a:pt x="64" y="113"/>
                    <a:pt x="67" y="100"/>
                  </a:cubicBezTo>
                  <a:cubicBezTo>
                    <a:pt x="67" y="97"/>
                    <a:pt x="62" y="101"/>
                    <a:pt x="65" y="100"/>
                  </a:cubicBezTo>
                  <a:cubicBezTo>
                    <a:pt x="66" y="100"/>
                    <a:pt x="66" y="101"/>
                    <a:pt x="66" y="102"/>
                  </a:cubicBezTo>
                  <a:cubicBezTo>
                    <a:pt x="68" y="107"/>
                    <a:pt x="66" y="110"/>
                    <a:pt x="61" y="109"/>
                  </a:cubicBezTo>
                  <a:cubicBezTo>
                    <a:pt x="57" y="108"/>
                    <a:pt x="55" y="105"/>
                    <a:pt x="54" y="102"/>
                  </a:cubicBezTo>
                  <a:cubicBezTo>
                    <a:pt x="45" y="69"/>
                    <a:pt x="24" y="44"/>
                    <a:pt x="1" y="19"/>
                  </a:cubicBezTo>
                  <a:cubicBezTo>
                    <a:pt x="0" y="15"/>
                    <a:pt x="1" y="11"/>
                    <a:pt x="2" y="8"/>
                  </a:cubicBezTo>
                  <a:cubicBezTo>
                    <a:pt x="3" y="5"/>
                    <a:pt x="4" y="2"/>
                    <a:pt x="7" y="0"/>
                  </a:cubicBezTo>
                  <a:close/>
                </a:path>
              </a:pathLst>
            </a:custGeom>
            <a:solidFill>
              <a:srgbClr val="917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C1218331-AE07-A82F-5921-003D2FB0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214"/>
              <a:ext cx="214" cy="184"/>
            </a:xfrm>
            <a:custGeom>
              <a:avLst/>
              <a:gdLst>
                <a:gd name="T0" fmla="*/ 148 w 160"/>
                <a:gd name="T1" fmla="*/ 42 h 137"/>
                <a:gd name="T2" fmla="*/ 0 w 160"/>
                <a:gd name="T3" fmla="*/ 137 h 137"/>
                <a:gd name="T4" fmla="*/ 18 w 160"/>
                <a:gd name="T5" fmla="*/ 124 h 137"/>
                <a:gd name="T6" fmla="*/ 83 w 160"/>
                <a:gd name="T7" fmla="*/ 100 h 137"/>
                <a:gd name="T8" fmla="*/ 98 w 160"/>
                <a:gd name="T9" fmla="*/ 82 h 137"/>
                <a:gd name="T10" fmla="*/ 146 w 160"/>
                <a:gd name="T11" fmla="*/ 1 h 137"/>
                <a:gd name="T12" fmla="*/ 152 w 160"/>
                <a:gd name="T13" fmla="*/ 0 h 137"/>
                <a:gd name="T14" fmla="*/ 147 w 160"/>
                <a:gd name="T15" fmla="*/ 38 h 137"/>
                <a:gd name="T16" fmla="*/ 148 w 160"/>
                <a:gd name="T17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37">
                  <a:moveTo>
                    <a:pt x="148" y="42"/>
                  </a:moveTo>
                  <a:cubicBezTo>
                    <a:pt x="118" y="103"/>
                    <a:pt x="67" y="133"/>
                    <a:pt x="0" y="137"/>
                  </a:cubicBezTo>
                  <a:cubicBezTo>
                    <a:pt x="0" y="124"/>
                    <a:pt x="10" y="125"/>
                    <a:pt x="18" y="124"/>
                  </a:cubicBezTo>
                  <a:cubicBezTo>
                    <a:pt x="41" y="121"/>
                    <a:pt x="63" y="114"/>
                    <a:pt x="83" y="100"/>
                  </a:cubicBezTo>
                  <a:cubicBezTo>
                    <a:pt x="88" y="94"/>
                    <a:pt x="99" y="93"/>
                    <a:pt x="98" y="82"/>
                  </a:cubicBezTo>
                  <a:cubicBezTo>
                    <a:pt x="117" y="56"/>
                    <a:pt x="134" y="30"/>
                    <a:pt x="146" y="1"/>
                  </a:cubicBezTo>
                  <a:cubicBezTo>
                    <a:pt x="148" y="0"/>
                    <a:pt x="150" y="0"/>
                    <a:pt x="152" y="0"/>
                  </a:cubicBezTo>
                  <a:cubicBezTo>
                    <a:pt x="160" y="14"/>
                    <a:pt x="148" y="25"/>
                    <a:pt x="147" y="38"/>
                  </a:cubicBezTo>
                  <a:cubicBezTo>
                    <a:pt x="148" y="39"/>
                    <a:pt x="148" y="40"/>
                    <a:pt x="148" y="42"/>
                  </a:cubicBezTo>
                  <a:close/>
                </a:path>
              </a:pathLst>
            </a:custGeom>
            <a:solidFill>
              <a:srgbClr val="8C7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F59EFED3-124C-B08C-BD72-104623A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937"/>
              <a:ext cx="66" cy="144"/>
            </a:xfrm>
            <a:custGeom>
              <a:avLst/>
              <a:gdLst>
                <a:gd name="T0" fmla="*/ 30 w 50"/>
                <a:gd name="T1" fmla="*/ 54 h 108"/>
                <a:gd name="T2" fmla="*/ 8 w 50"/>
                <a:gd name="T3" fmla="*/ 108 h 108"/>
                <a:gd name="T4" fmla="*/ 1 w 50"/>
                <a:gd name="T5" fmla="*/ 84 h 108"/>
                <a:gd name="T6" fmla="*/ 1 w 50"/>
                <a:gd name="T7" fmla="*/ 18 h 108"/>
                <a:gd name="T8" fmla="*/ 11 w 50"/>
                <a:gd name="T9" fmla="*/ 0 h 108"/>
                <a:gd name="T10" fmla="*/ 50 w 50"/>
                <a:gd name="T11" fmla="*/ 5 h 108"/>
                <a:gd name="T12" fmla="*/ 42 w 50"/>
                <a:gd name="T13" fmla="*/ 22 h 108"/>
                <a:gd name="T14" fmla="*/ 39 w 50"/>
                <a:gd name="T15" fmla="*/ 23 h 108"/>
                <a:gd name="T16" fmla="*/ 27 w 50"/>
                <a:gd name="T17" fmla="*/ 49 h 108"/>
                <a:gd name="T18" fmla="*/ 30 w 50"/>
                <a:gd name="T1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08">
                  <a:moveTo>
                    <a:pt x="30" y="54"/>
                  </a:moveTo>
                  <a:cubicBezTo>
                    <a:pt x="22" y="72"/>
                    <a:pt x="12" y="89"/>
                    <a:pt x="8" y="108"/>
                  </a:cubicBezTo>
                  <a:cubicBezTo>
                    <a:pt x="0" y="102"/>
                    <a:pt x="1" y="93"/>
                    <a:pt x="1" y="84"/>
                  </a:cubicBezTo>
                  <a:cubicBezTo>
                    <a:pt x="0" y="62"/>
                    <a:pt x="1" y="40"/>
                    <a:pt x="1" y="18"/>
                  </a:cubicBezTo>
                  <a:cubicBezTo>
                    <a:pt x="2" y="11"/>
                    <a:pt x="1" y="2"/>
                    <a:pt x="11" y="0"/>
                  </a:cubicBezTo>
                  <a:cubicBezTo>
                    <a:pt x="24" y="2"/>
                    <a:pt x="37" y="4"/>
                    <a:pt x="50" y="5"/>
                  </a:cubicBezTo>
                  <a:cubicBezTo>
                    <a:pt x="47" y="11"/>
                    <a:pt x="45" y="16"/>
                    <a:pt x="42" y="22"/>
                  </a:cubicBezTo>
                  <a:cubicBezTo>
                    <a:pt x="41" y="22"/>
                    <a:pt x="40" y="23"/>
                    <a:pt x="39" y="23"/>
                  </a:cubicBezTo>
                  <a:cubicBezTo>
                    <a:pt x="17" y="27"/>
                    <a:pt x="16" y="29"/>
                    <a:pt x="27" y="49"/>
                  </a:cubicBezTo>
                  <a:cubicBezTo>
                    <a:pt x="28" y="50"/>
                    <a:pt x="29" y="52"/>
                    <a:pt x="30" y="54"/>
                  </a:cubicBezTo>
                  <a:close/>
                </a:path>
              </a:pathLst>
            </a:custGeom>
            <a:solidFill>
              <a:srgbClr val="A48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7B2F8517-B957-1432-F54A-BBB5B9BF5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1170"/>
              <a:ext cx="125" cy="203"/>
            </a:xfrm>
            <a:custGeom>
              <a:avLst/>
              <a:gdLst>
                <a:gd name="T0" fmla="*/ 88 w 94"/>
                <a:gd name="T1" fmla="*/ 150 h 152"/>
                <a:gd name="T2" fmla="*/ 31 w 94"/>
                <a:gd name="T3" fmla="*/ 102 h 152"/>
                <a:gd name="T4" fmla="*/ 36 w 94"/>
                <a:gd name="T5" fmla="*/ 101 h 152"/>
                <a:gd name="T6" fmla="*/ 50 w 94"/>
                <a:gd name="T7" fmla="*/ 113 h 152"/>
                <a:gd name="T8" fmla="*/ 38 w 94"/>
                <a:gd name="T9" fmla="*/ 101 h 152"/>
                <a:gd name="T10" fmla="*/ 34 w 94"/>
                <a:gd name="T11" fmla="*/ 97 h 152"/>
                <a:gd name="T12" fmla="*/ 15 w 94"/>
                <a:gd name="T13" fmla="*/ 67 h 152"/>
                <a:gd name="T14" fmla="*/ 12 w 94"/>
                <a:gd name="T15" fmla="*/ 61 h 152"/>
                <a:gd name="T16" fmla="*/ 0 w 94"/>
                <a:gd name="T17" fmla="*/ 16 h 152"/>
                <a:gd name="T18" fmla="*/ 5 w 94"/>
                <a:gd name="T19" fmla="*/ 2 h 152"/>
                <a:gd name="T20" fmla="*/ 15 w 94"/>
                <a:gd name="T21" fmla="*/ 12 h 152"/>
                <a:gd name="T22" fmla="*/ 85 w 94"/>
                <a:gd name="T23" fmla="*/ 128 h 152"/>
                <a:gd name="T24" fmla="*/ 86 w 94"/>
                <a:gd name="T25" fmla="*/ 134 h 152"/>
                <a:gd name="T26" fmla="*/ 79 w 94"/>
                <a:gd name="T27" fmla="*/ 135 h 152"/>
                <a:gd name="T28" fmla="*/ 83 w 94"/>
                <a:gd name="T29" fmla="*/ 138 h 152"/>
                <a:gd name="T30" fmla="*/ 93 w 94"/>
                <a:gd name="T31" fmla="*/ 150 h 152"/>
                <a:gd name="T32" fmla="*/ 88 w 9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52">
                  <a:moveTo>
                    <a:pt x="88" y="150"/>
                  </a:moveTo>
                  <a:cubicBezTo>
                    <a:pt x="65" y="140"/>
                    <a:pt x="45" y="124"/>
                    <a:pt x="31" y="102"/>
                  </a:cubicBezTo>
                  <a:cubicBezTo>
                    <a:pt x="33" y="101"/>
                    <a:pt x="34" y="100"/>
                    <a:pt x="36" y="101"/>
                  </a:cubicBezTo>
                  <a:cubicBezTo>
                    <a:pt x="42" y="104"/>
                    <a:pt x="46" y="109"/>
                    <a:pt x="50" y="113"/>
                  </a:cubicBezTo>
                  <a:cubicBezTo>
                    <a:pt x="46" y="109"/>
                    <a:pt x="42" y="105"/>
                    <a:pt x="38" y="101"/>
                  </a:cubicBezTo>
                  <a:cubicBezTo>
                    <a:pt x="37" y="100"/>
                    <a:pt x="35" y="99"/>
                    <a:pt x="34" y="97"/>
                  </a:cubicBezTo>
                  <a:cubicBezTo>
                    <a:pt x="27" y="88"/>
                    <a:pt x="22" y="77"/>
                    <a:pt x="15" y="67"/>
                  </a:cubicBezTo>
                  <a:cubicBezTo>
                    <a:pt x="14" y="65"/>
                    <a:pt x="13" y="63"/>
                    <a:pt x="12" y="61"/>
                  </a:cubicBezTo>
                  <a:cubicBezTo>
                    <a:pt x="7" y="47"/>
                    <a:pt x="2" y="32"/>
                    <a:pt x="0" y="16"/>
                  </a:cubicBezTo>
                  <a:cubicBezTo>
                    <a:pt x="0" y="11"/>
                    <a:pt x="0" y="4"/>
                    <a:pt x="5" y="2"/>
                  </a:cubicBezTo>
                  <a:cubicBezTo>
                    <a:pt x="12" y="0"/>
                    <a:pt x="13" y="8"/>
                    <a:pt x="15" y="12"/>
                  </a:cubicBezTo>
                  <a:cubicBezTo>
                    <a:pt x="21" y="61"/>
                    <a:pt x="48" y="98"/>
                    <a:pt x="85" y="128"/>
                  </a:cubicBezTo>
                  <a:cubicBezTo>
                    <a:pt x="86" y="130"/>
                    <a:pt x="86" y="132"/>
                    <a:pt x="86" y="134"/>
                  </a:cubicBezTo>
                  <a:cubicBezTo>
                    <a:pt x="84" y="136"/>
                    <a:pt x="82" y="136"/>
                    <a:pt x="79" y="135"/>
                  </a:cubicBezTo>
                  <a:cubicBezTo>
                    <a:pt x="79" y="137"/>
                    <a:pt x="82" y="137"/>
                    <a:pt x="83" y="138"/>
                  </a:cubicBezTo>
                  <a:cubicBezTo>
                    <a:pt x="88" y="141"/>
                    <a:pt x="94" y="143"/>
                    <a:pt x="93" y="150"/>
                  </a:cubicBezTo>
                  <a:cubicBezTo>
                    <a:pt x="92" y="152"/>
                    <a:pt x="90" y="151"/>
                    <a:pt x="88" y="150"/>
                  </a:cubicBezTo>
                  <a:close/>
                </a:path>
              </a:pathLst>
            </a:custGeom>
            <a:solidFill>
              <a:srgbClr val="8B7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8044983-F504-639F-552B-FF052B74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132"/>
              <a:ext cx="79" cy="69"/>
            </a:xfrm>
            <a:custGeom>
              <a:avLst/>
              <a:gdLst>
                <a:gd name="T0" fmla="*/ 3 w 59"/>
                <a:gd name="T1" fmla="*/ 2 h 52"/>
                <a:gd name="T2" fmla="*/ 14 w 59"/>
                <a:gd name="T3" fmla="*/ 36 h 52"/>
                <a:gd name="T4" fmla="*/ 30 w 59"/>
                <a:gd name="T5" fmla="*/ 0 h 52"/>
                <a:gd name="T6" fmla="*/ 43 w 59"/>
                <a:gd name="T7" fmla="*/ 37 h 52"/>
                <a:gd name="T8" fmla="*/ 55 w 59"/>
                <a:gd name="T9" fmla="*/ 1 h 52"/>
                <a:gd name="T10" fmla="*/ 48 w 59"/>
                <a:gd name="T11" fmla="*/ 47 h 52"/>
                <a:gd name="T12" fmla="*/ 43 w 59"/>
                <a:gd name="T13" fmla="*/ 52 h 52"/>
                <a:gd name="T14" fmla="*/ 38 w 59"/>
                <a:gd name="T15" fmla="*/ 46 h 52"/>
                <a:gd name="T16" fmla="*/ 31 w 59"/>
                <a:gd name="T17" fmla="*/ 19 h 52"/>
                <a:gd name="T18" fmla="*/ 21 w 59"/>
                <a:gd name="T19" fmla="*/ 46 h 52"/>
                <a:gd name="T20" fmla="*/ 16 w 59"/>
                <a:gd name="T21" fmla="*/ 51 h 52"/>
                <a:gd name="T22" fmla="*/ 10 w 59"/>
                <a:gd name="T23" fmla="*/ 46 h 52"/>
                <a:gd name="T24" fmla="*/ 3 w 59"/>
                <a:gd name="T25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2">
                  <a:moveTo>
                    <a:pt x="3" y="2"/>
                  </a:moveTo>
                  <a:cubicBezTo>
                    <a:pt x="10" y="12"/>
                    <a:pt x="12" y="24"/>
                    <a:pt x="14" y="36"/>
                  </a:cubicBezTo>
                  <a:cubicBezTo>
                    <a:pt x="24" y="26"/>
                    <a:pt x="20" y="10"/>
                    <a:pt x="30" y="0"/>
                  </a:cubicBezTo>
                  <a:cubicBezTo>
                    <a:pt x="40" y="11"/>
                    <a:pt x="38" y="24"/>
                    <a:pt x="43" y="37"/>
                  </a:cubicBezTo>
                  <a:cubicBezTo>
                    <a:pt x="47" y="24"/>
                    <a:pt x="51" y="13"/>
                    <a:pt x="55" y="1"/>
                  </a:cubicBezTo>
                  <a:cubicBezTo>
                    <a:pt x="59" y="18"/>
                    <a:pt x="52" y="32"/>
                    <a:pt x="48" y="47"/>
                  </a:cubicBezTo>
                  <a:cubicBezTo>
                    <a:pt x="48" y="49"/>
                    <a:pt x="44" y="52"/>
                    <a:pt x="43" y="52"/>
                  </a:cubicBezTo>
                  <a:cubicBezTo>
                    <a:pt x="41" y="51"/>
                    <a:pt x="38" y="48"/>
                    <a:pt x="38" y="46"/>
                  </a:cubicBezTo>
                  <a:cubicBezTo>
                    <a:pt x="35" y="38"/>
                    <a:pt x="33" y="29"/>
                    <a:pt x="31" y="19"/>
                  </a:cubicBezTo>
                  <a:cubicBezTo>
                    <a:pt x="23" y="27"/>
                    <a:pt x="25" y="38"/>
                    <a:pt x="21" y="46"/>
                  </a:cubicBezTo>
                  <a:cubicBezTo>
                    <a:pt x="20" y="48"/>
                    <a:pt x="19" y="51"/>
                    <a:pt x="16" y="51"/>
                  </a:cubicBezTo>
                  <a:cubicBezTo>
                    <a:pt x="12" y="52"/>
                    <a:pt x="10" y="49"/>
                    <a:pt x="10" y="46"/>
                  </a:cubicBezTo>
                  <a:cubicBezTo>
                    <a:pt x="7" y="31"/>
                    <a:pt x="0" y="17"/>
                    <a:pt x="3" y="2"/>
                  </a:cubicBezTo>
                  <a:close/>
                </a:path>
              </a:pathLst>
            </a:custGeom>
            <a:solidFill>
              <a:srgbClr val="2B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029FC5D7-DBAD-081D-5FB2-B328492A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59"/>
              <a:ext cx="61" cy="141"/>
            </a:xfrm>
            <a:custGeom>
              <a:avLst/>
              <a:gdLst>
                <a:gd name="T0" fmla="*/ 0 w 46"/>
                <a:gd name="T1" fmla="*/ 88 h 106"/>
                <a:gd name="T2" fmla="*/ 2 w 46"/>
                <a:gd name="T3" fmla="*/ 80 h 106"/>
                <a:gd name="T4" fmla="*/ 16 w 46"/>
                <a:gd name="T5" fmla="*/ 51 h 106"/>
                <a:gd name="T6" fmla="*/ 36 w 46"/>
                <a:gd name="T7" fmla="*/ 0 h 106"/>
                <a:gd name="T8" fmla="*/ 42 w 46"/>
                <a:gd name="T9" fmla="*/ 42 h 106"/>
                <a:gd name="T10" fmla="*/ 42 w 46"/>
                <a:gd name="T11" fmla="*/ 75 h 106"/>
                <a:gd name="T12" fmla="*/ 31 w 46"/>
                <a:gd name="T13" fmla="*/ 105 h 106"/>
                <a:gd name="T14" fmla="*/ 11 w 46"/>
                <a:gd name="T15" fmla="*/ 100 h 106"/>
                <a:gd name="T16" fmla="*/ 15 w 46"/>
                <a:gd name="T17" fmla="*/ 97 h 106"/>
                <a:gd name="T18" fmla="*/ 29 w 46"/>
                <a:gd name="T19" fmla="*/ 96 h 106"/>
                <a:gd name="T20" fmla="*/ 0 w 46"/>
                <a:gd name="T21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06">
                  <a:moveTo>
                    <a:pt x="0" y="88"/>
                  </a:moveTo>
                  <a:cubicBezTo>
                    <a:pt x="1" y="85"/>
                    <a:pt x="2" y="83"/>
                    <a:pt x="2" y="80"/>
                  </a:cubicBezTo>
                  <a:cubicBezTo>
                    <a:pt x="27" y="80"/>
                    <a:pt x="29" y="76"/>
                    <a:pt x="16" y="51"/>
                  </a:cubicBezTo>
                  <a:cubicBezTo>
                    <a:pt x="19" y="33"/>
                    <a:pt x="28" y="17"/>
                    <a:pt x="36" y="0"/>
                  </a:cubicBezTo>
                  <a:cubicBezTo>
                    <a:pt x="46" y="13"/>
                    <a:pt x="41" y="28"/>
                    <a:pt x="42" y="42"/>
                  </a:cubicBezTo>
                  <a:cubicBezTo>
                    <a:pt x="42" y="53"/>
                    <a:pt x="41" y="64"/>
                    <a:pt x="42" y="75"/>
                  </a:cubicBezTo>
                  <a:cubicBezTo>
                    <a:pt x="40" y="85"/>
                    <a:pt x="45" y="98"/>
                    <a:pt x="31" y="105"/>
                  </a:cubicBezTo>
                  <a:cubicBezTo>
                    <a:pt x="25" y="103"/>
                    <a:pt x="17" y="106"/>
                    <a:pt x="11" y="100"/>
                  </a:cubicBezTo>
                  <a:cubicBezTo>
                    <a:pt x="12" y="99"/>
                    <a:pt x="14" y="98"/>
                    <a:pt x="15" y="97"/>
                  </a:cubicBezTo>
                  <a:cubicBezTo>
                    <a:pt x="20" y="92"/>
                    <a:pt x="24" y="93"/>
                    <a:pt x="29" y="96"/>
                  </a:cubicBezTo>
                  <a:cubicBezTo>
                    <a:pt x="20" y="91"/>
                    <a:pt x="8" y="98"/>
                    <a:pt x="0" y="88"/>
                  </a:cubicBezTo>
                  <a:close/>
                </a:path>
              </a:pathLst>
            </a:custGeom>
            <a:solidFill>
              <a:srgbClr val="9E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1B6D90B6-5A73-D435-ED37-ACA10E1E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822"/>
              <a:ext cx="58" cy="77"/>
            </a:xfrm>
            <a:custGeom>
              <a:avLst/>
              <a:gdLst>
                <a:gd name="T0" fmla="*/ 33 w 43"/>
                <a:gd name="T1" fmla="*/ 36 h 58"/>
                <a:gd name="T2" fmla="*/ 36 w 43"/>
                <a:gd name="T3" fmla="*/ 4 h 58"/>
                <a:gd name="T4" fmla="*/ 42 w 43"/>
                <a:gd name="T5" fmla="*/ 3 h 58"/>
                <a:gd name="T6" fmla="*/ 42 w 43"/>
                <a:gd name="T7" fmla="*/ 50 h 58"/>
                <a:gd name="T8" fmla="*/ 32 w 43"/>
                <a:gd name="T9" fmla="*/ 50 h 58"/>
                <a:gd name="T10" fmla="*/ 10 w 43"/>
                <a:gd name="T11" fmla="*/ 15 h 58"/>
                <a:gd name="T12" fmla="*/ 10 w 43"/>
                <a:gd name="T13" fmla="*/ 53 h 58"/>
                <a:gd name="T14" fmla="*/ 4 w 43"/>
                <a:gd name="T15" fmla="*/ 8 h 58"/>
                <a:gd name="T16" fmla="*/ 14 w 43"/>
                <a:gd name="T17" fmla="*/ 8 h 58"/>
                <a:gd name="T18" fmla="*/ 33 w 43"/>
                <a:gd name="T19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8">
                  <a:moveTo>
                    <a:pt x="33" y="36"/>
                  </a:moveTo>
                  <a:cubicBezTo>
                    <a:pt x="36" y="23"/>
                    <a:pt x="32" y="13"/>
                    <a:pt x="36" y="4"/>
                  </a:cubicBezTo>
                  <a:cubicBezTo>
                    <a:pt x="38" y="4"/>
                    <a:pt x="40" y="3"/>
                    <a:pt x="42" y="3"/>
                  </a:cubicBezTo>
                  <a:cubicBezTo>
                    <a:pt x="42" y="19"/>
                    <a:pt x="43" y="35"/>
                    <a:pt x="42" y="50"/>
                  </a:cubicBezTo>
                  <a:cubicBezTo>
                    <a:pt x="41" y="58"/>
                    <a:pt x="35" y="54"/>
                    <a:pt x="32" y="50"/>
                  </a:cubicBezTo>
                  <a:cubicBezTo>
                    <a:pt x="26" y="40"/>
                    <a:pt x="19" y="30"/>
                    <a:pt x="10" y="15"/>
                  </a:cubicBezTo>
                  <a:cubicBezTo>
                    <a:pt x="10" y="31"/>
                    <a:pt x="10" y="42"/>
                    <a:pt x="10" y="53"/>
                  </a:cubicBezTo>
                  <a:cubicBezTo>
                    <a:pt x="0" y="39"/>
                    <a:pt x="3" y="23"/>
                    <a:pt x="4" y="8"/>
                  </a:cubicBezTo>
                  <a:cubicBezTo>
                    <a:pt x="4" y="0"/>
                    <a:pt x="11" y="2"/>
                    <a:pt x="14" y="8"/>
                  </a:cubicBezTo>
                  <a:cubicBezTo>
                    <a:pt x="20" y="16"/>
                    <a:pt x="26" y="25"/>
                    <a:pt x="33" y="36"/>
                  </a:cubicBezTo>
                  <a:close/>
                </a:path>
              </a:pathLst>
            </a:custGeom>
            <a:solidFill>
              <a:srgbClr val="332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58B5F6D2-8964-198A-FD6F-B5DC8772D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327"/>
              <a:ext cx="130" cy="83"/>
            </a:xfrm>
            <a:custGeom>
              <a:avLst/>
              <a:gdLst>
                <a:gd name="T0" fmla="*/ 0 w 97"/>
                <a:gd name="T1" fmla="*/ 54 h 62"/>
                <a:gd name="T2" fmla="*/ 6 w 97"/>
                <a:gd name="T3" fmla="*/ 25 h 62"/>
                <a:gd name="T4" fmla="*/ 17 w 97"/>
                <a:gd name="T5" fmla="*/ 0 h 62"/>
                <a:gd name="T6" fmla="*/ 22 w 97"/>
                <a:gd name="T7" fmla="*/ 1 h 62"/>
                <a:gd name="T8" fmla="*/ 30 w 97"/>
                <a:gd name="T9" fmla="*/ 36 h 62"/>
                <a:gd name="T10" fmla="*/ 22 w 97"/>
                <a:gd name="T11" fmla="*/ 39 h 62"/>
                <a:gd name="T12" fmla="*/ 71 w 97"/>
                <a:gd name="T13" fmla="*/ 22 h 62"/>
                <a:gd name="T14" fmla="*/ 97 w 97"/>
                <a:gd name="T15" fmla="*/ 17 h 62"/>
                <a:gd name="T16" fmla="*/ 27 w 97"/>
                <a:gd name="T17" fmla="*/ 45 h 62"/>
                <a:gd name="T18" fmla="*/ 9 w 97"/>
                <a:gd name="T19" fmla="*/ 53 h 62"/>
                <a:gd name="T20" fmla="*/ 7 w 97"/>
                <a:gd name="T21" fmla="*/ 62 h 62"/>
                <a:gd name="T22" fmla="*/ 0 w 97"/>
                <a:gd name="T2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62">
                  <a:moveTo>
                    <a:pt x="0" y="54"/>
                  </a:moveTo>
                  <a:cubicBezTo>
                    <a:pt x="9" y="45"/>
                    <a:pt x="3" y="34"/>
                    <a:pt x="6" y="25"/>
                  </a:cubicBezTo>
                  <a:cubicBezTo>
                    <a:pt x="10" y="17"/>
                    <a:pt x="10" y="7"/>
                    <a:pt x="17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8" y="12"/>
                    <a:pt x="25" y="24"/>
                    <a:pt x="30" y="36"/>
                  </a:cubicBezTo>
                  <a:cubicBezTo>
                    <a:pt x="27" y="39"/>
                    <a:pt x="23" y="40"/>
                    <a:pt x="22" y="39"/>
                  </a:cubicBezTo>
                  <a:cubicBezTo>
                    <a:pt x="37" y="34"/>
                    <a:pt x="55" y="30"/>
                    <a:pt x="71" y="22"/>
                  </a:cubicBezTo>
                  <a:cubicBezTo>
                    <a:pt x="80" y="19"/>
                    <a:pt x="87" y="11"/>
                    <a:pt x="97" y="17"/>
                  </a:cubicBezTo>
                  <a:cubicBezTo>
                    <a:pt x="78" y="35"/>
                    <a:pt x="53" y="41"/>
                    <a:pt x="27" y="45"/>
                  </a:cubicBezTo>
                  <a:cubicBezTo>
                    <a:pt x="20" y="46"/>
                    <a:pt x="12" y="44"/>
                    <a:pt x="9" y="53"/>
                  </a:cubicBezTo>
                  <a:cubicBezTo>
                    <a:pt x="8" y="56"/>
                    <a:pt x="8" y="62"/>
                    <a:pt x="7" y="62"/>
                  </a:cubicBezTo>
                  <a:cubicBezTo>
                    <a:pt x="2" y="62"/>
                    <a:pt x="1" y="57"/>
                    <a:pt x="0" y="54"/>
                  </a:cubicBezTo>
                  <a:close/>
                </a:path>
              </a:pathLst>
            </a:custGeom>
            <a:solidFill>
              <a:srgbClr val="D2B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F578E40F-E37C-2307-11F6-1D8378027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126"/>
              <a:ext cx="44" cy="83"/>
            </a:xfrm>
            <a:custGeom>
              <a:avLst/>
              <a:gdLst>
                <a:gd name="T0" fmla="*/ 33 w 33"/>
                <a:gd name="T1" fmla="*/ 56 h 62"/>
                <a:gd name="T2" fmla="*/ 6 w 33"/>
                <a:gd name="T3" fmla="*/ 51 h 62"/>
                <a:gd name="T4" fmla="*/ 8 w 33"/>
                <a:gd name="T5" fmla="*/ 7 h 62"/>
                <a:gd name="T6" fmla="*/ 33 w 33"/>
                <a:gd name="T7" fmla="*/ 7 h 62"/>
                <a:gd name="T8" fmla="*/ 13 w 33"/>
                <a:gd name="T9" fmla="*/ 20 h 62"/>
                <a:gd name="T10" fmla="*/ 31 w 33"/>
                <a:gd name="T11" fmla="*/ 29 h 62"/>
                <a:gd name="T12" fmla="*/ 12 w 33"/>
                <a:gd name="T13" fmla="*/ 43 h 62"/>
                <a:gd name="T14" fmla="*/ 33 w 33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2">
                  <a:moveTo>
                    <a:pt x="33" y="56"/>
                  </a:moveTo>
                  <a:cubicBezTo>
                    <a:pt x="23" y="55"/>
                    <a:pt x="9" y="62"/>
                    <a:pt x="6" y="51"/>
                  </a:cubicBezTo>
                  <a:cubicBezTo>
                    <a:pt x="3" y="37"/>
                    <a:pt x="0" y="20"/>
                    <a:pt x="8" y="7"/>
                  </a:cubicBezTo>
                  <a:cubicBezTo>
                    <a:pt x="12" y="0"/>
                    <a:pt x="24" y="3"/>
                    <a:pt x="33" y="7"/>
                  </a:cubicBezTo>
                  <a:cubicBezTo>
                    <a:pt x="28" y="16"/>
                    <a:pt x="12" y="4"/>
                    <a:pt x="13" y="20"/>
                  </a:cubicBezTo>
                  <a:cubicBezTo>
                    <a:pt x="14" y="33"/>
                    <a:pt x="27" y="22"/>
                    <a:pt x="31" y="29"/>
                  </a:cubicBezTo>
                  <a:cubicBezTo>
                    <a:pt x="27" y="36"/>
                    <a:pt x="11" y="26"/>
                    <a:pt x="12" y="43"/>
                  </a:cubicBezTo>
                  <a:cubicBezTo>
                    <a:pt x="14" y="57"/>
                    <a:pt x="28" y="45"/>
                    <a:pt x="33" y="56"/>
                  </a:cubicBezTo>
                  <a:close/>
                </a:path>
              </a:pathLst>
            </a:custGeom>
            <a:solidFill>
              <a:srgbClr val="32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65547301-DD27-28AF-B75A-15A66B5FB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165"/>
              <a:ext cx="62" cy="142"/>
            </a:xfrm>
            <a:custGeom>
              <a:avLst/>
              <a:gdLst>
                <a:gd name="T0" fmla="*/ 43 w 46"/>
                <a:gd name="T1" fmla="*/ 106 h 106"/>
                <a:gd name="T2" fmla="*/ 38 w 46"/>
                <a:gd name="T3" fmla="*/ 106 h 106"/>
                <a:gd name="T4" fmla="*/ 0 w 46"/>
                <a:gd name="T5" fmla="*/ 7 h 106"/>
                <a:gd name="T6" fmla="*/ 10 w 46"/>
                <a:gd name="T7" fmla="*/ 14 h 106"/>
                <a:gd name="T8" fmla="*/ 24 w 46"/>
                <a:gd name="T9" fmla="*/ 70 h 106"/>
                <a:gd name="T10" fmla="*/ 24 w 46"/>
                <a:gd name="T11" fmla="*/ 70 h 106"/>
                <a:gd name="T12" fmla="*/ 44 w 46"/>
                <a:gd name="T13" fmla="*/ 102 h 106"/>
                <a:gd name="T14" fmla="*/ 44 w 46"/>
                <a:gd name="T15" fmla="*/ 102 h 106"/>
                <a:gd name="T16" fmla="*/ 43 w 46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6">
                  <a:moveTo>
                    <a:pt x="43" y="106"/>
                  </a:moveTo>
                  <a:cubicBezTo>
                    <a:pt x="42" y="106"/>
                    <a:pt x="40" y="106"/>
                    <a:pt x="38" y="106"/>
                  </a:cubicBezTo>
                  <a:cubicBezTo>
                    <a:pt x="13" y="78"/>
                    <a:pt x="3" y="44"/>
                    <a:pt x="0" y="7"/>
                  </a:cubicBezTo>
                  <a:cubicBezTo>
                    <a:pt x="10" y="0"/>
                    <a:pt x="9" y="9"/>
                    <a:pt x="10" y="14"/>
                  </a:cubicBezTo>
                  <a:cubicBezTo>
                    <a:pt x="10" y="34"/>
                    <a:pt x="17" y="5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31" y="80"/>
                    <a:pt x="35" y="93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6" y="104"/>
                    <a:pt x="46" y="105"/>
                    <a:pt x="43" y="106"/>
                  </a:cubicBezTo>
                  <a:close/>
                </a:path>
              </a:pathLst>
            </a:custGeom>
            <a:solidFill>
              <a:srgbClr val="8A7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BF5DA9EB-F274-A74F-D431-D913C2073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938"/>
              <a:ext cx="124" cy="49"/>
            </a:xfrm>
            <a:custGeom>
              <a:avLst/>
              <a:gdLst>
                <a:gd name="T0" fmla="*/ 0 w 93"/>
                <a:gd name="T1" fmla="*/ 28 h 37"/>
                <a:gd name="T2" fmla="*/ 89 w 93"/>
                <a:gd name="T3" fmla="*/ 0 h 37"/>
                <a:gd name="T4" fmla="*/ 78 w 93"/>
                <a:gd name="T5" fmla="*/ 13 h 37"/>
                <a:gd name="T6" fmla="*/ 50 w 93"/>
                <a:gd name="T7" fmla="*/ 18 h 37"/>
                <a:gd name="T8" fmla="*/ 32 w 93"/>
                <a:gd name="T9" fmla="*/ 24 h 37"/>
                <a:gd name="T10" fmla="*/ 12 w 93"/>
                <a:gd name="T11" fmla="*/ 32 h 37"/>
                <a:gd name="T12" fmla="*/ 0 w 93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7">
                  <a:moveTo>
                    <a:pt x="0" y="28"/>
                  </a:moveTo>
                  <a:cubicBezTo>
                    <a:pt x="27" y="10"/>
                    <a:pt x="57" y="2"/>
                    <a:pt x="89" y="0"/>
                  </a:cubicBezTo>
                  <a:cubicBezTo>
                    <a:pt x="93" y="11"/>
                    <a:pt x="84" y="12"/>
                    <a:pt x="78" y="13"/>
                  </a:cubicBezTo>
                  <a:cubicBezTo>
                    <a:pt x="68" y="14"/>
                    <a:pt x="59" y="14"/>
                    <a:pt x="50" y="18"/>
                  </a:cubicBezTo>
                  <a:cubicBezTo>
                    <a:pt x="45" y="22"/>
                    <a:pt x="38" y="21"/>
                    <a:pt x="32" y="24"/>
                  </a:cubicBezTo>
                  <a:cubicBezTo>
                    <a:pt x="25" y="26"/>
                    <a:pt x="18" y="30"/>
                    <a:pt x="12" y="32"/>
                  </a:cubicBezTo>
                  <a:cubicBezTo>
                    <a:pt x="7" y="34"/>
                    <a:pt x="1" y="37"/>
                    <a:pt x="0" y="28"/>
                  </a:cubicBezTo>
                  <a:close/>
                </a:path>
              </a:pathLst>
            </a:custGeom>
            <a:solidFill>
              <a:srgbClr val="A48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6F1B6F3D-B02A-8158-7580-BB6892BE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168"/>
              <a:ext cx="67" cy="91"/>
            </a:xfrm>
            <a:custGeom>
              <a:avLst/>
              <a:gdLst>
                <a:gd name="T0" fmla="*/ 24 w 50"/>
                <a:gd name="T1" fmla="*/ 68 h 68"/>
                <a:gd name="T2" fmla="*/ 8 w 50"/>
                <a:gd name="T3" fmla="*/ 17 h 68"/>
                <a:gd name="T4" fmla="*/ 0 w 50"/>
                <a:gd name="T5" fmla="*/ 5 h 68"/>
                <a:gd name="T6" fmla="*/ 0 w 50"/>
                <a:gd name="T7" fmla="*/ 0 h 68"/>
                <a:gd name="T8" fmla="*/ 24 w 50"/>
                <a:gd name="T9" fmla="*/ 0 h 68"/>
                <a:gd name="T10" fmla="*/ 41 w 50"/>
                <a:gd name="T11" fmla="*/ 4 h 68"/>
                <a:gd name="T12" fmla="*/ 47 w 50"/>
                <a:gd name="T13" fmla="*/ 13 h 68"/>
                <a:gd name="T14" fmla="*/ 19 w 50"/>
                <a:gd name="T15" fmla="*/ 17 h 68"/>
                <a:gd name="T16" fmla="*/ 13 w 50"/>
                <a:gd name="T17" fmla="*/ 3 h 68"/>
                <a:gd name="T18" fmla="*/ 24 w 50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8">
                  <a:moveTo>
                    <a:pt x="24" y="68"/>
                  </a:moveTo>
                  <a:cubicBezTo>
                    <a:pt x="12" y="53"/>
                    <a:pt x="11" y="35"/>
                    <a:pt x="8" y="17"/>
                  </a:cubicBezTo>
                  <a:cubicBezTo>
                    <a:pt x="7" y="12"/>
                    <a:pt x="10" y="4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9" y="4"/>
                    <a:pt x="35" y="3"/>
                    <a:pt x="41" y="4"/>
                  </a:cubicBezTo>
                  <a:cubicBezTo>
                    <a:pt x="45" y="5"/>
                    <a:pt x="50" y="6"/>
                    <a:pt x="47" y="13"/>
                  </a:cubicBezTo>
                  <a:cubicBezTo>
                    <a:pt x="38" y="19"/>
                    <a:pt x="29" y="18"/>
                    <a:pt x="19" y="17"/>
                  </a:cubicBezTo>
                  <a:cubicBezTo>
                    <a:pt x="18" y="14"/>
                    <a:pt x="16" y="11"/>
                    <a:pt x="13" y="3"/>
                  </a:cubicBezTo>
                  <a:cubicBezTo>
                    <a:pt x="10" y="29"/>
                    <a:pt x="22" y="48"/>
                    <a:pt x="24" y="68"/>
                  </a:cubicBezTo>
                  <a:close/>
                </a:path>
              </a:pathLst>
            </a:custGeom>
            <a:solidFill>
              <a:srgbClr val="D2B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B1476E6F-FA36-6544-2AB1-02680358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959"/>
              <a:ext cx="91" cy="76"/>
            </a:xfrm>
            <a:custGeom>
              <a:avLst/>
              <a:gdLst>
                <a:gd name="T0" fmla="*/ 35 w 68"/>
                <a:gd name="T1" fmla="*/ 12 h 57"/>
                <a:gd name="T2" fmla="*/ 68 w 68"/>
                <a:gd name="T3" fmla="*/ 4 h 57"/>
                <a:gd name="T4" fmla="*/ 39 w 68"/>
                <a:gd name="T5" fmla="*/ 29 h 57"/>
                <a:gd name="T6" fmla="*/ 35 w 68"/>
                <a:gd name="T7" fmla="*/ 32 h 57"/>
                <a:gd name="T8" fmla="*/ 0 w 68"/>
                <a:gd name="T9" fmla="*/ 57 h 57"/>
                <a:gd name="T10" fmla="*/ 15 w 68"/>
                <a:gd name="T11" fmla="*/ 35 h 57"/>
                <a:gd name="T12" fmla="*/ 20 w 68"/>
                <a:gd name="T13" fmla="*/ 23 h 57"/>
                <a:gd name="T14" fmla="*/ 35 w 68"/>
                <a:gd name="T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7">
                  <a:moveTo>
                    <a:pt x="35" y="12"/>
                  </a:moveTo>
                  <a:cubicBezTo>
                    <a:pt x="48" y="19"/>
                    <a:pt x="55" y="0"/>
                    <a:pt x="68" y="4"/>
                  </a:cubicBezTo>
                  <a:cubicBezTo>
                    <a:pt x="64" y="19"/>
                    <a:pt x="48" y="19"/>
                    <a:pt x="39" y="29"/>
                  </a:cubicBezTo>
                  <a:cubicBezTo>
                    <a:pt x="38" y="30"/>
                    <a:pt x="37" y="31"/>
                    <a:pt x="35" y="32"/>
                  </a:cubicBezTo>
                  <a:cubicBezTo>
                    <a:pt x="21" y="37"/>
                    <a:pt x="17" y="56"/>
                    <a:pt x="0" y="57"/>
                  </a:cubicBezTo>
                  <a:cubicBezTo>
                    <a:pt x="0" y="46"/>
                    <a:pt x="10" y="42"/>
                    <a:pt x="15" y="35"/>
                  </a:cubicBezTo>
                  <a:cubicBezTo>
                    <a:pt x="17" y="32"/>
                    <a:pt x="26" y="30"/>
                    <a:pt x="20" y="23"/>
                  </a:cubicBezTo>
                  <a:cubicBezTo>
                    <a:pt x="23" y="17"/>
                    <a:pt x="29" y="15"/>
                    <a:pt x="35" y="12"/>
                  </a:cubicBezTo>
                  <a:close/>
                </a:path>
              </a:pathLst>
            </a:custGeom>
            <a:solidFill>
              <a:srgbClr val="C8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B3A42436-905E-F516-E112-27EE6A6CD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344"/>
              <a:ext cx="45" cy="43"/>
            </a:xfrm>
            <a:custGeom>
              <a:avLst/>
              <a:gdLst>
                <a:gd name="T0" fmla="*/ 3 w 34"/>
                <a:gd name="T1" fmla="*/ 5 h 32"/>
                <a:gd name="T2" fmla="*/ 3 w 34"/>
                <a:gd name="T3" fmla="*/ 1 h 32"/>
                <a:gd name="T4" fmla="*/ 31 w 34"/>
                <a:gd name="T5" fmla="*/ 15 h 32"/>
                <a:gd name="T6" fmla="*/ 31 w 34"/>
                <a:gd name="T7" fmla="*/ 32 h 32"/>
                <a:gd name="T8" fmla="*/ 6 w 34"/>
                <a:gd name="T9" fmla="*/ 20 h 32"/>
                <a:gd name="T10" fmla="*/ 12 w 34"/>
                <a:gd name="T11" fmla="*/ 20 h 32"/>
                <a:gd name="T12" fmla="*/ 3 w 34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3" y="5"/>
                  </a:moveTo>
                  <a:cubicBezTo>
                    <a:pt x="3" y="4"/>
                    <a:pt x="3" y="2"/>
                    <a:pt x="3" y="1"/>
                  </a:cubicBezTo>
                  <a:cubicBezTo>
                    <a:pt x="15" y="0"/>
                    <a:pt x="26" y="2"/>
                    <a:pt x="31" y="15"/>
                  </a:cubicBezTo>
                  <a:cubicBezTo>
                    <a:pt x="34" y="21"/>
                    <a:pt x="31" y="27"/>
                    <a:pt x="31" y="32"/>
                  </a:cubicBezTo>
                  <a:cubicBezTo>
                    <a:pt x="22" y="28"/>
                    <a:pt x="14" y="24"/>
                    <a:pt x="6" y="20"/>
                  </a:cubicBezTo>
                  <a:cubicBezTo>
                    <a:pt x="8" y="20"/>
                    <a:pt x="10" y="20"/>
                    <a:pt x="12" y="20"/>
                  </a:cubicBezTo>
                  <a:cubicBezTo>
                    <a:pt x="14" y="11"/>
                    <a:pt x="0" y="14"/>
                    <a:pt x="3" y="5"/>
                  </a:cubicBezTo>
                  <a:close/>
                </a:path>
              </a:pathLst>
            </a:custGeom>
            <a:solidFill>
              <a:srgbClr val="93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85018159-FB21-9CE0-4AF6-515772D49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951"/>
              <a:ext cx="61" cy="43"/>
            </a:xfrm>
            <a:custGeom>
              <a:avLst/>
              <a:gdLst>
                <a:gd name="T0" fmla="*/ 46 w 46"/>
                <a:gd name="T1" fmla="*/ 22 h 32"/>
                <a:gd name="T2" fmla="*/ 46 w 46"/>
                <a:gd name="T3" fmla="*/ 30 h 32"/>
                <a:gd name="T4" fmla="*/ 11 w 46"/>
                <a:gd name="T5" fmla="*/ 15 h 32"/>
                <a:gd name="T6" fmla="*/ 2 w 46"/>
                <a:gd name="T7" fmla="*/ 0 h 32"/>
                <a:gd name="T8" fmla="*/ 46 w 46"/>
                <a:gd name="T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2">
                  <a:moveTo>
                    <a:pt x="46" y="22"/>
                  </a:moveTo>
                  <a:cubicBezTo>
                    <a:pt x="46" y="25"/>
                    <a:pt x="46" y="27"/>
                    <a:pt x="46" y="30"/>
                  </a:cubicBezTo>
                  <a:cubicBezTo>
                    <a:pt x="31" y="32"/>
                    <a:pt x="23" y="19"/>
                    <a:pt x="11" y="15"/>
                  </a:cubicBezTo>
                  <a:cubicBezTo>
                    <a:pt x="4" y="12"/>
                    <a:pt x="0" y="8"/>
                    <a:pt x="2" y="0"/>
                  </a:cubicBezTo>
                  <a:cubicBezTo>
                    <a:pt x="18" y="5"/>
                    <a:pt x="32" y="13"/>
                    <a:pt x="46" y="22"/>
                  </a:cubicBezTo>
                  <a:close/>
                </a:path>
              </a:pathLst>
            </a:custGeom>
            <a:solidFill>
              <a:srgbClr val="867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436709D6-F57F-6188-B5C2-B79D1926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922"/>
              <a:ext cx="71" cy="49"/>
            </a:xfrm>
            <a:custGeom>
              <a:avLst/>
              <a:gdLst>
                <a:gd name="T0" fmla="*/ 0 w 53"/>
                <a:gd name="T1" fmla="*/ 29 h 37"/>
                <a:gd name="T2" fmla="*/ 30 w 53"/>
                <a:gd name="T3" fmla="*/ 20 h 37"/>
                <a:gd name="T4" fmla="*/ 45 w 53"/>
                <a:gd name="T5" fmla="*/ 12 h 37"/>
                <a:gd name="T6" fmla="*/ 53 w 53"/>
                <a:gd name="T7" fmla="*/ 11 h 37"/>
                <a:gd name="T8" fmla="*/ 49 w 53"/>
                <a:gd name="T9" fmla="*/ 28 h 37"/>
                <a:gd name="T10" fmla="*/ 43 w 53"/>
                <a:gd name="T11" fmla="*/ 30 h 37"/>
                <a:gd name="T12" fmla="*/ 0 w 53"/>
                <a:gd name="T13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7">
                  <a:moveTo>
                    <a:pt x="0" y="29"/>
                  </a:moveTo>
                  <a:cubicBezTo>
                    <a:pt x="8" y="21"/>
                    <a:pt x="19" y="20"/>
                    <a:pt x="30" y="20"/>
                  </a:cubicBezTo>
                  <a:cubicBezTo>
                    <a:pt x="36" y="19"/>
                    <a:pt x="44" y="22"/>
                    <a:pt x="45" y="12"/>
                  </a:cubicBezTo>
                  <a:cubicBezTo>
                    <a:pt x="47" y="9"/>
                    <a:pt x="49" y="0"/>
                    <a:pt x="53" y="11"/>
                  </a:cubicBezTo>
                  <a:cubicBezTo>
                    <a:pt x="47" y="16"/>
                    <a:pt x="50" y="22"/>
                    <a:pt x="49" y="28"/>
                  </a:cubicBezTo>
                  <a:cubicBezTo>
                    <a:pt x="47" y="29"/>
                    <a:pt x="45" y="30"/>
                    <a:pt x="43" y="30"/>
                  </a:cubicBezTo>
                  <a:cubicBezTo>
                    <a:pt x="29" y="26"/>
                    <a:pt x="14" y="37"/>
                    <a:pt x="0" y="29"/>
                  </a:cubicBezTo>
                  <a:close/>
                </a:path>
              </a:pathLst>
            </a:custGeom>
            <a:solidFill>
              <a:srgbClr val="CE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3BABC5E-CAB2-1898-4BDE-053DC9E1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1227"/>
              <a:ext cx="24" cy="44"/>
            </a:xfrm>
            <a:custGeom>
              <a:avLst/>
              <a:gdLst>
                <a:gd name="T0" fmla="*/ 15 w 18"/>
                <a:gd name="T1" fmla="*/ 0 h 33"/>
                <a:gd name="T2" fmla="*/ 18 w 18"/>
                <a:gd name="T3" fmla="*/ 4 h 33"/>
                <a:gd name="T4" fmla="*/ 6 w 18"/>
                <a:gd name="T5" fmla="*/ 33 h 33"/>
                <a:gd name="T6" fmla="*/ 6 w 18"/>
                <a:gd name="T7" fmla="*/ 32 h 33"/>
                <a:gd name="T8" fmla="*/ 15 w 1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15" y="0"/>
                  </a:moveTo>
                  <a:cubicBezTo>
                    <a:pt x="16" y="2"/>
                    <a:pt x="17" y="3"/>
                    <a:pt x="18" y="4"/>
                  </a:cubicBezTo>
                  <a:cubicBezTo>
                    <a:pt x="17" y="15"/>
                    <a:pt x="13" y="24"/>
                    <a:pt x="6" y="33"/>
                  </a:cubicBezTo>
                  <a:cubicBezTo>
                    <a:pt x="6" y="33"/>
                    <a:pt x="6" y="32"/>
                    <a:pt x="6" y="32"/>
                  </a:cubicBezTo>
                  <a:cubicBezTo>
                    <a:pt x="0" y="19"/>
                    <a:pt x="11" y="11"/>
                    <a:pt x="15" y="0"/>
                  </a:cubicBezTo>
                  <a:close/>
                </a:path>
              </a:pathLst>
            </a:custGeom>
            <a:solidFill>
              <a:srgbClr val="866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E61D3634-C6F3-228C-2624-733009770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970"/>
              <a:ext cx="164" cy="207"/>
            </a:xfrm>
            <a:custGeom>
              <a:avLst/>
              <a:gdLst>
                <a:gd name="T0" fmla="*/ 51 w 123"/>
                <a:gd name="T1" fmla="*/ 24 h 155"/>
                <a:gd name="T2" fmla="*/ 109 w 123"/>
                <a:gd name="T3" fmla="*/ 118 h 155"/>
                <a:gd name="T4" fmla="*/ 113 w 123"/>
                <a:gd name="T5" fmla="*/ 99 h 155"/>
                <a:gd name="T6" fmla="*/ 123 w 123"/>
                <a:gd name="T7" fmla="*/ 148 h 155"/>
                <a:gd name="T8" fmla="*/ 98 w 123"/>
                <a:gd name="T9" fmla="*/ 151 h 155"/>
                <a:gd name="T10" fmla="*/ 73 w 123"/>
                <a:gd name="T11" fmla="*/ 133 h 155"/>
                <a:gd name="T12" fmla="*/ 44 w 123"/>
                <a:gd name="T13" fmla="*/ 71 h 155"/>
                <a:gd name="T14" fmla="*/ 50 w 123"/>
                <a:gd name="T15" fmla="*/ 58 h 155"/>
                <a:gd name="T16" fmla="*/ 32 w 123"/>
                <a:gd name="T17" fmla="*/ 59 h 155"/>
                <a:gd name="T18" fmla="*/ 0 w 123"/>
                <a:gd name="T19" fmla="*/ 36 h 155"/>
                <a:gd name="T20" fmla="*/ 3 w 123"/>
                <a:gd name="T21" fmla="*/ 16 h 155"/>
                <a:gd name="T22" fmla="*/ 21 w 123"/>
                <a:gd name="T23" fmla="*/ 4 h 155"/>
                <a:gd name="T24" fmla="*/ 51 w 123"/>
                <a:gd name="T25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55">
                  <a:moveTo>
                    <a:pt x="51" y="24"/>
                  </a:moveTo>
                  <a:cubicBezTo>
                    <a:pt x="79" y="49"/>
                    <a:pt x="100" y="79"/>
                    <a:pt x="109" y="118"/>
                  </a:cubicBezTo>
                  <a:cubicBezTo>
                    <a:pt x="115" y="110"/>
                    <a:pt x="109" y="105"/>
                    <a:pt x="113" y="99"/>
                  </a:cubicBezTo>
                  <a:cubicBezTo>
                    <a:pt x="120" y="115"/>
                    <a:pt x="119" y="132"/>
                    <a:pt x="123" y="148"/>
                  </a:cubicBezTo>
                  <a:cubicBezTo>
                    <a:pt x="115" y="155"/>
                    <a:pt x="106" y="154"/>
                    <a:pt x="98" y="151"/>
                  </a:cubicBezTo>
                  <a:cubicBezTo>
                    <a:pt x="89" y="146"/>
                    <a:pt x="82" y="139"/>
                    <a:pt x="73" y="133"/>
                  </a:cubicBezTo>
                  <a:cubicBezTo>
                    <a:pt x="65" y="112"/>
                    <a:pt x="59" y="89"/>
                    <a:pt x="44" y="71"/>
                  </a:cubicBezTo>
                  <a:cubicBezTo>
                    <a:pt x="44" y="66"/>
                    <a:pt x="42" y="61"/>
                    <a:pt x="50" y="58"/>
                  </a:cubicBezTo>
                  <a:cubicBezTo>
                    <a:pt x="44" y="60"/>
                    <a:pt x="38" y="63"/>
                    <a:pt x="32" y="59"/>
                  </a:cubicBezTo>
                  <a:cubicBezTo>
                    <a:pt x="22" y="51"/>
                    <a:pt x="7" y="49"/>
                    <a:pt x="0" y="36"/>
                  </a:cubicBezTo>
                  <a:cubicBezTo>
                    <a:pt x="1" y="29"/>
                    <a:pt x="2" y="23"/>
                    <a:pt x="3" y="16"/>
                  </a:cubicBezTo>
                  <a:cubicBezTo>
                    <a:pt x="4" y="4"/>
                    <a:pt x="9" y="0"/>
                    <a:pt x="21" y="4"/>
                  </a:cubicBezTo>
                  <a:cubicBezTo>
                    <a:pt x="32" y="8"/>
                    <a:pt x="45" y="11"/>
                    <a:pt x="51" y="24"/>
                  </a:cubicBezTo>
                  <a:close/>
                </a:path>
              </a:pathLst>
            </a:custGeom>
            <a:solidFill>
              <a:srgbClr val="D8C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5162FE13-4A78-BD15-1B66-8BBEBCF9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1158"/>
              <a:ext cx="203" cy="119"/>
            </a:xfrm>
            <a:custGeom>
              <a:avLst/>
              <a:gdLst>
                <a:gd name="T0" fmla="*/ 124 w 152"/>
                <a:gd name="T1" fmla="*/ 6 h 89"/>
                <a:gd name="T2" fmla="*/ 152 w 152"/>
                <a:gd name="T3" fmla="*/ 7 h 89"/>
                <a:gd name="T4" fmla="*/ 151 w 152"/>
                <a:gd name="T5" fmla="*/ 12 h 89"/>
                <a:gd name="T6" fmla="*/ 140 w 152"/>
                <a:gd name="T7" fmla="*/ 43 h 89"/>
                <a:gd name="T8" fmla="*/ 136 w 152"/>
                <a:gd name="T9" fmla="*/ 43 h 89"/>
                <a:gd name="T10" fmla="*/ 132 w 152"/>
                <a:gd name="T11" fmla="*/ 34 h 89"/>
                <a:gd name="T12" fmla="*/ 125 w 152"/>
                <a:gd name="T13" fmla="*/ 21 h 89"/>
                <a:gd name="T14" fmla="*/ 108 w 152"/>
                <a:gd name="T15" fmla="*/ 32 h 89"/>
                <a:gd name="T16" fmla="*/ 94 w 152"/>
                <a:gd name="T17" fmla="*/ 69 h 89"/>
                <a:gd name="T18" fmla="*/ 71 w 152"/>
                <a:gd name="T19" fmla="*/ 89 h 89"/>
                <a:gd name="T20" fmla="*/ 67 w 152"/>
                <a:gd name="T21" fmla="*/ 86 h 89"/>
                <a:gd name="T22" fmla="*/ 78 w 152"/>
                <a:gd name="T23" fmla="*/ 64 h 89"/>
                <a:gd name="T24" fmla="*/ 92 w 152"/>
                <a:gd name="T25" fmla="*/ 26 h 89"/>
                <a:gd name="T26" fmla="*/ 59 w 152"/>
                <a:gd name="T27" fmla="*/ 69 h 89"/>
                <a:gd name="T28" fmla="*/ 49 w 152"/>
                <a:gd name="T29" fmla="*/ 61 h 89"/>
                <a:gd name="T30" fmla="*/ 53 w 152"/>
                <a:gd name="T31" fmla="*/ 52 h 89"/>
                <a:gd name="T32" fmla="*/ 58 w 152"/>
                <a:gd name="T33" fmla="*/ 36 h 89"/>
                <a:gd name="T34" fmla="*/ 40 w 152"/>
                <a:gd name="T35" fmla="*/ 35 h 89"/>
                <a:gd name="T36" fmla="*/ 18 w 152"/>
                <a:gd name="T37" fmla="*/ 40 h 89"/>
                <a:gd name="T38" fmla="*/ 12 w 152"/>
                <a:gd name="T39" fmla="*/ 41 h 89"/>
                <a:gd name="T40" fmla="*/ 0 w 152"/>
                <a:gd name="T41" fmla="*/ 35 h 89"/>
                <a:gd name="T42" fmla="*/ 0 w 152"/>
                <a:gd name="T43" fmla="*/ 4 h 89"/>
                <a:gd name="T44" fmla="*/ 12 w 152"/>
                <a:gd name="T45" fmla="*/ 7 h 89"/>
                <a:gd name="T46" fmla="*/ 28 w 152"/>
                <a:gd name="T47" fmla="*/ 1 h 89"/>
                <a:gd name="T48" fmla="*/ 109 w 152"/>
                <a:gd name="T49" fmla="*/ 1 h 89"/>
                <a:gd name="T50" fmla="*/ 124 w 152"/>
                <a:gd name="T51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89">
                  <a:moveTo>
                    <a:pt x="124" y="6"/>
                  </a:moveTo>
                  <a:cubicBezTo>
                    <a:pt x="133" y="6"/>
                    <a:pt x="142" y="7"/>
                    <a:pt x="152" y="7"/>
                  </a:cubicBezTo>
                  <a:cubicBezTo>
                    <a:pt x="152" y="8"/>
                    <a:pt x="151" y="10"/>
                    <a:pt x="151" y="12"/>
                  </a:cubicBezTo>
                  <a:cubicBezTo>
                    <a:pt x="143" y="20"/>
                    <a:pt x="152" y="35"/>
                    <a:pt x="140" y="43"/>
                  </a:cubicBezTo>
                  <a:cubicBezTo>
                    <a:pt x="139" y="43"/>
                    <a:pt x="137" y="43"/>
                    <a:pt x="136" y="43"/>
                  </a:cubicBezTo>
                  <a:cubicBezTo>
                    <a:pt x="133" y="41"/>
                    <a:pt x="132" y="38"/>
                    <a:pt x="132" y="34"/>
                  </a:cubicBezTo>
                  <a:cubicBezTo>
                    <a:pt x="131" y="29"/>
                    <a:pt x="134" y="21"/>
                    <a:pt x="125" y="21"/>
                  </a:cubicBezTo>
                  <a:cubicBezTo>
                    <a:pt x="117" y="21"/>
                    <a:pt x="111" y="24"/>
                    <a:pt x="108" y="32"/>
                  </a:cubicBezTo>
                  <a:cubicBezTo>
                    <a:pt x="104" y="45"/>
                    <a:pt x="101" y="58"/>
                    <a:pt x="94" y="69"/>
                  </a:cubicBezTo>
                  <a:cubicBezTo>
                    <a:pt x="88" y="78"/>
                    <a:pt x="84" y="88"/>
                    <a:pt x="71" y="89"/>
                  </a:cubicBezTo>
                  <a:cubicBezTo>
                    <a:pt x="69" y="89"/>
                    <a:pt x="68" y="88"/>
                    <a:pt x="67" y="86"/>
                  </a:cubicBezTo>
                  <a:cubicBezTo>
                    <a:pt x="67" y="77"/>
                    <a:pt x="73" y="71"/>
                    <a:pt x="78" y="64"/>
                  </a:cubicBezTo>
                  <a:cubicBezTo>
                    <a:pt x="86" y="53"/>
                    <a:pt x="90" y="42"/>
                    <a:pt x="92" y="26"/>
                  </a:cubicBezTo>
                  <a:cubicBezTo>
                    <a:pt x="72" y="36"/>
                    <a:pt x="75" y="60"/>
                    <a:pt x="59" y="69"/>
                  </a:cubicBezTo>
                  <a:cubicBezTo>
                    <a:pt x="53" y="70"/>
                    <a:pt x="50" y="67"/>
                    <a:pt x="49" y="61"/>
                  </a:cubicBezTo>
                  <a:cubicBezTo>
                    <a:pt x="50" y="58"/>
                    <a:pt x="52" y="55"/>
                    <a:pt x="53" y="52"/>
                  </a:cubicBezTo>
                  <a:cubicBezTo>
                    <a:pt x="56" y="47"/>
                    <a:pt x="62" y="42"/>
                    <a:pt x="58" y="36"/>
                  </a:cubicBezTo>
                  <a:cubicBezTo>
                    <a:pt x="54" y="28"/>
                    <a:pt x="46" y="35"/>
                    <a:pt x="40" y="35"/>
                  </a:cubicBezTo>
                  <a:cubicBezTo>
                    <a:pt x="33" y="36"/>
                    <a:pt x="25" y="35"/>
                    <a:pt x="18" y="40"/>
                  </a:cubicBezTo>
                  <a:cubicBezTo>
                    <a:pt x="16" y="41"/>
                    <a:pt x="14" y="41"/>
                    <a:pt x="12" y="41"/>
                  </a:cubicBezTo>
                  <a:cubicBezTo>
                    <a:pt x="8" y="40"/>
                    <a:pt x="4" y="39"/>
                    <a:pt x="0" y="35"/>
                  </a:cubicBezTo>
                  <a:cubicBezTo>
                    <a:pt x="3" y="25"/>
                    <a:pt x="7" y="14"/>
                    <a:pt x="0" y="4"/>
                  </a:cubicBezTo>
                  <a:cubicBezTo>
                    <a:pt x="4" y="5"/>
                    <a:pt x="8" y="6"/>
                    <a:pt x="12" y="7"/>
                  </a:cubicBezTo>
                  <a:cubicBezTo>
                    <a:pt x="17" y="3"/>
                    <a:pt x="22" y="1"/>
                    <a:pt x="28" y="1"/>
                  </a:cubicBezTo>
                  <a:cubicBezTo>
                    <a:pt x="55" y="0"/>
                    <a:pt x="82" y="0"/>
                    <a:pt x="109" y="1"/>
                  </a:cubicBezTo>
                  <a:cubicBezTo>
                    <a:pt x="114" y="1"/>
                    <a:pt x="119" y="3"/>
                    <a:pt x="124" y="6"/>
                  </a:cubicBezTo>
                  <a:close/>
                </a:path>
              </a:pathLst>
            </a:custGeom>
            <a:solidFill>
              <a:srgbClr val="A37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12666F7A-9B94-4258-70FC-54762984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122"/>
              <a:ext cx="151" cy="46"/>
            </a:xfrm>
            <a:custGeom>
              <a:avLst/>
              <a:gdLst>
                <a:gd name="T0" fmla="*/ 113 w 113"/>
                <a:gd name="T1" fmla="*/ 33 h 34"/>
                <a:gd name="T2" fmla="*/ 1 w 113"/>
                <a:gd name="T3" fmla="*/ 34 h 34"/>
                <a:gd name="T4" fmla="*/ 6 w 113"/>
                <a:gd name="T5" fmla="*/ 7 h 34"/>
                <a:gd name="T6" fmla="*/ 26 w 113"/>
                <a:gd name="T7" fmla="*/ 4 h 34"/>
                <a:gd name="T8" fmla="*/ 55 w 113"/>
                <a:gd name="T9" fmla="*/ 10 h 34"/>
                <a:gd name="T10" fmla="*/ 66 w 113"/>
                <a:gd name="T11" fmla="*/ 12 h 34"/>
                <a:gd name="T12" fmla="*/ 86 w 113"/>
                <a:gd name="T13" fmla="*/ 15 h 34"/>
                <a:gd name="T14" fmla="*/ 94 w 113"/>
                <a:gd name="T15" fmla="*/ 18 h 34"/>
                <a:gd name="T16" fmla="*/ 113 w 113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4">
                  <a:moveTo>
                    <a:pt x="113" y="33"/>
                  </a:moveTo>
                  <a:cubicBezTo>
                    <a:pt x="76" y="34"/>
                    <a:pt x="38" y="34"/>
                    <a:pt x="1" y="34"/>
                  </a:cubicBezTo>
                  <a:cubicBezTo>
                    <a:pt x="0" y="25"/>
                    <a:pt x="0" y="15"/>
                    <a:pt x="6" y="7"/>
                  </a:cubicBezTo>
                  <a:cubicBezTo>
                    <a:pt x="12" y="0"/>
                    <a:pt x="19" y="5"/>
                    <a:pt x="26" y="4"/>
                  </a:cubicBezTo>
                  <a:cubicBezTo>
                    <a:pt x="36" y="5"/>
                    <a:pt x="45" y="8"/>
                    <a:pt x="55" y="10"/>
                  </a:cubicBezTo>
                  <a:cubicBezTo>
                    <a:pt x="58" y="11"/>
                    <a:pt x="62" y="13"/>
                    <a:pt x="66" y="12"/>
                  </a:cubicBezTo>
                  <a:cubicBezTo>
                    <a:pt x="73" y="13"/>
                    <a:pt x="80" y="13"/>
                    <a:pt x="86" y="15"/>
                  </a:cubicBezTo>
                  <a:cubicBezTo>
                    <a:pt x="88" y="16"/>
                    <a:pt x="90" y="19"/>
                    <a:pt x="94" y="18"/>
                  </a:cubicBezTo>
                  <a:cubicBezTo>
                    <a:pt x="102" y="20"/>
                    <a:pt x="111" y="22"/>
                    <a:pt x="113" y="33"/>
                  </a:cubicBezTo>
                  <a:close/>
                </a:path>
              </a:pathLst>
            </a:custGeom>
            <a:solidFill>
              <a:srgbClr val="F0D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65BC1E6-EB6D-92A0-5D01-E1D890452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958"/>
              <a:ext cx="43" cy="172"/>
            </a:xfrm>
            <a:custGeom>
              <a:avLst/>
              <a:gdLst>
                <a:gd name="T0" fmla="*/ 26 w 32"/>
                <a:gd name="T1" fmla="*/ 1 h 129"/>
                <a:gd name="T2" fmla="*/ 31 w 32"/>
                <a:gd name="T3" fmla="*/ 1 h 129"/>
                <a:gd name="T4" fmla="*/ 32 w 32"/>
                <a:gd name="T5" fmla="*/ 92 h 129"/>
                <a:gd name="T6" fmla="*/ 13 w 32"/>
                <a:gd name="T7" fmla="*/ 129 h 129"/>
                <a:gd name="T8" fmla="*/ 6 w 32"/>
                <a:gd name="T9" fmla="*/ 121 h 129"/>
                <a:gd name="T10" fmla="*/ 1 w 32"/>
                <a:gd name="T11" fmla="*/ 105 h 129"/>
                <a:gd name="T12" fmla="*/ 7 w 32"/>
                <a:gd name="T13" fmla="*/ 74 h 129"/>
                <a:gd name="T14" fmla="*/ 9 w 32"/>
                <a:gd name="T15" fmla="*/ 63 h 129"/>
                <a:gd name="T16" fmla="*/ 11 w 32"/>
                <a:gd name="T17" fmla="*/ 46 h 129"/>
                <a:gd name="T18" fmla="*/ 13 w 32"/>
                <a:gd name="T19" fmla="*/ 35 h 129"/>
                <a:gd name="T20" fmla="*/ 21 w 32"/>
                <a:gd name="T21" fmla="*/ 2 h 129"/>
                <a:gd name="T22" fmla="*/ 26 w 32"/>
                <a:gd name="T23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9">
                  <a:moveTo>
                    <a:pt x="26" y="1"/>
                  </a:moveTo>
                  <a:cubicBezTo>
                    <a:pt x="28" y="1"/>
                    <a:pt x="29" y="1"/>
                    <a:pt x="31" y="1"/>
                  </a:cubicBezTo>
                  <a:cubicBezTo>
                    <a:pt x="31" y="31"/>
                    <a:pt x="31" y="62"/>
                    <a:pt x="32" y="92"/>
                  </a:cubicBezTo>
                  <a:cubicBezTo>
                    <a:pt x="26" y="104"/>
                    <a:pt x="25" y="120"/>
                    <a:pt x="13" y="129"/>
                  </a:cubicBezTo>
                  <a:cubicBezTo>
                    <a:pt x="7" y="129"/>
                    <a:pt x="6" y="125"/>
                    <a:pt x="6" y="121"/>
                  </a:cubicBezTo>
                  <a:cubicBezTo>
                    <a:pt x="1" y="116"/>
                    <a:pt x="0" y="111"/>
                    <a:pt x="1" y="105"/>
                  </a:cubicBezTo>
                  <a:cubicBezTo>
                    <a:pt x="5" y="95"/>
                    <a:pt x="6" y="84"/>
                    <a:pt x="7" y="74"/>
                  </a:cubicBezTo>
                  <a:cubicBezTo>
                    <a:pt x="8" y="71"/>
                    <a:pt x="9" y="67"/>
                    <a:pt x="9" y="63"/>
                  </a:cubicBezTo>
                  <a:cubicBezTo>
                    <a:pt x="10" y="57"/>
                    <a:pt x="10" y="52"/>
                    <a:pt x="11" y="46"/>
                  </a:cubicBezTo>
                  <a:cubicBezTo>
                    <a:pt x="12" y="42"/>
                    <a:pt x="13" y="39"/>
                    <a:pt x="13" y="35"/>
                  </a:cubicBezTo>
                  <a:cubicBezTo>
                    <a:pt x="15" y="24"/>
                    <a:pt x="16" y="12"/>
                    <a:pt x="21" y="2"/>
                  </a:cubicBezTo>
                  <a:cubicBezTo>
                    <a:pt x="22" y="0"/>
                    <a:pt x="24" y="0"/>
                    <a:pt x="26" y="1"/>
                  </a:cubicBezTo>
                  <a:close/>
                </a:path>
              </a:pathLst>
            </a:custGeom>
            <a:solidFill>
              <a:srgbClr val="F2D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1496028A-94E7-808B-C6E7-4C4B3D5B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1023"/>
              <a:ext cx="83" cy="102"/>
            </a:xfrm>
            <a:custGeom>
              <a:avLst/>
              <a:gdLst>
                <a:gd name="T0" fmla="*/ 47 w 62"/>
                <a:gd name="T1" fmla="*/ 16 h 76"/>
                <a:gd name="T2" fmla="*/ 62 w 62"/>
                <a:gd name="T3" fmla="*/ 15 h 76"/>
                <a:gd name="T4" fmla="*/ 59 w 62"/>
                <a:gd name="T5" fmla="*/ 28 h 76"/>
                <a:gd name="T6" fmla="*/ 18 w 62"/>
                <a:gd name="T7" fmla="*/ 64 h 76"/>
                <a:gd name="T8" fmla="*/ 0 w 62"/>
                <a:gd name="T9" fmla="*/ 75 h 76"/>
                <a:gd name="T10" fmla="*/ 12 w 62"/>
                <a:gd name="T11" fmla="*/ 3 h 76"/>
                <a:gd name="T12" fmla="*/ 47 w 62"/>
                <a:gd name="T13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6">
                  <a:moveTo>
                    <a:pt x="47" y="16"/>
                  </a:moveTo>
                  <a:cubicBezTo>
                    <a:pt x="52" y="21"/>
                    <a:pt x="56" y="15"/>
                    <a:pt x="62" y="15"/>
                  </a:cubicBezTo>
                  <a:cubicBezTo>
                    <a:pt x="61" y="19"/>
                    <a:pt x="60" y="23"/>
                    <a:pt x="59" y="28"/>
                  </a:cubicBezTo>
                  <a:cubicBezTo>
                    <a:pt x="43" y="38"/>
                    <a:pt x="32" y="53"/>
                    <a:pt x="18" y="64"/>
                  </a:cubicBezTo>
                  <a:cubicBezTo>
                    <a:pt x="12" y="69"/>
                    <a:pt x="9" y="76"/>
                    <a:pt x="0" y="75"/>
                  </a:cubicBezTo>
                  <a:cubicBezTo>
                    <a:pt x="0" y="50"/>
                    <a:pt x="7" y="27"/>
                    <a:pt x="12" y="3"/>
                  </a:cubicBezTo>
                  <a:cubicBezTo>
                    <a:pt x="26" y="0"/>
                    <a:pt x="33" y="17"/>
                    <a:pt x="47" y="16"/>
                  </a:cubicBezTo>
                  <a:close/>
                </a:path>
              </a:pathLst>
            </a:custGeom>
            <a:solidFill>
              <a:srgbClr val="E5C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731CAEF2-2E42-E25A-139F-D6BD26130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1051"/>
              <a:ext cx="117" cy="101"/>
            </a:xfrm>
            <a:custGeom>
              <a:avLst/>
              <a:gdLst>
                <a:gd name="T0" fmla="*/ 0 w 88"/>
                <a:gd name="T1" fmla="*/ 54 h 75"/>
                <a:gd name="T2" fmla="*/ 45 w 88"/>
                <a:gd name="T3" fmla="*/ 10 h 75"/>
                <a:gd name="T4" fmla="*/ 59 w 88"/>
                <a:gd name="T5" fmla="*/ 7 h 75"/>
                <a:gd name="T6" fmla="*/ 88 w 88"/>
                <a:gd name="T7" fmla="*/ 71 h 75"/>
                <a:gd name="T8" fmla="*/ 81 w 88"/>
                <a:gd name="T9" fmla="*/ 71 h 75"/>
                <a:gd name="T10" fmla="*/ 67 w 88"/>
                <a:gd name="T11" fmla="*/ 39 h 75"/>
                <a:gd name="T12" fmla="*/ 53 w 88"/>
                <a:gd name="T13" fmla="*/ 21 h 75"/>
                <a:gd name="T14" fmla="*/ 54 w 88"/>
                <a:gd name="T15" fmla="*/ 40 h 75"/>
                <a:gd name="T16" fmla="*/ 60 w 88"/>
                <a:gd name="T17" fmla="*/ 68 h 75"/>
                <a:gd name="T18" fmla="*/ 52 w 88"/>
                <a:gd name="T19" fmla="*/ 67 h 75"/>
                <a:gd name="T20" fmla="*/ 49 w 88"/>
                <a:gd name="T21" fmla="*/ 64 h 75"/>
                <a:gd name="T22" fmla="*/ 18 w 88"/>
                <a:gd name="T23" fmla="*/ 58 h 75"/>
                <a:gd name="T24" fmla="*/ 0 w 88"/>
                <a:gd name="T25" fmla="*/ 60 h 75"/>
                <a:gd name="T26" fmla="*/ 0 w 88"/>
                <a:gd name="T27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5">
                  <a:moveTo>
                    <a:pt x="0" y="54"/>
                  </a:moveTo>
                  <a:cubicBezTo>
                    <a:pt x="15" y="39"/>
                    <a:pt x="30" y="25"/>
                    <a:pt x="45" y="10"/>
                  </a:cubicBezTo>
                  <a:cubicBezTo>
                    <a:pt x="48" y="6"/>
                    <a:pt x="52" y="0"/>
                    <a:pt x="59" y="7"/>
                  </a:cubicBezTo>
                  <a:cubicBezTo>
                    <a:pt x="74" y="26"/>
                    <a:pt x="83" y="47"/>
                    <a:pt x="88" y="71"/>
                  </a:cubicBezTo>
                  <a:cubicBezTo>
                    <a:pt x="85" y="75"/>
                    <a:pt x="83" y="74"/>
                    <a:pt x="81" y="71"/>
                  </a:cubicBezTo>
                  <a:cubicBezTo>
                    <a:pt x="72" y="62"/>
                    <a:pt x="73" y="49"/>
                    <a:pt x="67" y="39"/>
                  </a:cubicBezTo>
                  <a:cubicBezTo>
                    <a:pt x="63" y="33"/>
                    <a:pt x="60" y="26"/>
                    <a:pt x="53" y="21"/>
                  </a:cubicBezTo>
                  <a:cubicBezTo>
                    <a:pt x="47" y="28"/>
                    <a:pt x="52" y="34"/>
                    <a:pt x="54" y="40"/>
                  </a:cubicBezTo>
                  <a:cubicBezTo>
                    <a:pt x="58" y="49"/>
                    <a:pt x="64" y="57"/>
                    <a:pt x="60" y="68"/>
                  </a:cubicBezTo>
                  <a:cubicBezTo>
                    <a:pt x="57" y="71"/>
                    <a:pt x="54" y="68"/>
                    <a:pt x="52" y="67"/>
                  </a:cubicBezTo>
                  <a:cubicBezTo>
                    <a:pt x="51" y="66"/>
                    <a:pt x="49" y="66"/>
                    <a:pt x="49" y="64"/>
                  </a:cubicBezTo>
                  <a:cubicBezTo>
                    <a:pt x="36" y="44"/>
                    <a:pt x="36" y="44"/>
                    <a:pt x="18" y="58"/>
                  </a:cubicBezTo>
                  <a:cubicBezTo>
                    <a:pt x="13" y="65"/>
                    <a:pt x="6" y="61"/>
                    <a:pt x="0" y="60"/>
                  </a:cubicBezTo>
                  <a:cubicBezTo>
                    <a:pt x="0" y="58"/>
                    <a:pt x="0" y="56"/>
                    <a:pt x="0" y="54"/>
                  </a:cubicBezTo>
                  <a:close/>
                </a:path>
              </a:pathLst>
            </a:custGeom>
            <a:solidFill>
              <a:srgbClr val="8B7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FA7CB70A-BF4A-3B94-E221-48FDB804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951"/>
              <a:ext cx="42" cy="58"/>
            </a:xfrm>
            <a:custGeom>
              <a:avLst/>
              <a:gdLst>
                <a:gd name="T0" fmla="*/ 19 w 31"/>
                <a:gd name="T1" fmla="*/ 43 h 43"/>
                <a:gd name="T2" fmla="*/ 5 w 31"/>
                <a:gd name="T3" fmla="*/ 11 h 43"/>
                <a:gd name="T4" fmla="*/ 31 w 31"/>
                <a:gd name="T5" fmla="*/ 11 h 43"/>
                <a:gd name="T6" fmla="*/ 19 w 31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3">
                  <a:moveTo>
                    <a:pt x="19" y="43"/>
                  </a:moveTo>
                  <a:cubicBezTo>
                    <a:pt x="0" y="38"/>
                    <a:pt x="2" y="22"/>
                    <a:pt x="5" y="11"/>
                  </a:cubicBezTo>
                  <a:cubicBezTo>
                    <a:pt x="9" y="0"/>
                    <a:pt x="22" y="11"/>
                    <a:pt x="31" y="11"/>
                  </a:cubicBezTo>
                  <a:cubicBezTo>
                    <a:pt x="30" y="23"/>
                    <a:pt x="24" y="33"/>
                    <a:pt x="19" y="43"/>
                  </a:cubicBezTo>
                  <a:close/>
                </a:path>
              </a:pathLst>
            </a:custGeom>
            <a:solidFill>
              <a:srgbClr val="DC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F07131CB-7D87-9654-E660-2B6FB36D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149"/>
              <a:ext cx="32" cy="39"/>
            </a:xfrm>
            <a:custGeom>
              <a:avLst/>
              <a:gdLst>
                <a:gd name="T0" fmla="*/ 23 w 24"/>
                <a:gd name="T1" fmla="*/ 10 h 29"/>
                <a:gd name="T2" fmla="*/ 11 w 24"/>
                <a:gd name="T3" fmla="*/ 26 h 29"/>
                <a:gd name="T4" fmla="*/ 1 w 24"/>
                <a:gd name="T5" fmla="*/ 17 h 29"/>
                <a:gd name="T6" fmla="*/ 22 w 24"/>
                <a:gd name="T7" fmla="*/ 8 h 29"/>
                <a:gd name="T8" fmla="*/ 23 w 24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23" y="10"/>
                  </a:moveTo>
                  <a:cubicBezTo>
                    <a:pt x="24" y="19"/>
                    <a:pt x="19" y="24"/>
                    <a:pt x="11" y="26"/>
                  </a:cubicBezTo>
                  <a:cubicBezTo>
                    <a:pt x="2" y="29"/>
                    <a:pt x="0" y="25"/>
                    <a:pt x="1" y="17"/>
                  </a:cubicBezTo>
                  <a:cubicBezTo>
                    <a:pt x="3" y="3"/>
                    <a:pt x="10" y="0"/>
                    <a:pt x="22" y="8"/>
                  </a:cubicBezTo>
                  <a:cubicBezTo>
                    <a:pt x="22" y="8"/>
                    <a:pt x="23" y="9"/>
                    <a:pt x="23" y="10"/>
                  </a:cubicBezTo>
                  <a:close/>
                </a:path>
              </a:pathLst>
            </a:custGeom>
            <a:solidFill>
              <a:srgbClr val="C2B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C8CD78AE-5914-65D3-D463-B9193377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970"/>
              <a:ext cx="46" cy="32"/>
            </a:xfrm>
            <a:custGeom>
              <a:avLst/>
              <a:gdLst>
                <a:gd name="T0" fmla="*/ 31 w 35"/>
                <a:gd name="T1" fmla="*/ 24 h 24"/>
                <a:gd name="T2" fmla="*/ 1 w 35"/>
                <a:gd name="T3" fmla="*/ 4 h 24"/>
                <a:gd name="T4" fmla="*/ 0 w 35"/>
                <a:gd name="T5" fmla="*/ 1 h 24"/>
                <a:gd name="T6" fmla="*/ 35 w 35"/>
                <a:gd name="T7" fmla="*/ 16 h 24"/>
                <a:gd name="T8" fmla="*/ 31 w 3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1" y="24"/>
                  </a:moveTo>
                  <a:cubicBezTo>
                    <a:pt x="21" y="17"/>
                    <a:pt x="11" y="11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4" y="0"/>
                    <a:pt x="24" y="10"/>
                    <a:pt x="35" y="16"/>
                  </a:cubicBezTo>
                  <a:cubicBezTo>
                    <a:pt x="35" y="19"/>
                    <a:pt x="34" y="22"/>
                    <a:pt x="31" y="24"/>
                  </a:cubicBezTo>
                  <a:close/>
                </a:path>
              </a:pathLst>
            </a:custGeom>
            <a:solidFill>
              <a:srgbClr val="887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78479276-4B56-17C1-C8D8-A9DC05481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018"/>
              <a:ext cx="48" cy="39"/>
            </a:xfrm>
            <a:custGeom>
              <a:avLst/>
              <a:gdLst>
                <a:gd name="T0" fmla="*/ 35 w 36"/>
                <a:gd name="T1" fmla="*/ 20 h 29"/>
                <a:gd name="T2" fmla="*/ 29 w 36"/>
                <a:gd name="T3" fmla="*/ 24 h 29"/>
                <a:gd name="T4" fmla="*/ 0 w 36"/>
                <a:gd name="T5" fmla="*/ 7 h 29"/>
                <a:gd name="T6" fmla="*/ 0 w 36"/>
                <a:gd name="T7" fmla="*/ 0 h 29"/>
                <a:gd name="T8" fmla="*/ 35 w 36"/>
                <a:gd name="T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35" y="20"/>
                  </a:moveTo>
                  <a:cubicBezTo>
                    <a:pt x="35" y="23"/>
                    <a:pt x="36" y="29"/>
                    <a:pt x="29" y="24"/>
                  </a:cubicBezTo>
                  <a:cubicBezTo>
                    <a:pt x="20" y="17"/>
                    <a:pt x="10" y="11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2" y="6"/>
                    <a:pt x="24" y="13"/>
                    <a:pt x="35" y="20"/>
                  </a:cubicBezTo>
                  <a:close/>
                </a:path>
              </a:pathLst>
            </a:custGeom>
            <a:solidFill>
              <a:srgbClr val="8A7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EE5ED09D-9C15-6546-E71A-F1DE3CCD8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957"/>
              <a:ext cx="198" cy="201"/>
            </a:xfrm>
            <a:custGeom>
              <a:avLst/>
              <a:gdLst>
                <a:gd name="T0" fmla="*/ 145 w 148"/>
                <a:gd name="T1" fmla="*/ 3 h 151"/>
                <a:gd name="T2" fmla="*/ 141 w 148"/>
                <a:gd name="T3" fmla="*/ 38 h 151"/>
                <a:gd name="T4" fmla="*/ 73 w 148"/>
                <a:gd name="T5" fmla="*/ 73 h 151"/>
                <a:gd name="T6" fmla="*/ 70 w 148"/>
                <a:gd name="T7" fmla="*/ 74 h 151"/>
                <a:gd name="T8" fmla="*/ 37 w 148"/>
                <a:gd name="T9" fmla="*/ 131 h 151"/>
                <a:gd name="T10" fmla="*/ 11 w 148"/>
                <a:gd name="T11" fmla="*/ 150 h 151"/>
                <a:gd name="T12" fmla="*/ 1 w 148"/>
                <a:gd name="T13" fmla="*/ 139 h 151"/>
                <a:gd name="T14" fmla="*/ 29 w 148"/>
                <a:gd name="T15" fmla="*/ 66 h 151"/>
                <a:gd name="T16" fmla="*/ 62 w 148"/>
                <a:gd name="T17" fmla="*/ 30 h 151"/>
                <a:gd name="T18" fmla="*/ 62 w 148"/>
                <a:gd name="T19" fmla="*/ 30 h 151"/>
                <a:gd name="T20" fmla="*/ 139 w 148"/>
                <a:gd name="T21" fmla="*/ 1 h 151"/>
                <a:gd name="T22" fmla="*/ 145 w 148"/>
                <a:gd name="T23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51">
                  <a:moveTo>
                    <a:pt x="145" y="3"/>
                  </a:moveTo>
                  <a:cubicBezTo>
                    <a:pt x="148" y="15"/>
                    <a:pt x="141" y="26"/>
                    <a:pt x="141" y="38"/>
                  </a:cubicBezTo>
                  <a:cubicBezTo>
                    <a:pt x="119" y="50"/>
                    <a:pt x="93" y="57"/>
                    <a:pt x="73" y="73"/>
                  </a:cubicBezTo>
                  <a:cubicBezTo>
                    <a:pt x="72" y="74"/>
                    <a:pt x="71" y="74"/>
                    <a:pt x="70" y="74"/>
                  </a:cubicBezTo>
                  <a:cubicBezTo>
                    <a:pt x="51" y="88"/>
                    <a:pt x="42" y="109"/>
                    <a:pt x="37" y="131"/>
                  </a:cubicBezTo>
                  <a:cubicBezTo>
                    <a:pt x="34" y="148"/>
                    <a:pt x="24" y="150"/>
                    <a:pt x="11" y="150"/>
                  </a:cubicBezTo>
                  <a:cubicBezTo>
                    <a:pt x="1" y="151"/>
                    <a:pt x="0" y="148"/>
                    <a:pt x="1" y="139"/>
                  </a:cubicBezTo>
                  <a:cubicBezTo>
                    <a:pt x="3" y="112"/>
                    <a:pt x="15" y="88"/>
                    <a:pt x="29" y="66"/>
                  </a:cubicBezTo>
                  <a:cubicBezTo>
                    <a:pt x="35" y="50"/>
                    <a:pt x="50" y="4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85" y="13"/>
                    <a:pt x="111" y="3"/>
                    <a:pt x="139" y="1"/>
                  </a:cubicBezTo>
                  <a:cubicBezTo>
                    <a:pt x="142" y="0"/>
                    <a:pt x="144" y="0"/>
                    <a:pt x="145" y="3"/>
                  </a:cubicBezTo>
                  <a:close/>
                </a:path>
              </a:pathLst>
            </a:custGeom>
            <a:solidFill>
              <a:srgbClr val="D8C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9718519D-00C7-9B3F-7A89-75C487AA2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168"/>
              <a:ext cx="175" cy="44"/>
            </a:xfrm>
            <a:custGeom>
              <a:avLst/>
              <a:gdLst>
                <a:gd name="T0" fmla="*/ 23 w 131"/>
                <a:gd name="T1" fmla="*/ 12 h 33"/>
                <a:gd name="T2" fmla="*/ 0 w 131"/>
                <a:gd name="T3" fmla="*/ 0 h 33"/>
                <a:gd name="T4" fmla="*/ 123 w 131"/>
                <a:gd name="T5" fmla="*/ 0 h 33"/>
                <a:gd name="T6" fmla="*/ 122 w 131"/>
                <a:gd name="T7" fmla="*/ 24 h 33"/>
                <a:gd name="T8" fmla="*/ 98 w 131"/>
                <a:gd name="T9" fmla="*/ 33 h 33"/>
                <a:gd name="T10" fmla="*/ 65 w 131"/>
                <a:gd name="T11" fmla="*/ 26 h 33"/>
                <a:gd name="T12" fmla="*/ 54 w 131"/>
                <a:gd name="T13" fmla="*/ 20 h 33"/>
                <a:gd name="T14" fmla="*/ 36 w 131"/>
                <a:gd name="T15" fmla="*/ 17 h 33"/>
                <a:gd name="T16" fmla="*/ 28 w 131"/>
                <a:gd name="T17" fmla="*/ 15 h 33"/>
                <a:gd name="T18" fmla="*/ 23 w 131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3">
                  <a:moveTo>
                    <a:pt x="23" y="12"/>
                  </a:moveTo>
                  <a:cubicBezTo>
                    <a:pt x="17" y="4"/>
                    <a:pt x="4" y="12"/>
                    <a:pt x="0" y="0"/>
                  </a:cubicBezTo>
                  <a:cubicBezTo>
                    <a:pt x="41" y="0"/>
                    <a:pt x="82" y="0"/>
                    <a:pt x="123" y="0"/>
                  </a:cubicBezTo>
                  <a:cubicBezTo>
                    <a:pt x="131" y="9"/>
                    <a:pt x="127" y="16"/>
                    <a:pt x="122" y="24"/>
                  </a:cubicBezTo>
                  <a:cubicBezTo>
                    <a:pt x="115" y="29"/>
                    <a:pt x="106" y="30"/>
                    <a:pt x="98" y="33"/>
                  </a:cubicBezTo>
                  <a:cubicBezTo>
                    <a:pt x="87" y="27"/>
                    <a:pt x="76" y="28"/>
                    <a:pt x="65" y="26"/>
                  </a:cubicBezTo>
                  <a:cubicBezTo>
                    <a:pt x="61" y="24"/>
                    <a:pt x="58" y="21"/>
                    <a:pt x="54" y="20"/>
                  </a:cubicBezTo>
                  <a:cubicBezTo>
                    <a:pt x="48" y="17"/>
                    <a:pt x="42" y="17"/>
                    <a:pt x="36" y="17"/>
                  </a:cubicBezTo>
                  <a:cubicBezTo>
                    <a:pt x="33" y="17"/>
                    <a:pt x="30" y="16"/>
                    <a:pt x="28" y="15"/>
                  </a:cubicBezTo>
                  <a:cubicBezTo>
                    <a:pt x="26" y="15"/>
                    <a:pt x="25" y="13"/>
                    <a:pt x="23" y="12"/>
                  </a:cubicBezTo>
                  <a:close/>
                </a:path>
              </a:pathLst>
            </a:custGeom>
            <a:solidFill>
              <a:srgbClr val="E3C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FE295C5-16B7-4347-822F-DA39BB1A7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156"/>
              <a:ext cx="67" cy="208"/>
            </a:xfrm>
            <a:custGeom>
              <a:avLst/>
              <a:gdLst>
                <a:gd name="T0" fmla="*/ 22 w 50"/>
                <a:gd name="T1" fmla="*/ 33 h 156"/>
                <a:gd name="T2" fmla="*/ 25 w 50"/>
                <a:gd name="T3" fmla="*/ 9 h 156"/>
                <a:gd name="T4" fmla="*/ 40 w 50"/>
                <a:gd name="T5" fmla="*/ 12 h 156"/>
                <a:gd name="T6" fmla="*/ 50 w 50"/>
                <a:gd name="T7" fmla="*/ 21 h 156"/>
                <a:gd name="T8" fmla="*/ 35 w 50"/>
                <a:gd name="T9" fmla="*/ 63 h 156"/>
                <a:gd name="T10" fmla="*/ 7 w 50"/>
                <a:gd name="T11" fmla="*/ 156 h 156"/>
                <a:gd name="T12" fmla="*/ 5 w 50"/>
                <a:gd name="T13" fmla="*/ 140 h 156"/>
                <a:gd name="T14" fmla="*/ 2 w 50"/>
                <a:gd name="T15" fmla="*/ 122 h 156"/>
                <a:gd name="T16" fmla="*/ 4 w 50"/>
                <a:gd name="T17" fmla="*/ 109 h 156"/>
                <a:gd name="T18" fmla="*/ 14 w 50"/>
                <a:gd name="T19" fmla="*/ 57 h 156"/>
                <a:gd name="T20" fmla="*/ 22 w 50"/>
                <a:gd name="T21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56">
                  <a:moveTo>
                    <a:pt x="22" y="33"/>
                  </a:moveTo>
                  <a:cubicBezTo>
                    <a:pt x="23" y="25"/>
                    <a:pt x="24" y="17"/>
                    <a:pt x="25" y="9"/>
                  </a:cubicBezTo>
                  <a:cubicBezTo>
                    <a:pt x="32" y="0"/>
                    <a:pt x="36" y="6"/>
                    <a:pt x="40" y="12"/>
                  </a:cubicBezTo>
                  <a:cubicBezTo>
                    <a:pt x="41" y="18"/>
                    <a:pt x="43" y="22"/>
                    <a:pt x="50" y="21"/>
                  </a:cubicBezTo>
                  <a:cubicBezTo>
                    <a:pt x="36" y="32"/>
                    <a:pt x="40" y="49"/>
                    <a:pt x="35" y="63"/>
                  </a:cubicBezTo>
                  <a:cubicBezTo>
                    <a:pt x="25" y="93"/>
                    <a:pt x="17" y="123"/>
                    <a:pt x="7" y="156"/>
                  </a:cubicBezTo>
                  <a:cubicBezTo>
                    <a:pt x="6" y="149"/>
                    <a:pt x="6" y="144"/>
                    <a:pt x="5" y="140"/>
                  </a:cubicBezTo>
                  <a:cubicBezTo>
                    <a:pt x="0" y="134"/>
                    <a:pt x="1" y="128"/>
                    <a:pt x="2" y="122"/>
                  </a:cubicBezTo>
                  <a:cubicBezTo>
                    <a:pt x="2" y="117"/>
                    <a:pt x="4" y="114"/>
                    <a:pt x="4" y="109"/>
                  </a:cubicBezTo>
                  <a:cubicBezTo>
                    <a:pt x="5" y="91"/>
                    <a:pt x="9" y="74"/>
                    <a:pt x="14" y="57"/>
                  </a:cubicBezTo>
                  <a:cubicBezTo>
                    <a:pt x="17" y="49"/>
                    <a:pt x="15" y="40"/>
                    <a:pt x="22" y="33"/>
                  </a:cubicBezTo>
                  <a:close/>
                </a:path>
              </a:pathLst>
            </a:custGeom>
            <a:solidFill>
              <a:srgbClr val="403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6336D95F-8D17-0ED0-2DAE-24EFB2F80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054"/>
              <a:ext cx="67" cy="99"/>
            </a:xfrm>
            <a:custGeom>
              <a:avLst/>
              <a:gdLst>
                <a:gd name="T0" fmla="*/ 44 w 50"/>
                <a:gd name="T1" fmla="*/ 26 h 74"/>
                <a:gd name="T2" fmla="*/ 27 w 50"/>
                <a:gd name="T3" fmla="*/ 59 h 74"/>
                <a:gd name="T4" fmla="*/ 8 w 50"/>
                <a:gd name="T5" fmla="*/ 71 h 74"/>
                <a:gd name="T6" fmla="*/ 7 w 50"/>
                <a:gd name="T7" fmla="*/ 53 h 74"/>
                <a:gd name="T8" fmla="*/ 26 w 50"/>
                <a:gd name="T9" fmla="*/ 17 h 74"/>
                <a:gd name="T10" fmla="*/ 32 w 50"/>
                <a:gd name="T11" fmla="*/ 1 h 74"/>
                <a:gd name="T12" fmla="*/ 32 w 50"/>
                <a:gd name="T13" fmla="*/ 1 h 74"/>
                <a:gd name="T14" fmla="*/ 50 w 50"/>
                <a:gd name="T15" fmla="*/ 16 h 74"/>
                <a:gd name="T16" fmla="*/ 44 w 50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4">
                  <a:moveTo>
                    <a:pt x="44" y="26"/>
                  </a:moveTo>
                  <a:cubicBezTo>
                    <a:pt x="36" y="35"/>
                    <a:pt x="31" y="47"/>
                    <a:pt x="27" y="59"/>
                  </a:cubicBezTo>
                  <a:cubicBezTo>
                    <a:pt x="24" y="69"/>
                    <a:pt x="17" y="74"/>
                    <a:pt x="8" y="71"/>
                  </a:cubicBezTo>
                  <a:cubicBezTo>
                    <a:pt x="0" y="67"/>
                    <a:pt x="6" y="59"/>
                    <a:pt x="7" y="53"/>
                  </a:cubicBezTo>
                  <a:cubicBezTo>
                    <a:pt x="10" y="40"/>
                    <a:pt x="17" y="28"/>
                    <a:pt x="26" y="17"/>
                  </a:cubicBezTo>
                  <a:cubicBezTo>
                    <a:pt x="29" y="12"/>
                    <a:pt x="33" y="7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3" y="0"/>
                    <a:pt x="47" y="7"/>
                    <a:pt x="50" y="16"/>
                  </a:cubicBezTo>
                  <a:cubicBezTo>
                    <a:pt x="50" y="21"/>
                    <a:pt x="47" y="23"/>
                    <a:pt x="44" y="26"/>
                  </a:cubicBezTo>
                  <a:close/>
                </a:path>
              </a:pathLst>
            </a:custGeom>
            <a:solidFill>
              <a:srgbClr val="D8C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F6B48F8-7501-9E81-AC29-3F54ACB0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007"/>
              <a:ext cx="96" cy="118"/>
            </a:xfrm>
            <a:custGeom>
              <a:avLst/>
              <a:gdLst>
                <a:gd name="T0" fmla="*/ 16 w 72"/>
                <a:gd name="T1" fmla="*/ 51 h 88"/>
                <a:gd name="T2" fmla="*/ 0 w 72"/>
                <a:gd name="T3" fmla="*/ 36 h 88"/>
                <a:gd name="T4" fmla="*/ 71 w 72"/>
                <a:gd name="T5" fmla="*/ 0 h 88"/>
                <a:gd name="T6" fmla="*/ 68 w 72"/>
                <a:gd name="T7" fmla="*/ 8 h 88"/>
                <a:gd name="T8" fmla="*/ 33 w 72"/>
                <a:gd name="T9" fmla="*/ 23 h 88"/>
                <a:gd name="T10" fmla="*/ 21 w 72"/>
                <a:gd name="T11" fmla="*/ 36 h 88"/>
                <a:gd name="T12" fmla="*/ 38 w 72"/>
                <a:gd name="T13" fmla="*/ 34 h 88"/>
                <a:gd name="T14" fmla="*/ 67 w 72"/>
                <a:gd name="T15" fmla="*/ 28 h 88"/>
                <a:gd name="T16" fmla="*/ 64 w 72"/>
                <a:gd name="T17" fmla="*/ 36 h 88"/>
                <a:gd name="T18" fmla="*/ 63 w 72"/>
                <a:gd name="T19" fmla="*/ 37 h 88"/>
                <a:gd name="T20" fmla="*/ 56 w 72"/>
                <a:gd name="T21" fmla="*/ 68 h 88"/>
                <a:gd name="T22" fmla="*/ 59 w 72"/>
                <a:gd name="T23" fmla="*/ 84 h 88"/>
                <a:gd name="T24" fmla="*/ 55 w 72"/>
                <a:gd name="T25" fmla="*/ 88 h 88"/>
                <a:gd name="T26" fmla="*/ 16 w 72"/>
                <a:gd name="T27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8">
                  <a:moveTo>
                    <a:pt x="16" y="51"/>
                  </a:moveTo>
                  <a:cubicBezTo>
                    <a:pt x="10" y="46"/>
                    <a:pt x="5" y="41"/>
                    <a:pt x="0" y="36"/>
                  </a:cubicBezTo>
                  <a:cubicBezTo>
                    <a:pt x="18" y="14"/>
                    <a:pt x="44" y="4"/>
                    <a:pt x="71" y="0"/>
                  </a:cubicBezTo>
                  <a:cubicBezTo>
                    <a:pt x="72" y="3"/>
                    <a:pt x="70" y="6"/>
                    <a:pt x="68" y="8"/>
                  </a:cubicBezTo>
                  <a:cubicBezTo>
                    <a:pt x="57" y="16"/>
                    <a:pt x="44" y="16"/>
                    <a:pt x="33" y="23"/>
                  </a:cubicBezTo>
                  <a:cubicBezTo>
                    <a:pt x="28" y="26"/>
                    <a:pt x="17" y="28"/>
                    <a:pt x="21" y="36"/>
                  </a:cubicBezTo>
                  <a:cubicBezTo>
                    <a:pt x="25" y="44"/>
                    <a:pt x="32" y="36"/>
                    <a:pt x="38" y="34"/>
                  </a:cubicBezTo>
                  <a:cubicBezTo>
                    <a:pt x="47" y="31"/>
                    <a:pt x="56" y="22"/>
                    <a:pt x="67" y="28"/>
                  </a:cubicBezTo>
                  <a:cubicBezTo>
                    <a:pt x="67" y="31"/>
                    <a:pt x="67" y="34"/>
                    <a:pt x="64" y="36"/>
                  </a:cubicBezTo>
                  <a:cubicBezTo>
                    <a:pt x="62" y="38"/>
                    <a:pt x="65" y="36"/>
                    <a:pt x="63" y="37"/>
                  </a:cubicBezTo>
                  <a:cubicBezTo>
                    <a:pt x="41" y="50"/>
                    <a:pt x="41" y="50"/>
                    <a:pt x="56" y="68"/>
                  </a:cubicBezTo>
                  <a:cubicBezTo>
                    <a:pt x="60" y="73"/>
                    <a:pt x="61" y="78"/>
                    <a:pt x="59" y="84"/>
                  </a:cubicBezTo>
                  <a:cubicBezTo>
                    <a:pt x="58" y="85"/>
                    <a:pt x="57" y="87"/>
                    <a:pt x="55" y="88"/>
                  </a:cubicBezTo>
                  <a:cubicBezTo>
                    <a:pt x="36" y="83"/>
                    <a:pt x="26" y="67"/>
                    <a:pt x="16" y="51"/>
                  </a:cubicBezTo>
                  <a:close/>
                </a:path>
              </a:pathLst>
            </a:custGeom>
            <a:solidFill>
              <a:srgbClr val="8A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C2B51A43-A33A-439A-D04B-42BD720E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098"/>
              <a:ext cx="55" cy="50"/>
            </a:xfrm>
            <a:custGeom>
              <a:avLst/>
              <a:gdLst>
                <a:gd name="T0" fmla="*/ 41 w 41"/>
                <a:gd name="T1" fmla="*/ 27 h 37"/>
                <a:gd name="T2" fmla="*/ 36 w 41"/>
                <a:gd name="T3" fmla="*/ 28 h 37"/>
                <a:gd name="T4" fmla="*/ 6 w 41"/>
                <a:gd name="T5" fmla="*/ 30 h 37"/>
                <a:gd name="T6" fmla="*/ 18 w 41"/>
                <a:gd name="T7" fmla="*/ 0 h 37"/>
                <a:gd name="T8" fmla="*/ 41 w 41"/>
                <a:gd name="T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41" y="27"/>
                  </a:moveTo>
                  <a:cubicBezTo>
                    <a:pt x="39" y="27"/>
                    <a:pt x="37" y="28"/>
                    <a:pt x="36" y="28"/>
                  </a:cubicBezTo>
                  <a:cubicBezTo>
                    <a:pt x="25" y="31"/>
                    <a:pt x="10" y="37"/>
                    <a:pt x="6" y="30"/>
                  </a:cubicBezTo>
                  <a:cubicBezTo>
                    <a:pt x="0" y="21"/>
                    <a:pt x="9" y="9"/>
                    <a:pt x="18" y="0"/>
                  </a:cubicBezTo>
                  <a:cubicBezTo>
                    <a:pt x="33" y="3"/>
                    <a:pt x="37" y="15"/>
                    <a:pt x="41" y="27"/>
                  </a:cubicBezTo>
                  <a:close/>
                </a:path>
              </a:pathLst>
            </a:custGeom>
            <a:solidFill>
              <a:srgbClr val="DDC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F27881A-3474-CE55-66C4-2FD55A4B6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076"/>
              <a:ext cx="57" cy="62"/>
            </a:xfrm>
            <a:custGeom>
              <a:avLst/>
              <a:gdLst>
                <a:gd name="T0" fmla="*/ 27 w 43"/>
                <a:gd name="T1" fmla="*/ 44 h 47"/>
                <a:gd name="T2" fmla="*/ 4 w 43"/>
                <a:gd name="T3" fmla="*/ 17 h 47"/>
                <a:gd name="T4" fmla="*/ 0 w 43"/>
                <a:gd name="T5" fmla="*/ 10 h 47"/>
                <a:gd name="T6" fmla="*/ 4 w 43"/>
                <a:gd name="T7" fmla="*/ 0 h 47"/>
                <a:gd name="T8" fmla="*/ 43 w 43"/>
                <a:gd name="T9" fmla="*/ 37 h 47"/>
                <a:gd name="T10" fmla="*/ 27 w 43"/>
                <a:gd name="T1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7">
                  <a:moveTo>
                    <a:pt x="27" y="44"/>
                  </a:moveTo>
                  <a:cubicBezTo>
                    <a:pt x="20" y="35"/>
                    <a:pt x="12" y="26"/>
                    <a:pt x="4" y="17"/>
                  </a:cubicBezTo>
                  <a:cubicBezTo>
                    <a:pt x="4" y="14"/>
                    <a:pt x="3" y="11"/>
                    <a:pt x="0" y="10"/>
                  </a:cubicBezTo>
                  <a:cubicBezTo>
                    <a:pt x="1" y="7"/>
                    <a:pt x="2" y="4"/>
                    <a:pt x="4" y="0"/>
                  </a:cubicBezTo>
                  <a:cubicBezTo>
                    <a:pt x="17" y="13"/>
                    <a:pt x="30" y="25"/>
                    <a:pt x="43" y="37"/>
                  </a:cubicBezTo>
                  <a:cubicBezTo>
                    <a:pt x="41" y="47"/>
                    <a:pt x="33" y="42"/>
                    <a:pt x="27" y="44"/>
                  </a:cubicBezTo>
                  <a:close/>
                </a:path>
              </a:pathLst>
            </a:custGeom>
            <a:solidFill>
              <a:srgbClr val="F2D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42A60EC4-695A-50AA-97D6-56443F04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1053"/>
              <a:ext cx="31" cy="77"/>
            </a:xfrm>
            <a:custGeom>
              <a:avLst/>
              <a:gdLst>
                <a:gd name="T0" fmla="*/ 23 w 23"/>
                <a:gd name="T1" fmla="*/ 0 h 58"/>
                <a:gd name="T2" fmla="*/ 4 w 23"/>
                <a:gd name="T3" fmla="*/ 58 h 58"/>
                <a:gd name="T4" fmla="*/ 23 w 23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8">
                  <a:moveTo>
                    <a:pt x="23" y="0"/>
                  </a:moveTo>
                  <a:cubicBezTo>
                    <a:pt x="17" y="18"/>
                    <a:pt x="6" y="35"/>
                    <a:pt x="4" y="58"/>
                  </a:cubicBezTo>
                  <a:cubicBezTo>
                    <a:pt x="0" y="39"/>
                    <a:pt x="6" y="24"/>
                    <a:pt x="23" y="0"/>
                  </a:cubicBezTo>
                  <a:close/>
                </a:path>
              </a:pathLst>
            </a:custGeom>
            <a:solidFill>
              <a:srgbClr val="CDB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5138BBA0-EC7F-C3B8-118C-666E5B36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997"/>
              <a:ext cx="48" cy="48"/>
            </a:xfrm>
            <a:custGeom>
              <a:avLst/>
              <a:gdLst>
                <a:gd name="T0" fmla="*/ 36 w 36"/>
                <a:gd name="T1" fmla="*/ 0 h 36"/>
                <a:gd name="T2" fmla="*/ 3 w 36"/>
                <a:gd name="T3" fmla="*/ 36 h 36"/>
                <a:gd name="T4" fmla="*/ 0 w 36"/>
                <a:gd name="T5" fmla="*/ 29 h 36"/>
                <a:gd name="T6" fmla="*/ 36 w 3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cubicBezTo>
                    <a:pt x="25" y="12"/>
                    <a:pt x="14" y="24"/>
                    <a:pt x="3" y="36"/>
                  </a:cubicBezTo>
                  <a:cubicBezTo>
                    <a:pt x="2" y="34"/>
                    <a:pt x="1" y="31"/>
                    <a:pt x="0" y="29"/>
                  </a:cubicBezTo>
                  <a:cubicBezTo>
                    <a:pt x="13" y="21"/>
                    <a:pt x="19" y="4"/>
                    <a:pt x="36" y="0"/>
                  </a:cubicBezTo>
                  <a:close/>
                </a:path>
              </a:pathLst>
            </a:custGeom>
            <a:solidFill>
              <a:srgbClr val="826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8A4B6D16-8876-9058-77A0-B9D430D9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178"/>
              <a:ext cx="145" cy="186"/>
            </a:xfrm>
            <a:custGeom>
              <a:avLst/>
              <a:gdLst>
                <a:gd name="T0" fmla="*/ 109 w 109"/>
                <a:gd name="T1" fmla="*/ 104 h 139"/>
                <a:gd name="T2" fmla="*/ 108 w 109"/>
                <a:gd name="T3" fmla="*/ 123 h 139"/>
                <a:gd name="T4" fmla="*/ 101 w 109"/>
                <a:gd name="T5" fmla="*/ 139 h 139"/>
                <a:gd name="T6" fmla="*/ 73 w 109"/>
                <a:gd name="T7" fmla="*/ 125 h 139"/>
                <a:gd name="T8" fmla="*/ 0 w 109"/>
                <a:gd name="T9" fmla="*/ 9 h 139"/>
                <a:gd name="T10" fmla="*/ 28 w 109"/>
                <a:gd name="T11" fmla="*/ 4 h 139"/>
                <a:gd name="T12" fmla="*/ 33 w 109"/>
                <a:gd name="T13" fmla="*/ 5 h 139"/>
                <a:gd name="T14" fmla="*/ 43 w 109"/>
                <a:gd name="T15" fmla="*/ 26 h 139"/>
                <a:gd name="T16" fmla="*/ 72 w 109"/>
                <a:gd name="T17" fmla="*/ 72 h 139"/>
                <a:gd name="T18" fmla="*/ 76 w 109"/>
                <a:gd name="T19" fmla="*/ 76 h 139"/>
                <a:gd name="T20" fmla="*/ 109 w 109"/>
                <a:gd name="T21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39">
                  <a:moveTo>
                    <a:pt x="109" y="104"/>
                  </a:moveTo>
                  <a:cubicBezTo>
                    <a:pt x="108" y="110"/>
                    <a:pt x="108" y="117"/>
                    <a:pt x="108" y="123"/>
                  </a:cubicBezTo>
                  <a:cubicBezTo>
                    <a:pt x="103" y="127"/>
                    <a:pt x="108" y="136"/>
                    <a:pt x="101" y="139"/>
                  </a:cubicBezTo>
                  <a:cubicBezTo>
                    <a:pt x="91" y="135"/>
                    <a:pt x="82" y="130"/>
                    <a:pt x="73" y="125"/>
                  </a:cubicBezTo>
                  <a:cubicBezTo>
                    <a:pt x="31" y="97"/>
                    <a:pt x="5" y="60"/>
                    <a:pt x="0" y="9"/>
                  </a:cubicBezTo>
                  <a:cubicBezTo>
                    <a:pt x="8" y="0"/>
                    <a:pt x="19" y="6"/>
                    <a:pt x="28" y="4"/>
                  </a:cubicBezTo>
                  <a:cubicBezTo>
                    <a:pt x="30" y="4"/>
                    <a:pt x="31" y="4"/>
                    <a:pt x="33" y="5"/>
                  </a:cubicBezTo>
                  <a:cubicBezTo>
                    <a:pt x="40" y="10"/>
                    <a:pt x="41" y="18"/>
                    <a:pt x="43" y="26"/>
                  </a:cubicBezTo>
                  <a:cubicBezTo>
                    <a:pt x="49" y="43"/>
                    <a:pt x="57" y="60"/>
                    <a:pt x="72" y="72"/>
                  </a:cubicBezTo>
                  <a:cubicBezTo>
                    <a:pt x="73" y="73"/>
                    <a:pt x="74" y="74"/>
                    <a:pt x="76" y="76"/>
                  </a:cubicBezTo>
                  <a:cubicBezTo>
                    <a:pt x="84" y="89"/>
                    <a:pt x="101" y="91"/>
                    <a:pt x="109" y="104"/>
                  </a:cubicBezTo>
                  <a:close/>
                </a:path>
              </a:pathLst>
            </a:custGeom>
            <a:solidFill>
              <a:srgbClr val="D7C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ED3A68D8-A4F1-01E0-3C4B-8B13EAE6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204"/>
              <a:ext cx="45" cy="156"/>
            </a:xfrm>
            <a:custGeom>
              <a:avLst/>
              <a:gdLst>
                <a:gd name="T0" fmla="*/ 16 w 34"/>
                <a:gd name="T1" fmla="*/ 1 h 117"/>
                <a:gd name="T2" fmla="*/ 28 w 34"/>
                <a:gd name="T3" fmla="*/ 5 h 117"/>
                <a:gd name="T4" fmla="*/ 32 w 34"/>
                <a:gd name="T5" fmla="*/ 27 h 117"/>
                <a:gd name="T6" fmla="*/ 24 w 34"/>
                <a:gd name="T7" fmla="*/ 57 h 117"/>
                <a:gd name="T8" fmla="*/ 21 w 34"/>
                <a:gd name="T9" fmla="*/ 70 h 117"/>
                <a:gd name="T10" fmla="*/ 19 w 34"/>
                <a:gd name="T11" fmla="*/ 83 h 117"/>
                <a:gd name="T12" fmla="*/ 13 w 34"/>
                <a:gd name="T13" fmla="*/ 92 h 117"/>
                <a:gd name="T14" fmla="*/ 1 w 34"/>
                <a:gd name="T15" fmla="*/ 117 h 117"/>
                <a:gd name="T16" fmla="*/ 0 w 34"/>
                <a:gd name="T17" fmla="*/ 41 h 117"/>
                <a:gd name="T18" fmla="*/ 16 w 34"/>
                <a:gd name="T1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17">
                  <a:moveTo>
                    <a:pt x="16" y="1"/>
                  </a:moveTo>
                  <a:cubicBezTo>
                    <a:pt x="21" y="2"/>
                    <a:pt x="25" y="0"/>
                    <a:pt x="28" y="5"/>
                  </a:cubicBezTo>
                  <a:cubicBezTo>
                    <a:pt x="30" y="12"/>
                    <a:pt x="34" y="19"/>
                    <a:pt x="32" y="27"/>
                  </a:cubicBezTo>
                  <a:cubicBezTo>
                    <a:pt x="28" y="36"/>
                    <a:pt x="27" y="47"/>
                    <a:pt x="24" y="57"/>
                  </a:cubicBezTo>
                  <a:cubicBezTo>
                    <a:pt x="23" y="61"/>
                    <a:pt x="21" y="65"/>
                    <a:pt x="21" y="70"/>
                  </a:cubicBezTo>
                  <a:cubicBezTo>
                    <a:pt x="20" y="74"/>
                    <a:pt x="20" y="79"/>
                    <a:pt x="19" y="83"/>
                  </a:cubicBezTo>
                  <a:cubicBezTo>
                    <a:pt x="19" y="87"/>
                    <a:pt x="16" y="90"/>
                    <a:pt x="13" y="92"/>
                  </a:cubicBezTo>
                  <a:cubicBezTo>
                    <a:pt x="12" y="102"/>
                    <a:pt x="11" y="111"/>
                    <a:pt x="1" y="117"/>
                  </a:cubicBezTo>
                  <a:cubicBezTo>
                    <a:pt x="0" y="91"/>
                    <a:pt x="0" y="66"/>
                    <a:pt x="0" y="41"/>
                  </a:cubicBezTo>
                  <a:cubicBezTo>
                    <a:pt x="5" y="28"/>
                    <a:pt x="11" y="15"/>
                    <a:pt x="16" y="1"/>
                  </a:cubicBezTo>
                  <a:close/>
                </a:path>
              </a:pathLst>
            </a:custGeom>
            <a:solidFill>
              <a:srgbClr val="E1C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F767B542-3A5B-B76D-B4D5-429FE9DA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327"/>
              <a:ext cx="46" cy="57"/>
            </a:xfrm>
            <a:custGeom>
              <a:avLst/>
              <a:gdLst>
                <a:gd name="T0" fmla="*/ 14 w 34"/>
                <a:gd name="T1" fmla="*/ 0 h 43"/>
                <a:gd name="T2" fmla="*/ 26 w 34"/>
                <a:gd name="T3" fmla="*/ 31 h 43"/>
                <a:gd name="T4" fmla="*/ 0 w 34"/>
                <a:gd name="T5" fmla="*/ 29 h 43"/>
                <a:gd name="T6" fmla="*/ 14 w 3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3">
                  <a:moveTo>
                    <a:pt x="14" y="0"/>
                  </a:moveTo>
                  <a:cubicBezTo>
                    <a:pt x="34" y="4"/>
                    <a:pt x="29" y="25"/>
                    <a:pt x="26" y="31"/>
                  </a:cubicBezTo>
                  <a:cubicBezTo>
                    <a:pt x="22" y="43"/>
                    <a:pt x="9" y="33"/>
                    <a:pt x="0" y="29"/>
                  </a:cubicBezTo>
                  <a:cubicBezTo>
                    <a:pt x="5" y="19"/>
                    <a:pt x="6" y="8"/>
                    <a:pt x="14" y="0"/>
                  </a:cubicBezTo>
                  <a:close/>
                </a:path>
              </a:pathLst>
            </a:custGeom>
            <a:solidFill>
              <a:srgbClr val="D2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32AE8CC6-811A-8528-AE48-C27AF7A6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376"/>
              <a:ext cx="37" cy="16"/>
            </a:xfrm>
            <a:custGeom>
              <a:avLst/>
              <a:gdLst>
                <a:gd name="T0" fmla="*/ 0 w 28"/>
                <a:gd name="T1" fmla="*/ 0 h 12"/>
                <a:gd name="T2" fmla="*/ 28 w 28"/>
                <a:gd name="T3" fmla="*/ 6 h 12"/>
                <a:gd name="T4" fmla="*/ 15 w 28"/>
                <a:gd name="T5" fmla="*/ 9 h 12"/>
                <a:gd name="T6" fmla="*/ 0 w 2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cubicBezTo>
                    <a:pt x="9" y="2"/>
                    <a:pt x="19" y="4"/>
                    <a:pt x="28" y="6"/>
                  </a:cubicBezTo>
                  <a:cubicBezTo>
                    <a:pt x="24" y="10"/>
                    <a:pt x="19" y="7"/>
                    <a:pt x="15" y="9"/>
                  </a:cubicBezTo>
                  <a:cubicBezTo>
                    <a:pt x="10" y="7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C9B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5FBF2A03-9764-FBC3-4BC6-5B5F49F7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174"/>
              <a:ext cx="34" cy="101"/>
            </a:xfrm>
            <a:custGeom>
              <a:avLst/>
              <a:gdLst>
                <a:gd name="T0" fmla="*/ 14 w 25"/>
                <a:gd name="T1" fmla="*/ 31 h 75"/>
                <a:gd name="T2" fmla="*/ 18 w 25"/>
                <a:gd name="T3" fmla="*/ 11 h 75"/>
                <a:gd name="T4" fmla="*/ 25 w 25"/>
                <a:gd name="T5" fmla="*/ 0 h 75"/>
                <a:gd name="T6" fmla="*/ 19 w 25"/>
                <a:gd name="T7" fmla="*/ 39 h 75"/>
                <a:gd name="T8" fmla="*/ 10 w 25"/>
                <a:gd name="T9" fmla="*/ 71 h 75"/>
                <a:gd name="T10" fmla="*/ 3 w 25"/>
                <a:gd name="T11" fmla="*/ 64 h 75"/>
                <a:gd name="T12" fmla="*/ 14 w 25"/>
                <a:gd name="T13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5">
                  <a:moveTo>
                    <a:pt x="14" y="31"/>
                  </a:moveTo>
                  <a:cubicBezTo>
                    <a:pt x="20" y="25"/>
                    <a:pt x="17" y="17"/>
                    <a:pt x="18" y="11"/>
                  </a:cubicBezTo>
                  <a:cubicBezTo>
                    <a:pt x="19" y="6"/>
                    <a:pt x="17" y="0"/>
                    <a:pt x="25" y="0"/>
                  </a:cubicBezTo>
                  <a:cubicBezTo>
                    <a:pt x="23" y="13"/>
                    <a:pt x="21" y="26"/>
                    <a:pt x="19" y="39"/>
                  </a:cubicBezTo>
                  <a:cubicBezTo>
                    <a:pt x="18" y="50"/>
                    <a:pt x="9" y="59"/>
                    <a:pt x="10" y="71"/>
                  </a:cubicBezTo>
                  <a:cubicBezTo>
                    <a:pt x="1" y="75"/>
                    <a:pt x="0" y="71"/>
                    <a:pt x="3" y="64"/>
                  </a:cubicBezTo>
                  <a:cubicBezTo>
                    <a:pt x="8" y="54"/>
                    <a:pt x="15" y="43"/>
                    <a:pt x="14" y="31"/>
                  </a:cubicBezTo>
                  <a:close/>
                </a:path>
              </a:pathLst>
            </a:custGeom>
            <a:solidFill>
              <a:srgbClr val="C4A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8FFEB53-38FC-45D7-F903-A1B79D90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176"/>
              <a:ext cx="197" cy="203"/>
            </a:xfrm>
            <a:custGeom>
              <a:avLst/>
              <a:gdLst>
                <a:gd name="T0" fmla="*/ 72 w 148"/>
                <a:gd name="T1" fmla="*/ 74 h 152"/>
                <a:gd name="T2" fmla="*/ 105 w 148"/>
                <a:gd name="T3" fmla="*/ 22 h 152"/>
                <a:gd name="T4" fmla="*/ 125 w 148"/>
                <a:gd name="T5" fmla="*/ 2 h 152"/>
                <a:gd name="T6" fmla="*/ 140 w 148"/>
                <a:gd name="T7" fmla="*/ 18 h 152"/>
                <a:gd name="T8" fmla="*/ 140 w 148"/>
                <a:gd name="T9" fmla="*/ 30 h 152"/>
                <a:gd name="T10" fmla="*/ 90 w 148"/>
                <a:gd name="T11" fmla="*/ 113 h 152"/>
                <a:gd name="T12" fmla="*/ 55 w 148"/>
                <a:gd name="T13" fmla="*/ 137 h 152"/>
                <a:gd name="T14" fmla="*/ 12 w 148"/>
                <a:gd name="T15" fmla="*/ 146 h 152"/>
                <a:gd name="T16" fmla="*/ 4 w 148"/>
                <a:gd name="T17" fmla="*/ 114 h 152"/>
                <a:gd name="T18" fmla="*/ 35 w 148"/>
                <a:gd name="T19" fmla="*/ 100 h 152"/>
                <a:gd name="T20" fmla="*/ 72 w 148"/>
                <a:gd name="T21" fmla="*/ 7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52">
                  <a:moveTo>
                    <a:pt x="72" y="74"/>
                  </a:moveTo>
                  <a:cubicBezTo>
                    <a:pt x="97" y="66"/>
                    <a:pt x="99" y="43"/>
                    <a:pt x="105" y="22"/>
                  </a:cubicBezTo>
                  <a:cubicBezTo>
                    <a:pt x="109" y="11"/>
                    <a:pt x="112" y="3"/>
                    <a:pt x="125" y="2"/>
                  </a:cubicBezTo>
                  <a:cubicBezTo>
                    <a:pt x="138" y="1"/>
                    <a:pt x="148" y="0"/>
                    <a:pt x="140" y="18"/>
                  </a:cubicBezTo>
                  <a:cubicBezTo>
                    <a:pt x="138" y="21"/>
                    <a:pt x="140" y="26"/>
                    <a:pt x="140" y="30"/>
                  </a:cubicBezTo>
                  <a:cubicBezTo>
                    <a:pt x="132" y="63"/>
                    <a:pt x="114" y="90"/>
                    <a:pt x="90" y="113"/>
                  </a:cubicBezTo>
                  <a:cubicBezTo>
                    <a:pt x="83" y="128"/>
                    <a:pt x="67" y="130"/>
                    <a:pt x="55" y="137"/>
                  </a:cubicBezTo>
                  <a:cubicBezTo>
                    <a:pt x="41" y="142"/>
                    <a:pt x="29" y="152"/>
                    <a:pt x="12" y="146"/>
                  </a:cubicBezTo>
                  <a:cubicBezTo>
                    <a:pt x="0" y="138"/>
                    <a:pt x="5" y="125"/>
                    <a:pt x="4" y="114"/>
                  </a:cubicBezTo>
                  <a:cubicBezTo>
                    <a:pt x="12" y="105"/>
                    <a:pt x="24" y="105"/>
                    <a:pt x="35" y="100"/>
                  </a:cubicBezTo>
                  <a:cubicBezTo>
                    <a:pt x="49" y="94"/>
                    <a:pt x="61" y="85"/>
                    <a:pt x="72" y="74"/>
                  </a:cubicBezTo>
                  <a:close/>
                </a:path>
              </a:pathLst>
            </a:custGeom>
            <a:solidFill>
              <a:srgbClr val="D8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6770DA4C-0508-5AF9-F551-BB0AF58B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327"/>
              <a:ext cx="56" cy="34"/>
            </a:xfrm>
            <a:custGeom>
              <a:avLst/>
              <a:gdLst>
                <a:gd name="T0" fmla="*/ 2 w 42"/>
                <a:gd name="T1" fmla="*/ 22 h 26"/>
                <a:gd name="T2" fmla="*/ 36 w 42"/>
                <a:gd name="T3" fmla="*/ 0 h 26"/>
                <a:gd name="T4" fmla="*/ 26 w 42"/>
                <a:gd name="T5" fmla="*/ 17 h 26"/>
                <a:gd name="T6" fmla="*/ 2 w 42"/>
                <a:gd name="T7" fmla="*/ 26 h 26"/>
                <a:gd name="T8" fmla="*/ 1 w 42"/>
                <a:gd name="T9" fmla="*/ 23 h 26"/>
                <a:gd name="T10" fmla="*/ 2 w 42"/>
                <a:gd name="T1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6">
                  <a:moveTo>
                    <a:pt x="2" y="22"/>
                  </a:moveTo>
                  <a:cubicBezTo>
                    <a:pt x="13" y="14"/>
                    <a:pt x="25" y="7"/>
                    <a:pt x="36" y="0"/>
                  </a:cubicBezTo>
                  <a:cubicBezTo>
                    <a:pt x="42" y="11"/>
                    <a:pt x="31" y="12"/>
                    <a:pt x="26" y="17"/>
                  </a:cubicBezTo>
                  <a:cubicBezTo>
                    <a:pt x="18" y="20"/>
                    <a:pt x="10" y="23"/>
                    <a:pt x="2" y="26"/>
                  </a:cubicBezTo>
                  <a:cubicBezTo>
                    <a:pt x="1" y="25"/>
                    <a:pt x="0" y="24"/>
                    <a:pt x="1" y="23"/>
                  </a:cubicBezTo>
                  <a:cubicBezTo>
                    <a:pt x="1" y="22"/>
                    <a:pt x="1" y="22"/>
                    <a:pt x="2" y="22"/>
                  </a:cubicBezTo>
                  <a:close/>
                </a:path>
              </a:pathLst>
            </a:custGeom>
            <a:solidFill>
              <a:srgbClr val="866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D296E5AC-E5F5-329F-616B-4C9E30D9D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343"/>
              <a:ext cx="48" cy="28"/>
            </a:xfrm>
            <a:custGeom>
              <a:avLst/>
              <a:gdLst>
                <a:gd name="T0" fmla="*/ 16 w 36"/>
                <a:gd name="T1" fmla="*/ 6 h 21"/>
                <a:gd name="T2" fmla="*/ 30 w 36"/>
                <a:gd name="T3" fmla="*/ 16 h 21"/>
                <a:gd name="T4" fmla="*/ 31 w 36"/>
                <a:gd name="T5" fmla="*/ 20 h 21"/>
                <a:gd name="T6" fmla="*/ 25 w 36"/>
                <a:gd name="T7" fmla="*/ 21 h 21"/>
                <a:gd name="T8" fmla="*/ 0 w 36"/>
                <a:gd name="T9" fmla="*/ 3 h 21"/>
                <a:gd name="T10" fmla="*/ 16 w 36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1">
                  <a:moveTo>
                    <a:pt x="16" y="6"/>
                  </a:moveTo>
                  <a:cubicBezTo>
                    <a:pt x="20" y="10"/>
                    <a:pt x="25" y="13"/>
                    <a:pt x="30" y="16"/>
                  </a:cubicBezTo>
                  <a:cubicBezTo>
                    <a:pt x="31" y="17"/>
                    <a:pt x="36" y="18"/>
                    <a:pt x="31" y="20"/>
                  </a:cubicBezTo>
                  <a:cubicBezTo>
                    <a:pt x="29" y="21"/>
                    <a:pt x="27" y="21"/>
                    <a:pt x="25" y="21"/>
                  </a:cubicBezTo>
                  <a:cubicBezTo>
                    <a:pt x="17" y="15"/>
                    <a:pt x="9" y="9"/>
                    <a:pt x="0" y="3"/>
                  </a:cubicBezTo>
                  <a:cubicBezTo>
                    <a:pt x="7" y="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CE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A2AFBAAF-7FA5-5651-B57F-D6BFE07E6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301"/>
              <a:ext cx="37" cy="34"/>
            </a:xfrm>
            <a:custGeom>
              <a:avLst/>
              <a:gdLst>
                <a:gd name="T0" fmla="*/ 0 w 28"/>
                <a:gd name="T1" fmla="*/ 4 h 25"/>
                <a:gd name="T2" fmla="*/ 1 w 28"/>
                <a:gd name="T3" fmla="*/ 0 h 25"/>
                <a:gd name="T4" fmla="*/ 28 w 28"/>
                <a:gd name="T5" fmla="*/ 25 h 25"/>
                <a:gd name="T6" fmla="*/ 0 w 28"/>
                <a:gd name="T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5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10" y="8"/>
                    <a:pt x="19" y="17"/>
                    <a:pt x="28" y="25"/>
                  </a:cubicBezTo>
                  <a:cubicBezTo>
                    <a:pt x="15" y="23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CC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CAB1EA92-6C41-74CC-F67D-8DC21AE4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259"/>
              <a:ext cx="27" cy="42"/>
            </a:xfrm>
            <a:custGeom>
              <a:avLst/>
              <a:gdLst>
                <a:gd name="T0" fmla="*/ 20 w 20"/>
                <a:gd name="T1" fmla="*/ 32 h 32"/>
                <a:gd name="T2" fmla="*/ 0 w 20"/>
                <a:gd name="T3" fmla="*/ 0 h 32"/>
                <a:gd name="T4" fmla="*/ 20 w 20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2">
                  <a:moveTo>
                    <a:pt x="20" y="32"/>
                  </a:moveTo>
                  <a:cubicBezTo>
                    <a:pt x="8" y="25"/>
                    <a:pt x="3" y="13"/>
                    <a:pt x="0" y="0"/>
                  </a:cubicBezTo>
                  <a:cubicBezTo>
                    <a:pt x="10" y="8"/>
                    <a:pt x="15" y="20"/>
                    <a:pt x="20" y="32"/>
                  </a:cubicBezTo>
                  <a:close/>
                </a:path>
              </a:pathLst>
            </a:custGeom>
            <a:solidFill>
              <a:srgbClr val="CC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EF9F57B2-CF3F-6D87-BB26-CE2880F2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209"/>
              <a:ext cx="99" cy="119"/>
            </a:xfrm>
            <a:custGeom>
              <a:avLst/>
              <a:gdLst>
                <a:gd name="T0" fmla="*/ 71 w 74"/>
                <a:gd name="T1" fmla="*/ 49 h 89"/>
                <a:gd name="T2" fmla="*/ 68 w 74"/>
                <a:gd name="T3" fmla="*/ 59 h 89"/>
                <a:gd name="T4" fmla="*/ 3 w 74"/>
                <a:gd name="T5" fmla="*/ 89 h 89"/>
                <a:gd name="T6" fmla="*/ 0 w 74"/>
                <a:gd name="T7" fmla="*/ 88 h 89"/>
                <a:gd name="T8" fmla="*/ 3 w 74"/>
                <a:gd name="T9" fmla="*/ 81 h 89"/>
                <a:gd name="T10" fmla="*/ 44 w 74"/>
                <a:gd name="T11" fmla="*/ 63 h 89"/>
                <a:gd name="T12" fmla="*/ 52 w 74"/>
                <a:gd name="T13" fmla="*/ 53 h 89"/>
                <a:gd name="T14" fmla="*/ 38 w 74"/>
                <a:gd name="T15" fmla="*/ 53 h 89"/>
                <a:gd name="T16" fmla="*/ 3 w 74"/>
                <a:gd name="T17" fmla="*/ 62 h 89"/>
                <a:gd name="T18" fmla="*/ 7 w 74"/>
                <a:gd name="T19" fmla="*/ 54 h 89"/>
                <a:gd name="T20" fmla="*/ 9 w 74"/>
                <a:gd name="T21" fmla="*/ 51 h 89"/>
                <a:gd name="T22" fmla="*/ 18 w 74"/>
                <a:gd name="T23" fmla="*/ 20 h 89"/>
                <a:gd name="T24" fmla="*/ 15 w 74"/>
                <a:gd name="T25" fmla="*/ 1 h 89"/>
                <a:gd name="T26" fmla="*/ 19 w 74"/>
                <a:gd name="T27" fmla="*/ 1 h 89"/>
                <a:gd name="T28" fmla="*/ 41 w 74"/>
                <a:gd name="T29" fmla="*/ 15 h 89"/>
                <a:gd name="T30" fmla="*/ 67 w 74"/>
                <a:gd name="T31" fmla="*/ 42 h 89"/>
                <a:gd name="T32" fmla="*/ 71 w 74"/>
                <a:gd name="T33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89">
                  <a:moveTo>
                    <a:pt x="71" y="49"/>
                  </a:moveTo>
                  <a:cubicBezTo>
                    <a:pt x="74" y="53"/>
                    <a:pt x="73" y="55"/>
                    <a:pt x="68" y="59"/>
                  </a:cubicBezTo>
                  <a:cubicBezTo>
                    <a:pt x="49" y="75"/>
                    <a:pt x="27" y="85"/>
                    <a:pt x="3" y="89"/>
                  </a:cubicBezTo>
                  <a:cubicBezTo>
                    <a:pt x="2" y="88"/>
                    <a:pt x="1" y="88"/>
                    <a:pt x="0" y="88"/>
                  </a:cubicBezTo>
                  <a:cubicBezTo>
                    <a:pt x="1" y="86"/>
                    <a:pt x="2" y="84"/>
                    <a:pt x="3" y="81"/>
                  </a:cubicBezTo>
                  <a:cubicBezTo>
                    <a:pt x="16" y="73"/>
                    <a:pt x="32" y="73"/>
                    <a:pt x="44" y="63"/>
                  </a:cubicBezTo>
                  <a:cubicBezTo>
                    <a:pt x="48" y="60"/>
                    <a:pt x="54" y="58"/>
                    <a:pt x="52" y="53"/>
                  </a:cubicBezTo>
                  <a:cubicBezTo>
                    <a:pt x="49" y="46"/>
                    <a:pt x="43" y="51"/>
                    <a:pt x="38" y="53"/>
                  </a:cubicBezTo>
                  <a:cubicBezTo>
                    <a:pt x="27" y="57"/>
                    <a:pt x="18" y="70"/>
                    <a:pt x="3" y="62"/>
                  </a:cubicBezTo>
                  <a:cubicBezTo>
                    <a:pt x="5" y="59"/>
                    <a:pt x="6" y="56"/>
                    <a:pt x="7" y="54"/>
                  </a:cubicBezTo>
                  <a:cubicBezTo>
                    <a:pt x="7" y="53"/>
                    <a:pt x="8" y="51"/>
                    <a:pt x="9" y="51"/>
                  </a:cubicBezTo>
                  <a:cubicBezTo>
                    <a:pt x="29" y="38"/>
                    <a:pt x="29" y="38"/>
                    <a:pt x="18" y="20"/>
                  </a:cubicBezTo>
                  <a:cubicBezTo>
                    <a:pt x="12" y="14"/>
                    <a:pt x="11" y="8"/>
                    <a:pt x="15" y="1"/>
                  </a:cubicBezTo>
                  <a:cubicBezTo>
                    <a:pt x="16" y="1"/>
                    <a:pt x="18" y="1"/>
                    <a:pt x="19" y="1"/>
                  </a:cubicBezTo>
                  <a:cubicBezTo>
                    <a:pt x="30" y="0"/>
                    <a:pt x="35" y="9"/>
                    <a:pt x="41" y="15"/>
                  </a:cubicBezTo>
                  <a:cubicBezTo>
                    <a:pt x="50" y="24"/>
                    <a:pt x="58" y="33"/>
                    <a:pt x="67" y="42"/>
                  </a:cubicBezTo>
                  <a:cubicBezTo>
                    <a:pt x="69" y="44"/>
                    <a:pt x="69" y="47"/>
                    <a:pt x="71" y="49"/>
                  </a:cubicBezTo>
                  <a:close/>
                </a:path>
              </a:pathLst>
            </a:custGeom>
            <a:solidFill>
              <a:srgbClr val="8B7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BC65E0F1-D826-050B-E29B-FBB795BC9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356"/>
              <a:ext cx="82" cy="25"/>
            </a:xfrm>
            <a:custGeom>
              <a:avLst/>
              <a:gdLst>
                <a:gd name="T0" fmla="*/ 61 w 61"/>
                <a:gd name="T1" fmla="*/ 0 h 19"/>
                <a:gd name="T2" fmla="*/ 61 w 61"/>
                <a:gd name="T3" fmla="*/ 4 h 19"/>
                <a:gd name="T4" fmla="*/ 0 w 61"/>
                <a:gd name="T5" fmla="*/ 19 h 19"/>
                <a:gd name="T6" fmla="*/ 17 w 61"/>
                <a:gd name="T7" fmla="*/ 11 h 19"/>
                <a:gd name="T8" fmla="*/ 61 w 6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9">
                  <a:moveTo>
                    <a:pt x="61" y="0"/>
                  </a:moveTo>
                  <a:cubicBezTo>
                    <a:pt x="61" y="1"/>
                    <a:pt x="61" y="2"/>
                    <a:pt x="61" y="4"/>
                  </a:cubicBezTo>
                  <a:cubicBezTo>
                    <a:pt x="43" y="15"/>
                    <a:pt x="22" y="19"/>
                    <a:pt x="0" y="19"/>
                  </a:cubicBezTo>
                  <a:cubicBezTo>
                    <a:pt x="5" y="12"/>
                    <a:pt x="13" y="17"/>
                    <a:pt x="17" y="11"/>
                  </a:cubicBezTo>
                  <a:cubicBezTo>
                    <a:pt x="33" y="12"/>
                    <a:pt x="46" y="4"/>
                    <a:pt x="61" y="0"/>
                  </a:cubicBezTo>
                  <a:close/>
                </a:path>
              </a:pathLst>
            </a:custGeom>
            <a:solidFill>
              <a:srgbClr val="8D7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CBBFA296-2B09-8CD6-C565-7C7DFEE3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946"/>
              <a:ext cx="116" cy="51"/>
            </a:xfrm>
            <a:custGeom>
              <a:avLst/>
              <a:gdLst>
                <a:gd name="T0" fmla="*/ 83 w 87"/>
                <a:gd name="T1" fmla="*/ 11 h 38"/>
                <a:gd name="T2" fmla="*/ 0 w 87"/>
                <a:gd name="T3" fmla="*/ 38 h 38"/>
                <a:gd name="T4" fmla="*/ 32 w 87"/>
                <a:gd name="T5" fmla="*/ 14 h 38"/>
                <a:gd name="T6" fmla="*/ 43 w 87"/>
                <a:gd name="T7" fmla="*/ 11 h 38"/>
                <a:gd name="T8" fmla="*/ 87 w 87"/>
                <a:gd name="T9" fmla="*/ 10 h 38"/>
                <a:gd name="T10" fmla="*/ 83 w 87"/>
                <a:gd name="T1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8">
                  <a:moveTo>
                    <a:pt x="83" y="11"/>
                  </a:moveTo>
                  <a:cubicBezTo>
                    <a:pt x="53" y="11"/>
                    <a:pt x="27" y="26"/>
                    <a:pt x="0" y="38"/>
                  </a:cubicBezTo>
                  <a:cubicBezTo>
                    <a:pt x="7" y="25"/>
                    <a:pt x="23" y="24"/>
                    <a:pt x="32" y="14"/>
                  </a:cubicBezTo>
                  <a:cubicBezTo>
                    <a:pt x="36" y="13"/>
                    <a:pt x="39" y="12"/>
                    <a:pt x="43" y="11"/>
                  </a:cubicBezTo>
                  <a:cubicBezTo>
                    <a:pt x="58" y="11"/>
                    <a:pt x="72" y="0"/>
                    <a:pt x="87" y="10"/>
                  </a:cubicBezTo>
                  <a:cubicBezTo>
                    <a:pt x="86" y="10"/>
                    <a:pt x="85" y="11"/>
                    <a:pt x="83" y="11"/>
                  </a:cubicBezTo>
                  <a:close/>
                </a:path>
              </a:pathLst>
            </a:custGeom>
            <a:solidFill>
              <a:srgbClr val="8E7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BA0389B6-7D87-7248-B58C-94999E406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184"/>
              <a:ext cx="51" cy="91"/>
            </a:xfrm>
            <a:custGeom>
              <a:avLst/>
              <a:gdLst>
                <a:gd name="T0" fmla="*/ 9 w 38"/>
                <a:gd name="T1" fmla="*/ 68 h 68"/>
                <a:gd name="T2" fmla="*/ 5 w 38"/>
                <a:gd name="T3" fmla="*/ 64 h 68"/>
                <a:gd name="T4" fmla="*/ 0 w 38"/>
                <a:gd name="T5" fmla="*/ 48 h 68"/>
                <a:gd name="T6" fmla="*/ 13 w 38"/>
                <a:gd name="T7" fmla="*/ 19 h 68"/>
                <a:gd name="T8" fmla="*/ 38 w 38"/>
                <a:gd name="T9" fmla="*/ 2 h 68"/>
                <a:gd name="T10" fmla="*/ 9 w 38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8">
                  <a:moveTo>
                    <a:pt x="9" y="68"/>
                  </a:moveTo>
                  <a:cubicBezTo>
                    <a:pt x="7" y="67"/>
                    <a:pt x="6" y="66"/>
                    <a:pt x="5" y="64"/>
                  </a:cubicBezTo>
                  <a:cubicBezTo>
                    <a:pt x="3" y="59"/>
                    <a:pt x="1" y="53"/>
                    <a:pt x="0" y="48"/>
                  </a:cubicBezTo>
                  <a:cubicBezTo>
                    <a:pt x="4" y="38"/>
                    <a:pt x="10" y="29"/>
                    <a:pt x="13" y="19"/>
                  </a:cubicBezTo>
                  <a:cubicBezTo>
                    <a:pt x="17" y="7"/>
                    <a:pt x="24" y="0"/>
                    <a:pt x="38" y="2"/>
                  </a:cubicBezTo>
                  <a:cubicBezTo>
                    <a:pt x="38" y="28"/>
                    <a:pt x="23" y="48"/>
                    <a:pt x="9" y="68"/>
                  </a:cubicBezTo>
                  <a:close/>
                </a:path>
              </a:pathLst>
            </a:custGeom>
            <a:solidFill>
              <a:srgbClr val="D8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0E290842-FDC7-D679-5913-7A3EFF048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193"/>
              <a:ext cx="69" cy="76"/>
            </a:xfrm>
            <a:custGeom>
              <a:avLst/>
              <a:gdLst>
                <a:gd name="T0" fmla="*/ 43 w 52"/>
                <a:gd name="T1" fmla="*/ 41 h 57"/>
                <a:gd name="T2" fmla="*/ 48 w 52"/>
                <a:gd name="T3" fmla="*/ 57 h 57"/>
                <a:gd name="T4" fmla="*/ 0 w 52"/>
                <a:gd name="T5" fmla="*/ 13 h 57"/>
                <a:gd name="T6" fmla="*/ 24 w 52"/>
                <a:gd name="T7" fmla="*/ 5 h 57"/>
                <a:gd name="T8" fmla="*/ 36 w 52"/>
                <a:gd name="T9" fmla="*/ 34 h 57"/>
                <a:gd name="T10" fmla="*/ 43 w 52"/>
                <a:gd name="T11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43" y="41"/>
                  </a:moveTo>
                  <a:cubicBezTo>
                    <a:pt x="52" y="44"/>
                    <a:pt x="52" y="50"/>
                    <a:pt x="48" y="57"/>
                  </a:cubicBezTo>
                  <a:cubicBezTo>
                    <a:pt x="32" y="43"/>
                    <a:pt x="16" y="28"/>
                    <a:pt x="0" y="13"/>
                  </a:cubicBezTo>
                  <a:cubicBezTo>
                    <a:pt x="5" y="0"/>
                    <a:pt x="16" y="7"/>
                    <a:pt x="24" y="5"/>
                  </a:cubicBezTo>
                  <a:cubicBezTo>
                    <a:pt x="30" y="14"/>
                    <a:pt x="38" y="22"/>
                    <a:pt x="36" y="34"/>
                  </a:cubicBezTo>
                  <a:cubicBezTo>
                    <a:pt x="36" y="38"/>
                    <a:pt x="39" y="40"/>
                    <a:pt x="43" y="41"/>
                  </a:cubicBezTo>
                  <a:close/>
                </a:path>
              </a:pathLst>
            </a:custGeom>
            <a:solidFill>
              <a:srgbClr val="EDD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6EAC3071-4C9F-4D49-B900-1107D65F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1188"/>
              <a:ext cx="43" cy="51"/>
            </a:xfrm>
            <a:custGeom>
              <a:avLst/>
              <a:gdLst>
                <a:gd name="T0" fmla="*/ 13 w 32"/>
                <a:gd name="T1" fmla="*/ 38 h 38"/>
                <a:gd name="T2" fmla="*/ 1 w 32"/>
                <a:gd name="T3" fmla="*/ 9 h 38"/>
                <a:gd name="T4" fmla="*/ 27 w 32"/>
                <a:gd name="T5" fmla="*/ 8 h 38"/>
                <a:gd name="T6" fmla="*/ 13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13" y="38"/>
                  </a:moveTo>
                  <a:cubicBezTo>
                    <a:pt x="8" y="29"/>
                    <a:pt x="0" y="21"/>
                    <a:pt x="1" y="9"/>
                  </a:cubicBezTo>
                  <a:cubicBezTo>
                    <a:pt x="10" y="5"/>
                    <a:pt x="23" y="0"/>
                    <a:pt x="27" y="8"/>
                  </a:cubicBezTo>
                  <a:cubicBezTo>
                    <a:pt x="32" y="19"/>
                    <a:pt x="21" y="29"/>
                    <a:pt x="13" y="38"/>
                  </a:cubicBezTo>
                  <a:close/>
                </a:path>
              </a:pathLst>
            </a:custGeom>
            <a:solidFill>
              <a:srgbClr val="D8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665262FB-7903-BECD-67D5-B12B1521E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062"/>
              <a:ext cx="56" cy="86"/>
            </a:xfrm>
            <a:custGeom>
              <a:avLst/>
              <a:gdLst>
                <a:gd name="T0" fmla="*/ 21 w 42"/>
                <a:gd name="T1" fmla="*/ 60 h 64"/>
                <a:gd name="T2" fmla="*/ 6 w 42"/>
                <a:gd name="T3" fmla="*/ 26 h 64"/>
                <a:gd name="T4" fmla="*/ 10 w 42"/>
                <a:gd name="T5" fmla="*/ 7 h 64"/>
                <a:gd name="T6" fmla="*/ 23 w 42"/>
                <a:gd name="T7" fmla="*/ 14 h 64"/>
                <a:gd name="T8" fmla="*/ 42 w 42"/>
                <a:gd name="T9" fmla="*/ 63 h 64"/>
                <a:gd name="T10" fmla="*/ 21 w 42"/>
                <a:gd name="T1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4">
                  <a:moveTo>
                    <a:pt x="21" y="60"/>
                  </a:moveTo>
                  <a:cubicBezTo>
                    <a:pt x="17" y="48"/>
                    <a:pt x="13" y="36"/>
                    <a:pt x="6" y="26"/>
                  </a:cubicBezTo>
                  <a:cubicBezTo>
                    <a:pt x="0" y="18"/>
                    <a:pt x="5" y="11"/>
                    <a:pt x="10" y="7"/>
                  </a:cubicBezTo>
                  <a:cubicBezTo>
                    <a:pt x="18" y="0"/>
                    <a:pt x="20" y="10"/>
                    <a:pt x="23" y="14"/>
                  </a:cubicBezTo>
                  <a:cubicBezTo>
                    <a:pt x="34" y="28"/>
                    <a:pt x="40" y="45"/>
                    <a:pt x="42" y="63"/>
                  </a:cubicBezTo>
                  <a:cubicBezTo>
                    <a:pt x="35" y="63"/>
                    <a:pt x="27" y="64"/>
                    <a:pt x="21" y="60"/>
                  </a:cubicBezTo>
                  <a:close/>
                </a:path>
              </a:pathLst>
            </a:custGeom>
            <a:solidFill>
              <a:srgbClr val="DCC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3">
              <a:extLst>
                <a:ext uri="{FF2B5EF4-FFF2-40B4-BE49-F238E27FC236}">
                  <a16:creationId xmlns:a16="http://schemas.microsoft.com/office/drawing/2014/main" id="{2D58616C-FEC9-B810-2656-76F837378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098"/>
              <a:ext cx="45" cy="44"/>
            </a:xfrm>
            <a:custGeom>
              <a:avLst/>
              <a:gdLst>
                <a:gd name="T0" fmla="*/ 0 w 34"/>
                <a:gd name="T1" fmla="*/ 23 h 33"/>
                <a:gd name="T2" fmla="*/ 19 w 34"/>
                <a:gd name="T3" fmla="*/ 2 h 33"/>
                <a:gd name="T4" fmla="*/ 34 w 34"/>
                <a:gd name="T5" fmla="*/ 32 h 33"/>
                <a:gd name="T6" fmla="*/ 0 w 34"/>
                <a:gd name="T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3">
                  <a:moveTo>
                    <a:pt x="0" y="23"/>
                  </a:moveTo>
                  <a:cubicBezTo>
                    <a:pt x="5" y="15"/>
                    <a:pt x="10" y="0"/>
                    <a:pt x="19" y="2"/>
                  </a:cubicBezTo>
                  <a:cubicBezTo>
                    <a:pt x="29" y="5"/>
                    <a:pt x="32" y="20"/>
                    <a:pt x="34" y="32"/>
                  </a:cubicBezTo>
                  <a:cubicBezTo>
                    <a:pt x="22" y="33"/>
                    <a:pt x="10" y="30"/>
                    <a:pt x="0" y="23"/>
                  </a:cubicBezTo>
                  <a:close/>
                </a:path>
              </a:pathLst>
            </a:custGeom>
            <a:solidFill>
              <a:srgbClr val="DAC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5157BEF2-8632-F468-31F2-5B82C3787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017"/>
              <a:ext cx="82" cy="56"/>
            </a:xfrm>
            <a:custGeom>
              <a:avLst/>
              <a:gdLst>
                <a:gd name="T0" fmla="*/ 61 w 62"/>
                <a:gd name="T1" fmla="*/ 21 h 42"/>
                <a:gd name="T2" fmla="*/ 27 w 62"/>
                <a:gd name="T3" fmla="*/ 35 h 42"/>
                <a:gd name="T4" fmla="*/ 7 w 62"/>
                <a:gd name="T5" fmla="*/ 32 h 42"/>
                <a:gd name="T6" fmla="*/ 14 w 62"/>
                <a:gd name="T7" fmla="*/ 18 h 42"/>
                <a:gd name="T8" fmla="*/ 62 w 62"/>
                <a:gd name="T9" fmla="*/ 1 h 42"/>
                <a:gd name="T10" fmla="*/ 61 w 62"/>
                <a:gd name="T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2">
                  <a:moveTo>
                    <a:pt x="61" y="21"/>
                  </a:moveTo>
                  <a:cubicBezTo>
                    <a:pt x="49" y="23"/>
                    <a:pt x="37" y="28"/>
                    <a:pt x="27" y="35"/>
                  </a:cubicBezTo>
                  <a:cubicBezTo>
                    <a:pt x="18" y="42"/>
                    <a:pt x="12" y="39"/>
                    <a:pt x="7" y="32"/>
                  </a:cubicBezTo>
                  <a:cubicBezTo>
                    <a:pt x="0" y="23"/>
                    <a:pt x="10" y="21"/>
                    <a:pt x="14" y="18"/>
                  </a:cubicBezTo>
                  <a:cubicBezTo>
                    <a:pt x="29" y="9"/>
                    <a:pt x="44" y="0"/>
                    <a:pt x="62" y="1"/>
                  </a:cubicBezTo>
                  <a:cubicBezTo>
                    <a:pt x="62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DB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5">
              <a:extLst>
                <a:ext uri="{FF2B5EF4-FFF2-40B4-BE49-F238E27FC236}">
                  <a16:creationId xmlns:a16="http://schemas.microsoft.com/office/drawing/2014/main" id="{BA3E5621-393E-3269-A77C-443AFBC41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055"/>
              <a:ext cx="50" cy="43"/>
            </a:xfrm>
            <a:custGeom>
              <a:avLst/>
              <a:gdLst>
                <a:gd name="T0" fmla="*/ 24 w 37"/>
                <a:gd name="T1" fmla="*/ 32 h 32"/>
                <a:gd name="T2" fmla="*/ 3 w 37"/>
                <a:gd name="T3" fmla="*/ 14 h 32"/>
                <a:gd name="T4" fmla="*/ 30 w 37"/>
                <a:gd name="T5" fmla="*/ 0 h 32"/>
                <a:gd name="T6" fmla="*/ 32 w 37"/>
                <a:gd name="T7" fmla="*/ 0 h 32"/>
                <a:gd name="T8" fmla="*/ 24 w 3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24" y="32"/>
                  </a:moveTo>
                  <a:cubicBezTo>
                    <a:pt x="16" y="27"/>
                    <a:pt x="0" y="25"/>
                    <a:pt x="3" y="14"/>
                  </a:cubicBezTo>
                  <a:cubicBezTo>
                    <a:pt x="5" y="5"/>
                    <a:pt x="19" y="1"/>
                    <a:pt x="30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0" y="11"/>
                    <a:pt x="37" y="25"/>
                    <a:pt x="24" y="32"/>
                  </a:cubicBezTo>
                  <a:close/>
                </a:path>
              </a:pathLst>
            </a:custGeom>
            <a:solidFill>
              <a:srgbClr val="D7C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6">
              <a:extLst>
                <a:ext uri="{FF2B5EF4-FFF2-40B4-BE49-F238E27FC236}">
                  <a16:creationId xmlns:a16="http://schemas.microsoft.com/office/drawing/2014/main" id="{3A29BD1F-75F5-8CE2-5E64-681439AEE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1185"/>
              <a:ext cx="125" cy="95"/>
            </a:xfrm>
            <a:custGeom>
              <a:avLst/>
              <a:gdLst>
                <a:gd name="T0" fmla="*/ 40 w 94"/>
                <a:gd name="T1" fmla="*/ 71 h 71"/>
                <a:gd name="T2" fmla="*/ 8 w 94"/>
                <a:gd name="T3" fmla="*/ 30 h 71"/>
                <a:gd name="T4" fmla="*/ 0 w 94"/>
                <a:gd name="T5" fmla="*/ 0 h 71"/>
                <a:gd name="T6" fmla="*/ 8 w 94"/>
                <a:gd name="T7" fmla="*/ 0 h 71"/>
                <a:gd name="T8" fmla="*/ 36 w 94"/>
                <a:gd name="T9" fmla="*/ 53 h 71"/>
                <a:gd name="T10" fmla="*/ 34 w 94"/>
                <a:gd name="T11" fmla="*/ 34 h 71"/>
                <a:gd name="T12" fmla="*/ 28 w 94"/>
                <a:gd name="T13" fmla="*/ 4 h 71"/>
                <a:gd name="T14" fmla="*/ 37 w 94"/>
                <a:gd name="T15" fmla="*/ 11 h 71"/>
                <a:gd name="T16" fmla="*/ 40 w 94"/>
                <a:gd name="T17" fmla="*/ 14 h 71"/>
                <a:gd name="T18" fmla="*/ 68 w 94"/>
                <a:gd name="T19" fmla="*/ 18 h 71"/>
                <a:gd name="T20" fmla="*/ 92 w 94"/>
                <a:gd name="T21" fmla="*/ 11 h 71"/>
                <a:gd name="T22" fmla="*/ 88 w 94"/>
                <a:gd name="T23" fmla="*/ 35 h 71"/>
                <a:gd name="T24" fmla="*/ 71 w 94"/>
                <a:gd name="T25" fmla="*/ 45 h 71"/>
                <a:gd name="T26" fmla="*/ 40 w 9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71">
                  <a:moveTo>
                    <a:pt x="40" y="71"/>
                  </a:moveTo>
                  <a:cubicBezTo>
                    <a:pt x="19" y="65"/>
                    <a:pt x="16" y="45"/>
                    <a:pt x="8" y="30"/>
                  </a:cubicBezTo>
                  <a:cubicBezTo>
                    <a:pt x="4" y="21"/>
                    <a:pt x="2" y="1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8" y="16"/>
                    <a:pt x="19" y="38"/>
                    <a:pt x="36" y="53"/>
                  </a:cubicBezTo>
                  <a:cubicBezTo>
                    <a:pt x="42" y="45"/>
                    <a:pt x="36" y="40"/>
                    <a:pt x="34" y="34"/>
                  </a:cubicBezTo>
                  <a:cubicBezTo>
                    <a:pt x="32" y="24"/>
                    <a:pt x="23" y="16"/>
                    <a:pt x="28" y="4"/>
                  </a:cubicBezTo>
                  <a:cubicBezTo>
                    <a:pt x="34" y="3"/>
                    <a:pt x="36" y="7"/>
                    <a:pt x="37" y="11"/>
                  </a:cubicBezTo>
                  <a:cubicBezTo>
                    <a:pt x="38" y="12"/>
                    <a:pt x="40" y="13"/>
                    <a:pt x="40" y="14"/>
                  </a:cubicBezTo>
                  <a:cubicBezTo>
                    <a:pt x="47" y="29"/>
                    <a:pt x="57" y="30"/>
                    <a:pt x="68" y="18"/>
                  </a:cubicBezTo>
                  <a:cubicBezTo>
                    <a:pt x="74" y="8"/>
                    <a:pt x="84" y="13"/>
                    <a:pt x="92" y="11"/>
                  </a:cubicBezTo>
                  <a:cubicBezTo>
                    <a:pt x="91" y="19"/>
                    <a:pt x="94" y="28"/>
                    <a:pt x="88" y="35"/>
                  </a:cubicBezTo>
                  <a:cubicBezTo>
                    <a:pt x="79" y="32"/>
                    <a:pt x="76" y="40"/>
                    <a:pt x="71" y="45"/>
                  </a:cubicBezTo>
                  <a:cubicBezTo>
                    <a:pt x="60" y="53"/>
                    <a:pt x="53" y="66"/>
                    <a:pt x="40" y="71"/>
                  </a:cubicBezTo>
                  <a:close/>
                </a:path>
              </a:pathLst>
            </a:custGeom>
            <a:solidFill>
              <a:srgbClr val="8F7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7">
              <a:extLst>
                <a:ext uri="{FF2B5EF4-FFF2-40B4-BE49-F238E27FC236}">
                  <a16:creationId xmlns:a16="http://schemas.microsoft.com/office/drawing/2014/main" id="{84D84793-C22A-3CA7-5CEB-9664C323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184"/>
              <a:ext cx="56" cy="89"/>
            </a:xfrm>
            <a:custGeom>
              <a:avLst/>
              <a:gdLst>
                <a:gd name="T0" fmla="*/ 20 w 42"/>
                <a:gd name="T1" fmla="*/ 5 h 67"/>
                <a:gd name="T2" fmla="*/ 35 w 42"/>
                <a:gd name="T3" fmla="*/ 39 h 67"/>
                <a:gd name="T4" fmla="*/ 32 w 42"/>
                <a:gd name="T5" fmla="*/ 60 h 67"/>
                <a:gd name="T6" fmla="*/ 18 w 42"/>
                <a:gd name="T7" fmla="*/ 52 h 67"/>
                <a:gd name="T8" fmla="*/ 0 w 42"/>
                <a:gd name="T9" fmla="*/ 1 h 67"/>
                <a:gd name="T10" fmla="*/ 20 w 42"/>
                <a:gd name="T11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7">
                  <a:moveTo>
                    <a:pt x="20" y="5"/>
                  </a:moveTo>
                  <a:cubicBezTo>
                    <a:pt x="24" y="17"/>
                    <a:pt x="27" y="30"/>
                    <a:pt x="35" y="39"/>
                  </a:cubicBezTo>
                  <a:cubicBezTo>
                    <a:pt x="42" y="48"/>
                    <a:pt x="38" y="55"/>
                    <a:pt x="32" y="60"/>
                  </a:cubicBezTo>
                  <a:cubicBezTo>
                    <a:pt x="23" y="67"/>
                    <a:pt x="21" y="56"/>
                    <a:pt x="18" y="52"/>
                  </a:cubicBezTo>
                  <a:cubicBezTo>
                    <a:pt x="8" y="36"/>
                    <a:pt x="0" y="20"/>
                    <a:pt x="0" y="1"/>
                  </a:cubicBezTo>
                  <a:cubicBezTo>
                    <a:pt x="7" y="0"/>
                    <a:pt x="14" y="1"/>
                    <a:pt x="20" y="5"/>
                  </a:cubicBezTo>
                  <a:close/>
                </a:path>
              </a:pathLst>
            </a:custGeom>
            <a:solidFill>
              <a:srgbClr val="DB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8">
              <a:extLst>
                <a:ext uri="{FF2B5EF4-FFF2-40B4-BE49-F238E27FC236}">
                  <a16:creationId xmlns:a16="http://schemas.microsoft.com/office/drawing/2014/main" id="{EBBE5494-2ABE-F142-963C-7FC77A0C5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89"/>
              <a:ext cx="41" cy="47"/>
            </a:xfrm>
            <a:custGeom>
              <a:avLst/>
              <a:gdLst>
                <a:gd name="T0" fmla="*/ 31 w 31"/>
                <a:gd name="T1" fmla="*/ 15 h 35"/>
                <a:gd name="T2" fmla="*/ 16 w 31"/>
                <a:gd name="T3" fmla="*/ 34 h 35"/>
                <a:gd name="T4" fmla="*/ 0 w 31"/>
                <a:gd name="T5" fmla="*/ 8 h 35"/>
                <a:gd name="T6" fmla="*/ 31 w 31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5">
                  <a:moveTo>
                    <a:pt x="31" y="15"/>
                  </a:moveTo>
                  <a:cubicBezTo>
                    <a:pt x="27" y="23"/>
                    <a:pt x="23" y="35"/>
                    <a:pt x="16" y="34"/>
                  </a:cubicBezTo>
                  <a:cubicBezTo>
                    <a:pt x="5" y="32"/>
                    <a:pt x="4" y="18"/>
                    <a:pt x="0" y="8"/>
                  </a:cubicBezTo>
                  <a:cubicBezTo>
                    <a:pt x="11" y="8"/>
                    <a:pt x="24" y="0"/>
                    <a:pt x="31" y="15"/>
                  </a:cubicBezTo>
                  <a:close/>
                </a:path>
              </a:pathLst>
            </a:custGeom>
            <a:solidFill>
              <a:srgbClr val="DEC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70BBABBF-72CA-B21F-F0B2-E7133668C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213"/>
              <a:ext cx="64" cy="103"/>
            </a:xfrm>
            <a:custGeom>
              <a:avLst/>
              <a:gdLst>
                <a:gd name="T0" fmla="*/ 0 w 48"/>
                <a:gd name="T1" fmla="*/ 50 h 77"/>
                <a:gd name="T2" fmla="*/ 47 w 48"/>
                <a:gd name="T3" fmla="*/ 0 h 77"/>
                <a:gd name="T4" fmla="*/ 48 w 48"/>
                <a:gd name="T5" fmla="*/ 14 h 77"/>
                <a:gd name="T6" fmla="*/ 39 w 48"/>
                <a:gd name="T7" fmla="*/ 69 h 77"/>
                <a:gd name="T8" fmla="*/ 16 w 48"/>
                <a:gd name="T9" fmla="*/ 64 h 77"/>
                <a:gd name="T10" fmla="*/ 0 w 48"/>
                <a:gd name="T11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7">
                  <a:moveTo>
                    <a:pt x="0" y="50"/>
                  </a:moveTo>
                  <a:cubicBezTo>
                    <a:pt x="12" y="32"/>
                    <a:pt x="30" y="19"/>
                    <a:pt x="47" y="0"/>
                  </a:cubicBezTo>
                  <a:cubicBezTo>
                    <a:pt x="47" y="7"/>
                    <a:pt x="48" y="11"/>
                    <a:pt x="48" y="14"/>
                  </a:cubicBezTo>
                  <a:cubicBezTo>
                    <a:pt x="45" y="33"/>
                    <a:pt x="42" y="51"/>
                    <a:pt x="39" y="69"/>
                  </a:cubicBezTo>
                  <a:cubicBezTo>
                    <a:pt x="29" y="77"/>
                    <a:pt x="23" y="68"/>
                    <a:pt x="16" y="64"/>
                  </a:cubicBezTo>
                  <a:cubicBezTo>
                    <a:pt x="10" y="60"/>
                    <a:pt x="5" y="55"/>
                    <a:pt x="0" y="50"/>
                  </a:cubicBezTo>
                  <a:close/>
                </a:path>
              </a:pathLst>
            </a:custGeom>
            <a:solidFill>
              <a:srgbClr val="E6D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0C5D6036-FCE3-E8E9-5C98-4BDC626E5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280"/>
              <a:ext cx="52" cy="37"/>
            </a:xfrm>
            <a:custGeom>
              <a:avLst/>
              <a:gdLst>
                <a:gd name="T0" fmla="*/ 0 w 39"/>
                <a:gd name="T1" fmla="*/ 0 h 28"/>
                <a:gd name="T2" fmla="*/ 39 w 39"/>
                <a:gd name="T3" fmla="*/ 19 h 28"/>
                <a:gd name="T4" fmla="*/ 36 w 39"/>
                <a:gd name="T5" fmla="*/ 28 h 28"/>
                <a:gd name="T6" fmla="*/ 0 w 3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8">
                  <a:moveTo>
                    <a:pt x="0" y="0"/>
                  </a:moveTo>
                  <a:cubicBezTo>
                    <a:pt x="14" y="3"/>
                    <a:pt x="22" y="21"/>
                    <a:pt x="39" y="19"/>
                  </a:cubicBezTo>
                  <a:cubicBezTo>
                    <a:pt x="38" y="22"/>
                    <a:pt x="37" y="25"/>
                    <a:pt x="36" y="28"/>
                  </a:cubicBezTo>
                  <a:cubicBezTo>
                    <a:pt x="23" y="20"/>
                    <a:pt x="5" y="18"/>
                    <a:pt x="0" y="0"/>
                  </a:cubicBezTo>
                  <a:close/>
                </a:path>
              </a:pathLst>
            </a:custGeom>
            <a:solidFill>
              <a:srgbClr val="897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1">
              <a:extLst>
                <a:ext uri="{FF2B5EF4-FFF2-40B4-BE49-F238E27FC236}">
                  <a16:creationId xmlns:a16="http://schemas.microsoft.com/office/drawing/2014/main" id="{954FC954-6AF7-37CD-52CF-D3436C0DF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1261"/>
              <a:ext cx="84" cy="58"/>
            </a:xfrm>
            <a:custGeom>
              <a:avLst/>
              <a:gdLst>
                <a:gd name="T0" fmla="*/ 0 w 63"/>
                <a:gd name="T1" fmla="*/ 23 h 43"/>
                <a:gd name="T2" fmla="*/ 36 w 63"/>
                <a:gd name="T3" fmla="*/ 7 h 43"/>
                <a:gd name="T4" fmla="*/ 57 w 63"/>
                <a:gd name="T5" fmla="*/ 10 h 43"/>
                <a:gd name="T6" fmla="*/ 49 w 63"/>
                <a:gd name="T7" fmla="*/ 25 h 43"/>
                <a:gd name="T8" fmla="*/ 0 w 63"/>
                <a:gd name="T9" fmla="*/ 42 h 43"/>
                <a:gd name="T10" fmla="*/ 0 w 63"/>
                <a:gd name="T1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3">
                  <a:moveTo>
                    <a:pt x="0" y="23"/>
                  </a:moveTo>
                  <a:cubicBezTo>
                    <a:pt x="13" y="20"/>
                    <a:pt x="26" y="16"/>
                    <a:pt x="36" y="7"/>
                  </a:cubicBezTo>
                  <a:cubicBezTo>
                    <a:pt x="45" y="0"/>
                    <a:pt x="51" y="4"/>
                    <a:pt x="57" y="10"/>
                  </a:cubicBezTo>
                  <a:cubicBezTo>
                    <a:pt x="63" y="19"/>
                    <a:pt x="53" y="22"/>
                    <a:pt x="49" y="25"/>
                  </a:cubicBezTo>
                  <a:cubicBezTo>
                    <a:pt x="34" y="35"/>
                    <a:pt x="19" y="43"/>
                    <a:pt x="0" y="42"/>
                  </a:cubicBezTo>
                  <a:cubicBezTo>
                    <a:pt x="0" y="36"/>
                    <a:pt x="0" y="30"/>
                    <a:pt x="0" y="23"/>
                  </a:cubicBezTo>
                  <a:close/>
                </a:path>
              </a:pathLst>
            </a:custGeom>
            <a:solidFill>
              <a:srgbClr val="DE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2">
              <a:extLst>
                <a:ext uri="{FF2B5EF4-FFF2-40B4-BE49-F238E27FC236}">
                  <a16:creationId xmlns:a16="http://schemas.microsoft.com/office/drawing/2014/main" id="{319B1866-1A74-6681-8326-CA9A160FE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236"/>
              <a:ext cx="47" cy="45"/>
            </a:xfrm>
            <a:custGeom>
              <a:avLst/>
              <a:gdLst>
                <a:gd name="T0" fmla="*/ 12 w 35"/>
                <a:gd name="T1" fmla="*/ 0 h 34"/>
                <a:gd name="T2" fmla="*/ 31 w 35"/>
                <a:gd name="T3" fmla="*/ 19 h 34"/>
                <a:gd name="T4" fmla="*/ 1 w 35"/>
                <a:gd name="T5" fmla="*/ 34 h 34"/>
                <a:gd name="T6" fmla="*/ 12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12" y="0"/>
                  </a:moveTo>
                  <a:cubicBezTo>
                    <a:pt x="19" y="6"/>
                    <a:pt x="35" y="9"/>
                    <a:pt x="31" y="19"/>
                  </a:cubicBezTo>
                  <a:cubicBezTo>
                    <a:pt x="28" y="29"/>
                    <a:pt x="13" y="32"/>
                    <a:pt x="1" y="34"/>
                  </a:cubicBezTo>
                  <a:cubicBezTo>
                    <a:pt x="4" y="22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9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6" name="Group 85">
            <a:extLst>
              <a:ext uri="{FF2B5EF4-FFF2-40B4-BE49-F238E27FC236}">
                <a16:creationId xmlns:a16="http://schemas.microsoft.com/office/drawing/2014/main" id="{438D5636-3322-6040-4C74-4867318593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07238" y="2281237"/>
            <a:ext cx="669925" cy="938213"/>
            <a:chOff x="4477" y="1437"/>
            <a:chExt cx="422" cy="591"/>
          </a:xfrm>
        </p:grpSpPr>
        <p:sp>
          <p:nvSpPr>
            <p:cNvPr id="98" name="Freeform 86">
              <a:extLst>
                <a:ext uri="{FF2B5EF4-FFF2-40B4-BE49-F238E27FC236}">
                  <a16:creationId xmlns:a16="http://schemas.microsoft.com/office/drawing/2014/main" id="{83D160B5-8B65-6963-EEBA-0150E3AA1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489"/>
              <a:ext cx="15" cy="509"/>
            </a:xfrm>
            <a:custGeom>
              <a:avLst/>
              <a:gdLst>
                <a:gd name="T0" fmla="*/ 4 w 19"/>
                <a:gd name="T1" fmla="*/ 0 h 645"/>
                <a:gd name="T2" fmla="*/ 18 w 19"/>
                <a:gd name="T3" fmla="*/ 35 h 645"/>
                <a:gd name="T4" fmla="*/ 18 w 19"/>
                <a:gd name="T5" fmla="*/ 632 h 645"/>
                <a:gd name="T6" fmla="*/ 16 w 19"/>
                <a:gd name="T7" fmla="*/ 645 h 645"/>
                <a:gd name="T8" fmla="*/ 7 w 19"/>
                <a:gd name="T9" fmla="*/ 638 h 645"/>
                <a:gd name="T10" fmla="*/ 5 w 19"/>
                <a:gd name="T11" fmla="*/ 606 h 645"/>
                <a:gd name="T12" fmla="*/ 5 w 19"/>
                <a:gd name="T13" fmla="*/ 55 h 645"/>
                <a:gd name="T14" fmla="*/ 5 w 19"/>
                <a:gd name="T15" fmla="*/ 25 h 645"/>
                <a:gd name="T16" fmla="*/ 0 w 19"/>
                <a:gd name="T17" fmla="*/ 5 h 645"/>
                <a:gd name="T18" fmla="*/ 4 w 19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45">
                  <a:moveTo>
                    <a:pt x="4" y="0"/>
                  </a:moveTo>
                  <a:cubicBezTo>
                    <a:pt x="16" y="9"/>
                    <a:pt x="18" y="22"/>
                    <a:pt x="18" y="35"/>
                  </a:cubicBezTo>
                  <a:cubicBezTo>
                    <a:pt x="18" y="234"/>
                    <a:pt x="18" y="433"/>
                    <a:pt x="18" y="632"/>
                  </a:cubicBezTo>
                  <a:cubicBezTo>
                    <a:pt x="18" y="637"/>
                    <a:pt x="19" y="642"/>
                    <a:pt x="16" y="645"/>
                  </a:cubicBezTo>
                  <a:cubicBezTo>
                    <a:pt x="11" y="644"/>
                    <a:pt x="9" y="642"/>
                    <a:pt x="7" y="638"/>
                  </a:cubicBezTo>
                  <a:cubicBezTo>
                    <a:pt x="4" y="627"/>
                    <a:pt x="5" y="616"/>
                    <a:pt x="5" y="606"/>
                  </a:cubicBezTo>
                  <a:cubicBezTo>
                    <a:pt x="5" y="422"/>
                    <a:pt x="5" y="238"/>
                    <a:pt x="5" y="55"/>
                  </a:cubicBezTo>
                  <a:cubicBezTo>
                    <a:pt x="5" y="45"/>
                    <a:pt x="6" y="35"/>
                    <a:pt x="5" y="25"/>
                  </a:cubicBezTo>
                  <a:cubicBezTo>
                    <a:pt x="3" y="18"/>
                    <a:pt x="0" y="12"/>
                    <a:pt x="0" y="5"/>
                  </a:cubicBezTo>
                  <a:cubicBezTo>
                    <a:pt x="1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816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9E6F366B-4C7C-27A0-2859-2445E6968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1504"/>
              <a:ext cx="12" cy="504"/>
            </a:xfrm>
            <a:custGeom>
              <a:avLst/>
              <a:gdLst>
                <a:gd name="T0" fmla="*/ 9 w 15"/>
                <a:gd name="T1" fmla="*/ 638 h 638"/>
                <a:gd name="T2" fmla="*/ 1 w 15"/>
                <a:gd name="T3" fmla="*/ 608 h 638"/>
                <a:gd name="T4" fmla="*/ 1 w 15"/>
                <a:gd name="T5" fmla="*/ 18 h 638"/>
                <a:gd name="T6" fmla="*/ 4 w 15"/>
                <a:gd name="T7" fmla="*/ 0 h 638"/>
                <a:gd name="T8" fmla="*/ 13 w 15"/>
                <a:gd name="T9" fmla="*/ 8 h 638"/>
                <a:gd name="T10" fmla="*/ 15 w 15"/>
                <a:gd name="T11" fmla="*/ 28 h 638"/>
                <a:gd name="T12" fmla="*/ 15 w 15"/>
                <a:gd name="T13" fmla="*/ 624 h 638"/>
                <a:gd name="T14" fmla="*/ 13 w 15"/>
                <a:gd name="T15" fmla="*/ 632 h 638"/>
                <a:gd name="T16" fmla="*/ 9 w 15"/>
                <a:gd name="T1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38">
                  <a:moveTo>
                    <a:pt x="9" y="638"/>
                  </a:moveTo>
                  <a:cubicBezTo>
                    <a:pt x="1" y="630"/>
                    <a:pt x="1" y="619"/>
                    <a:pt x="1" y="608"/>
                  </a:cubicBezTo>
                  <a:cubicBezTo>
                    <a:pt x="1" y="412"/>
                    <a:pt x="1" y="215"/>
                    <a:pt x="1" y="18"/>
                  </a:cubicBezTo>
                  <a:cubicBezTo>
                    <a:pt x="1" y="12"/>
                    <a:pt x="0" y="6"/>
                    <a:pt x="4" y="0"/>
                  </a:cubicBezTo>
                  <a:cubicBezTo>
                    <a:pt x="8" y="2"/>
                    <a:pt x="11" y="4"/>
                    <a:pt x="13" y="8"/>
                  </a:cubicBezTo>
                  <a:cubicBezTo>
                    <a:pt x="15" y="15"/>
                    <a:pt x="15" y="21"/>
                    <a:pt x="15" y="28"/>
                  </a:cubicBezTo>
                  <a:cubicBezTo>
                    <a:pt x="15" y="227"/>
                    <a:pt x="15" y="426"/>
                    <a:pt x="15" y="624"/>
                  </a:cubicBezTo>
                  <a:cubicBezTo>
                    <a:pt x="14" y="627"/>
                    <a:pt x="14" y="630"/>
                    <a:pt x="13" y="632"/>
                  </a:cubicBezTo>
                  <a:cubicBezTo>
                    <a:pt x="12" y="635"/>
                    <a:pt x="11" y="637"/>
                    <a:pt x="9" y="638"/>
                  </a:cubicBezTo>
                  <a:close/>
                </a:path>
              </a:pathLst>
            </a:custGeom>
            <a:solidFill>
              <a:srgbClr val="7A6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BCAEDB24-3A67-21CB-9711-5D425C68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995"/>
              <a:ext cx="412" cy="33"/>
            </a:xfrm>
            <a:custGeom>
              <a:avLst/>
              <a:gdLst>
                <a:gd name="T0" fmla="*/ 0 w 521"/>
                <a:gd name="T1" fmla="*/ 16 h 42"/>
                <a:gd name="T2" fmla="*/ 1 w 521"/>
                <a:gd name="T3" fmla="*/ 10 h 42"/>
                <a:gd name="T4" fmla="*/ 31 w 521"/>
                <a:gd name="T5" fmla="*/ 25 h 42"/>
                <a:gd name="T6" fmla="*/ 213 w 521"/>
                <a:gd name="T7" fmla="*/ 26 h 42"/>
                <a:gd name="T8" fmla="*/ 445 w 521"/>
                <a:gd name="T9" fmla="*/ 27 h 42"/>
                <a:gd name="T10" fmla="*/ 517 w 521"/>
                <a:gd name="T11" fmla="*/ 0 h 42"/>
                <a:gd name="T12" fmla="*/ 521 w 521"/>
                <a:gd name="T13" fmla="*/ 4 h 42"/>
                <a:gd name="T14" fmla="*/ 474 w 521"/>
                <a:gd name="T15" fmla="*/ 38 h 42"/>
                <a:gd name="T16" fmla="*/ 63 w 521"/>
                <a:gd name="T17" fmla="*/ 38 h 42"/>
                <a:gd name="T18" fmla="*/ 4 w 521"/>
                <a:gd name="T19" fmla="*/ 23 h 42"/>
                <a:gd name="T20" fmla="*/ 0 w 521"/>
                <a:gd name="T2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42">
                  <a:moveTo>
                    <a:pt x="0" y="16"/>
                  </a:moveTo>
                  <a:cubicBezTo>
                    <a:pt x="0" y="14"/>
                    <a:pt x="0" y="12"/>
                    <a:pt x="1" y="10"/>
                  </a:cubicBezTo>
                  <a:cubicBezTo>
                    <a:pt x="13" y="12"/>
                    <a:pt x="19" y="24"/>
                    <a:pt x="31" y="25"/>
                  </a:cubicBezTo>
                  <a:cubicBezTo>
                    <a:pt x="92" y="27"/>
                    <a:pt x="152" y="26"/>
                    <a:pt x="213" y="26"/>
                  </a:cubicBezTo>
                  <a:cubicBezTo>
                    <a:pt x="290" y="26"/>
                    <a:pt x="367" y="25"/>
                    <a:pt x="445" y="27"/>
                  </a:cubicBezTo>
                  <a:cubicBezTo>
                    <a:pt x="473" y="27"/>
                    <a:pt x="499" y="26"/>
                    <a:pt x="517" y="0"/>
                  </a:cubicBezTo>
                  <a:cubicBezTo>
                    <a:pt x="518" y="1"/>
                    <a:pt x="519" y="3"/>
                    <a:pt x="521" y="4"/>
                  </a:cubicBezTo>
                  <a:cubicBezTo>
                    <a:pt x="513" y="29"/>
                    <a:pt x="501" y="38"/>
                    <a:pt x="474" y="38"/>
                  </a:cubicBezTo>
                  <a:cubicBezTo>
                    <a:pt x="337" y="38"/>
                    <a:pt x="200" y="38"/>
                    <a:pt x="63" y="38"/>
                  </a:cubicBezTo>
                  <a:cubicBezTo>
                    <a:pt x="42" y="38"/>
                    <a:pt x="20" y="42"/>
                    <a:pt x="4" y="23"/>
                  </a:cubicBezTo>
                  <a:cubicBezTo>
                    <a:pt x="2" y="21"/>
                    <a:pt x="1" y="19"/>
                    <a:pt x="0" y="16"/>
                  </a:cubicBezTo>
                  <a:close/>
                </a:path>
              </a:pathLst>
            </a:custGeom>
            <a:solidFill>
              <a:srgbClr val="554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08BC151F-637D-618F-6430-ABD05B8A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1449"/>
              <a:ext cx="186" cy="60"/>
            </a:xfrm>
            <a:custGeom>
              <a:avLst/>
              <a:gdLst>
                <a:gd name="T0" fmla="*/ 5 w 235"/>
                <a:gd name="T1" fmla="*/ 76 h 76"/>
                <a:gd name="T2" fmla="*/ 0 w 235"/>
                <a:gd name="T3" fmla="*/ 70 h 76"/>
                <a:gd name="T4" fmla="*/ 45 w 235"/>
                <a:gd name="T5" fmla="*/ 37 h 76"/>
                <a:gd name="T6" fmla="*/ 165 w 235"/>
                <a:gd name="T7" fmla="*/ 37 h 76"/>
                <a:gd name="T8" fmla="*/ 188 w 235"/>
                <a:gd name="T9" fmla="*/ 26 h 76"/>
                <a:gd name="T10" fmla="*/ 206 w 235"/>
                <a:gd name="T11" fmla="*/ 16 h 76"/>
                <a:gd name="T12" fmla="*/ 229 w 235"/>
                <a:gd name="T13" fmla="*/ 0 h 76"/>
                <a:gd name="T14" fmla="*/ 235 w 235"/>
                <a:gd name="T15" fmla="*/ 6 h 76"/>
                <a:gd name="T16" fmla="*/ 215 w 235"/>
                <a:gd name="T17" fmla="*/ 29 h 76"/>
                <a:gd name="T18" fmla="*/ 199 w 235"/>
                <a:gd name="T19" fmla="*/ 47 h 76"/>
                <a:gd name="T20" fmla="*/ 186 w 235"/>
                <a:gd name="T21" fmla="*/ 58 h 76"/>
                <a:gd name="T22" fmla="*/ 180 w 235"/>
                <a:gd name="T23" fmla="*/ 52 h 76"/>
                <a:gd name="T24" fmla="*/ 85 w 235"/>
                <a:gd name="T25" fmla="*/ 50 h 76"/>
                <a:gd name="T26" fmla="*/ 36 w 235"/>
                <a:gd name="T27" fmla="*/ 50 h 76"/>
                <a:gd name="T28" fmla="*/ 10 w 235"/>
                <a:gd name="T29" fmla="*/ 70 h 76"/>
                <a:gd name="T30" fmla="*/ 5 w 235"/>
                <a:gd name="T3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76">
                  <a:moveTo>
                    <a:pt x="5" y="76"/>
                  </a:moveTo>
                  <a:cubicBezTo>
                    <a:pt x="3" y="74"/>
                    <a:pt x="2" y="72"/>
                    <a:pt x="0" y="70"/>
                  </a:cubicBezTo>
                  <a:cubicBezTo>
                    <a:pt x="7" y="47"/>
                    <a:pt x="20" y="38"/>
                    <a:pt x="45" y="37"/>
                  </a:cubicBezTo>
                  <a:cubicBezTo>
                    <a:pt x="85" y="37"/>
                    <a:pt x="125" y="37"/>
                    <a:pt x="165" y="37"/>
                  </a:cubicBezTo>
                  <a:cubicBezTo>
                    <a:pt x="175" y="37"/>
                    <a:pt x="183" y="38"/>
                    <a:pt x="188" y="26"/>
                  </a:cubicBezTo>
                  <a:cubicBezTo>
                    <a:pt x="190" y="20"/>
                    <a:pt x="198" y="15"/>
                    <a:pt x="206" y="16"/>
                  </a:cubicBezTo>
                  <a:cubicBezTo>
                    <a:pt x="221" y="19"/>
                    <a:pt x="224" y="10"/>
                    <a:pt x="229" y="0"/>
                  </a:cubicBezTo>
                  <a:cubicBezTo>
                    <a:pt x="232" y="1"/>
                    <a:pt x="234" y="3"/>
                    <a:pt x="235" y="6"/>
                  </a:cubicBezTo>
                  <a:cubicBezTo>
                    <a:pt x="235" y="20"/>
                    <a:pt x="230" y="29"/>
                    <a:pt x="215" y="29"/>
                  </a:cubicBezTo>
                  <a:cubicBezTo>
                    <a:pt x="203" y="29"/>
                    <a:pt x="197" y="33"/>
                    <a:pt x="199" y="47"/>
                  </a:cubicBezTo>
                  <a:cubicBezTo>
                    <a:pt x="201" y="55"/>
                    <a:pt x="199" y="64"/>
                    <a:pt x="186" y="58"/>
                  </a:cubicBezTo>
                  <a:cubicBezTo>
                    <a:pt x="184" y="56"/>
                    <a:pt x="182" y="54"/>
                    <a:pt x="180" y="52"/>
                  </a:cubicBezTo>
                  <a:cubicBezTo>
                    <a:pt x="148" y="47"/>
                    <a:pt x="117" y="51"/>
                    <a:pt x="85" y="50"/>
                  </a:cubicBezTo>
                  <a:cubicBezTo>
                    <a:pt x="69" y="49"/>
                    <a:pt x="52" y="49"/>
                    <a:pt x="36" y="50"/>
                  </a:cubicBezTo>
                  <a:cubicBezTo>
                    <a:pt x="25" y="53"/>
                    <a:pt x="16" y="60"/>
                    <a:pt x="10" y="70"/>
                  </a:cubicBezTo>
                  <a:cubicBezTo>
                    <a:pt x="9" y="72"/>
                    <a:pt x="7" y="75"/>
                    <a:pt x="5" y="76"/>
                  </a:cubicBezTo>
                  <a:close/>
                </a:path>
              </a:pathLst>
            </a:custGeom>
            <a:solidFill>
              <a:srgbClr val="716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019744C5-B370-74D6-8E46-0BE66E48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477"/>
              <a:ext cx="137" cy="17"/>
            </a:xfrm>
            <a:custGeom>
              <a:avLst/>
              <a:gdLst>
                <a:gd name="T0" fmla="*/ 154 w 174"/>
                <a:gd name="T1" fmla="*/ 3 h 21"/>
                <a:gd name="T2" fmla="*/ 174 w 174"/>
                <a:gd name="T3" fmla="*/ 15 h 21"/>
                <a:gd name="T4" fmla="*/ 173 w 174"/>
                <a:gd name="T5" fmla="*/ 17 h 21"/>
                <a:gd name="T6" fmla="*/ 147 w 174"/>
                <a:gd name="T7" fmla="*/ 14 h 21"/>
                <a:gd name="T8" fmla="*/ 27 w 174"/>
                <a:gd name="T9" fmla="*/ 14 h 21"/>
                <a:gd name="T10" fmla="*/ 5 w 174"/>
                <a:gd name="T11" fmla="*/ 11 h 21"/>
                <a:gd name="T12" fmla="*/ 0 w 174"/>
                <a:gd name="T13" fmla="*/ 6 h 21"/>
                <a:gd name="T14" fmla="*/ 6 w 174"/>
                <a:gd name="T15" fmla="*/ 2 h 21"/>
                <a:gd name="T16" fmla="*/ 154 w 174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1">
                  <a:moveTo>
                    <a:pt x="154" y="3"/>
                  </a:moveTo>
                  <a:cubicBezTo>
                    <a:pt x="162" y="5"/>
                    <a:pt x="169" y="8"/>
                    <a:pt x="174" y="15"/>
                  </a:cubicBezTo>
                  <a:cubicBezTo>
                    <a:pt x="174" y="16"/>
                    <a:pt x="173" y="16"/>
                    <a:pt x="173" y="17"/>
                  </a:cubicBezTo>
                  <a:cubicBezTo>
                    <a:pt x="163" y="21"/>
                    <a:pt x="155" y="14"/>
                    <a:pt x="147" y="14"/>
                  </a:cubicBezTo>
                  <a:cubicBezTo>
                    <a:pt x="107" y="13"/>
                    <a:pt x="67" y="14"/>
                    <a:pt x="27" y="14"/>
                  </a:cubicBezTo>
                  <a:cubicBezTo>
                    <a:pt x="19" y="14"/>
                    <a:pt x="12" y="14"/>
                    <a:pt x="5" y="11"/>
                  </a:cubicBezTo>
                  <a:cubicBezTo>
                    <a:pt x="2" y="10"/>
                    <a:pt x="1" y="9"/>
                    <a:pt x="0" y="6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55" y="3"/>
                    <a:pt x="104" y="0"/>
                    <a:pt x="154" y="3"/>
                  </a:cubicBezTo>
                  <a:close/>
                </a:path>
              </a:pathLst>
            </a:custGeom>
            <a:solidFill>
              <a:srgbClr val="6A4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7032CC94-AD0F-79B0-2053-9EE81CE30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476"/>
              <a:ext cx="121" cy="4"/>
            </a:xfrm>
            <a:custGeom>
              <a:avLst/>
              <a:gdLst>
                <a:gd name="T0" fmla="*/ 154 w 154"/>
                <a:gd name="T1" fmla="*/ 4 h 5"/>
                <a:gd name="T2" fmla="*/ 1 w 154"/>
                <a:gd name="T3" fmla="*/ 5 h 5"/>
                <a:gd name="T4" fmla="*/ 2 w 154"/>
                <a:gd name="T5" fmla="*/ 0 h 5"/>
                <a:gd name="T6" fmla="*/ 131 w 154"/>
                <a:gd name="T7" fmla="*/ 2 h 5"/>
                <a:gd name="T8" fmla="*/ 154 w 15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">
                  <a:moveTo>
                    <a:pt x="154" y="4"/>
                  </a:moveTo>
                  <a:cubicBezTo>
                    <a:pt x="103" y="5"/>
                    <a:pt x="52" y="5"/>
                    <a:pt x="1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45" y="4"/>
                    <a:pt x="88" y="1"/>
                    <a:pt x="131" y="2"/>
                  </a:cubicBezTo>
                  <a:cubicBezTo>
                    <a:pt x="138" y="2"/>
                    <a:pt x="147" y="0"/>
                    <a:pt x="154" y="4"/>
                  </a:cubicBez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2">
              <a:extLst>
                <a:ext uri="{FF2B5EF4-FFF2-40B4-BE49-F238E27FC236}">
                  <a16:creationId xmlns:a16="http://schemas.microsoft.com/office/drawing/2014/main" id="{EA2BDFE5-0825-E2AB-B849-42EA0371B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437"/>
              <a:ext cx="50" cy="15"/>
            </a:xfrm>
            <a:custGeom>
              <a:avLst/>
              <a:gdLst>
                <a:gd name="T0" fmla="*/ 4 w 64"/>
                <a:gd name="T1" fmla="*/ 19 h 19"/>
                <a:gd name="T2" fmla="*/ 0 w 64"/>
                <a:gd name="T3" fmla="*/ 15 h 19"/>
                <a:gd name="T4" fmla="*/ 64 w 64"/>
                <a:gd name="T5" fmla="*/ 15 h 19"/>
                <a:gd name="T6" fmla="*/ 62 w 64"/>
                <a:gd name="T7" fmla="*/ 17 h 19"/>
                <a:gd name="T8" fmla="*/ 4 w 6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9">
                  <a:moveTo>
                    <a:pt x="4" y="19"/>
                  </a:moveTo>
                  <a:cubicBezTo>
                    <a:pt x="3" y="18"/>
                    <a:pt x="1" y="16"/>
                    <a:pt x="0" y="15"/>
                  </a:cubicBezTo>
                  <a:cubicBezTo>
                    <a:pt x="18" y="0"/>
                    <a:pt x="52" y="0"/>
                    <a:pt x="64" y="15"/>
                  </a:cubicBezTo>
                  <a:cubicBezTo>
                    <a:pt x="64" y="15"/>
                    <a:pt x="63" y="16"/>
                    <a:pt x="62" y="17"/>
                  </a:cubicBezTo>
                  <a:cubicBezTo>
                    <a:pt x="43" y="17"/>
                    <a:pt x="23" y="15"/>
                    <a:pt x="4" y="19"/>
                  </a:cubicBezTo>
                  <a:close/>
                </a:path>
              </a:pathLst>
            </a:custGeom>
            <a:solidFill>
              <a:srgbClr val="43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3">
              <a:extLst>
                <a:ext uri="{FF2B5EF4-FFF2-40B4-BE49-F238E27FC236}">
                  <a16:creationId xmlns:a16="http://schemas.microsoft.com/office/drawing/2014/main" id="{A2F2ABC7-E9E8-9DC2-68E1-55B066017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1449"/>
              <a:ext cx="43" cy="31"/>
            </a:xfrm>
            <a:custGeom>
              <a:avLst/>
              <a:gdLst>
                <a:gd name="T0" fmla="*/ 55 w 55"/>
                <a:gd name="T1" fmla="*/ 35 h 40"/>
                <a:gd name="T2" fmla="*/ 54 w 55"/>
                <a:gd name="T3" fmla="*/ 40 h 40"/>
                <a:gd name="T4" fmla="*/ 54 w 55"/>
                <a:gd name="T5" fmla="*/ 40 h 40"/>
                <a:gd name="T6" fmla="*/ 13 w 55"/>
                <a:gd name="T7" fmla="*/ 22 h 40"/>
                <a:gd name="T8" fmla="*/ 6 w 55"/>
                <a:gd name="T9" fmla="*/ 0 h 40"/>
                <a:gd name="T10" fmla="*/ 6 w 55"/>
                <a:gd name="T11" fmla="*/ 0 h 40"/>
                <a:gd name="T12" fmla="*/ 33 w 55"/>
                <a:gd name="T13" fmla="*/ 17 h 40"/>
                <a:gd name="T14" fmla="*/ 55 w 55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0">
                  <a:moveTo>
                    <a:pt x="55" y="35"/>
                  </a:moveTo>
                  <a:cubicBezTo>
                    <a:pt x="54" y="37"/>
                    <a:pt x="54" y="38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0" y="36"/>
                    <a:pt x="28" y="26"/>
                    <a:pt x="13" y="22"/>
                  </a:cubicBezTo>
                  <a:cubicBezTo>
                    <a:pt x="4" y="20"/>
                    <a:pt x="0" y="1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9"/>
                    <a:pt x="18" y="19"/>
                    <a:pt x="33" y="17"/>
                  </a:cubicBezTo>
                  <a:cubicBezTo>
                    <a:pt x="44" y="15"/>
                    <a:pt x="52" y="23"/>
                    <a:pt x="55" y="35"/>
                  </a:cubicBezTo>
                  <a:close/>
                </a:path>
              </a:pathLst>
            </a:custGeom>
            <a:solidFill>
              <a:srgbClr val="47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E19089C8-BA32-2BA6-0DAF-DF8FDEB16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484"/>
              <a:ext cx="407" cy="536"/>
            </a:xfrm>
            <a:custGeom>
              <a:avLst/>
              <a:gdLst>
                <a:gd name="T0" fmla="*/ 487 w 514"/>
                <a:gd name="T1" fmla="*/ 0 h 678"/>
                <a:gd name="T2" fmla="*/ 507 w 514"/>
                <a:gd name="T3" fmla="*/ 8 h 678"/>
                <a:gd name="T4" fmla="*/ 511 w 514"/>
                <a:gd name="T5" fmla="*/ 21 h 678"/>
                <a:gd name="T6" fmla="*/ 513 w 514"/>
                <a:gd name="T7" fmla="*/ 41 h 678"/>
                <a:gd name="T8" fmla="*/ 514 w 514"/>
                <a:gd name="T9" fmla="*/ 631 h 678"/>
                <a:gd name="T10" fmla="*/ 467 w 514"/>
                <a:gd name="T11" fmla="*/ 677 h 678"/>
                <a:gd name="T12" fmla="*/ 41 w 514"/>
                <a:gd name="T13" fmla="*/ 677 h 678"/>
                <a:gd name="T14" fmla="*/ 22 w 514"/>
                <a:gd name="T15" fmla="*/ 675 h 678"/>
                <a:gd name="T16" fmla="*/ 0 w 514"/>
                <a:gd name="T17" fmla="*/ 657 h 678"/>
                <a:gd name="T18" fmla="*/ 0 w 514"/>
                <a:gd name="T19" fmla="*/ 654 h 678"/>
                <a:gd name="T20" fmla="*/ 1 w 514"/>
                <a:gd name="T21" fmla="*/ 634 h 678"/>
                <a:gd name="T22" fmla="*/ 1 w 514"/>
                <a:gd name="T23" fmla="*/ 44 h 678"/>
                <a:gd name="T24" fmla="*/ 0 w 514"/>
                <a:gd name="T25" fmla="*/ 24 h 678"/>
                <a:gd name="T26" fmla="*/ 22 w 514"/>
                <a:gd name="T27" fmla="*/ 3 h 678"/>
                <a:gd name="T28" fmla="*/ 182 w 514"/>
                <a:gd name="T29" fmla="*/ 3 h 678"/>
                <a:gd name="T30" fmla="*/ 183 w 514"/>
                <a:gd name="T31" fmla="*/ 11 h 678"/>
                <a:gd name="T32" fmla="*/ 175 w 514"/>
                <a:gd name="T33" fmla="*/ 26 h 678"/>
                <a:gd name="T34" fmla="*/ 133 w 514"/>
                <a:gd name="T35" fmla="*/ 50 h 678"/>
                <a:gd name="T36" fmla="*/ 85 w 514"/>
                <a:gd name="T37" fmla="*/ 53 h 678"/>
                <a:gd name="T38" fmla="*/ 70 w 514"/>
                <a:gd name="T39" fmla="*/ 70 h 678"/>
                <a:gd name="T40" fmla="*/ 69 w 514"/>
                <a:gd name="T41" fmla="*/ 88 h 678"/>
                <a:gd name="T42" fmla="*/ 69 w 514"/>
                <a:gd name="T43" fmla="*/ 544 h 678"/>
                <a:gd name="T44" fmla="*/ 101 w 514"/>
                <a:gd name="T45" fmla="*/ 577 h 678"/>
                <a:gd name="T46" fmla="*/ 417 w 514"/>
                <a:gd name="T47" fmla="*/ 577 h 678"/>
                <a:gd name="T48" fmla="*/ 445 w 514"/>
                <a:gd name="T49" fmla="*/ 548 h 678"/>
                <a:gd name="T50" fmla="*/ 445 w 514"/>
                <a:gd name="T51" fmla="*/ 85 h 678"/>
                <a:gd name="T52" fmla="*/ 410 w 514"/>
                <a:gd name="T53" fmla="*/ 49 h 678"/>
                <a:gd name="T54" fmla="*/ 380 w 514"/>
                <a:gd name="T55" fmla="*/ 50 h 678"/>
                <a:gd name="T56" fmla="*/ 340 w 514"/>
                <a:gd name="T57" fmla="*/ 26 h 678"/>
                <a:gd name="T58" fmla="*/ 334 w 514"/>
                <a:gd name="T59" fmla="*/ 1 h 678"/>
                <a:gd name="T60" fmla="*/ 487 w 514"/>
                <a:gd name="T6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678">
                  <a:moveTo>
                    <a:pt x="487" y="0"/>
                  </a:moveTo>
                  <a:cubicBezTo>
                    <a:pt x="493" y="3"/>
                    <a:pt x="500" y="5"/>
                    <a:pt x="507" y="8"/>
                  </a:cubicBezTo>
                  <a:cubicBezTo>
                    <a:pt x="508" y="13"/>
                    <a:pt x="510" y="17"/>
                    <a:pt x="511" y="21"/>
                  </a:cubicBezTo>
                  <a:cubicBezTo>
                    <a:pt x="514" y="28"/>
                    <a:pt x="513" y="35"/>
                    <a:pt x="513" y="41"/>
                  </a:cubicBezTo>
                  <a:cubicBezTo>
                    <a:pt x="513" y="238"/>
                    <a:pt x="512" y="434"/>
                    <a:pt x="514" y="631"/>
                  </a:cubicBezTo>
                  <a:cubicBezTo>
                    <a:pt x="514" y="659"/>
                    <a:pt x="493" y="678"/>
                    <a:pt x="467" y="677"/>
                  </a:cubicBezTo>
                  <a:cubicBezTo>
                    <a:pt x="325" y="676"/>
                    <a:pt x="183" y="677"/>
                    <a:pt x="41" y="677"/>
                  </a:cubicBezTo>
                  <a:cubicBezTo>
                    <a:pt x="35" y="677"/>
                    <a:pt x="28" y="678"/>
                    <a:pt x="22" y="675"/>
                  </a:cubicBezTo>
                  <a:cubicBezTo>
                    <a:pt x="10" y="674"/>
                    <a:pt x="6" y="664"/>
                    <a:pt x="0" y="657"/>
                  </a:cubicBezTo>
                  <a:cubicBezTo>
                    <a:pt x="0" y="656"/>
                    <a:pt x="0" y="655"/>
                    <a:pt x="0" y="654"/>
                  </a:cubicBezTo>
                  <a:cubicBezTo>
                    <a:pt x="2" y="647"/>
                    <a:pt x="1" y="641"/>
                    <a:pt x="1" y="634"/>
                  </a:cubicBezTo>
                  <a:cubicBezTo>
                    <a:pt x="1" y="437"/>
                    <a:pt x="1" y="241"/>
                    <a:pt x="1" y="44"/>
                  </a:cubicBezTo>
                  <a:cubicBezTo>
                    <a:pt x="1" y="37"/>
                    <a:pt x="2" y="30"/>
                    <a:pt x="0" y="24"/>
                  </a:cubicBezTo>
                  <a:cubicBezTo>
                    <a:pt x="4" y="13"/>
                    <a:pt x="10" y="5"/>
                    <a:pt x="22" y="3"/>
                  </a:cubicBezTo>
                  <a:cubicBezTo>
                    <a:pt x="75" y="0"/>
                    <a:pt x="128" y="0"/>
                    <a:pt x="182" y="3"/>
                  </a:cubicBezTo>
                  <a:cubicBezTo>
                    <a:pt x="182" y="6"/>
                    <a:pt x="183" y="8"/>
                    <a:pt x="183" y="11"/>
                  </a:cubicBezTo>
                  <a:cubicBezTo>
                    <a:pt x="181" y="17"/>
                    <a:pt x="181" y="23"/>
                    <a:pt x="175" y="26"/>
                  </a:cubicBezTo>
                  <a:cubicBezTo>
                    <a:pt x="159" y="32"/>
                    <a:pt x="148" y="44"/>
                    <a:pt x="133" y="50"/>
                  </a:cubicBezTo>
                  <a:cubicBezTo>
                    <a:pt x="117" y="50"/>
                    <a:pt x="101" y="49"/>
                    <a:pt x="85" y="53"/>
                  </a:cubicBezTo>
                  <a:cubicBezTo>
                    <a:pt x="75" y="55"/>
                    <a:pt x="70" y="60"/>
                    <a:pt x="70" y="70"/>
                  </a:cubicBezTo>
                  <a:cubicBezTo>
                    <a:pt x="70" y="76"/>
                    <a:pt x="69" y="82"/>
                    <a:pt x="69" y="88"/>
                  </a:cubicBezTo>
                  <a:cubicBezTo>
                    <a:pt x="69" y="240"/>
                    <a:pt x="69" y="392"/>
                    <a:pt x="69" y="544"/>
                  </a:cubicBezTo>
                  <a:cubicBezTo>
                    <a:pt x="69" y="576"/>
                    <a:pt x="70" y="577"/>
                    <a:pt x="101" y="577"/>
                  </a:cubicBezTo>
                  <a:cubicBezTo>
                    <a:pt x="206" y="577"/>
                    <a:pt x="312" y="577"/>
                    <a:pt x="417" y="577"/>
                  </a:cubicBezTo>
                  <a:cubicBezTo>
                    <a:pt x="444" y="576"/>
                    <a:pt x="445" y="576"/>
                    <a:pt x="445" y="548"/>
                  </a:cubicBezTo>
                  <a:cubicBezTo>
                    <a:pt x="445" y="394"/>
                    <a:pt x="445" y="239"/>
                    <a:pt x="445" y="85"/>
                  </a:cubicBezTo>
                  <a:cubicBezTo>
                    <a:pt x="445" y="52"/>
                    <a:pt x="442" y="50"/>
                    <a:pt x="410" y="49"/>
                  </a:cubicBezTo>
                  <a:cubicBezTo>
                    <a:pt x="400" y="49"/>
                    <a:pt x="390" y="50"/>
                    <a:pt x="380" y="50"/>
                  </a:cubicBezTo>
                  <a:cubicBezTo>
                    <a:pt x="366" y="43"/>
                    <a:pt x="353" y="34"/>
                    <a:pt x="340" y="26"/>
                  </a:cubicBezTo>
                  <a:cubicBezTo>
                    <a:pt x="331" y="22"/>
                    <a:pt x="321" y="13"/>
                    <a:pt x="334" y="1"/>
                  </a:cubicBezTo>
                  <a:cubicBezTo>
                    <a:pt x="385" y="1"/>
                    <a:pt x="436" y="3"/>
                    <a:pt x="487" y="0"/>
                  </a:cubicBezTo>
                  <a:close/>
                </a:path>
              </a:pathLst>
            </a:custGeom>
            <a:solidFill>
              <a:srgbClr val="D98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5">
              <a:extLst>
                <a:ext uri="{FF2B5EF4-FFF2-40B4-BE49-F238E27FC236}">
                  <a16:creationId xmlns:a16="http://schemas.microsoft.com/office/drawing/2014/main" id="{F451D542-FF9B-5A0E-F647-C7B16747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501"/>
              <a:ext cx="391" cy="521"/>
            </a:xfrm>
            <a:custGeom>
              <a:avLst/>
              <a:gdLst>
                <a:gd name="T0" fmla="*/ 0 w 495"/>
                <a:gd name="T1" fmla="*/ 654 h 660"/>
                <a:gd name="T2" fmla="*/ 443 w 495"/>
                <a:gd name="T3" fmla="*/ 654 h 660"/>
                <a:gd name="T4" fmla="*/ 489 w 495"/>
                <a:gd name="T5" fmla="*/ 608 h 660"/>
                <a:gd name="T6" fmla="*/ 489 w 495"/>
                <a:gd name="T7" fmla="*/ 0 h 660"/>
                <a:gd name="T8" fmla="*/ 493 w 495"/>
                <a:gd name="T9" fmla="*/ 27 h 660"/>
                <a:gd name="T10" fmla="*/ 493 w 495"/>
                <a:gd name="T11" fmla="*/ 602 h 660"/>
                <a:gd name="T12" fmla="*/ 494 w 495"/>
                <a:gd name="T13" fmla="*/ 626 h 660"/>
                <a:gd name="T14" fmla="*/ 452 w 495"/>
                <a:gd name="T15" fmla="*/ 658 h 660"/>
                <a:gd name="T16" fmla="*/ 18 w 495"/>
                <a:gd name="T17" fmla="*/ 658 h 660"/>
                <a:gd name="T18" fmla="*/ 0 w 495"/>
                <a:gd name="T19" fmla="*/ 6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660">
                  <a:moveTo>
                    <a:pt x="0" y="654"/>
                  </a:moveTo>
                  <a:cubicBezTo>
                    <a:pt x="147" y="654"/>
                    <a:pt x="295" y="654"/>
                    <a:pt x="443" y="654"/>
                  </a:cubicBezTo>
                  <a:cubicBezTo>
                    <a:pt x="477" y="654"/>
                    <a:pt x="489" y="641"/>
                    <a:pt x="489" y="608"/>
                  </a:cubicBezTo>
                  <a:cubicBezTo>
                    <a:pt x="489" y="406"/>
                    <a:pt x="489" y="203"/>
                    <a:pt x="489" y="0"/>
                  </a:cubicBezTo>
                  <a:cubicBezTo>
                    <a:pt x="495" y="9"/>
                    <a:pt x="493" y="18"/>
                    <a:pt x="493" y="27"/>
                  </a:cubicBezTo>
                  <a:cubicBezTo>
                    <a:pt x="493" y="219"/>
                    <a:pt x="493" y="411"/>
                    <a:pt x="493" y="602"/>
                  </a:cubicBezTo>
                  <a:cubicBezTo>
                    <a:pt x="493" y="610"/>
                    <a:pt x="493" y="618"/>
                    <a:pt x="494" y="626"/>
                  </a:cubicBezTo>
                  <a:cubicBezTo>
                    <a:pt x="485" y="650"/>
                    <a:pt x="476" y="658"/>
                    <a:pt x="452" y="658"/>
                  </a:cubicBezTo>
                  <a:cubicBezTo>
                    <a:pt x="307" y="658"/>
                    <a:pt x="163" y="658"/>
                    <a:pt x="18" y="658"/>
                  </a:cubicBezTo>
                  <a:cubicBezTo>
                    <a:pt x="12" y="658"/>
                    <a:pt x="5" y="660"/>
                    <a:pt x="0" y="654"/>
                  </a:cubicBezTo>
                  <a:close/>
                </a:path>
              </a:pathLst>
            </a:custGeom>
            <a:solidFill>
              <a:srgbClr val="EAB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6">
              <a:extLst>
                <a:ext uri="{FF2B5EF4-FFF2-40B4-BE49-F238E27FC236}">
                  <a16:creationId xmlns:a16="http://schemas.microsoft.com/office/drawing/2014/main" id="{97731715-5F71-8CE7-02BC-57C89181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503"/>
              <a:ext cx="4" cy="498"/>
            </a:xfrm>
            <a:custGeom>
              <a:avLst/>
              <a:gdLst>
                <a:gd name="T0" fmla="*/ 1 w 6"/>
                <a:gd name="T1" fmla="*/ 0 h 630"/>
                <a:gd name="T2" fmla="*/ 4 w 6"/>
                <a:gd name="T3" fmla="*/ 17 h 630"/>
                <a:gd name="T4" fmla="*/ 4 w 6"/>
                <a:gd name="T5" fmla="*/ 613 h 630"/>
                <a:gd name="T6" fmla="*/ 1 w 6"/>
                <a:gd name="T7" fmla="*/ 630 h 630"/>
                <a:gd name="T8" fmla="*/ 0 w 6"/>
                <a:gd name="T9" fmla="*/ 602 h 630"/>
                <a:gd name="T10" fmla="*/ 0 w 6"/>
                <a:gd name="T11" fmla="*/ 7 h 630"/>
                <a:gd name="T12" fmla="*/ 1 w 6"/>
                <a:gd name="T1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30">
                  <a:moveTo>
                    <a:pt x="1" y="0"/>
                  </a:moveTo>
                  <a:cubicBezTo>
                    <a:pt x="6" y="5"/>
                    <a:pt x="4" y="11"/>
                    <a:pt x="4" y="17"/>
                  </a:cubicBezTo>
                  <a:cubicBezTo>
                    <a:pt x="4" y="216"/>
                    <a:pt x="4" y="414"/>
                    <a:pt x="4" y="613"/>
                  </a:cubicBezTo>
                  <a:cubicBezTo>
                    <a:pt x="4" y="619"/>
                    <a:pt x="6" y="625"/>
                    <a:pt x="1" y="630"/>
                  </a:cubicBezTo>
                  <a:cubicBezTo>
                    <a:pt x="1" y="621"/>
                    <a:pt x="0" y="611"/>
                    <a:pt x="0" y="602"/>
                  </a:cubicBezTo>
                  <a:cubicBezTo>
                    <a:pt x="0" y="404"/>
                    <a:pt x="0" y="205"/>
                    <a:pt x="0" y="7"/>
                  </a:cubicBez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EFB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7">
              <a:extLst>
                <a:ext uri="{FF2B5EF4-FFF2-40B4-BE49-F238E27FC236}">
                  <a16:creationId xmlns:a16="http://schemas.microsoft.com/office/drawing/2014/main" id="{B88BD7D1-863D-A241-310E-2199CEDF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440"/>
              <a:ext cx="205" cy="112"/>
            </a:xfrm>
            <a:custGeom>
              <a:avLst/>
              <a:gdLst>
                <a:gd name="T0" fmla="*/ 11 w 260"/>
                <a:gd name="T1" fmla="*/ 103 h 142"/>
                <a:gd name="T2" fmla="*/ 32 w 260"/>
                <a:gd name="T3" fmla="*/ 84 h 142"/>
                <a:gd name="T4" fmla="*/ 56 w 260"/>
                <a:gd name="T5" fmla="*/ 67 h 142"/>
                <a:gd name="T6" fmla="*/ 61 w 260"/>
                <a:gd name="T7" fmla="*/ 55 h 142"/>
                <a:gd name="T8" fmla="*/ 73 w 260"/>
                <a:gd name="T9" fmla="*/ 36 h 142"/>
                <a:gd name="T10" fmla="*/ 100 w 260"/>
                <a:gd name="T11" fmla="*/ 15 h 142"/>
                <a:gd name="T12" fmla="*/ 160 w 260"/>
                <a:gd name="T13" fmla="*/ 11 h 142"/>
                <a:gd name="T14" fmla="*/ 179 w 260"/>
                <a:gd name="T15" fmla="*/ 32 h 142"/>
                <a:gd name="T16" fmla="*/ 208 w 260"/>
                <a:gd name="T17" fmla="*/ 51 h 142"/>
                <a:gd name="T18" fmla="*/ 209 w 260"/>
                <a:gd name="T19" fmla="*/ 55 h 142"/>
                <a:gd name="T20" fmla="*/ 205 w 260"/>
                <a:gd name="T21" fmla="*/ 59 h 142"/>
                <a:gd name="T22" fmla="*/ 223 w 260"/>
                <a:gd name="T23" fmla="*/ 83 h 142"/>
                <a:gd name="T24" fmla="*/ 248 w 260"/>
                <a:gd name="T25" fmla="*/ 102 h 142"/>
                <a:gd name="T26" fmla="*/ 226 w 260"/>
                <a:gd name="T27" fmla="*/ 141 h 142"/>
                <a:gd name="T28" fmla="*/ 35 w 260"/>
                <a:gd name="T29" fmla="*/ 141 h 142"/>
                <a:gd name="T30" fmla="*/ 11 w 260"/>
                <a:gd name="T31" fmla="*/ 10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142">
                  <a:moveTo>
                    <a:pt x="11" y="103"/>
                  </a:moveTo>
                  <a:cubicBezTo>
                    <a:pt x="14" y="92"/>
                    <a:pt x="23" y="86"/>
                    <a:pt x="32" y="84"/>
                  </a:cubicBezTo>
                  <a:cubicBezTo>
                    <a:pt x="43" y="81"/>
                    <a:pt x="50" y="75"/>
                    <a:pt x="56" y="67"/>
                  </a:cubicBezTo>
                  <a:cubicBezTo>
                    <a:pt x="64" y="62"/>
                    <a:pt x="65" y="61"/>
                    <a:pt x="61" y="55"/>
                  </a:cubicBezTo>
                  <a:cubicBezTo>
                    <a:pt x="52" y="40"/>
                    <a:pt x="63" y="35"/>
                    <a:pt x="73" y="36"/>
                  </a:cubicBezTo>
                  <a:cubicBezTo>
                    <a:pt x="90" y="37"/>
                    <a:pt x="97" y="30"/>
                    <a:pt x="100" y="15"/>
                  </a:cubicBezTo>
                  <a:cubicBezTo>
                    <a:pt x="119" y="0"/>
                    <a:pt x="140" y="8"/>
                    <a:pt x="160" y="11"/>
                  </a:cubicBezTo>
                  <a:cubicBezTo>
                    <a:pt x="160" y="23"/>
                    <a:pt x="163" y="32"/>
                    <a:pt x="179" y="32"/>
                  </a:cubicBezTo>
                  <a:cubicBezTo>
                    <a:pt x="192" y="32"/>
                    <a:pt x="201" y="41"/>
                    <a:pt x="208" y="51"/>
                  </a:cubicBezTo>
                  <a:cubicBezTo>
                    <a:pt x="208" y="52"/>
                    <a:pt x="208" y="53"/>
                    <a:pt x="209" y="55"/>
                  </a:cubicBezTo>
                  <a:cubicBezTo>
                    <a:pt x="209" y="57"/>
                    <a:pt x="206" y="57"/>
                    <a:pt x="205" y="59"/>
                  </a:cubicBezTo>
                  <a:cubicBezTo>
                    <a:pt x="203" y="73"/>
                    <a:pt x="212" y="79"/>
                    <a:pt x="223" y="83"/>
                  </a:cubicBezTo>
                  <a:cubicBezTo>
                    <a:pt x="234" y="86"/>
                    <a:pt x="245" y="90"/>
                    <a:pt x="248" y="102"/>
                  </a:cubicBezTo>
                  <a:cubicBezTo>
                    <a:pt x="260" y="128"/>
                    <a:pt x="253" y="141"/>
                    <a:pt x="226" y="141"/>
                  </a:cubicBezTo>
                  <a:cubicBezTo>
                    <a:pt x="162" y="142"/>
                    <a:pt x="98" y="142"/>
                    <a:pt x="35" y="141"/>
                  </a:cubicBezTo>
                  <a:cubicBezTo>
                    <a:pt x="7" y="141"/>
                    <a:pt x="0" y="129"/>
                    <a:pt x="11" y="103"/>
                  </a:cubicBez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8">
              <a:extLst>
                <a:ext uri="{FF2B5EF4-FFF2-40B4-BE49-F238E27FC236}">
                  <a16:creationId xmlns:a16="http://schemas.microsoft.com/office/drawing/2014/main" id="{28ED257D-4149-B48B-6EF2-98DFD73A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482"/>
              <a:ext cx="126" cy="5"/>
            </a:xfrm>
            <a:custGeom>
              <a:avLst/>
              <a:gdLst>
                <a:gd name="T0" fmla="*/ 160 w 160"/>
                <a:gd name="T1" fmla="*/ 6 h 6"/>
                <a:gd name="T2" fmla="*/ 0 w 160"/>
                <a:gd name="T3" fmla="*/ 6 h 6"/>
                <a:gd name="T4" fmla="*/ 19 w 160"/>
                <a:gd name="T5" fmla="*/ 2 h 6"/>
                <a:gd name="T6" fmla="*/ 146 w 160"/>
                <a:gd name="T7" fmla="*/ 2 h 6"/>
                <a:gd name="T8" fmla="*/ 160 w 16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6">
                  <a:moveTo>
                    <a:pt x="160" y="6"/>
                  </a:moveTo>
                  <a:cubicBezTo>
                    <a:pt x="106" y="6"/>
                    <a:pt x="53" y="6"/>
                    <a:pt x="0" y="6"/>
                  </a:cubicBezTo>
                  <a:cubicBezTo>
                    <a:pt x="5" y="1"/>
                    <a:pt x="12" y="2"/>
                    <a:pt x="19" y="2"/>
                  </a:cubicBezTo>
                  <a:cubicBezTo>
                    <a:pt x="61" y="2"/>
                    <a:pt x="103" y="2"/>
                    <a:pt x="146" y="2"/>
                  </a:cubicBezTo>
                  <a:cubicBezTo>
                    <a:pt x="150" y="2"/>
                    <a:pt x="156" y="0"/>
                    <a:pt x="160" y="6"/>
                  </a:cubicBezTo>
                  <a:close/>
                </a:path>
              </a:pathLst>
            </a:custGeom>
            <a:solidFill>
              <a:srgbClr val="F0B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9">
              <a:extLst>
                <a:ext uri="{FF2B5EF4-FFF2-40B4-BE49-F238E27FC236}">
                  <a16:creationId xmlns:a16="http://schemas.microsoft.com/office/drawing/2014/main" id="{7A3D387F-6BF1-B51A-6474-A6154F089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483"/>
              <a:ext cx="123" cy="6"/>
            </a:xfrm>
            <a:custGeom>
              <a:avLst/>
              <a:gdLst>
                <a:gd name="T0" fmla="*/ 0 w 155"/>
                <a:gd name="T1" fmla="*/ 4 h 7"/>
                <a:gd name="T2" fmla="*/ 4 w 155"/>
                <a:gd name="T3" fmla="*/ 0 h 7"/>
                <a:gd name="T4" fmla="*/ 155 w 155"/>
                <a:gd name="T5" fmla="*/ 1 h 7"/>
                <a:gd name="T6" fmla="*/ 114 w 155"/>
                <a:gd name="T7" fmla="*/ 4 h 7"/>
                <a:gd name="T8" fmla="*/ 0 w 15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">
                  <a:moveTo>
                    <a:pt x="0" y="4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54" y="0"/>
                    <a:pt x="104" y="1"/>
                    <a:pt x="155" y="1"/>
                  </a:cubicBezTo>
                  <a:cubicBezTo>
                    <a:pt x="141" y="7"/>
                    <a:pt x="127" y="4"/>
                    <a:pt x="114" y="4"/>
                  </a:cubicBezTo>
                  <a:cubicBezTo>
                    <a:pt x="76" y="4"/>
                    <a:pt x="38" y="4"/>
                    <a:pt x="0" y="4"/>
                  </a:cubicBezTo>
                  <a:close/>
                </a:path>
              </a:pathLst>
            </a:custGeom>
            <a:solidFill>
              <a:srgbClr val="F1B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0B5D0817-5BF3-6BBE-28F3-50611CEA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17"/>
              <a:ext cx="306" cy="429"/>
            </a:xfrm>
            <a:custGeom>
              <a:avLst/>
              <a:gdLst>
                <a:gd name="T0" fmla="*/ 75 w 387"/>
                <a:gd name="T1" fmla="*/ 5 h 543"/>
                <a:gd name="T2" fmla="*/ 107 w 387"/>
                <a:gd name="T3" fmla="*/ 36 h 543"/>
                <a:gd name="T4" fmla="*/ 281 w 387"/>
                <a:gd name="T5" fmla="*/ 36 h 543"/>
                <a:gd name="T6" fmla="*/ 312 w 387"/>
                <a:gd name="T7" fmla="*/ 4 h 543"/>
                <a:gd name="T8" fmla="*/ 374 w 387"/>
                <a:gd name="T9" fmla="*/ 3 h 543"/>
                <a:gd name="T10" fmla="*/ 386 w 387"/>
                <a:gd name="T11" fmla="*/ 15 h 543"/>
                <a:gd name="T12" fmla="*/ 387 w 387"/>
                <a:gd name="T13" fmla="*/ 31 h 543"/>
                <a:gd name="T14" fmla="*/ 387 w 387"/>
                <a:gd name="T15" fmla="*/ 520 h 543"/>
                <a:gd name="T16" fmla="*/ 365 w 387"/>
                <a:gd name="T17" fmla="*/ 542 h 543"/>
                <a:gd name="T18" fmla="*/ 22 w 387"/>
                <a:gd name="T19" fmla="*/ 542 h 543"/>
                <a:gd name="T20" fmla="*/ 0 w 387"/>
                <a:gd name="T21" fmla="*/ 521 h 543"/>
                <a:gd name="T22" fmla="*/ 0 w 387"/>
                <a:gd name="T23" fmla="*/ 22 h 543"/>
                <a:gd name="T24" fmla="*/ 18 w 387"/>
                <a:gd name="T25" fmla="*/ 3 h 543"/>
                <a:gd name="T26" fmla="*/ 75 w 387"/>
                <a:gd name="T27" fmla="*/ 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" h="543">
                  <a:moveTo>
                    <a:pt x="75" y="5"/>
                  </a:moveTo>
                  <a:cubicBezTo>
                    <a:pt x="75" y="36"/>
                    <a:pt x="75" y="36"/>
                    <a:pt x="107" y="36"/>
                  </a:cubicBezTo>
                  <a:cubicBezTo>
                    <a:pt x="165" y="36"/>
                    <a:pt x="223" y="36"/>
                    <a:pt x="281" y="36"/>
                  </a:cubicBezTo>
                  <a:cubicBezTo>
                    <a:pt x="312" y="36"/>
                    <a:pt x="312" y="36"/>
                    <a:pt x="312" y="4"/>
                  </a:cubicBezTo>
                  <a:cubicBezTo>
                    <a:pt x="333" y="0"/>
                    <a:pt x="354" y="3"/>
                    <a:pt x="374" y="3"/>
                  </a:cubicBezTo>
                  <a:cubicBezTo>
                    <a:pt x="382" y="2"/>
                    <a:pt x="386" y="7"/>
                    <a:pt x="386" y="15"/>
                  </a:cubicBezTo>
                  <a:cubicBezTo>
                    <a:pt x="387" y="20"/>
                    <a:pt x="387" y="25"/>
                    <a:pt x="387" y="31"/>
                  </a:cubicBezTo>
                  <a:cubicBezTo>
                    <a:pt x="387" y="194"/>
                    <a:pt x="386" y="357"/>
                    <a:pt x="387" y="520"/>
                  </a:cubicBezTo>
                  <a:cubicBezTo>
                    <a:pt x="387" y="537"/>
                    <a:pt x="383" y="543"/>
                    <a:pt x="365" y="542"/>
                  </a:cubicBezTo>
                  <a:cubicBezTo>
                    <a:pt x="251" y="542"/>
                    <a:pt x="136" y="542"/>
                    <a:pt x="22" y="542"/>
                  </a:cubicBezTo>
                  <a:cubicBezTo>
                    <a:pt x="5" y="542"/>
                    <a:pt x="0" y="538"/>
                    <a:pt x="0" y="521"/>
                  </a:cubicBezTo>
                  <a:cubicBezTo>
                    <a:pt x="1" y="355"/>
                    <a:pt x="1" y="189"/>
                    <a:pt x="0" y="22"/>
                  </a:cubicBezTo>
                  <a:cubicBezTo>
                    <a:pt x="0" y="9"/>
                    <a:pt x="3" y="3"/>
                    <a:pt x="18" y="3"/>
                  </a:cubicBezTo>
                  <a:cubicBezTo>
                    <a:pt x="37" y="4"/>
                    <a:pt x="56" y="1"/>
                    <a:pt x="75" y="5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CA3EC107-5997-D301-D259-C8E43686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1487"/>
              <a:ext cx="14" cy="15"/>
            </a:xfrm>
            <a:custGeom>
              <a:avLst/>
              <a:gdLst>
                <a:gd name="T0" fmla="*/ 9 w 18"/>
                <a:gd name="T1" fmla="*/ 19 h 19"/>
                <a:gd name="T2" fmla="*/ 1 w 18"/>
                <a:gd name="T3" fmla="*/ 10 h 19"/>
                <a:gd name="T4" fmla="*/ 11 w 18"/>
                <a:gd name="T5" fmla="*/ 1 h 19"/>
                <a:gd name="T6" fmla="*/ 18 w 18"/>
                <a:gd name="T7" fmla="*/ 11 h 19"/>
                <a:gd name="T8" fmla="*/ 9 w 1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cubicBezTo>
                    <a:pt x="4" y="18"/>
                    <a:pt x="0" y="16"/>
                    <a:pt x="1" y="10"/>
                  </a:cubicBezTo>
                  <a:cubicBezTo>
                    <a:pt x="1" y="5"/>
                    <a:pt x="4" y="0"/>
                    <a:pt x="11" y="1"/>
                  </a:cubicBezTo>
                  <a:cubicBezTo>
                    <a:pt x="16" y="1"/>
                    <a:pt x="18" y="6"/>
                    <a:pt x="18" y="11"/>
                  </a:cubicBezTo>
                  <a:cubicBezTo>
                    <a:pt x="18" y="17"/>
                    <a:pt x="15" y="19"/>
                    <a:pt x="9" y="19"/>
                  </a:cubicBezTo>
                  <a:close/>
                </a:path>
              </a:pathLst>
            </a:custGeom>
            <a:solidFill>
              <a:srgbClr val="B4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2">
              <a:extLst>
                <a:ext uri="{FF2B5EF4-FFF2-40B4-BE49-F238E27FC236}">
                  <a16:creationId xmlns:a16="http://schemas.microsoft.com/office/drawing/2014/main" id="{046DDCC3-FA1C-7185-AFD7-131433E33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487"/>
              <a:ext cx="13" cy="16"/>
            </a:xfrm>
            <a:custGeom>
              <a:avLst/>
              <a:gdLst>
                <a:gd name="T0" fmla="*/ 17 w 17"/>
                <a:gd name="T1" fmla="*/ 11 h 20"/>
                <a:gd name="T2" fmla="*/ 7 w 17"/>
                <a:gd name="T3" fmla="*/ 19 h 20"/>
                <a:gd name="T4" fmla="*/ 0 w 17"/>
                <a:gd name="T5" fmla="*/ 8 h 20"/>
                <a:gd name="T6" fmla="*/ 9 w 17"/>
                <a:gd name="T7" fmla="*/ 1 h 20"/>
                <a:gd name="T8" fmla="*/ 17 w 17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7" y="11"/>
                  </a:moveTo>
                  <a:cubicBezTo>
                    <a:pt x="16" y="17"/>
                    <a:pt x="13" y="20"/>
                    <a:pt x="7" y="19"/>
                  </a:cubicBezTo>
                  <a:cubicBezTo>
                    <a:pt x="2" y="18"/>
                    <a:pt x="0" y="14"/>
                    <a:pt x="0" y="8"/>
                  </a:cubicBezTo>
                  <a:cubicBezTo>
                    <a:pt x="1" y="3"/>
                    <a:pt x="4" y="0"/>
                    <a:pt x="9" y="1"/>
                  </a:cubicBezTo>
                  <a:cubicBezTo>
                    <a:pt x="15" y="2"/>
                    <a:pt x="17" y="6"/>
                    <a:pt x="17" y="11"/>
                  </a:cubicBezTo>
                  <a:close/>
                </a:path>
              </a:pathLst>
            </a:custGeom>
            <a:solidFill>
              <a:srgbClr val="B6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3">
              <a:extLst>
                <a:ext uri="{FF2B5EF4-FFF2-40B4-BE49-F238E27FC236}">
                  <a16:creationId xmlns:a16="http://schemas.microsoft.com/office/drawing/2014/main" id="{B9602463-D055-0653-A8FD-47ADA4E2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616"/>
              <a:ext cx="197" cy="13"/>
            </a:xfrm>
            <a:custGeom>
              <a:avLst/>
              <a:gdLst>
                <a:gd name="T0" fmla="*/ 8 w 249"/>
                <a:gd name="T1" fmla="*/ 13 h 16"/>
                <a:gd name="T2" fmla="*/ 8 w 249"/>
                <a:gd name="T3" fmla="*/ 0 h 16"/>
                <a:gd name="T4" fmla="*/ 133 w 249"/>
                <a:gd name="T5" fmla="*/ 2 h 16"/>
                <a:gd name="T6" fmla="*/ 243 w 249"/>
                <a:gd name="T7" fmla="*/ 0 h 16"/>
                <a:gd name="T8" fmla="*/ 243 w 249"/>
                <a:gd name="T9" fmla="*/ 16 h 16"/>
                <a:gd name="T10" fmla="*/ 211 w 249"/>
                <a:gd name="T11" fmla="*/ 14 h 16"/>
                <a:gd name="T12" fmla="*/ 8 w 249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6">
                  <a:moveTo>
                    <a:pt x="8" y="13"/>
                  </a:moveTo>
                  <a:cubicBezTo>
                    <a:pt x="7" y="9"/>
                    <a:pt x="0" y="4"/>
                    <a:pt x="8" y="0"/>
                  </a:cubicBezTo>
                  <a:cubicBezTo>
                    <a:pt x="50" y="4"/>
                    <a:pt x="92" y="2"/>
                    <a:pt x="133" y="2"/>
                  </a:cubicBezTo>
                  <a:cubicBezTo>
                    <a:pt x="170" y="2"/>
                    <a:pt x="206" y="5"/>
                    <a:pt x="243" y="0"/>
                  </a:cubicBezTo>
                  <a:cubicBezTo>
                    <a:pt x="249" y="5"/>
                    <a:pt x="249" y="11"/>
                    <a:pt x="243" y="16"/>
                  </a:cubicBezTo>
                  <a:cubicBezTo>
                    <a:pt x="232" y="12"/>
                    <a:pt x="221" y="14"/>
                    <a:pt x="211" y="14"/>
                  </a:cubicBezTo>
                  <a:cubicBezTo>
                    <a:pt x="143" y="13"/>
                    <a:pt x="75" y="15"/>
                    <a:pt x="8" y="13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4">
              <a:extLst>
                <a:ext uri="{FF2B5EF4-FFF2-40B4-BE49-F238E27FC236}">
                  <a16:creationId xmlns:a16="http://schemas.microsoft.com/office/drawing/2014/main" id="{18DCC4CE-2A99-01C8-0BD3-AA2C577F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771"/>
              <a:ext cx="192" cy="12"/>
            </a:xfrm>
            <a:custGeom>
              <a:avLst/>
              <a:gdLst>
                <a:gd name="T0" fmla="*/ 0 w 243"/>
                <a:gd name="T1" fmla="*/ 12 h 16"/>
                <a:gd name="T2" fmla="*/ 0 w 243"/>
                <a:gd name="T3" fmla="*/ 3 h 16"/>
                <a:gd name="T4" fmla="*/ 154 w 243"/>
                <a:gd name="T5" fmla="*/ 2 h 16"/>
                <a:gd name="T6" fmla="*/ 236 w 243"/>
                <a:gd name="T7" fmla="*/ 0 h 16"/>
                <a:gd name="T8" fmla="*/ 236 w 243"/>
                <a:gd name="T9" fmla="*/ 12 h 16"/>
                <a:gd name="T10" fmla="*/ 201 w 243"/>
                <a:gd name="T11" fmla="*/ 14 h 16"/>
                <a:gd name="T12" fmla="*/ 0 w 243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6">
                  <a:moveTo>
                    <a:pt x="0" y="12"/>
                  </a:moveTo>
                  <a:cubicBezTo>
                    <a:pt x="0" y="9"/>
                    <a:pt x="0" y="6"/>
                    <a:pt x="0" y="3"/>
                  </a:cubicBezTo>
                  <a:cubicBezTo>
                    <a:pt x="52" y="0"/>
                    <a:pt x="103" y="3"/>
                    <a:pt x="154" y="2"/>
                  </a:cubicBezTo>
                  <a:cubicBezTo>
                    <a:pt x="181" y="1"/>
                    <a:pt x="208" y="4"/>
                    <a:pt x="236" y="0"/>
                  </a:cubicBezTo>
                  <a:cubicBezTo>
                    <a:pt x="243" y="4"/>
                    <a:pt x="237" y="8"/>
                    <a:pt x="236" y="12"/>
                  </a:cubicBezTo>
                  <a:cubicBezTo>
                    <a:pt x="224" y="16"/>
                    <a:pt x="212" y="14"/>
                    <a:pt x="201" y="14"/>
                  </a:cubicBezTo>
                  <a:cubicBezTo>
                    <a:pt x="134" y="13"/>
                    <a:pt x="67" y="16"/>
                    <a:pt x="0" y="12"/>
                  </a:cubicBez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5">
              <a:extLst>
                <a:ext uri="{FF2B5EF4-FFF2-40B4-BE49-F238E27FC236}">
                  <a16:creationId xmlns:a16="http://schemas.microsoft.com/office/drawing/2014/main" id="{5748C483-4501-6FE4-95DD-775A224B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64"/>
              <a:ext cx="185" cy="2"/>
            </a:xfrm>
            <a:custGeom>
              <a:avLst/>
              <a:gdLst>
                <a:gd name="T0" fmla="*/ 0 w 235"/>
                <a:gd name="T1" fmla="*/ 0 h 3"/>
                <a:gd name="T2" fmla="*/ 235 w 235"/>
                <a:gd name="T3" fmla="*/ 0 h 3"/>
                <a:gd name="T4" fmla="*/ 234 w 235"/>
                <a:gd name="T5" fmla="*/ 3 h 3"/>
                <a:gd name="T6" fmla="*/ 0 w 235"/>
                <a:gd name="T7" fmla="*/ 3 h 3"/>
                <a:gd name="T8" fmla="*/ 0 w 23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">
                  <a:moveTo>
                    <a:pt x="0" y="0"/>
                  </a:moveTo>
                  <a:cubicBezTo>
                    <a:pt x="78" y="0"/>
                    <a:pt x="156" y="0"/>
                    <a:pt x="235" y="0"/>
                  </a:cubicBezTo>
                  <a:cubicBezTo>
                    <a:pt x="234" y="1"/>
                    <a:pt x="234" y="2"/>
                    <a:pt x="234" y="3"/>
                  </a:cubicBezTo>
                  <a:cubicBezTo>
                    <a:pt x="156" y="3"/>
                    <a:pt x="7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2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6">
              <a:extLst>
                <a:ext uri="{FF2B5EF4-FFF2-40B4-BE49-F238E27FC236}">
                  <a16:creationId xmlns:a16="http://schemas.microsoft.com/office/drawing/2014/main" id="{10870178-A894-C151-649D-D9280154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02"/>
              <a:ext cx="185" cy="7"/>
            </a:xfrm>
            <a:custGeom>
              <a:avLst/>
              <a:gdLst>
                <a:gd name="T0" fmla="*/ 233 w 233"/>
                <a:gd name="T1" fmla="*/ 9 h 9"/>
                <a:gd name="T2" fmla="*/ 0 w 233"/>
                <a:gd name="T3" fmla="*/ 9 h 9"/>
                <a:gd name="T4" fmla="*/ 233 w 23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9">
                  <a:moveTo>
                    <a:pt x="233" y="9"/>
                  </a:moveTo>
                  <a:cubicBezTo>
                    <a:pt x="156" y="9"/>
                    <a:pt x="78" y="9"/>
                    <a:pt x="0" y="9"/>
                  </a:cubicBezTo>
                  <a:cubicBezTo>
                    <a:pt x="9" y="3"/>
                    <a:pt x="204" y="0"/>
                    <a:pt x="233" y="9"/>
                  </a:cubicBez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7">
              <a:extLst>
                <a:ext uri="{FF2B5EF4-FFF2-40B4-BE49-F238E27FC236}">
                  <a16:creationId xmlns:a16="http://schemas.microsoft.com/office/drawing/2014/main" id="{CD10F85B-5962-DAAF-8EF5-CB2A00B1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22"/>
              <a:ext cx="183" cy="3"/>
            </a:xfrm>
            <a:custGeom>
              <a:avLst/>
              <a:gdLst>
                <a:gd name="T0" fmla="*/ 0 w 232"/>
                <a:gd name="T1" fmla="*/ 0 h 4"/>
                <a:gd name="T2" fmla="*/ 232 w 232"/>
                <a:gd name="T3" fmla="*/ 0 h 4"/>
                <a:gd name="T4" fmla="*/ 232 w 232"/>
                <a:gd name="T5" fmla="*/ 4 h 4"/>
                <a:gd name="T6" fmla="*/ 0 w 232"/>
                <a:gd name="T7" fmla="*/ 4 h 4"/>
                <a:gd name="T8" fmla="*/ 0 w 23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0" y="0"/>
                  </a:moveTo>
                  <a:cubicBezTo>
                    <a:pt x="77" y="0"/>
                    <a:pt x="155" y="0"/>
                    <a:pt x="232" y="0"/>
                  </a:cubicBezTo>
                  <a:cubicBezTo>
                    <a:pt x="232" y="2"/>
                    <a:pt x="232" y="3"/>
                    <a:pt x="232" y="4"/>
                  </a:cubicBezTo>
                  <a:cubicBezTo>
                    <a:pt x="155" y="4"/>
                    <a:pt x="77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8">
              <a:extLst>
                <a:ext uri="{FF2B5EF4-FFF2-40B4-BE49-F238E27FC236}">
                  <a16:creationId xmlns:a16="http://schemas.microsoft.com/office/drawing/2014/main" id="{9FBE94BB-D61F-17D6-61E3-E84D6E7C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29"/>
              <a:ext cx="183" cy="3"/>
            </a:xfrm>
            <a:custGeom>
              <a:avLst/>
              <a:gdLst>
                <a:gd name="T0" fmla="*/ 232 w 232"/>
                <a:gd name="T1" fmla="*/ 4 h 4"/>
                <a:gd name="T2" fmla="*/ 0 w 232"/>
                <a:gd name="T3" fmla="*/ 4 h 4"/>
                <a:gd name="T4" fmla="*/ 0 w 232"/>
                <a:gd name="T5" fmla="*/ 0 h 4"/>
                <a:gd name="T6" fmla="*/ 232 w 232"/>
                <a:gd name="T7" fmla="*/ 0 h 4"/>
                <a:gd name="T8" fmla="*/ 232 w 2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232" y="4"/>
                  </a:moveTo>
                  <a:cubicBezTo>
                    <a:pt x="155" y="4"/>
                    <a:pt x="78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8" y="0"/>
                    <a:pt x="155" y="0"/>
                    <a:pt x="232" y="0"/>
                  </a:cubicBezTo>
                  <a:cubicBezTo>
                    <a:pt x="232" y="1"/>
                    <a:pt x="232" y="2"/>
                    <a:pt x="232" y="4"/>
                  </a:cubicBez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9">
              <a:extLst>
                <a:ext uri="{FF2B5EF4-FFF2-40B4-BE49-F238E27FC236}">
                  <a16:creationId xmlns:a16="http://schemas.microsoft.com/office/drawing/2014/main" id="{F4B9BB38-8B23-7648-468B-0531A9D2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668"/>
              <a:ext cx="183" cy="3"/>
            </a:xfrm>
            <a:custGeom>
              <a:avLst/>
              <a:gdLst>
                <a:gd name="T0" fmla="*/ 0 w 232"/>
                <a:gd name="T1" fmla="*/ 0 h 4"/>
                <a:gd name="T2" fmla="*/ 232 w 232"/>
                <a:gd name="T3" fmla="*/ 0 h 4"/>
                <a:gd name="T4" fmla="*/ 232 w 232"/>
                <a:gd name="T5" fmla="*/ 4 h 4"/>
                <a:gd name="T6" fmla="*/ 0 w 232"/>
                <a:gd name="T7" fmla="*/ 4 h 4"/>
                <a:gd name="T8" fmla="*/ 0 w 23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0" y="0"/>
                  </a:moveTo>
                  <a:cubicBezTo>
                    <a:pt x="78" y="0"/>
                    <a:pt x="155" y="0"/>
                    <a:pt x="232" y="0"/>
                  </a:cubicBezTo>
                  <a:cubicBezTo>
                    <a:pt x="232" y="1"/>
                    <a:pt x="232" y="2"/>
                    <a:pt x="232" y="4"/>
                  </a:cubicBezTo>
                  <a:cubicBezTo>
                    <a:pt x="155" y="4"/>
                    <a:pt x="77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0">
              <a:extLst>
                <a:ext uri="{FF2B5EF4-FFF2-40B4-BE49-F238E27FC236}">
                  <a16:creationId xmlns:a16="http://schemas.microsoft.com/office/drawing/2014/main" id="{F12B92B8-804A-8E18-D580-61E4436ED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653"/>
              <a:ext cx="183" cy="3"/>
            </a:xfrm>
            <a:custGeom>
              <a:avLst/>
              <a:gdLst>
                <a:gd name="T0" fmla="*/ 232 w 232"/>
                <a:gd name="T1" fmla="*/ 4 h 4"/>
                <a:gd name="T2" fmla="*/ 0 w 232"/>
                <a:gd name="T3" fmla="*/ 4 h 4"/>
                <a:gd name="T4" fmla="*/ 0 w 232"/>
                <a:gd name="T5" fmla="*/ 0 h 4"/>
                <a:gd name="T6" fmla="*/ 232 w 232"/>
                <a:gd name="T7" fmla="*/ 0 h 4"/>
                <a:gd name="T8" fmla="*/ 232 w 2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232" y="4"/>
                  </a:moveTo>
                  <a:cubicBezTo>
                    <a:pt x="155" y="4"/>
                    <a:pt x="78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8" y="0"/>
                    <a:pt x="155" y="0"/>
                    <a:pt x="232" y="0"/>
                  </a:cubicBezTo>
                  <a:cubicBezTo>
                    <a:pt x="232" y="1"/>
                    <a:pt x="232" y="2"/>
                    <a:pt x="232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1">
              <a:extLst>
                <a:ext uri="{FF2B5EF4-FFF2-40B4-BE49-F238E27FC236}">
                  <a16:creationId xmlns:a16="http://schemas.microsoft.com/office/drawing/2014/main" id="{B9E6158B-E5A7-12DD-5C9F-B1F856385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83"/>
              <a:ext cx="183" cy="3"/>
            </a:xfrm>
            <a:custGeom>
              <a:avLst/>
              <a:gdLst>
                <a:gd name="T0" fmla="*/ 232 w 232"/>
                <a:gd name="T1" fmla="*/ 4 h 4"/>
                <a:gd name="T2" fmla="*/ 0 w 232"/>
                <a:gd name="T3" fmla="*/ 4 h 4"/>
                <a:gd name="T4" fmla="*/ 0 w 232"/>
                <a:gd name="T5" fmla="*/ 0 h 4"/>
                <a:gd name="T6" fmla="*/ 232 w 232"/>
                <a:gd name="T7" fmla="*/ 0 h 4"/>
                <a:gd name="T8" fmla="*/ 232 w 2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232" y="4"/>
                  </a:moveTo>
                  <a:cubicBezTo>
                    <a:pt x="155" y="4"/>
                    <a:pt x="78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77" y="0"/>
                    <a:pt x="155" y="0"/>
                    <a:pt x="232" y="0"/>
                  </a:cubicBezTo>
                  <a:cubicBezTo>
                    <a:pt x="232" y="2"/>
                    <a:pt x="232" y="3"/>
                    <a:pt x="232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2">
              <a:extLst>
                <a:ext uri="{FF2B5EF4-FFF2-40B4-BE49-F238E27FC236}">
                  <a16:creationId xmlns:a16="http://schemas.microsoft.com/office/drawing/2014/main" id="{F76C4AD3-D62B-6C28-0CFE-B19FE4C76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848"/>
              <a:ext cx="41" cy="40"/>
            </a:xfrm>
            <a:custGeom>
              <a:avLst/>
              <a:gdLst>
                <a:gd name="T0" fmla="*/ 44 w 51"/>
                <a:gd name="T1" fmla="*/ 27 h 51"/>
                <a:gd name="T2" fmla="*/ 22 w 51"/>
                <a:gd name="T3" fmla="*/ 50 h 51"/>
                <a:gd name="T4" fmla="*/ 4 w 51"/>
                <a:gd name="T5" fmla="*/ 26 h 51"/>
                <a:gd name="T6" fmla="*/ 33 w 51"/>
                <a:gd name="T7" fmla="*/ 9 h 51"/>
                <a:gd name="T8" fmla="*/ 44 w 51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27"/>
                  </a:moveTo>
                  <a:cubicBezTo>
                    <a:pt x="51" y="48"/>
                    <a:pt x="39" y="50"/>
                    <a:pt x="22" y="50"/>
                  </a:cubicBezTo>
                  <a:cubicBezTo>
                    <a:pt x="0" y="51"/>
                    <a:pt x="5" y="38"/>
                    <a:pt x="4" y="26"/>
                  </a:cubicBezTo>
                  <a:cubicBezTo>
                    <a:pt x="2" y="0"/>
                    <a:pt x="21" y="11"/>
                    <a:pt x="33" y="9"/>
                  </a:cubicBezTo>
                  <a:cubicBezTo>
                    <a:pt x="49" y="6"/>
                    <a:pt x="47" y="17"/>
                    <a:pt x="44" y="27"/>
                  </a:cubicBezTo>
                  <a:close/>
                </a:path>
              </a:pathLst>
            </a:custGeom>
            <a:solidFill>
              <a:srgbClr val="948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3">
              <a:extLst>
                <a:ext uri="{FF2B5EF4-FFF2-40B4-BE49-F238E27FC236}">
                  <a16:creationId xmlns:a16="http://schemas.microsoft.com/office/drawing/2014/main" id="{DCD38DB6-BE8A-919D-EB4C-57ED8831C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704"/>
              <a:ext cx="180" cy="2"/>
            </a:xfrm>
            <a:custGeom>
              <a:avLst/>
              <a:gdLst>
                <a:gd name="T0" fmla="*/ 0 w 228"/>
                <a:gd name="T1" fmla="*/ 0 h 2"/>
                <a:gd name="T2" fmla="*/ 228 w 228"/>
                <a:gd name="T3" fmla="*/ 0 h 2"/>
                <a:gd name="T4" fmla="*/ 228 w 228"/>
                <a:gd name="T5" fmla="*/ 2 h 2"/>
                <a:gd name="T6" fmla="*/ 1 w 228"/>
                <a:gd name="T7" fmla="*/ 2 h 2"/>
                <a:gd name="T8" fmla="*/ 0 w 22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">
                  <a:moveTo>
                    <a:pt x="0" y="0"/>
                  </a:moveTo>
                  <a:cubicBezTo>
                    <a:pt x="76" y="0"/>
                    <a:pt x="152" y="0"/>
                    <a:pt x="228" y="0"/>
                  </a:cubicBezTo>
                  <a:cubicBezTo>
                    <a:pt x="228" y="1"/>
                    <a:pt x="228" y="2"/>
                    <a:pt x="228" y="2"/>
                  </a:cubicBezTo>
                  <a:cubicBezTo>
                    <a:pt x="152" y="2"/>
                    <a:pt x="76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4">
              <a:extLst>
                <a:ext uri="{FF2B5EF4-FFF2-40B4-BE49-F238E27FC236}">
                  <a16:creationId xmlns:a16="http://schemas.microsoft.com/office/drawing/2014/main" id="{5706D1BE-D07E-4CAA-5D34-BEB398DE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16"/>
              <a:ext cx="182" cy="1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5">
              <a:extLst>
                <a:ext uri="{FF2B5EF4-FFF2-40B4-BE49-F238E27FC236}">
                  <a16:creationId xmlns:a16="http://schemas.microsoft.com/office/drawing/2014/main" id="{DA141A23-6AEE-070A-AED1-03808636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780"/>
              <a:ext cx="187" cy="5"/>
            </a:xfrm>
            <a:custGeom>
              <a:avLst/>
              <a:gdLst>
                <a:gd name="T0" fmla="*/ 0 w 236"/>
                <a:gd name="T1" fmla="*/ 0 h 6"/>
                <a:gd name="T2" fmla="*/ 236 w 236"/>
                <a:gd name="T3" fmla="*/ 0 h 6"/>
                <a:gd name="T4" fmla="*/ 224 w 236"/>
                <a:gd name="T5" fmla="*/ 4 h 6"/>
                <a:gd name="T6" fmla="*/ 11 w 236"/>
                <a:gd name="T7" fmla="*/ 4 h 6"/>
                <a:gd name="T8" fmla="*/ 0 w 2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6">
                  <a:moveTo>
                    <a:pt x="0" y="0"/>
                  </a:moveTo>
                  <a:cubicBezTo>
                    <a:pt x="79" y="0"/>
                    <a:pt x="157" y="0"/>
                    <a:pt x="236" y="0"/>
                  </a:cubicBezTo>
                  <a:cubicBezTo>
                    <a:pt x="233" y="6"/>
                    <a:pt x="228" y="4"/>
                    <a:pt x="224" y="4"/>
                  </a:cubicBezTo>
                  <a:cubicBezTo>
                    <a:pt x="153" y="4"/>
                    <a:pt x="82" y="4"/>
                    <a:pt x="11" y="4"/>
                  </a:cubicBezTo>
                  <a:cubicBezTo>
                    <a:pt x="7" y="4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98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6">
              <a:extLst>
                <a:ext uri="{FF2B5EF4-FFF2-40B4-BE49-F238E27FC236}">
                  <a16:creationId xmlns:a16="http://schemas.microsoft.com/office/drawing/2014/main" id="{5A882733-E5C3-EA0E-C089-63FAE084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12"/>
              <a:ext cx="183" cy="2"/>
            </a:xfrm>
            <a:custGeom>
              <a:avLst/>
              <a:gdLst>
                <a:gd name="T0" fmla="*/ 0 w 231"/>
                <a:gd name="T1" fmla="*/ 0 h 3"/>
                <a:gd name="T2" fmla="*/ 231 w 231"/>
                <a:gd name="T3" fmla="*/ 0 h 3"/>
                <a:gd name="T4" fmla="*/ 231 w 231"/>
                <a:gd name="T5" fmla="*/ 3 h 3"/>
                <a:gd name="T6" fmla="*/ 1 w 231"/>
                <a:gd name="T7" fmla="*/ 3 h 3"/>
                <a:gd name="T8" fmla="*/ 0 w 2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">
                  <a:moveTo>
                    <a:pt x="0" y="0"/>
                  </a:moveTo>
                  <a:cubicBezTo>
                    <a:pt x="77" y="0"/>
                    <a:pt x="154" y="0"/>
                    <a:pt x="231" y="0"/>
                  </a:cubicBezTo>
                  <a:cubicBezTo>
                    <a:pt x="231" y="1"/>
                    <a:pt x="231" y="2"/>
                    <a:pt x="231" y="3"/>
                  </a:cubicBezTo>
                  <a:cubicBezTo>
                    <a:pt x="154" y="3"/>
                    <a:pt x="77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7">
              <a:extLst>
                <a:ext uri="{FF2B5EF4-FFF2-40B4-BE49-F238E27FC236}">
                  <a16:creationId xmlns:a16="http://schemas.microsoft.com/office/drawing/2014/main" id="{B7B6C08D-CD7B-A583-688E-83CBB8121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1625"/>
              <a:ext cx="186" cy="5"/>
            </a:xfrm>
            <a:custGeom>
              <a:avLst/>
              <a:gdLst>
                <a:gd name="T0" fmla="*/ 0 w 235"/>
                <a:gd name="T1" fmla="*/ 2 h 7"/>
                <a:gd name="T2" fmla="*/ 224 w 235"/>
                <a:gd name="T3" fmla="*/ 1 h 7"/>
                <a:gd name="T4" fmla="*/ 235 w 235"/>
                <a:gd name="T5" fmla="*/ 5 h 7"/>
                <a:gd name="T6" fmla="*/ 17 w 235"/>
                <a:gd name="T7" fmla="*/ 5 h 7"/>
                <a:gd name="T8" fmla="*/ 0 w 23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">
                  <a:moveTo>
                    <a:pt x="0" y="2"/>
                  </a:moveTo>
                  <a:cubicBezTo>
                    <a:pt x="74" y="2"/>
                    <a:pt x="149" y="1"/>
                    <a:pt x="224" y="1"/>
                  </a:cubicBezTo>
                  <a:cubicBezTo>
                    <a:pt x="228" y="1"/>
                    <a:pt x="232" y="0"/>
                    <a:pt x="235" y="5"/>
                  </a:cubicBezTo>
                  <a:cubicBezTo>
                    <a:pt x="162" y="5"/>
                    <a:pt x="89" y="5"/>
                    <a:pt x="17" y="5"/>
                  </a:cubicBezTo>
                  <a:cubicBezTo>
                    <a:pt x="11" y="5"/>
                    <a:pt x="5" y="7"/>
                    <a:pt x="0" y="2"/>
                  </a:cubicBezTo>
                  <a:close/>
                </a:path>
              </a:pathLst>
            </a:custGeom>
            <a:solidFill>
              <a:srgbClr val="9A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8">
              <a:extLst>
                <a:ext uri="{FF2B5EF4-FFF2-40B4-BE49-F238E27FC236}">
                  <a16:creationId xmlns:a16="http://schemas.microsoft.com/office/drawing/2014/main" id="{1735AD4E-39C4-ED18-87ED-8AA23951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1616"/>
              <a:ext cx="186" cy="4"/>
            </a:xfrm>
            <a:custGeom>
              <a:avLst/>
              <a:gdLst>
                <a:gd name="T0" fmla="*/ 235 w 235"/>
                <a:gd name="T1" fmla="*/ 0 h 5"/>
                <a:gd name="T2" fmla="*/ 222 w 235"/>
                <a:gd name="T3" fmla="*/ 4 h 5"/>
                <a:gd name="T4" fmla="*/ 13 w 235"/>
                <a:gd name="T5" fmla="*/ 4 h 5"/>
                <a:gd name="T6" fmla="*/ 0 w 235"/>
                <a:gd name="T7" fmla="*/ 0 h 5"/>
                <a:gd name="T8" fmla="*/ 235 w 23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5">
                  <a:moveTo>
                    <a:pt x="235" y="0"/>
                  </a:moveTo>
                  <a:cubicBezTo>
                    <a:pt x="232" y="5"/>
                    <a:pt x="227" y="4"/>
                    <a:pt x="222" y="4"/>
                  </a:cubicBezTo>
                  <a:cubicBezTo>
                    <a:pt x="153" y="4"/>
                    <a:pt x="83" y="4"/>
                    <a:pt x="13" y="4"/>
                  </a:cubicBezTo>
                  <a:cubicBezTo>
                    <a:pt x="8" y="4"/>
                    <a:pt x="3" y="5"/>
                    <a:pt x="0" y="0"/>
                  </a:cubicBezTo>
                  <a:cubicBezTo>
                    <a:pt x="78" y="0"/>
                    <a:pt x="157" y="0"/>
                    <a:pt x="235" y="0"/>
                  </a:cubicBezTo>
                  <a:close/>
                </a:path>
              </a:pathLst>
            </a:custGeom>
            <a:solidFill>
              <a:srgbClr val="A5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9">
              <a:extLst>
                <a:ext uri="{FF2B5EF4-FFF2-40B4-BE49-F238E27FC236}">
                  <a16:creationId xmlns:a16="http://schemas.microsoft.com/office/drawing/2014/main" id="{65FA084D-38B8-2D46-E160-D7A96958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21"/>
              <a:ext cx="182" cy="2"/>
            </a:xfrm>
            <a:custGeom>
              <a:avLst/>
              <a:gdLst>
                <a:gd name="T0" fmla="*/ 0 w 230"/>
                <a:gd name="T1" fmla="*/ 0 h 2"/>
                <a:gd name="T2" fmla="*/ 230 w 230"/>
                <a:gd name="T3" fmla="*/ 0 h 2"/>
                <a:gd name="T4" fmla="*/ 230 w 230"/>
                <a:gd name="T5" fmla="*/ 2 h 2"/>
                <a:gd name="T6" fmla="*/ 0 w 230"/>
                <a:gd name="T7" fmla="*/ 2 h 2"/>
                <a:gd name="T8" fmla="*/ 0 w 2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0" y="0"/>
                  </a:moveTo>
                  <a:cubicBezTo>
                    <a:pt x="77" y="0"/>
                    <a:pt x="153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ubicBezTo>
                    <a:pt x="153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0">
              <a:extLst>
                <a:ext uri="{FF2B5EF4-FFF2-40B4-BE49-F238E27FC236}">
                  <a16:creationId xmlns:a16="http://schemas.microsoft.com/office/drawing/2014/main" id="{E67F6423-01EE-B0DC-6C5F-ECF58B11B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601"/>
              <a:ext cx="181" cy="2"/>
            </a:xfrm>
            <a:custGeom>
              <a:avLst/>
              <a:gdLst>
                <a:gd name="T0" fmla="*/ 0 w 229"/>
                <a:gd name="T1" fmla="*/ 0 h 2"/>
                <a:gd name="T2" fmla="*/ 229 w 229"/>
                <a:gd name="T3" fmla="*/ 0 h 2"/>
                <a:gd name="T4" fmla="*/ 229 w 229"/>
                <a:gd name="T5" fmla="*/ 2 h 2"/>
                <a:gd name="T6" fmla="*/ 0 w 229"/>
                <a:gd name="T7" fmla="*/ 2 h 2"/>
                <a:gd name="T8" fmla="*/ 0 w 2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">
                  <a:moveTo>
                    <a:pt x="0" y="0"/>
                  </a:moveTo>
                  <a:cubicBezTo>
                    <a:pt x="76" y="0"/>
                    <a:pt x="152" y="0"/>
                    <a:pt x="229" y="0"/>
                  </a:cubicBezTo>
                  <a:cubicBezTo>
                    <a:pt x="229" y="1"/>
                    <a:pt x="229" y="1"/>
                    <a:pt x="229" y="2"/>
                  </a:cubicBezTo>
                  <a:cubicBezTo>
                    <a:pt x="152" y="2"/>
                    <a:pt x="76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1">
              <a:extLst>
                <a:ext uri="{FF2B5EF4-FFF2-40B4-BE49-F238E27FC236}">
                  <a16:creationId xmlns:a16="http://schemas.microsoft.com/office/drawing/2014/main" id="{DB26A0A1-91D9-843C-20F8-24F80C85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769"/>
              <a:ext cx="187" cy="6"/>
            </a:xfrm>
            <a:custGeom>
              <a:avLst/>
              <a:gdLst>
                <a:gd name="T0" fmla="*/ 236 w 236"/>
                <a:gd name="T1" fmla="*/ 2 h 7"/>
                <a:gd name="T2" fmla="*/ 223 w 236"/>
                <a:gd name="T3" fmla="*/ 6 h 7"/>
                <a:gd name="T4" fmla="*/ 0 w 236"/>
                <a:gd name="T5" fmla="*/ 5 h 7"/>
                <a:gd name="T6" fmla="*/ 15 w 236"/>
                <a:gd name="T7" fmla="*/ 2 h 7"/>
                <a:gd name="T8" fmla="*/ 236 w 23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">
                  <a:moveTo>
                    <a:pt x="236" y="2"/>
                  </a:moveTo>
                  <a:cubicBezTo>
                    <a:pt x="233" y="7"/>
                    <a:pt x="228" y="6"/>
                    <a:pt x="223" y="6"/>
                  </a:cubicBezTo>
                  <a:cubicBezTo>
                    <a:pt x="149" y="6"/>
                    <a:pt x="75" y="6"/>
                    <a:pt x="0" y="5"/>
                  </a:cubicBezTo>
                  <a:cubicBezTo>
                    <a:pt x="4" y="0"/>
                    <a:pt x="10" y="2"/>
                    <a:pt x="15" y="2"/>
                  </a:cubicBezTo>
                  <a:cubicBezTo>
                    <a:pt x="89" y="2"/>
                    <a:pt x="162" y="2"/>
                    <a:pt x="236" y="2"/>
                  </a:cubicBezTo>
                  <a:close/>
                </a:path>
              </a:pathLst>
            </a:custGeom>
            <a:solidFill>
              <a:srgbClr val="A4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2">
              <a:extLst>
                <a:ext uri="{FF2B5EF4-FFF2-40B4-BE49-F238E27FC236}">
                  <a16:creationId xmlns:a16="http://schemas.microsoft.com/office/drawing/2014/main" id="{C30ABB42-7C6F-6BFA-500B-B33F8719F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677"/>
              <a:ext cx="182" cy="1"/>
            </a:xfrm>
            <a:custGeom>
              <a:avLst/>
              <a:gdLst>
                <a:gd name="T0" fmla="*/ 0 w 230"/>
                <a:gd name="T1" fmla="*/ 0 h 2"/>
                <a:gd name="T2" fmla="*/ 230 w 230"/>
                <a:gd name="T3" fmla="*/ 0 h 2"/>
                <a:gd name="T4" fmla="*/ 230 w 230"/>
                <a:gd name="T5" fmla="*/ 2 h 2"/>
                <a:gd name="T6" fmla="*/ 0 w 230"/>
                <a:gd name="T7" fmla="*/ 2 h 2"/>
                <a:gd name="T8" fmla="*/ 0 w 2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0" y="0"/>
                  </a:moveTo>
                  <a:cubicBezTo>
                    <a:pt x="76" y="0"/>
                    <a:pt x="153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ubicBezTo>
                    <a:pt x="153" y="2"/>
                    <a:pt x="76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3">
              <a:extLst>
                <a:ext uri="{FF2B5EF4-FFF2-40B4-BE49-F238E27FC236}">
                  <a16:creationId xmlns:a16="http://schemas.microsoft.com/office/drawing/2014/main" id="{E4E15089-2ABD-01EC-C240-6E7D688D3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859"/>
              <a:ext cx="181" cy="3"/>
            </a:xfrm>
            <a:custGeom>
              <a:avLst/>
              <a:gdLst>
                <a:gd name="T0" fmla="*/ 229 w 229"/>
                <a:gd name="T1" fmla="*/ 3 h 3"/>
                <a:gd name="T2" fmla="*/ 0 w 229"/>
                <a:gd name="T3" fmla="*/ 3 h 3"/>
                <a:gd name="T4" fmla="*/ 0 w 229"/>
                <a:gd name="T5" fmla="*/ 0 h 3"/>
                <a:gd name="T6" fmla="*/ 229 w 229"/>
                <a:gd name="T7" fmla="*/ 0 h 3"/>
                <a:gd name="T8" fmla="*/ 229 w 2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">
                  <a:moveTo>
                    <a:pt x="229" y="3"/>
                  </a:moveTo>
                  <a:cubicBezTo>
                    <a:pt x="152" y="3"/>
                    <a:pt x="76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6" y="0"/>
                    <a:pt x="153" y="0"/>
                    <a:pt x="229" y="0"/>
                  </a:cubicBezTo>
                  <a:cubicBezTo>
                    <a:pt x="229" y="1"/>
                    <a:pt x="229" y="2"/>
                    <a:pt x="229" y="3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4">
              <a:extLst>
                <a:ext uri="{FF2B5EF4-FFF2-40B4-BE49-F238E27FC236}">
                  <a16:creationId xmlns:a16="http://schemas.microsoft.com/office/drawing/2014/main" id="{8EA4D33A-D02E-87F6-F939-5DC13D096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66"/>
              <a:ext cx="182" cy="3"/>
            </a:xfrm>
            <a:custGeom>
              <a:avLst/>
              <a:gdLst>
                <a:gd name="T0" fmla="*/ 230 w 230"/>
                <a:gd name="T1" fmla="*/ 3 h 3"/>
                <a:gd name="T2" fmla="*/ 0 w 230"/>
                <a:gd name="T3" fmla="*/ 3 h 3"/>
                <a:gd name="T4" fmla="*/ 0 w 230"/>
                <a:gd name="T5" fmla="*/ 0 h 3"/>
                <a:gd name="T6" fmla="*/ 230 w 230"/>
                <a:gd name="T7" fmla="*/ 0 h 3"/>
                <a:gd name="T8" fmla="*/ 230 w 23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">
                  <a:moveTo>
                    <a:pt x="230" y="3"/>
                  </a:moveTo>
                  <a:cubicBezTo>
                    <a:pt x="153" y="3"/>
                    <a:pt x="77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7" y="0"/>
                    <a:pt x="153" y="0"/>
                    <a:pt x="230" y="0"/>
                  </a:cubicBezTo>
                  <a:cubicBezTo>
                    <a:pt x="230" y="1"/>
                    <a:pt x="230" y="2"/>
                    <a:pt x="230" y="3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5">
              <a:extLst>
                <a:ext uri="{FF2B5EF4-FFF2-40B4-BE49-F238E27FC236}">
                  <a16:creationId xmlns:a16="http://schemas.microsoft.com/office/drawing/2014/main" id="{5ABD5F37-E892-BAC6-7B2F-B55462167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76"/>
              <a:ext cx="182" cy="1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6">
              <a:extLst>
                <a:ext uri="{FF2B5EF4-FFF2-40B4-BE49-F238E27FC236}">
                  <a16:creationId xmlns:a16="http://schemas.microsoft.com/office/drawing/2014/main" id="{C77C267E-234B-27E6-F4EB-36E5E7AD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661"/>
              <a:ext cx="182" cy="2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7">
              <a:extLst>
                <a:ext uri="{FF2B5EF4-FFF2-40B4-BE49-F238E27FC236}">
                  <a16:creationId xmlns:a16="http://schemas.microsoft.com/office/drawing/2014/main" id="{453D3EBB-7E5E-E1B7-83CC-A048544DE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56"/>
              <a:ext cx="182" cy="1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3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8A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8">
              <a:extLst>
                <a:ext uri="{FF2B5EF4-FFF2-40B4-BE49-F238E27FC236}">
                  <a16:creationId xmlns:a16="http://schemas.microsoft.com/office/drawing/2014/main" id="{5CCE8A28-FFFA-03C7-BB99-948B9D3E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610"/>
              <a:ext cx="182" cy="1"/>
            </a:xfrm>
            <a:custGeom>
              <a:avLst/>
              <a:gdLst>
                <a:gd name="T0" fmla="*/ 0 w 230"/>
                <a:gd name="T1" fmla="*/ 0 h 2"/>
                <a:gd name="T2" fmla="*/ 230 w 230"/>
                <a:gd name="T3" fmla="*/ 0 h 2"/>
                <a:gd name="T4" fmla="*/ 230 w 230"/>
                <a:gd name="T5" fmla="*/ 2 h 2"/>
                <a:gd name="T6" fmla="*/ 0 w 230"/>
                <a:gd name="T7" fmla="*/ 2 h 2"/>
                <a:gd name="T8" fmla="*/ 0 w 2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0" y="0"/>
                  </a:moveTo>
                  <a:cubicBezTo>
                    <a:pt x="77" y="0"/>
                    <a:pt x="153" y="0"/>
                    <a:pt x="230" y="0"/>
                  </a:cubicBezTo>
                  <a:cubicBezTo>
                    <a:pt x="230" y="1"/>
                    <a:pt x="230" y="2"/>
                    <a:pt x="230" y="2"/>
                  </a:cubicBezTo>
                  <a:cubicBezTo>
                    <a:pt x="153" y="2"/>
                    <a:pt x="77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29">
              <a:extLst>
                <a:ext uri="{FF2B5EF4-FFF2-40B4-BE49-F238E27FC236}">
                  <a16:creationId xmlns:a16="http://schemas.microsoft.com/office/drawing/2014/main" id="{F7ED185A-6649-4189-B99B-02A2D840B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832"/>
              <a:ext cx="183" cy="1"/>
            </a:xfrm>
            <a:custGeom>
              <a:avLst/>
              <a:gdLst>
                <a:gd name="T0" fmla="*/ 0 w 231"/>
                <a:gd name="T1" fmla="*/ 0 h 2"/>
                <a:gd name="T2" fmla="*/ 231 w 231"/>
                <a:gd name="T3" fmla="*/ 0 h 2"/>
                <a:gd name="T4" fmla="*/ 231 w 231"/>
                <a:gd name="T5" fmla="*/ 2 h 2"/>
                <a:gd name="T6" fmla="*/ 0 w 231"/>
                <a:gd name="T7" fmla="*/ 2 h 2"/>
                <a:gd name="T8" fmla="*/ 0 w 2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">
                  <a:moveTo>
                    <a:pt x="0" y="0"/>
                  </a:moveTo>
                  <a:cubicBezTo>
                    <a:pt x="77" y="0"/>
                    <a:pt x="154" y="0"/>
                    <a:pt x="231" y="0"/>
                  </a:cubicBezTo>
                  <a:cubicBezTo>
                    <a:pt x="231" y="1"/>
                    <a:pt x="231" y="1"/>
                    <a:pt x="231" y="2"/>
                  </a:cubicBez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0">
              <a:extLst>
                <a:ext uri="{FF2B5EF4-FFF2-40B4-BE49-F238E27FC236}">
                  <a16:creationId xmlns:a16="http://schemas.microsoft.com/office/drawing/2014/main" id="{F587F0B5-3428-7468-BED6-296354A5F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648"/>
              <a:ext cx="39" cy="34"/>
            </a:xfrm>
            <a:custGeom>
              <a:avLst/>
              <a:gdLst>
                <a:gd name="T0" fmla="*/ 42 w 50"/>
                <a:gd name="T1" fmla="*/ 19 h 43"/>
                <a:gd name="T2" fmla="*/ 22 w 50"/>
                <a:gd name="T3" fmla="*/ 43 h 43"/>
                <a:gd name="T4" fmla="*/ 2 w 50"/>
                <a:gd name="T5" fmla="*/ 20 h 43"/>
                <a:gd name="T6" fmla="*/ 25 w 50"/>
                <a:gd name="T7" fmla="*/ 1 h 43"/>
                <a:gd name="T8" fmla="*/ 42 w 50"/>
                <a:gd name="T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3">
                  <a:moveTo>
                    <a:pt x="42" y="19"/>
                  </a:moveTo>
                  <a:cubicBezTo>
                    <a:pt x="47" y="38"/>
                    <a:pt x="40" y="43"/>
                    <a:pt x="22" y="43"/>
                  </a:cubicBezTo>
                  <a:cubicBezTo>
                    <a:pt x="3" y="43"/>
                    <a:pt x="3" y="34"/>
                    <a:pt x="2" y="20"/>
                  </a:cubicBezTo>
                  <a:cubicBezTo>
                    <a:pt x="0" y="0"/>
                    <a:pt x="12" y="1"/>
                    <a:pt x="25" y="1"/>
                  </a:cubicBezTo>
                  <a:cubicBezTo>
                    <a:pt x="38" y="0"/>
                    <a:pt x="50" y="2"/>
                    <a:pt x="42" y="19"/>
                  </a:cubicBezTo>
                  <a:close/>
                </a:path>
              </a:pathLst>
            </a:custGeom>
            <a:solidFill>
              <a:srgbClr val="91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1">
              <a:extLst>
                <a:ext uri="{FF2B5EF4-FFF2-40B4-BE49-F238E27FC236}">
                  <a16:creationId xmlns:a16="http://schemas.microsoft.com/office/drawing/2014/main" id="{10F3C31F-24B9-C1F0-7C62-EC069149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1800"/>
              <a:ext cx="39" cy="37"/>
            </a:xfrm>
            <a:custGeom>
              <a:avLst/>
              <a:gdLst>
                <a:gd name="T0" fmla="*/ 41 w 50"/>
                <a:gd name="T1" fmla="*/ 22 h 47"/>
                <a:gd name="T2" fmla="*/ 22 w 50"/>
                <a:gd name="T3" fmla="*/ 47 h 47"/>
                <a:gd name="T4" fmla="*/ 0 w 50"/>
                <a:gd name="T5" fmla="*/ 22 h 47"/>
                <a:gd name="T6" fmla="*/ 20 w 50"/>
                <a:gd name="T7" fmla="*/ 5 h 47"/>
                <a:gd name="T8" fmla="*/ 41 w 50"/>
                <a:gd name="T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7">
                  <a:moveTo>
                    <a:pt x="41" y="22"/>
                  </a:moveTo>
                  <a:cubicBezTo>
                    <a:pt x="42" y="37"/>
                    <a:pt x="43" y="47"/>
                    <a:pt x="22" y="47"/>
                  </a:cubicBezTo>
                  <a:cubicBezTo>
                    <a:pt x="3" y="46"/>
                    <a:pt x="0" y="40"/>
                    <a:pt x="0" y="22"/>
                  </a:cubicBezTo>
                  <a:cubicBezTo>
                    <a:pt x="0" y="6"/>
                    <a:pt x="7" y="3"/>
                    <a:pt x="20" y="5"/>
                  </a:cubicBezTo>
                  <a:cubicBezTo>
                    <a:pt x="32" y="6"/>
                    <a:pt x="50" y="0"/>
                    <a:pt x="41" y="22"/>
                  </a:cubicBezTo>
                  <a:close/>
                </a:path>
              </a:pathLst>
            </a:custGeom>
            <a:solidFill>
              <a:srgbClr val="8C8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2">
              <a:extLst>
                <a:ext uri="{FF2B5EF4-FFF2-40B4-BE49-F238E27FC236}">
                  <a16:creationId xmlns:a16="http://schemas.microsoft.com/office/drawing/2014/main" id="{A0675F3C-1D95-FBB0-F68E-3BCBF28B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593"/>
              <a:ext cx="38" cy="36"/>
            </a:xfrm>
            <a:custGeom>
              <a:avLst/>
              <a:gdLst>
                <a:gd name="T0" fmla="*/ 8 w 48"/>
                <a:gd name="T1" fmla="*/ 45 h 45"/>
                <a:gd name="T2" fmla="*/ 8 w 48"/>
                <a:gd name="T3" fmla="*/ 9 h 45"/>
                <a:gd name="T4" fmla="*/ 44 w 48"/>
                <a:gd name="T5" fmla="*/ 6 h 45"/>
                <a:gd name="T6" fmla="*/ 45 w 48"/>
                <a:gd name="T7" fmla="*/ 14 h 45"/>
                <a:gd name="T8" fmla="*/ 38 w 48"/>
                <a:gd name="T9" fmla="*/ 22 h 45"/>
                <a:gd name="T10" fmla="*/ 15 w 48"/>
                <a:gd name="T11" fmla="*/ 39 h 45"/>
                <a:gd name="T12" fmla="*/ 8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8" y="45"/>
                  </a:moveTo>
                  <a:cubicBezTo>
                    <a:pt x="0" y="33"/>
                    <a:pt x="0" y="17"/>
                    <a:pt x="8" y="9"/>
                  </a:cubicBezTo>
                  <a:cubicBezTo>
                    <a:pt x="16" y="0"/>
                    <a:pt x="32" y="5"/>
                    <a:pt x="44" y="6"/>
                  </a:cubicBezTo>
                  <a:cubicBezTo>
                    <a:pt x="48" y="6"/>
                    <a:pt x="47" y="11"/>
                    <a:pt x="45" y="14"/>
                  </a:cubicBezTo>
                  <a:cubicBezTo>
                    <a:pt x="39" y="14"/>
                    <a:pt x="44" y="22"/>
                    <a:pt x="38" y="22"/>
                  </a:cubicBezTo>
                  <a:cubicBezTo>
                    <a:pt x="20" y="13"/>
                    <a:pt x="16" y="25"/>
                    <a:pt x="15" y="39"/>
                  </a:cubicBezTo>
                  <a:cubicBezTo>
                    <a:pt x="13" y="42"/>
                    <a:pt x="11" y="43"/>
                    <a:pt x="8" y="45"/>
                  </a:cubicBezTo>
                  <a:close/>
                </a:path>
              </a:pathLst>
            </a:custGeom>
            <a:solidFill>
              <a:srgbClr val="A0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33">
              <a:extLst>
                <a:ext uri="{FF2B5EF4-FFF2-40B4-BE49-F238E27FC236}">
                  <a16:creationId xmlns:a16="http://schemas.microsoft.com/office/drawing/2014/main" id="{A1E9DC71-1A27-4CC3-C648-6DD28B8E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746"/>
              <a:ext cx="40" cy="37"/>
            </a:xfrm>
            <a:custGeom>
              <a:avLst/>
              <a:gdLst>
                <a:gd name="T0" fmla="*/ 8 w 50"/>
                <a:gd name="T1" fmla="*/ 48 h 48"/>
                <a:gd name="T2" fmla="*/ 5 w 50"/>
                <a:gd name="T3" fmla="*/ 15 h 48"/>
                <a:gd name="T4" fmla="*/ 35 w 50"/>
                <a:gd name="T5" fmla="*/ 8 h 48"/>
                <a:gd name="T6" fmla="*/ 45 w 50"/>
                <a:gd name="T7" fmla="*/ 16 h 48"/>
                <a:gd name="T8" fmla="*/ 34 w 50"/>
                <a:gd name="T9" fmla="*/ 22 h 48"/>
                <a:gd name="T10" fmla="*/ 15 w 50"/>
                <a:gd name="T11" fmla="*/ 42 h 48"/>
                <a:gd name="T12" fmla="*/ 8 w 5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8">
                  <a:moveTo>
                    <a:pt x="8" y="48"/>
                  </a:moveTo>
                  <a:cubicBezTo>
                    <a:pt x="0" y="37"/>
                    <a:pt x="2" y="24"/>
                    <a:pt x="5" y="15"/>
                  </a:cubicBezTo>
                  <a:cubicBezTo>
                    <a:pt x="10" y="0"/>
                    <a:pt x="25" y="10"/>
                    <a:pt x="35" y="8"/>
                  </a:cubicBezTo>
                  <a:cubicBezTo>
                    <a:pt x="39" y="7"/>
                    <a:pt x="50" y="4"/>
                    <a:pt x="45" y="16"/>
                  </a:cubicBezTo>
                  <a:cubicBezTo>
                    <a:pt x="40" y="17"/>
                    <a:pt x="39" y="23"/>
                    <a:pt x="34" y="22"/>
                  </a:cubicBezTo>
                  <a:cubicBezTo>
                    <a:pt x="16" y="17"/>
                    <a:pt x="18" y="32"/>
                    <a:pt x="15" y="42"/>
                  </a:cubicBezTo>
                  <a:cubicBezTo>
                    <a:pt x="13" y="45"/>
                    <a:pt x="11" y="46"/>
                    <a:pt x="8" y="48"/>
                  </a:cubicBezTo>
                  <a:close/>
                </a:path>
              </a:pathLst>
            </a:custGeom>
            <a:solidFill>
              <a:srgbClr val="999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34">
              <a:extLst>
                <a:ext uri="{FF2B5EF4-FFF2-40B4-BE49-F238E27FC236}">
                  <a16:creationId xmlns:a16="http://schemas.microsoft.com/office/drawing/2014/main" id="{36F6C480-0165-D084-D3F4-ADC8678E7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701"/>
              <a:ext cx="35" cy="36"/>
            </a:xfrm>
            <a:custGeom>
              <a:avLst/>
              <a:gdLst>
                <a:gd name="T0" fmla="*/ 45 w 45"/>
                <a:gd name="T1" fmla="*/ 36 h 45"/>
                <a:gd name="T2" fmla="*/ 12 w 45"/>
                <a:gd name="T3" fmla="*/ 40 h 45"/>
                <a:gd name="T4" fmla="*/ 5 w 45"/>
                <a:gd name="T5" fmla="*/ 32 h 45"/>
                <a:gd name="T6" fmla="*/ 9 w 45"/>
                <a:gd name="T7" fmla="*/ 0 h 45"/>
                <a:gd name="T8" fmla="*/ 19 w 45"/>
                <a:gd name="T9" fmla="*/ 6 h 45"/>
                <a:gd name="T10" fmla="*/ 40 w 45"/>
                <a:gd name="T11" fmla="*/ 30 h 45"/>
                <a:gd name="T12" fmla="*/ 45 w 45"/>
                <a:gd name="T13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36"/>
                  </a:moveTo>
                  <a:cubicBezTo>
                    <a:pt x="35" y="45"/>
                    <a:pt x="23" y="39"/>
                    <a:pt x="12" y="40"/>
                  </a:cubicBezTo>
                  <a:cubicBezTo>
                    <a:pt x="7" y="40"/>
                    <a:pt x="5" y="36"/>
                    <a:pt x="5" y="32"/>
                  </a:cubicBezTo>
                  <a:cubicBezTo>
                    <a:pt x="7" y="21"/>
                    <a:pt x="0" y="10"/>
                    <a:pt x="9" y="0"/>
                  </a:cubicBezTo>
                  <a:cubicBezTo>
                    <a:pt x="12" y="3"/>
                    <a:pt x="17" y="1"/>
                    <a:pt x="19" y="6"/>
                  </a:cubicBezTo>
                  <a:cubicBezTo>
                    <a:pt x="15" y="23"/>
                    <a:pt x="25" y="28"/>
                    <a:pt x="40" y="30"/>
                  </a:cubicBezTo>
                  <a:cubicBezTo>
                    <a:pt x="42" y="31"/>
                    <a:pt x="43" y="34"/>
                    <a:pt x="45" y="36"/>
                  </a:cubicBezTo>
                  <a:close/>
                </a:path>
              </a:pathLst>
            </a:custGeom>
            <a:solidFill>
              <a:srgbClr val="A4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B19BD880-BA40-D39D-0804-4F0AB467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701"/>
              <a:ext cx="30" cy="29"/>
            </a:xfrm>
            <a:custGeom>
              <a:avLst/>
              <a:gdLst>
                <a:gd name="T0" fmla="*/ 36 w 38"/>
                <a:gd name="T1" fmla="*/ 37 h 37"/>
                <a:gd name="T2" fmla="*/ 32 w 38"/>
                <a:gd name="T3" fmla="*/ 32 h 37"/>
                <a:gd name="T4" fmla="*/ 9 w 38"/>
                <a:gd name="T5" fmla="*/ 6 h 37"/>
                <a:gd name="T6" fmla="*/ 0 w 38"/>
                <a:gd name="T7" fmla="*/ 1 h 37"/>
                <a:gd name="T8" fmla="*/ 2 w 38"/>
                <a:gd name="T9" fmla="*/ 1 h 37"/>
                <a:gd name="T10" fmla="*/ 36 w 38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6" y="37"/>
                  </a:moveTo>
                  <a:cubicBezTo>
                    <a:pt x="35" y="36"/>
                    <a:pt x="33" y="34"/>
                    <a:pt x="32" y="32"/>
                  </a:cubicBezTo>
                  <a:cubicBezTo>
                    <a:pt x="28" y="20"/>
                    <a:pt x="19" y="12"/>
                    <a:pt x="9" y="6"/>
                  </a:cubicBezTo>
                  <a:cubicBezTo>
                    <a:pt x="6" y="4"/>
                    <a:pt x="2" y="5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8" y="0"/>
                    <a:pt x="38" y="0"/>
                    <a:pt x="36" y="37"/>
                  </a:cubicBezTo>
                  <a:close/>
                </a:path>
              </a:pathLst>
            </a:custGeom>
            <a:solidFill>
              <a:srgbClr val="74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6">
              <a:extLst>
                <a:ext uri="{FF2B5EF4-FFF2-40B4-BE49-F238E27FC236}">
                  <a16:creationId xmlns:a16="http://schemas.microsoft.com/office/drawing/2014/main" id="{8EF2475F-B260-636C-8DA6-E6C130BE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753"/>
              <a:ext cx="29" cy="32"/>
            </a:xfrm>
            <a:custGeom>
              <a:avLst/>
              <a:gdLst>
                <a:gd name="T0" fmla="*/ 0 w 37"/>
                <a:gd name="T1" fmla="*/ 38 h 40"/>
                <a:gd name="T2" fmla="*/ 5 w 37"/>
                <a:gd name="T3" fmla="*/ 33 h 40"/>
                <a:gd name="T4" fmla="*/ 25 w 37"/>
                <a:gd name="T5" fmla="*/ 9 h 40"/>
                <a:gd name="T6" fmla="*/ 27 w 37"/>
                <a:gd name="T7" fmla="*/ 9 h 40"/>
                <a:gd name="T8" fmla="*/ 28 w 37"/>
                <a:gd name="T9" fmla="*/ 10 h 40"/>
                <a:gd name="T10" fmla="*/ 37 w 37"/>
                <a:gd name="T11" fmla="*/ 6 h 40"/>
                <a:gd name="T12" fmla="*/ 0 w 37"/>
                <a:gd name="T1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0">
                  <a:moveTo>
                    <a:pt x="0" y="38"/>
                  </a:moveTo>
                  <a:cubicBezTo>
                    <a:pt x="2" y="36"/>
                    <a:pt x="3" y="35"/>
                    <a:pt x="5" y="33"/>
                  </a:cubicBezTo>
                  <a:cubicBezTo>
                    <a:pt x="16" y="29"/>
                    <a:pt x="30" y="27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33" y="12"/>
                    <a:pt x="31" y="0"/>
                    <a:pt x="37" y="6"/>
                  </a:cubicBezTo>
                  <a:cubicBezTo>
                    <a:pt x="37" y="40"/>
                    <a:pt x="37" y="40"/>
                    <a:pt x="0" y="38"/>
                  </a:cubicBezTo>
                  <a:close/>
                </a:path>
              </a:pathLst>
            </a:custGeom>
            <a:solidFill>
              <a:srgbClr val="736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558F7730-27A3-D93B-C06F-8F305123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602"/>
              <a:ext cx="29" cy="28"/>
            </a:xfrm>
            <a:custGeom>
              <a:avLst/>
              <a:gdLst>
                <a:gd name="T0" fmla="*/ 0 w 37"/>
                <a:gd name="T1" fmla="*/ 34 h 36"/>
                <a:gd name="T2" fmla="*/ 5 w 37"/>
                <a:gd name="T3" fmla="*/ 29 h 36"/>
                <a:gd name="T4" fmla="*/ 31 w 37"/>
                <a:gd name="T5" fmla="*/ 11 h 36"/>
                <a:gd name="T6" fmla="*/ 37 w 37"/>
                <a:gd name="T7" fmla="*/ 3 h 36"/>
                <a:gd name="T8" fmla="*/ 0 w 37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34"/>
                  </a:moveTo>
                  <a:cubicBezTo>
                    <a:pt x="2" y="32"/>
                    <a:pt x="3" y="31"/>
                    <a:pt x="5" y="29"/>
                  </a:cubicBezTo>
                  <a:cubicBezTo>
                    <a:pt x="15" y="24"/>
                    <a:pt x="28" y="24"/>
                    <a:pt x="31" y="11"/>
                  </a:cubicBezTo>
                  <a:cubicBezTo>
                    <a:pt x="34" y="9"/>
                    <a:pt x="27" y="0"/>
                    <a:pt x="37" y="3"/>
                  </a:cubicBezTo>
                  <a:cubicBezTo>
                    <a:pt x="36" y="36"/>
                    <a:pt x="36" y="36"/>
                    <a:pt x="0" y="34"/>
                  </a:cubicBezTo>
                  <a:close/>
                </a:path>
              </a:pathLst>
            </a:custGeom>
            <a:solidFill>
              <a:srgbClr val="756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079468D0-4FEF-47AF-B1C8-4B21F041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854"/>
              <a:ext cx="24" cy="28"/>
            </a:xfrm>
            <a:custGeom>
              <a:avLst/>
              <a:gdLst>
                <a:gd name="T0" fmla="*/ 25 w 31"/>
                <a:gd name="T1" fmla="*/ 7 h 36"/>
                <a:gd name="T2" fmla="*/ 12 w 31"/>
                <a:gd name="T3" fmla="*/ 25 h 36"/>
                <a:gd name="T4" fmla="*/ 26 w 31"/>
                <a:gd name="T5" fmla="*/ 21 h 36"/>
                <a:gd name="T6" fmla="*/ 15 w 31"/>
                <a:gd name="T7" fmla="*/ 36 h 36"/>
                <a:gd name="T8" fmla="*/ 0 w 31"/>
                <a:gd name="T9" fmla="*/ 22 h 36"/>
                <a:gd name="T10" fmla="*/ 25 w 31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6">
                  <a:moveTo>
                    <a:pt x="25" y="7"/>
                  </a:moveTo>
                  <a:cubicBezTo>
                    <a:pt x="23" y="19"/>
                    <a:pt x="9" y="20"/>
                    <a:pt x="12" y="25"/>
                  </a:cubicBezTo>
                  <a:cubicBezTo>
                    <a:pt x="16" y="34"/>
                    <a:pt x="20" y="21"/>
                    <a:pt x="26" y="21"/>
                  </a:cubicBezTo>
                  <a:cubicBezTo>
                    <a:pt x="31" y="32"/>
                    <a:pt x="26" y="35"/>
                    <a:pt x="15" y="36"/>
                  </a:cubicBezTo>
                  <a:cubicBezTo>
                    <a:pt x="4" y="36"/>
                    <a:pt x="0" y="34"/>
                    <a:pt x="0" y="22"/>
                  </a:cubicBezTo>
                  <a:cubicBezTo>
                    <a:pt x="0" y="0"/>
                    <a:pt x="14" y="10"/>
                    <a:pt x="25" y="7"/>
                  </a:cubicBezTo>
                  <a:close/>
                </a:path>
              </a:pathLst>
            </a:custGeom>
            <a:solidFill>
              <a:srgbClr val="F8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39">
              <a:extLst>
                <a:ext uri="{FF2B5EF4-FFF2-40B4-BE49-F238E27FC236}">
                  <a16:creationId xmlns:a16="http://schemas.microsoft.com/office/drawing/2014/main" id="{EEE7DFAD-51CB-A280-2210-21CBFCB3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653"/>
              <a:ext cx="25" cy="25"/>
            </a:xfrm>
            <a:custGeom>
              <a:avLst/>
              <a:gdLst>
                <a:gd name="T0" fmla="*/ 15 w 31"/>
                <a:gd name="T1" fmla="*/ 29 h 32"/>
                <a:gd name="T2" fmla="*/ 1 w 31"/>
                <a:gd name="T3" fmla="*/ 14 h 32"/>
                <a:gd name="T4" fmla="*/ 15 w 31"/>
                <a:gd name="T5" fmla="*/ 1 h 32"/>
                <a:gd name="T6" fmla="*/ 28 w 31"/>
                <a:gd name="T7" fmla="*/ 21 h 32"/>
                <a:gd name="T8" fmla="*/ 15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5" y="29"/>
                  </a:moveTo>
                  <a:cubicBezTo>
                    <a:pt x="1" y="32"/>
                    <a:pt x="1" y="24"/>
                    <a:pt x="1" y="14"/>
                  </a:cubicBezTo>
                  <a:cubicBezTo>
                    <a:pt x="0" y="3"/>
                    <a:pt x="5" y="1"/>
                    <a:pt x="15" y="1"/>
                  </a:cubicBezTo>
                  <a:cubicBezTo>
                    <a:pt x="31" y="0"/>
                    <a:pt x="25" y="15"/>
                    <a:pt x="28" y="21"/>
                  </a:cubicBezTo>
                  <a:cubicBezTo>
                    <a:pt x="31" y="31"/>
                    <a:pt x="20" y="28"/>
                    <a:pt x="15" y="29"/>
                  </a:cubicBezTo>
                  <a:close/>
                </a:path>
              </a:pathLst>
            </a:custGeom>
            <a:solidFill>
              <a:srgbClr val="F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40">
              <a:extLst>
                <a:ext uri="{FF2B5EF4-FFF2-40B4-BE49-F238E27FC236}">
                  <a16:creationId xmlns:a16="http://schemas.microsoft.com/office/drawing/2014/main" id="{66E050F1-A255-F384-1484-BC95501B1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808"/>
              <a:ext cx="25" cy="24"/>
            </a:xfrm>
            <a:custGeom>
              <a:avLst/>
              <a:gdLst>
                <a:gd name="T0" fmla="*/ 14 w 31"/>
                <a:gd name="T1" fmla="*/ 29 h 31"/>
                <a:gd name="T2" fmla="*/ 1 w 31"/>
                <a:gd name="T3" fmla="*/ 16 h 31"/>
                <a:gd name="T4" fmla="*/ 14 w 31"/>
                <a:gd name="T5" fmla="*/ 1 h 31"/>
                <a:gd name="T6" fmla="*/ 28 w 31"/>
                <a:gd name="T7" fmla="*/ 18 h 31"/>
                <a:gd name="T8" fmla="*/ 14 w 31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4" y="29"/>
                  </a:moveTo>
                  <a:cubicBezTo>
                    <a:pt x="4" y="31"/>
                    <a:pt x="0" y="27"/>
                    <a:pt x="1" y="16"/>
                  </a:cubicBezTo>
                  <a:cubicBezTo>
                    <a:pt x="1" y="6"/>
                    <a:pt x="2" y="1"/>
                    <a:pt x="14" y="1"/>
                  </a:cubicBezTo>
                  <a:cubicBezTo>
                    <a:pt x="29" y="0"/>
                    <a:pt x="27" y="10"/>
                    <a:pt x="28" y="18"/>
                  </a:cubicBezTo>
                  <a:cubicBezTo>
                    <a:pt x="31" y="30"/>
                    <a:pt x="22" y="29"/>
                    <a:pt x="14" y="29"/>
                  </a:cubicBezTo>
                  <a:close/>
                </a:path>
              </a:pathLst>
            </a:custGeom>
            <a:solidFill>
              <a:srgbClr val="F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1">
              <a:extLst>
                <a:ext uri="{FF2B5EF4-FFF2-40B4-BE49-F238E27FC236}">
                  <a16:creationId xmlns:a16="http://schemas.microsoft.com/office/drawing/2014/main" id="{936441B7-AE23-D5DD-7429-539FC228C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1601"/>
              <a:ext cx="32" cy="31"/>
            </a:xfrm>
            <a:custGeom>
              <a:avLst/>
              <a:gdLst>
                <a:gd name="T0" fmla="*/ 35 w 41"/>
                <a:gd name="T1" fmla="*/ 12 h 39"/>
                <a:gd name="T2" fmla="*/ 9 w 41"/>
                <a:gd name="T3" fmla="*/ 30 h 39"/>
                <a:gd name="T4" fmla="*/ 26 w 41"/>
                <a:gd name="T5" fmla="*/ 3 h 39"/>
                <a:gd name="T6" fmla="*/ 35 w 41"/>
                <a:gd name="T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9">
                  <a:moveTo>
                    <a:pt x="35" y="12"/>
                  </a:moveTo>
                  <a:cubicBezTo>
                    <a:pt x="41" y="39"/>
                    <a:pt x="21" y="29"/>
                    <a:pt x="9" y="30"/>
                  </a:cubicBezTo>
                  <a:cubicBezTo>
                    <a:pt x="10" y="18"/>
                    <a:pt x="0" y="0"/>
                    <a:pt x="26" y="3"/>
                  </a:cubicBezTo>
                  <a:cubicBezTo>
                    <a:pt x="32" y="4"/>
                    <a:pt x="31" y="10"/>
                    <a:pt x="35" y="12"/>
                  </a:cubicBezTo>
                  <a:close/>
                </a:path>
              </a:pathLst>
            </a:custGeom>
            <a:solidFill>
              <a:srgbClr val="F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42">
              <a:extLst>
                <a:ext uri="{FF2B5EF4-FFF2-40B4-BE49-F238E27FC236}">
                  <a16:creationId xmlns:a16="http://schemas.microsoft.com/office/drawing/2014/main" id="{BB641205-8E58-96F0-5430-9F1AFCF4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753"/>
              <a:ext cx="27" cy="27"/>
            </a:xfrm>
            <a:custGeom>
              <a:avLst/>
              <a:gdLst>
                <a:gd name="T0" fmla="*/ 25 w 34"/>
                <a:gd name="T1" fmla="*/ 10 h 34"/>
                <a:gd name="T2" fmla="*/ 2 w 34"/>
                <a:gd name="T3" fmla="*/ 33 h 34"/>
                <a:gd name="T4" fmla="*/ 25 w 34"/>
                <a:gd name="T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34">
                  <a:moveTo>
                    <a:pt x="25" y="10"/>
                  </a:moveTo>
                  <a:cubicBezTo>
                    <a:pt x="34" y="31"/>
                    <a:pt x="31" y="34"/>
                    <a:pt x="2" y="33"/>
                  </a:cubicBezTo>
                  <a:cubicBezTo>
                    <a:pt x="0" y="3"/>
                    <a:pt x="2" y="0"/>
                    <a:pt x="25" y="10"/>
                  </a:cubicBezTo>
                  <a:close/>
                </a:path>
              </a:pathLst>
            </a:custGeom>
            <a:solidFill>
              <a:srgbClr val="F7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43">
              <a:extLst>
                <a:ext uri="{FF2B5EF4-FFF2-40B4-BE49-F238E27FC236}">
                  <a16:creationId xmlns:a16="http://schemas.microsoft.com/office/drawing/2014/main" id="{CDA96734-2513-2C11-0163-BF80DA1B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704"/>
              <a:ext cx="29" cy="23"/>
            </a:xfrm>
            <a:custGeom>
              <a:avLst/>
              <a:gdLst>
                <a:gd name="T0" fmla="*/ 11 w 36"/>
                <a:gd name="T1" fmla="*/ 1 h 29"/>
                <a:gd name="T2" fmla="*/ 34 w 36"/>
                <a:gd name="T3" fmla="*/ 27 h 29"/>
                <a:gd name="T4" fmla="*/ 11 w 36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9">
                  <a:moveTo>
                    <a:pt x="11" y="1"/>
                  </a:moveTo>
                  <a:cubicBezTo>
                    <a:pt x="29" y="0"/>
                    <a:pt x="36" y="10"/>
                    <a:pt x="34" y="27"/>
                  </a:cubicBezTo>
                  <a:cubicBezTo>
                    <a:pt x="3" y="29"/>
                    <a:pt x="0" y="26"/>
                    <a:pt x="11" y="1"/>
                  </a:cubicBezTo>
                  <a:close/>
                </a:path>
              </a:pathLst>
            </a:custGeom>
            <a:solidFill>
              <a:srgbClr val="FB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6" name="Group 146">
            <a:extLst>
              <a:ext uri="{FF2B5EF4-FFF2-40B4-BE49-F238E27FC236}">
                <a16:creationId xmlns:a16="http://schemas.microsoft.com/office/drawing/2014/main" id="{50382A31-3594-EBE3-1E56-561BE1645F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5738" y="2406651"/>
            <a:ext cx="669925" cy="938212"/>
            <a:chOff x="917" y="1516"/>
            <a:chExt cx="422" cy="591"/>
          </a:xfrm>
        </p:grpSpPr>
        <p:sp>
          <p:nvSpPr>
            <p:cNvPr id="158" name="Freeform 147">
              <a:extLst>
                <a:ext uri="{FF2B5EF4-FFF2-40B4-BE49-F238E27FC236}">
                  <a16:creationId xmlns:a16="http://schemas.microsoft.com/office/drawing/2014/main" id="{F41DB15A-CB72-27F8-E257-B9C79CB6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568"/>
              <a:ext cx="15" cy="509"/>
            </a:xfrm>
            <a:custGeom>
              <a:avLst/>
              <a:gdLst>
                <a:gd name="T0" fmla="*/ 4 w 19"/>
                <a:gd name="T1" fmla="*/ 0 h 645"/>
                <a:gd name="T2" fmla="*/ 18 w 19"/>
                <a:gd name="T3" fmla="*/ 35 h 645"/>
                <a:gd name="T4" fmla="*/ 18 w 19"/>
                <a:gd name="T5" fmla="*/ 632 h 645"/>
                <a:gd name="T6" fmla="*/ 16 w 19"/>
                <a:gd name="T7" fmla="*/ 645 h 645"/>
                <a:gd name="T8" fmla="*/ 7 w 19"/>
                <a:gd name="T9" fmla="*/ 638 h 645"/>
                <a:gd name="T10" fmla="*/ 5 w 19"/>
                <a:gd name="T11" fmla="*/ 606 h 645"/>
                <a:gd name="T12" fmla="*/ 5 w 19"/>
                <a:gd name="T13" fmla="*/ 55 h 645"/>
                <a:gd name="T14" fmla="*/ 5 w 19"/>
                <a:gd name="T15" fmla="*/ 25 h 645"/>
                <a:gd name="T16" fmla="*/ 0 w 19"/>
                <a:gd name="T17" fmla="*/ 5 h 645"/>
                <a:gd name="T18" fmla="*/ 4 w 19"/>
                <a:gd name="T1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45">
                  <a:moveTo>
                    <a:pt x="4" y="0"/>
                  </a:moveTo>
                  <a:cubicBezTo>
                    <a:pt x="16" y="9"/>
                    <a:pt x="18" y="22"/>
                    <a:pt x="18" y="35"/>
                  </a:cubicBezTo>
                  <a:cubicBezTo>
                    <a:pt x="18" y="234"/>
                    <a:pt x="18" y="433"/>
                    <a:pt x="18" y="632"/>
                  </a:cubicBezTo>
                  <a:cubicBezTo>
                    <a:pt x="18" y="637"/>
                    <a:pt x="19" y="642"/>
                    <a:pt x="16" y="645"/>
                  </a:cubicBezTo>
                  <a:cubicBezTo>
                    <a:pt x="11" y="644"/>
                    <a:pt x="9" y="642"/>
                    <a:pt x="7" y="638"/>
                  </a:cubicBezTo>
                  <a:cubicBezTo>
                    <a:pt x="4" y="627"/>
                    <a:pt x="5" y="616"/>
                    <a:pt x="5" y="606"/>
                  </a:cubicBezTo>
                  <a:cubicBezTo>
                    <a:pt x="5" y="422"/>
                    <a:pt x="5" y="238"/>
                    <a:pt x="5" y="55"/>
                  </a:cubicBezTo>
                  <a:cubicBezTo>
                    <a:pt x="5" y="45"/>
                    <a:pt x="6" y="35"/>
                    <a:pt x="5" y="25"/>
                  </a:cubicBezTo>
                  <a:cubicBezTo>
                    <a:pt x="3" y="18"/>
                    <a:pt x="0" y="12"/>
                    <a:pt x="0" y="5"/>
                  </a:cubicBezTo>
                  <a:cubicBezTo>
                    <a:pt x="1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816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48">
              <a:extLst>
                <a:ext uri="{FF2B5EF4-FFF2-40B4-BE49-F238E27FC236}">
                  <a16:creationId xmlns:a16="http://schemas.microsoft.com/office/drawing/2014/main" id="{39B39066-BB2D-1AB3-F64A-DB412729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1583"/>
              <a:ext cx="12" cy="504"/>
            </a:xfrm>
            <a:custGeom>
              <a:avLst/>
              <a:gdLst>
                <a:gd name="T0" fmla="*/ 9 w 15"/>
                <a:gd name="T1" fmla="*/ 638 h 638"/>
                <a:gd name="T2" fmla="*/ 1 w 15"/>
                <a:gd name="T3" fmla="*/ 608 h 638"/>
                <a:gd name="T4" fmla="*/ 1 w 15"/>
                <a:gd name="T5" fmla="*/ 18 h 638"/>
                <a:gd name="T6" fmla="*/ 4 w 15"/>
                <a:gd name="T7" fmla="*/ 0 h 638"/>
                <a:gd name="T8" fmla="*/ 13 w 15"/>
                <a:gd name="T9" fmla="*/ 8 h 638"/>
                <a:gd name="T10" fmla="*/ 15 w 15"/>
                <a:gd name="T11" fmla="*/ 28 h 638"/>
                <a:gd name="T12" fmla="*/ 15 w 15"/>
                <a:gd name="T13" fmla="*/ 624 h 638"/>
                <a:gd name="T14" fmla="*/ 13 w 15"/>
                <a:gd name="T15" fmla="*/ 632 h 638"/>
                <a:gd name="T16" fmla="*/ 9 w 15"/>
                <a:gd name="T1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38">
                  <a:moveTo>
                    <a:pt x="9" y="638"/>
                  </a:moveTo>
                  <a:cubicBezTo>
                    <a:pt x="1" y="630"/>
                    <a:pt x="1" y="619"/>
                    <a:pt x="1" y="608"/>
                  </a:cubicBezTo>
                  <a:cubicBezTo>
                    <a:pt x="1" y="412"/>
                    <a:pt x="1" y="215"/>
                    <a:pt x="1" y="18"/>
                  </a:cubicBezTo>
                  <a:cubicBezTo>
                    <a:pt x="1" y="12"/>
                    <a:pt x="0" y="6"/>
                    <a:pt x="4" y="0"/>
                  </a:cubicBezTo>
                  <a:cubicBezTo>
                    <a:pt x="8" y="2"/>
                    <a:pt x="11" y="4"/>
                    <a:pt x="13" y="8"/>
                  </a:cubicBezTo>
                  <a:cubicBezTo>
                    <a:pt x="15" y="15"/>
                    <a:pt x="15" y="21"/>
                    <a:pt x="15" y="28"/>
                  </a:cubicBezTo>
                  <a:cubicBezTo>
                    <a:pt x="15" y="227"/>
                    <a:pt x="15" y="426"/>
                    <a:pt x="15" y="624"/>
                  </a:cubicBezTo>
                  <a:cubicBezTo>
                    <a:pt x="14" y="627"/>
                    <a:pt x="14" y="630"/>
                    <a:pt x="13" y="632"/>
                  </a:cubicBezTo>
                  <a:cubicBezTo>
                    <a:pt x="12" y="635"/>
                    <a:pt x="11" y="637"/>
                    <a:pt x="9" y="638"/>
                  </a:cubicBezTo>
                  <a:close/>
                </a:path>
              </a:pathLst>
            </a:custGeom>
            <a:solidFill>
              <a:srgbClr val="7A6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49">
              <a:extLst>
                <a:ext uri="{FF2B5EF4-FFF2-40B4-BE49-F238E27FC236}">
                  <a16:creationId xmlns:a16="http://schemas.microsoft.com/office/drawing/2014/main" id="{E70F626E-377F-4078-3B2D-0E6985B2D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2074"/>
              <a:ext cx="412" cy="33"/>
            </a:xfrm>
            <a:custGeom>
              <a:avLst/>
              <a:gdLst>
                <a:gd name="T0" fmla="*/ 0 w 521"/>
                <a:gd name="T1" fmla="*/ 16 h 42"/>
                <a:gd name="T2" fmla="*/ 1 w 521"/>
                <a:gd name="T3" fmla="*/ 10 h 42"/>
                <a:gd name="T4" fmla="*/ 31 w 521"/>
                <a:gd name="T5" fmla="*/ 25 h 42"/>
                <a:gd name="T6" fmla="*/ 213 w 521"/>
                <a:gd name="T7" fmla="*/ 26 h 42"/>
                <a:gd name="T8" fmla="*/ 445 w 521"/>
                <a:gd name="T9" fmla="*/ 27 h 42"/>
                <a:gd name="T10" fmla="*/ 517 w 521"/>
                <a:gd name="T11" fmla="*/ 0 h 42"/>
                <a:gd name="T12" fmla="*/ 521 w 521"/>
                <a:gd name="T13" fmla="*/ 4 h 42"/>
                <a:gd name="T14" fmla="*/ 474 w 521"/>
                <a:gd name="T15" fmla="*/ 38 h 42"/>
                <a:gd name="T16" fmla="*/ 63 w 521"/>
                <a:gd name="T17" fmla="*/ 38 h 42"/>
                <a:gd name="T18" fmla="*/ 4 w 521"/>
                <a:gd name="T19" fmla="*/ 23 h 42"/>
                <a:gd name="T20" fmla="*/ 0 w 521"/>
                <a:gd name="T2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42">
                  <a:moveTo>
                    <a:pt x="0" y="16"/>
                  </a:moveTo>
                  <a:cubicBezTo>
                    <a:pt x="0" y="14"/>
                    <a:pt x="0" y="12"/>
                    <a:pt x="1" y="10"/>
                  </a:cubicBezTo>
                  <a:cubicBezTo>
                    <a:pt x="13" y="12"/>
                    <a:pt x="19" y="24"/>
                    <a:pt x="31" y="25"/>
                  </a:cubicBezTo>
                  <a:cubicBezTo>
                    <a:pt x="92" y="27"/>
                    <a:pt x="152" y="26"/>
                    <a:pt x="213" y="26"/>
                  </a:cubicBezTo>
                  <a:cubicBezTo>
                    <a:pt x="290" y="26"/>
                    <a:pt x="367" y="25"/>
                    <a:pt x="445" y="27"/>
                  </a:cubicBezTo>
                  <a:cubicBezTo>
                    <a:pt x="473" y="27"/>
                    <a:pt x="499" y="26"/>
                    <a:pt x="517" y="0"/>
                  </a:cubicBezTo>
                  <a:cubicBezTo>
                    <a:pt x="518" y="1"/>
                    <a:pt x="519" y="3"/>
                    <a:pt x="521" y="4"/>
                  </a:cubicBezTo>
                  <a:cubicBezTo>
                    <a:pt x="513" y="29"/>
                    <a:pt x="501" y="38"/>
                    <a:pt x="474" y="38"/>
                  </a:cubicBezTo>
                  <a:cubicBezTo>
                    <a:pt x="337" y="38"/>
                    <a:pt x="200" y="38"/>
                    <a:pt x="63" y="38"/>
                  </a:cubicBezTo>
                  <a:cubicBezTo>
                    <a:pt x="42" y="38"/>
                    <a:pt x="20" y="42"/>
                    <a:pt x="4" y="23"/>
                  </a:cubicBezTo>
                  <a:cubicBezTo>
                    <a:pt x="2" y="21"/>
                    <a:pt x="1" y="19"/>
                    <a:pt x="0" y="16"/>
                  </a:cubicBezTo>
                  <a:close/>
                </a:path>
              </a:pathLst>
            </a:custGeom>
            <a:solidFill>
              <a:srgbClr val="554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0">
              <a:extLst>
                <a:ext uri="{FF2B5EF4-FFF2-40B4-BE49-F238E27FC236}">
                  <a16:creationId xmlns:a16="http://schemas.microsoft.com/office/drawing/2014/main" id="{62911C86-2704-64DB-73A5-4C585BB1E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1528"/>
              <a:ext cx="186" cy="60"/>
            </a:xfrm>
            <a:custGeom>
              <a:avLst/>
              <a:gdLst>
                <a:gd name="T0" fmla="*/ 5 w 235"/>
                <a:gd name="T1" fmla="*/ 76 h 76"/>
                <a:gd name="T2" fmla="*/ 0 w 235"/>
                <a:gd name="T3" fmla="*/ 70 h 76"/>
                <a:gd name="T4" fmla="*/ 45 w 235"/>
                <a:gd name="T5" fmla="*/ 37 h 76"/>
                <a:gd name="T6" fmla="*/ 165 w 235"/>
                <a:gd name="T7" fmla="*/ 37 h 76"/>
                <a:gd name="T8" fmla="*/ 188 w 235"/>
                <a:gd name="T9" fmla="*/ 26 h 76"/>
                <a:gd name="T10" fmla="*/ 206 w 235"/>
                <a:gd name="T11" fmla="*/ 16 h 76"/>
                <a:gd name="T12" fmla="*/ 229 w 235"/>
                <a:gd name="T13" fmla="*/ 0 h 76"/>
                <a:gd name="T14" fmla="*/ 235 w 235"/>
                <a:gd name="T15" fmla="*/ 6 h 76"/>
                <a:gd name="T16" fmla="*/ 215 w 235"/>
                <a:gd name="T17" fmla="*/ 29 h 76"/>
                <a:gd name="T18" fmla="*/ 199 w 235"/>
                <a:gd name="T19" fmla="*/ 47 h 76"/>
                <a:gd name="T20" fmla="*/ 186 w 235"/>
                <a:gd name="T21" fmla="*/ 58 h 76"/>
                <a:gd name="T22" fmla="*/ 180 w 235"/>
                <a:gd name="T23" fmla="*/ 52 h 76"/>
                <a:gd name="T24" fmla="*/ 85 w 235"/>
                <a:gd name="T25" fmla="*/ 50 h 76"/>
                <a:gd name="T26" fmla="*/ 36 w 235"/>
                <a:gd name="T27" fmla="*/ 50 h 76"/>
                <a:gd name="T28" fmla="*/ 10 w 235"/>
                <a:gd name="T29" fmla="*/ 70 h 76"/>
                <a:gd name="T30" fmla="*/ 5 w 235"/>
                <a:gd name="T3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76">
                  <a:moveTo>
                    <a:pt x="5" y="76"/>
                  </a:moveTo>
                  <a:cubicBezTo>
                    <a:pt x="3" y="74"/>
                    <a:pt x="2" y="72"/>
                    <a:pt x="0" y="70"/>
                  </a:cubicBezTo>
                  <a:cubicBezTo>
                    <a:pt x="7" y="47"/>
                    <a:pt x="20" y="38"/>
                    <a:pt x="45" y="37"/>
                  </a:cubicBezTo>
                  <a:cubicBezTo>
                    <a:pt x="85" y="37"/>
                    <a:pt x="125" y="37"/>
                    <a:pt x="165" y="37"/>
                  </a:cubicBezTo>
                  <a:cubicBezTo>
                    <a:pt x="175" y="37"/>
                    <a:pt x="183" y="38"/>
                    <a:pt x="188" y="26"/>
                  </a:cubicBezTo>
                  <a:cubicBezTo>
                    <a:pt x="190" y="20"/>
                    <a:pt x="198" y="15"/>
                    <a:pt x="206" y="16"/>
                  </a:cubicBezTo>
                  <a:cubicBezTo>
                    <a:pt x="221" y="19"/>
                    <a:pt x="224" y="10"/>
                    <a:pt x="229" y="0"/>
                  </a:cubicBezTo>
                  <a:cubicBezTo>
                    <a:pt x="232" y="1"/>
                    <a:pt x="234" y="3"/>
                    <a:pt x="235" y="6"/>
                  </a:cubicBezTo>
                  <a:cubicBezTo>
                    <a:pt x="235" y="20"/>
                    <a:pt x="230" y="29"/>
                    <a:pt x="215" y="29"/>
                  </a:cubicBezTo>
                  <a:cubicBezTo>
                    <a:pt x="203" y="29"/>
                    <a:pt x="197" y="33"/>
                    <a:pt x="199" y="47"/>
                  </a:cubicBezTo>
                  <a:cubicBezTo>
                    <a:pt x="201" y="55"/>
                    <a:pt x="199" y="64"/>
                    <a:pt x="186" y="58"/>
                  </a:cubicBezTo>
                  <a:cubicBezTo>
                    <a:pt x="184" y="56"/>
                    <a:pt x="182" y="54"/>
                    <a:pt x="180" y="52"/>
                  </a:cubicBezTo>
                  <a:cubicBezTo>
                    <a:pt x="148" y="47"/>
                    <a:pt x="117" y="51"/>
                    <a:pt x="85" y="50"/>
                  </a:cubicBezTo>
                  <a:cubicBezTo>
                    <a:pt x="69" y="49"/>
                    <a:pt x="52" y="49"/>
                    <a:pt x="36" y="50"/>
                  </a:cubicBezTo>
                  <a:cubicBezTo>
                    <a:pt x="25" y="53"/>
                    <a:pt x="16" y="60"/>
                    <a:pt x="10" y="70"/>
                  </a:cubicBezTo>
                  <a:cubicBezTo>
                    <a:pt x="9" y="72"/>
                    <a:pt x="7" y="75"/>
                    <a:pt x="5" y="76"/>
                  </a:cubicBezTo>
                  <a:close/>
                </a:path>
              </a:pathLst>
            </a:custGeom>
            <a:solidFill>
              <a:srgbClr val="716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51">
              <a:extLst>
                <a:ext uri="{FF2B5EF4-FFF2-40B4-BE49-F238E27FC236}">
                  <a16:creationId xmlns:a16="http://schemas.microsoft.com/office/drawing/2014/main" id="{F20987E1-72D2-71D8-F3FA-C02AA3C52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556"/>
              <a:ext cx="137" cy="17"/>
            </a:xfrm>
            <a:custGeom>
              <a:avLst/>
              <a:gdLst>
                <a:gd name="T0" fmla="*/ 154 w 174"/>
                <a:gd name="T1" fmla="*/ 3 h 21"/>
                <a:gd name="T2" fmla="*/ 174 w 174"/>
                <a:gd name="T3" fmla="*/ 15 h 21"/>
                <a:gd name="T4" fmla="*/ 173 w 174"/>
                <a:gd name="T5" fmla="*/ 17 h 21"/>
                <a:gd name="T6" fmla="*/ 147 w 174"/>
                <a:gd name="T7" fmla="*/ 14 h 21"/>
                <a:gd name="T8" fmla="*/ 27 w 174"/>
                <a:gd name="T9" fmla="*/ 14 h 21"/>
                <a:gd name="T10" fmla="*/ 5 w 174"/>
                <a:gd name="T11" fmla="*/ 11 h 21"/>
                <a:gd name="T12" fmla="*/ 0 w 174"/>
                <a:gd name="T13" fmla="*/ 6 h 21"/>
                <a:gd name="T14" fmla="*/ 6 w 174"/>
                <a:gd name="T15" fmla="*/ 2 h 21"/>
                <a:gd name="T16" fmla="*/ 154 w 174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1">
                  <a:moveTo>
                    <a:pt x="154" y="3"/>
                  </a:moveTo>
                  <a:cubicBezTo>
                    <a:pt x="162" y="5"/>
                    <a:pt x="169" y="8"/>
                    <a:pt x="174" y="15"/>
                  </a:cubicBezTo>
                  <a:cubicBezTo>
                    <a:pt x="174" y="16"/>
                    <a:pt x="173" y="16"/>
                    <a:pt x="173" y="17"/>
                  </a:cubicBezTo>
                  <a:cubicBezTo>
                    <a:pt x="163" y="21"/>
                    <a:pt x="155" y="14"/>
                    <a:pt x="147" y="14"/>
                  </a:cubicBezTo>
                  <a:cubicBezTo>
                    <a:pt x="107" y="13"/>
                    <a:pt x="67" y="14"/>
                    <a:pt x="27" y="14"/>
                  </a:cubicBezTo>
                  <a:cubicBezTo>
                    <a:pt x="19" y="14"/>
                    <a:pt x="12" y="14"/>
                    <a:pt x="5" y="11"/>
                  </a:cubicBezTo>
                  <a:cubicBezTo>
                    <a:pt x="2" y="10"/>
                    <a:pt x="1" y="9"/>
                    <a:pt x="0" y="6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55" y="3"/>
                    <a:pt x="104" y="0"/>
                    <a:pt x="154" y="3"/>
                  </a:cubicBezTo>
                  <a:close/>
                </a:path>
              </a:pathLst>
            </a:custGeom>
            <a:solidFill>
              <a:srgbClr val="6A4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2">
              <a:extLst>
                <a:ext uri="{FF2B5EF4-FFF2-40B4-BE49-F238E27FC236}">
                  <a16:creationId xmlns:a16="http://schemas.microsoft.com/office/drawing/2014/main" id="{74CD9B1B-6B43-C393-CAD5-87288FCE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555"/>
              <a:ext cx="121" cy="4"/>
            </a:xfrm>
            <a:custGeom>
              <a:avLst/>
              <a:gdLst>
                <a:gd name="T0" fmla="*/ 154 w 154"/>
                <a:gd name="T1" fmla="*/ 4 h 5"/>
                <a:gd name="T2" fmla="*/ 1 w 154"/>
                <a:gd name="T3" fmla="*/ 5 h 5"/>
                <a:gd name="T4" fmla="*/ 2 w 154"/>
                <a:gd name="T5" fmla="*/ 0 h 5"/>
                <a:gd name="T6" fmla="*/ 131 w 154"/>
                <a:gd name="T7" fmla="*/ 2 h 5"/>
                <a:gd name="T8" fmla="*/ 154 w 15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">
                  <a:moveTo>
                    <a:pt x="154" y="4"/>
                  </a:moveTo>
                  <a:cubicBezTo>
                    <a:pt x="103" y="5"/>
                    <a:pt x="52" y="5"/>
                    <a:pt x="1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45" y="4"/>
                    <a:pt x="88" y="1"/>
                    <a:pt x="131" y="2"/>
                  </a:cubicBezTo>
                  <a:cubicBezTo>
                    <a:pt x="138" y="2"/>
                    <a:pt x="147" y="0"/>
                    <a:pt x="154" y="4"/>
                  </a:cubicBez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53">
              <a:extLst>
                <a:ext uri="{FF2B5EF4-FFF2-40B4-BE49-F238E27FC236}">
                  <a16:creationId xmlns:a16="http://schemas.microsoft.com/office/drawing/2014/main" id="{848DEA97-CDDE-CCF0-0B97-4BAADDFB0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516"/>
              <a:ext cx="50" cy="15"/>
            </a:xfrm>
            <a:custGeom>
              <a:avLst/>
              <a:gdLst>
                <a:gd name="T0" fmla="*/ 4 w 64"/>
                <a:gd name="T1" fmla="*/ 19 h 19"/>
                <a:gd name="T2" fmla="*/ 0 w 64"/>
                <a:gd name="T3" fmla="*/ 15 h 19"/>
                <a:gd name="T4" fmla="*/ 64 w 64"/>
                <a:gd name="T5" fmla="*/ 15 h 19"/>
                <a:gd name="T6" fmla="*/ 62 w 64"/>
                <a:gd name="T7" fmla="*/ 17 h 19"/>
                <a:gd name="T8" fmla="*/ 4 w 6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9">
                  <a:moveTo>
                    <a:pt x="4" y="19"/>
                  </a:moveTo>
                  <a:cubicBezTo>
                    <a:pt x="3" y="18"/>
                    <a:pt x="1" y="16"/>
                    <a:pt x="0" y="15"/>
                  </a:cubicBezTo>
                  <a:cubicBezTo>
                    <a:pt x="18" y="0"/>
                    <a:pt x="52" y="0"/>
                    <a:pt x="64" y="15"/>
                  </a:cubicBezTo>
                  <a:cubicBezTo>
                    <a:pt x="64" y="15"/>
                    <a:pt x="63" y="16"/>
                    <a:pt x="62" y="17"/>
                  </a:cubicBezTo>
                  <a:cubicBezTo>
                    <a:pt x="43" y="17"/>
                    <a:pt x="23" y="15"/>
                    <a:pt x="4" y="19"/>
                  </a:cubicBezTo>
                  <a:close/>
                </a:path>
              </a:pathLst>
            </a:custGeom>
            <a:solidFill>
              <a:srgbClr val="43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54">
              <a:extLst>
                <a:ext uri="{FF2B5EF4-FFF2-40B4-BE49-F238E27FC236}">
                  <a16:creationId xmlns:a16="http://schemas.microsoft.com/office/drawing/2014/main" id="{382FBB99-5478-BD0A-E5B1-A0152043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528"/>
              <a:ext cx="43" cy="31"/>
            </a:xfrm>
            <a:custGeom>
              <a:avLst/>
              <a:gdLst>
                <a:gd name="T0" fmla="*/ 55 w 55"/>
                <a:gd name="T1" fmla="*/ 35 h 40"/>
                <a:gd name="T2" fmla="*/ 54 w 55"/>
                <a:gd name="T3" fmla="*/ 40 h 40"/>
                <a:gd name="T4" fmla="*/ 54 w 55"/>
                <a:gd name="T5" fmla="*/ 40 h 40"/>
                <a:gd name="T6" fmla="*/ 13 w 55"/>
                <a:gd name="T7" fmla="*/ 22 h 40"/>
                <a:gd name="T8" fmla="*/ 6 w 55"/>
                <a:gd name="T9" fmla="*/ 0 h 40"/>
                <a:gd name="T10" fmla="*/ 6 w 55"/>
                <a:gd name="T11" fmla="*/ 0 h 40"/>
                <a:gd name="T12" fmla="*/ 33 w 55"/>
                <a:gd name="T13" fmla="*/ 17 h 40"/>
                <a:gd name="T14" fmla="*/ 55 w 55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0">
                  <a:moveTo>
                    <a:pt x="55" y="35"/>
                  </a:moveTo>
                  <a:cubicBezTo>
                    <a:pt x="54" y="37"/>
                    <a:pt x="54" y="38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0" y="36"/>
                    <a:pt x="28" y="26"/>
                    <a:pt x="13" y="22"/>
                  </a:cubicBezTo>
                  <a:cubicBezTo>
                    <a:pt x="4" y="20"/>
                    <a:pt x="0" y="1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9"/>
                    <a:pt x="18" y="19"/>
                    <a:pt x="33" y="17"/>
                  </a:cubicBezTo>
                  <a:cubicBezTo>
                    <a:pt x="44" y="15"/>
                    <a:pt x="52" y="23"/>
                    <a:pt x="55" y="35"/>
                  </a:cubicBezTo>
                  <a:close/>
                </a:path>
              </a:pathLst>
            </a:custGeom>
            <a:solidFill>
              <a:srgbClr val="47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55">
              <a:extLst>
                <a:ext uri="{FF2B5EF4-FFF2-40B4-BE49-F238E27FC236}">
                  <a16:creationId xmlns:a16="http://schemas.microsoft.com/office/drawing/2014/main" id="{0E55EDE3-A40A-1D28-1878-FBB9E0F6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563"/>
              <a:ext cx="407" cy="536"/>
            </a:xfrm>
            <a:custGeom>
              <a:avLst/>
              <a:gdLst>
                <a:gd name="T0" fmla="*/ 487 w 514"/>
                <a:gd name="T1" fmla="*/ 0 h 678"/>
                <a:gd name="T2" fmla="*/ 507 w 514"/>
                <a:gd name="T3" fmla="*/ 8 h 678"/>
                <a:gd name="T4" fmla="*/ 511 w 514"/>
                <a:gd name="T5" fmla="*/ 21 h 678"/>
                <a:gd name="T6" fmla="*/ 513 w 514"/>
                <a:gd name="T7" fmla="*/ 41 h 678"/>
                <a:gd name="T8" fmla="*/ 514 w 514"/>
                <a:gd name="T9" fmla="*/ 631 h 678"/>
                <a:gd name="T10" fmla="*/ 467 w 514"/>
                <a:gd name="T11" fmla="*/ 677 h 678"/>
                <a:gd name="T12" fmla="*/ 41 w 514"/>
                <a:gd name="T13" fmla="*/ 677 h 678"/>
                <a:gd name="T14" fmla="*/ 22 w 514"/>
                <a:gd name="T15" fmla="*/ 675 h 678"/>
                <a:gd name="T16" fmla="*/ 0 w 514"/>
                <a:gd name="T17" fmla="*/ 657 h 678"/>
                <a:gd name="T18" fmla="*/ 0 w 514"/>
                <a:gd name="T19" fmla="*/ 654 h 678"/>
                <a:gd name="T20" fmla="*/ 1 w 514"/>
                <a:gd name="T21" fmla="*/ 634 h 678"/>
                <a:gd name="T22" fmla="*/ 1 w 514"/>
                <a:gd name="T23" fmla="*/ 44 h 678"/>
                <a:gd name="T24" fmla="*/ 0 w 514"/>
                <a:gd name="T25" fmla="*/ 24 h 678"/>
                <a:gd name="T26" fmla="*/ 22 w 514"/>
                <a:gd name="T27" fmla="*/ 3 h 678"/>
                <a:gd name="T28" fmla="*/ 182 w 514"/>
                <a:gd name="T29" fmla="*/ 3 h 678"/>
                <a:gd name="T30" fmla="*/ 183 w 514"/>
                <a:gd name="T31" fmla="*/ 11 h 678"/>
                <a:gd name="T32" fmla="*/ 175 w 514"/>
                <a:gd name="T33" fmla="*/ 26 h 678"/>
                <a:gd name="T34" fmla="*/ 133 w 514"/>
                <a:gd name="T35" fmla="*/ 50 h 678"/>
                <a:gd name="T36" fmla="*/ 85 w 514"/>
                <a:gd name="T37" fmla="*/ 53 h 678"/>
                <a:gd name="T38" fmla="*/ 70 w 514"/>
                <a:gd name="T39" fmla="*/ 70 h 678"/>
                <a:gd name="T40" fmla="*/ 69 w 514"/>
                <a:gd name="T41" fmla="*/ 88 h 678"/>
                <a:gd name="T42" fmla="*/ 69 w 514"/>
                <a:gd name="T43" fmla="*/ 544 h 678"/>
                <a:gd name="T44" fmla="*/ 101 w 514"/>
                <a:gd name="T45" fmla="*/ 577 h 678"/>
                <a:gd name="T46" fmla="*/ 417 w 514"/>
                <a:gd name="T47" fmla="*/ 577 h 678"/>
                <a:gd name="T48" fmla="*/ 445 w 514"/>
                <a:gd name="T49" fmla="*/ 548 h 678"/>
                <a:gd name="T50" fmla="*/ 445 w 514"/>
                <a:gd name="T51" fmla="*/ 85 h 678"/>
                <a:gd name="T52" fmla="*/ 410 w 514"/>
                <a:gd name="T53" fmla="*/ 49 h 678"/>
                <a:gd name="T54" fmla="*/ 380 w 514"/>
                <a:gd name="T55" fmla="*/ 50 h 678"/>
                <a:gd name="T56" fmla="*/ 340 w 514"/>
                <a:gd name="T57" fmla="*/ 26 h 678"/>
                <a:gd name="T58" fmla="*/ 334 w 514"/>
                <a:gd name="T59" fmla="*/ 1 h 678"/>
                <a:gd name="T60" fmla="*/ 487 w 514"/>
                <a:gd name="T6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678">
                  <a:moveTo>
                    <a:pt x="487" y="0"/>
                  </a:moveTo>
                  <a:cubicBezTo>
                    <a:pt x="493" y="3"/>
                    <a:pt x="500" y="5"/>
                    <a:pt x="507" y="8"/>
                  </a:cubicBezTo>
                  <a:cubicBezTo>
                    <a:pt x="508" y="13"/>
                    <a:pt x="510" y="17"/>
                    <a:pt x="511" y="21"/>
                  </a:cubicBezTo>
                  <a:cubicBezTo>
                    <a:pt x="514" y="28"/>
                    <a:pt x="513" y="35"/>
                    <a:pt x="513" y="41"/>
                  </a:cubicBezTo>
                  <a:cubicBezTo>
                    <a:pt x="513" y="238"/>
                    <a:pt x="512" y="434"/>
                    <a:pt x="514" y="631"/>
                  </a:cubicBezTo>
                  <a:cubicBezTo>
                    <a:pt x="514" y="659"/>
                    <a:pt x="493" y="678"/>
                    <a:pt x="467" y="677"/>
                  </a:cubicBezTo>
                  <a:cubicBezTo>
                    <a:pt x="325" y="676"/>
                    <a:pt x="183" y="677"/>
                    <a:pt x="41" y="677"/>
                  </a:cubicBezTo>
                  <a:cubicBezTo>
                    <a:pt x="35" y="677"/>
                    <a:pt x="28" y="678"/>
                    <a:pt x="22" y="675"/>
                  </a:cubicBezTo>
                  <a:cubicBezTo>
                    <a:pt x="10" y="674"/>
                    <a:pt x="6" y="664"/>
                    <a:pt x="0" y="657"/>
                  </a:cubicBezTo>
                  <a:cubicBezTo>
                    <a:pt x="0" y="656"/>
                    <a:pt x="0" y="655"/>
                    <a:pt x="0" y="654"/>
                  </a:cubicBezTo>
                  <a:cubicBezTo>
                    <a:pt x="2" y="647"/>
                    <a:pt x="1" y="641"/>
                    <a:pt x="1" y="634"/>
                  </a:cubicBezTo>
                  <a:cubicBezTo>
                    <a:pt x="1" y="437"/>
                    <a:pt x="1" y="241"/>
                    <a:pt x="1" y="44"/>
                  </a:cubicBezTo>
                  <a:cubicBezTo>
                    <a:pt x="1" y="37"/>
                    <a:pt x="2" y="30"/>
                    <a:pt x="0" y="24"/>
                  </a:cubicBezTo>
                  <a:cubicBezTo>
                    <a:pt x="4" y="13"/>
                    <a:pt x="10" y="5"/>
                    <a:pt x="22" y="3"/>
                  </a:cubicBezTo>
                  <a:cubicBezTo>
                    <a:pt x="75" y="0"/>
                    <a:pt x="128" y="0"/>
                    <a:pt x="182" y="3"/>
                  </a:cubicBezTo>
                  <a:cubicBezTo>
                    <a:pt x="182" y="6"/>
                    <a:pt x="183" y="8"/>
                    <a:pt x="183" y="11"/>
                  </a:cubicBezTo>
                  <a:cubicBezTo>
                    <a:pt x="181" y="17"/>
                    <a:pt x="181" y="23"/>
                    <a:pt x="175" y="26"/>
                  </a:cubicBezTo>
                  <a:cubicBezTo>
                    <a:pt x="159" y="32"/>
                    <a:pt x="148" y="44"/>
                    <a:pt x="133" y="50"/>
                  </a:cubicBezTo>
                  <a:cubicBezTo>
                    <a:pt x="117" y="50"/>
                    <a:pt x="101" y="49"/>
                    <a:pt x="85" y="53"/>
                  </a:cubicBezTo>
                  <a:cubicBezTo>
                    <a:pt x="75" y="55"/>
                    <a:pt x="70" y="60"/>
                    <a:pt x="70" y="70"/>
                  </a:cubicBezTo>
                  <a:cubicBezTo>
                    <a:pt x="70" y="76"/>
                    <a:pt x="69" y="82"/>
                    <a:pt x="69" y="88"/>
                  </a:cubicBezTo>
                  <a:cubicBezTo>
                    <a:pt x="69" y="240"/>
                    <a:pt x="69" y="392"/>
                    <a:pt x="69" y="544"/>
                  </a:cubicBezTo>
                  <a:cubicBezTo>
                    <a:pt x="69" y="576"/>
                    <a:pt x="70" y="577"/>
                    <a:pt x="101" y="577"/>
                  </a:cubicBezTo>
                  <a:cubicBezTo>
                    <a:pt x="206" y="577"/>
                    <a:pt x="312" y="577"/>
                    <a:pt x="417" y="577"/>
                  </a:cubicBezTo>
                  <a:cubicBezTo>
                    <a:pt x="444" y="576"/>
                    <a:pt x="445" y="576"/>
                    <a:pt x="445" y="548"/>
                  </a:cubicBezTo>
                  <a:cubicBezTo>
                    <a:pt x="445" y="394"/>
                    <a:pt x="445" y="239"/>
                    <a:pt x="445" y="85"/>
                  </a:cubicBezTo>
                  <a:cubicBezTo>
                    <a:pt x="445" y="52"/>
                    <a:pt x="442" y="50"/>
                    <a:pt x="410" y="49"/>
                  </a:cubicBezTo>
                  <a:cubicBezTo>
                    <a:pt x="400" y="49"/>
                    <a:pt x="390" y="50"/>
                    <a:pt x="380" y="50"/>
                  </a:cubicBezTo>
                  <a:cubicBezTo>
                    <a:pt x="366" y="43"/>
                    <a:pt x="353" y="34"/>
                    <a:pt x="340" y="26"/>
                  </a:cubicBezTo>
                  <a:cubicBezTo>
                    <a:pt x="331" y="22"/>
                    <a:pt x="321" y="13"/>
                    <a:pt x="334" y="1"/>
                  </a:cubicBezTo>
                  <a:cubicBezTo>
                    <a:pt x="385" y="1"/>
                    <a:pt x="436" y="3"/>
                    <a:pt x="487" y="0"/>
                  </a:cubicBezTo>
                  <a:close/>
                </a:path>
              </a:pathLst>
            </a:custGeom>
            <a:solidFill>
              <a:srgbClr val="D98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56">
              <a:extLst>
                <a:ext uri="{FF2B5EF4-FFF2-40B4-BE49-F238E27FC236}">
                  <a16:creationId xmlns:a16="http://schemas.microsoft.com/office/drawing/2014/main" id="{C3E900ED-A578-9BA9-16C6-D6AFB8EB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580"/>
              <a:ext cx="391" cy="521"/>
            </a:xfrm>
            <a:custGeom>
              <a:avLst/>
              <a:gdLst>
                <a:gd name="T0" fmla="*/ 0 w 495"/>
                <a:gd name="T1" fmla="*/ 654 h 660"/>
                <a:gd name="T2" fmla="*/ 443 w 495"/>
                <a:gd name="T3" fmla="*/ 654 h 660"/>
                <a:gd name="T4" fmla="*/ 489 w 495"/>
                <a:gd name="T5" fmla="*/ 608 h 660"/>
                <a:gd name="T6" fmla="*/ 489 w 495"/>
                <a:gd name="T7" fmla="*/ 0 h 660"/>
                <a:gd name="T8" fmla="*/ 493 w 495"/>
                <a:gd name="T9" fmla="*/ 27 h 660"/>
                <a:gd name="T10" fmla="*/ 493 w 495"/>
                <a:gd name="T11" fmla="*/ 602 h 660"/>
                <a:gd name="T12" fmla="*/ 494 w 495"/>
                <a:gd name="T13" fmla="*/ 626 h 660"/>
                <a:gd name="T14" fmla="*/ 452 w 495"/>
                <a:gd name="T15" fmla="*/ 658 h 660"/>
                <a:gd name="T16" fmla="*/ 18 w 495"/>
                <a:gd name="T17" fmla="*/ 658 h 660"/>
                <a:gd name="T18" fmla="*/ 0 w 495"/>
                <a:gd name="T19" fmla="*/ 6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660">
                  <a:moveTo>
                    <a:pt x="0" y="654"/>
                  </a:moveTo>
                  <a:cubicBezTo>
                    <a:pt x="147" y="654"/>
                    <a:pt x="295" y="654"/>
                    <a:pt x="443" y="654"/>
                  </a:cubicBezTo>
                  <a:cubicBezTo>
                    <a:pt x="477" y="654"/>
                    <a:pt x="489" y="641"/>
                    <a:pt x="489" y="608"/>
                  </a:cubicBezTo>
                  <a:cubicBezTo>
                    <a:pt x="489" y="406"/>
                    <a:pt x="489" y="203"/>
                    <a:pt x="489" y="0"/>
                  </a:cubicBezTo>
                  <a:cubicBezTo>
                    <a:pt x="495" y="9"/>
                    <a:pt x="493" y="18"/>
                    <a:pt x="493" y="27"/>
                  </a:cubicBezTo>
                  <a:cubicBezTo>
                    <a:pt x="493" y="219"/>
                    <a:pt x="493" y="411"/>
                    <a:pt x="493" y="602"/>
                  </a:cubicBezTo>
                  <a:cubicBezTo>
                    <a:pt x="493" y="610"/>
                    <a:pt x="493" y="618"/>
                    <a:pt x="494" y="626"/>
                  </a:cubicBezTo>
                  <a:cubicBezTo>
                    <a:pt x="485" y="650"/>
                    <a:pt x="476" y="658"/>
                    <a:pt x="452" y="658"/>
                  </a:cubicBezTo>
                  <a:cubicBezTo>
                    <a:pt x="307" y="658"/>
                    <a:pt x="163" y="658"/>
                    <a:pt x="18" y="658"/>
                  </a:cubicBezTo>
                  <a:cubicBezTo>
                    <a:pt x="12" y="658"/>
                    <a:pt x="5" y="660"/>
                    <a:pt x="0" y="654"/>
                  </a:cubicBezTo>
                  <a:close/>
                </a:path>
              </a:pathLst>
            </a:custGeom>
            <a:solidFill>
              <a:srgbClr val="EAB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57">
              <a:extLst>
                <a:ext uri="{FF2B5EF4-FFF2-40B4-BE49-F238E27FC236}">
                  <a16:creationId xmlns:a16="http://schemas.microsoft.com/office/drawing/2014/main" id="{85DB994E-AD90-1AE6-3C60-7DB91B9C6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582"/>
              <a:ext cx="4" cy="498"/>
            </a:xfrm>
            <a:custGeom>
              <a:avLst/>
              <a:gdLst>
                <a:gd name="T0" fmla="*/ 1 w 6"/>
                <a:gd name="T1" fmla="*/ 0 h 630"/>
                <a:gd name="T2" fmla="*/ 4 w 6"/>
                <a:gd name="T3" fmla="*/ 17 h 630"/>
                <a:gd name="T4" fmla="*/ 4 w 6"/>
                <a:gd name="T5" fmla="*/ 613 h 630"/>
                <a:gd name="T6" fmla="*/ 1 w 6"/>
                <a:gd name="T7" fmla="*/ 630 h 630"/>
                <a:gd name="T8" fmla="*/ 0 w 6"/>
                <a:gd name="T9" fmla="*/ 602 h 630"/>
                <a:gd name="T10" fmla="*/ 0 w 6"/>
                <a:gd name="T11" fmla="*/ 7 h 630"/>
                <a:gd name="T12" fmla="*/ 1 w 6"/>
                <a:gd name="T1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30">
                  <a:moveTo>
                    <a:pt x="1" y="0"/>
                  </a:moveTo>
                  <a:cubicBezTo>
                    <a:pt x="6" y="5"/>
                    <a:pt x="4" y="11"/>
                    <a:pt x="4" y="17"/>
                  </a:cubicBezTo>
                  <a:cubicBezTo>
                    <a:pt x="4" y="216"/>
                    <a:pt x="4" y="414"/>
                    <a:pt x="4" y="613"/>
                  </a:cubicBezTo>
                  <a:cubicBezTo>
                    <a:pt x="4" y="619"/>
                    <a:pt x="6" y="625"/>
                    <a:pt x="1" y="630"/>
                  </a:cubicBezTo>
                  <a:cubicBezTo>
                    <a:pt x="1" y="621"/>
                    <a:pt x="0" y="611"/>
                    <a:pt x="0" y="602"/>
                  </a:cubicBezTo>
                  <a:cubicBezTo>
                    <a:pt x="0" y="404"/>
                    <a:pt x="0" y="205"/>
                    <a:pt x="0" y="7"/>
                  </a:cubicBez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EFB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58">
              <a:extLst>
                <a:ext uri="{FF2B5EF4-FFF2-40B4-BE49-F238E27FC236}">
                  <a16:creationId xmlns:a16="http://schemas.microsoft.com/office/drawing/2014/main" id="{80427D06-CC38-53E6-D3EB-5A9C8DAE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1519"/>
              <a:ext cx="205" cy="112"/>
            </a:xfrm>
            <a:custGeom>
              <a:avLst/>
              <a:gdLst>
                <a:gd name="T0" fmla="*/ 11 w 260"/>
                <a:gd name="T1" fmla="*/ 103 h 142"/>
                <a:gd name="T2" fmla="*/ 32 w 260"/>
                <a:gd name="T3" fmla="*/ 84 h 142"/>
                <a:gd name="T4" fmla="*/ 56 w 260"/>
                <a:gd name="T5" fmla="*/ 67 h 142"/>
                <a:gd name="T6" fmla="*/ 61 w 260"/>
                <a:gd name="T7" fmla="*/ 55 h 142"/>
                <a:gd name="T8" fmla="*/ 73 w 260"/>
                <a:gd name="T9" fmla="*/ 36 h 142"/>
                <a:gd name="T10" fmla="*/ 100 w 260"/>
                <a:gd name="T11" fmla="*/ 15 h 142"/>
                <a:gd name="T12" fmla="*/ 160 w 260"/>
                <a:gd name="T13" fmla="*/ 11 h 142"/>
                <a:gd name="T14" fmla="*/ 179 w 260"/>
                <a:gd name="T15" fmla="*/ 32 h 142"/>
                <a:gd name="T16" fmla="*/ 208 w 260"/>
                <a:gd name="T17" fmla="*/ 51 h 142"/>
                <a:gd name="T18" fmla="*/ 209 w 260"/>
                <a:gd name="T19" fmla="*/ 55 h 142"/>
                <a:gd name="T20" fmla="*/ 205 w 260"/>
                <a:gd name="T21" fmla="*/ 59 h 142"/>
                <a:gd name="T22" fmla="*/ 223 w 260"/>
                <a:gd name="T23" fmla="*/ 83 h 142"/>
                <a:gd name="T24" fmla="*/ 248 w 260"/>
                <a:gd name="T25" fmla="*/ 102 h 142"/>
                <a:gd name="T26" fmla="*/ 226 w 260"/>
                <a:gd name="T27" fmla="*/ 141 h 142"/>
                <a:gd name="T28" fmla="*/ 35 w 260"/>
                <a:gd name="T29" fmla="*/ 141 h 142"/>
                <a:gd name="T30" fmla="*/ 11 w 260"/>
                <a:gd name="T31" fmla="*/ 10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142">
                  <a:moveTo>
                    <a:pt x="11" y="103"/>
                  </a:moveTo>
                  <a:cubicBezTo>
                    <a:pt x="14" y="92"/>
                    <a:pt x="23" y="86"/>
                    <a:pt x="32" y="84"/>
                  </a:cubicBezTo>
                  <a:cubicBezTo>
                    <a:pt x="43" y="81"/>
                    <a:pt x="50" y="75"/>
                    <a:pt x="56" y="67"/>
                  </a:cubicBezTo>
                  <a:cubicBezTo>
                    <a:pt x="64" y="62"/>
                    <a:pt x="65" y="61"/>
                    <a:pt x="61" y="55"/>
                  </a:cubicBezTo>
                  <a:cubicBezTo>
                    <a:pt x="52" y="40"/>
                    <a:pt x="63" y="35"/>
                    <a:pt x="73" y="36"/>
                  </a:cubicBezTo>
                  <a:cubicBezTo>
                    <a:pt x="90" y="37"/>
                    <a:pt x="97" y="30"/>
                    <a:pt x="100" y="15"/>
                  </a:cubicBezTo>
                  <a:cubicBezTo>
                    <a:pt x="119" y="0"/>
                    <a:pt x="140" y="8"/>
                    <a:pt x="160" y="11"/>
                  </a:cubicBezTo>
                  <a:cubicBezTo>
                    <a:pt x="160" y="23"/>
                    <a:pt x="163" y="32"/>
                    <a:pt x="179" y="32"/>
                  </a:cubicBezTo>
                  <a:cubicBezTo>
                    <a:pt x="192" y="32"/>
                    <a:pt x="201" y="41"/>
                    <a:pt x="208" y="51"/>
                  </a:cubicBezTo>
                  <a:cubicBezTo>
                    <a:pt x="208" y="52"/>
                    <a:pt x="208" y="53"/>
                    <a:pt x="209" y="55"/>
                  </a:cubicBezTo>
                  <a:cubicBezTo>
                    <a:pt x="209" y="57"/>
                    <a:pt x="206" y="57"/>
                    <a:pt x="205" y="59"/>
                  </a:cubicBezTo>
                  <a:cubicBezTo>
                    <a:pt x="203" y="73"/>
                    <a:pt x="212" y="79"/>
                    <a:pt x="223" y="83"/>
                  </a:cubicBezTo>
                  <a:cubicBezTo>
                    <a:pt x="234" y="86"/>
                    <a:pt x="245" y="90"/>
                    <a:pt x="248" y="102"/>
                  </a:cubicBezTo>
                  <a:cubicBezTo>
                    <a:pt x="260" y="128"/>
                    <a:pt x="253" y="141"/>
                    <a:pt x="226" y="141"/>
                  </a:cubicBezTo>
                  <a:cubicBezTo>
                    <a:pt x="162" y="142"/>
                    <a:pt x="98" y="142"/>
                    <a:pt x="35" y="141"/>
                  </a:cubicBezTo>
                  <a:cubicBezTo>
                    <a:pt x="7" y="141"/>
                    <a:pt x="0" y="129"/>
                    <a:pt x="11" y="103"/>
                  </a:cubicBez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59">
              <a:extLst>
                <a:ext uri="{FF2B5EF4-FFF2-40B4-BE49-F238E27FC236}">
                  <a16:creationId xmlns:a16="http://schemas.microsoft.com/office/drawing/2014/main" id="{1DDFF0BA-7C57-8B43-08BC-EFF991EC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1561"/>
              <a:ext cx="126" cy="5"/>
            </a:xfrm>
            <a:custGeom>
              <a:avLst/>
              <a:gdLst>
                <a:gd name="T0" fmla="*/ 160 w 160"/>
                <a:gd name="T1" fmla="*/ 6 h 6"/>
                <a:gd name="T2" fmla="*/ 0 w 160"/>
                <a:gd name="T3" fmla="*/ 6 h 6"/>
                <a:gd name="T4" fmla="*/ 19 w 160"/>
                <a:gd name="T5" fmla="*/ 2 h 6"/>
                <a:gd name="T6" fmla="*/ 146 w 160"/>
                <a:gd name="T7" fmla="*/ 2 h 6"/>
                <a:gd name="T8" fmla="*/ 160 w 16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6">
                  <a:moveTo>
                    <a:pt x="160" y="6"/>
                  </a:moveTo>
                  <a:cubicBezTo>
                    <a:pt x="106" y="6"/>
                    <a:pt x="53" y="6"/>
                    <a:pt x="0" y="6"/>
                  </a:cubicBezTo>
                  <a:cubicBezTo>
                    <a:pt x="5" y="1"/>
                    <a:pt x="12" y="2"/>
                    <a:pt x="19" y="2"/>
                  </a:cubicBezTo>
                  <a:cubicBezTo>
                    <a:pt x="61" y="2"/>
                    <a:pt x="103" y="2"/>
                    <a:pt x="146" y="2"/>
                  </a:cubicBezTo>
                  <a:cubicBezTo>
                    <a:pt x="150" y="2"/>
                    <a:pt x="156" y="0"/>
                    <a:pt x="160" y="6"/>
                  </a:cubicBezTo>
                  <a:close/>
                </a:path>
              </a:pathLst>
            </a:custGeom>
            <a:solidFill>
              <a:srgbClr val="F0B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60">
              <a:extLst>
                <a:ext uri="{FF2B5EF4-FFF2-40B4-BE49-F238E27FC236}">
                  <a16:creationId xmlns:a16="http://schemas.microsoft.com/office/drawing/2014/main" id="{FBEAC41D-9A3F-AF1D-90D2-0F65A8A2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1562"/>
              <a:ext cx="123" cy="6"/>
            </a:xfrm>
            <a:custGeom>
              <a:avLst/>
              <a:gdLst>
                <a:gd name="T0" fmla="*/ 0 w 155"/>
                <a:gd name="T1" fmla="*/ 4 h 7"/>
                <a:gd name="T2" fmla="*/ 4 w 155"/>
                <a:gd name="T3" fmla="*/ 0 h 7"/>
                <a:gd name="T4" fmla="*/ 155 w 155"/>
                <a:gd name="T5" fmla="*/ 1 h 7"/>
                <a:gd name="T6" fmla="*/ 114 w 155"/>
                <a:gd name="T7" fmla="*/ 4 h 7"/>
                <a:gd name="T8" fmla="*/ 0 w 15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">
                  <a:moveTo>
                    <a:pt x="0" y="4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54" y="0"/>
                    <a:pt x="104" y="1"/>
                    <a:pt x="155" y="1"/>
                  </a:cubicBezTo>
                  <a:cubicBezTo>
                    <a:pt x="141" y="7"/>
                    <a:pt x="127" y="4"/>
                    <a:pt x="114" y="4"/>
                  </a:cubicBezTo>
                  <a:cubicBezTo>
                    <a:pt x="76" y="4"/>
                    <a:pt x="38" y="4"/>
                    <a:pt x="0" y="4"/>
                  </a:cubicBezTo>
                  <a:close/>
                </a:path>
              </a:pathLst>
            </a:custGeom>
            <a:solidFill>
              <a:srgbClr val="F1B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61">
              <a:extLst>
                <a:ext uri="{FF2B5EF4-FFF2-40B4-BE49-F238E27FC236}">
                  <a16:creationId xmlns:a16="http://schemas.microsoft.com/office/drawing/2014/main" id="{01D46AA8-00F0-FC26-27E8-5EA692BE7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596"/>
              <a:ext cx="306" cy="429"/>
            </a:xfrm>
            <a:custGeom>
              <a:avLst/>
              <a:gdLst>
                <a:gd name="T0" fmla="*/ 75 w 387"/>
                <a:gd name="T1" fmla="*/ 5 h 543"/>
                <a:gd name="T2" fmla="*/ 107 w 387"/>
                <a:gd name="T3" fmla="*/ 36 h 543"/>
                <a:gd name="T4" fmla="*/ 281 w 387"/>
                <a:gd name="T5" fmla="*/ 36 h 543"/>
                <a:gd name="T6" fmla="*/ 312 w 387"/>
                <a:gd name="T7" fmla="*/ 4 h 543"/>
                <a:gd name="T8" fmla="*/ 374 w 387"/>
                <a:gd name="T9" fmla="*/ 3 h 543"/>
                <a:gd name="T10" fmla="*/ 386 w 387"/>
                <a:gd name="T11" fmla="*/ 15 h 543"/>
                <a:gd name="T12" fmla="*/ 387 w 387"/>
                <a:gd name="T13" fmla="*/ 31 h 543"/>
                <a:gd name="T14" fmla="*/ 387 w 387"/>
                <a:gd name="T15" fmla="*/ 520 h 543"/>
                <a:gd name="T16" fmla="*/ 365 w 387"/>
                <a:gd name="T17" fmla="*/ 542 h 543"/>
                <a:gd name="T18" fmla="*/ 22 w 387"/>
                <a:gd name="T19" fmla="*/ 542 h 543"/>
                <a:gd name="T20" fmla="*/ 0 w 387"/>
                <a:gd name="T21" fmla="*/ 521 h 543"/>
                <a:gd name="T22" fmla="*/ 0 w 387"/>
                <a:gd name="T23" fmla="*/ 22 h 543"/>
                <a:gd name="T24" fmla="*/ 18 w 387"/>
                <a:gd name="T25" fmla="*/ 3 h 543"/>
                <a:gd name="T26" fmla="*/ 75 w 387"/>
                <a:gd name="T27" fmla="*/ 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" h="543">
                  <a:moveTo>
                    <a:pt x="75" y="5"/>
                  </a:moveTo>
                  <a:cubicBezTo>
                    <a:pt x="75" y="36"/>
                    <a:pt x="75" y="36"/>
                    <a:pt x="107" y="36"/>
                  </a:cubicBezTo>
                  <a:cubicBezTo>
                    <a:pt x="165" y="36"/>
                    <a:pt x="223" y="36"/>
                    <a:pt x="281" y="36"/>
                  </a:cubicBezTo>
                  <a:cubicBezTo>
                    <a:pt x="312" y="36"/>
                    <a:pt x="312" y="36"/>
                    <a:pt x="312" y="4"/>
                  </a:cubicBezTo>
                  <a:cubicBezTo>
                    <a:pt x="333" y="0"/>
                    <a:pt x="354" y="3"/>
                    <a:pt x="374" y="3"/>
                  </a:cubicBezTo>
                  <a:cubicBezTo>
                    <a:pt x="382" y="2"/>
                    <a:pt x="386" y="7"/>
                    <a:pt x="386" y="15"/>
                  </a:cubicBezTo>
                  <a:cubicBezTo>
                    <a:pt x="387" y="20"/>
                    <a:pt x="387" y="25"/>
                    <a:pt x="387" y="31"/>
                  </a:cubicBezTo>
                  <a:cubicBezTo>
                    <a:pt x="387" y="194"/>
                    <a:pt x="386" y="357"/>
                    <a:pt x="387" y="520"/>
                  </a:cubicBezTo>
                  <a:cubicBezTo>
                    <a:pt x="387" y="537"/>
                    <a:pt x="383" y="543"/>
                    <a:pt x="365" y="542"/>
                  </a:cubicBezTo>
                  <a:cubicBezTo>
                    <a:pt x="251" y="542"/>
                    <a:pt x="136" y="542"/>
                    <a:pt x="22" y="542"/>
                  </a:cubicBezTo>
                  <a:cubicBezTo>
                    <a:pt x="5" y="542"/>
                    <a:pt x="0" y="538"/>
                    <a:pt x="0" y="521"/>
                  </a:cubicBezTo>
                  <a:cubicBezTo>
                    <a:pt x="1" y="355"/>
                    <a:pt x="1" y="189"/>
                    <a:pt x="0" y="22"/>
                  </a:cubicBezTo>
                  <a:cubicBezTo>
                    <a:pt x="0" y="9"/>
                    <a:pt x="3" y="3"/>
                    <a:pt x="18" y="3"/>
                  </a:cubicBezTo>
                  <a:cubicBezTo>
                    <a:pt x="37" y="4"/>
                    <a:pt x="56" y="1"/>
                    <a:pt x="75" y="5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62">
              <a:extLst>
                <a:ext uri="{FF2B5EF4-FFF2-40B4-BE49-F238E27FC236}">
                  <a16:creationId xmlns:a16="http://schemas.microsoft.com/office/drawing/2014/main" id="{EF400181-29DD-2D10-306C-0288E3D70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1566"/>
              <a:ext cx="14" cy="15"/>
            </a:xfrm>
            <a:custGeom>
              <a:avLst/>
              <a:gdLst>
                <a:gd name="T0" fmla="*/ 9 w 18"/>
                <a:gd name="T1" fmla="*/ 19 h 19"/>
                <a:gd name="T2" fmla="*/ 1 w 18"/>
                <a:gd name="T3" fmla="*/ 10 h 19"/>
                <a:gd name="T4" fmla="*/ 11 w 18"/>
                <a:gd name="T5" fmla="*/ 1 h 19"/>
                <a:gd name="T6" fmla="*/ 18 w 18"/>
                <a:gd name="T7" fmla="*/ 11 h 19"/>
                <a:gd name="T8" fmla="*/ 9 w 1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cubicBezTo>
                    <a:pt x="4" y="18"/>
                    <a:pt x="0" y="16"/>
                    <a:pt x="1" y="10"/>
                  </a:cubicBezTo>
                  <a:cubicBezTo>
                    <a:pt x="1" y="5"/>
                    <a:pt x="4" y="0"/>
                    <a:pt x="11" y="1"/>
                  </a:cubicBezTo>
                  <a:cubicBezTo>
                    <a:pt x="16" y="1"/>
                    <a:pt x="18" y="6"/>
                    <a:pt x="18" y="11"/>
                  </a:cubicBezTo>
                  <a:cubicBezTo>
                    <a:pt x="18" y="17"/>
                    <a:pt x="15" y="19"/>
                    <a:pt x="9" y="19"/>
                  </a:cubicBezTo>
                  <a:close/>
                </a:path>
              </a:pathLst>
            </a:custGeom>
            <a:solidFill>
              <a:srgbClr val="B4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63">
              <a:extLst>
                <a:ext uri="{FF2B5EF4-FFF2-40B4-BE49-F238E27FC236}">
                  <a16:creationId xmlns:a16="http://schemas.microsoft.com/office/drawing/2014/main" id="{63F02815-C400-5C0B-D705-0E24A242D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566"/>
              <a:ext cx="13" cy="16"/>
            </a:xfrm>
            <a:custGeom>
              <a:avLst/>
              <a:gdLst>
                <a:gd name="T0" fmla="*/ 17 w 17"/>
                <a:gd name="T1" fmla="*/ 11 h 20"/>
                <a:gd name="T2" fmla="*/ 7 w 17"/>
                <a:gd name="T3" fmla="*/ 19 h 20"/>
                <a:gd name="T4" fmla="*/ 0 w 17"/>
                <a:gd name="T5" fmla="*/ 8 h 20"/>
                <a:gd name="T6" fmla="*/ 9 w 17"/>
                <a:gd name="T7" fmla="*/ 1 h 20"/>
                <a:gd name="T8" fmla="*/ 17 w 17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7" y="11"/>
                  </a:moveTo>
                  <a:cubicBezTo>
                    <a:pt x="16" y="17"/>
                    <a:pt x="13" y="20"/>
                    <a:pt x="7" y="19"/>
                  </a:cubicBezTo>
                  <a:cubicBezTo>
                    <a:pt x="2" y="18"/>
                    <a:pt x="0" y="14"/>
                    <a:pt x="0" y="8"/>
                  </a:cubicBezTo>
                  <a:cubicBezTo>
                    <a:pt x="1" y="3"/>
                    <a:pt x="4" y="0"/>
                    <a:pt x="9" y="1"/>
                  </a:cubicBezTo>
                  <a:cubicBezTo>
                    <a:pt x="15" y="2"/>
                    <a:pt x="17" y="6"/>
                    <a:pt x="17" y="11"/>
                  </a:cubicBezTo>
                  <a:close/>
                </a:path>
              </a:pathLst>
            </a:custGeom>
            <a:solidFill>
              <a:srgbClr val="B6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64">
              <a:extLst>
                <a:ext uri="{FF2B5EF4-FFF2-40B4-BE49-F238E27FC236}">
                  <a16:creationId xmlns:a16="http://schemas.microsoft.com/office/drawing/2014/main" id="{293273BB-B411-3A75-2863-6ABB51922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1695"/>
              <a:ext cx="197" cy="13"/>
            </a:xfrm>
            <a:custGeom>
              <a:avLst/>
              <a:gdLst>
                <a:gd name="T0" fmla="*/ 8 w 249"/>
                <a:gd name="T1" fmla="*/ 13 h 16"/>
                <a:gd name="T2" fmla="*/ 8 w 249"/>
                <a:gd name="T3" fmla="*/ 0 h 16"/>
                <a:gd name="T4" fmla="*/ 133 w 249"/>
                <a:gd name="T5" fmla="*/ 2 h 16"/>
                <a:gd name="T6" fmla="*/ 243 w 249"/>
                <a:gd name="T7" fmla="*/ 0 h 16"/>
                <a:gd name="T8" fmla="*/ 243 w 249"/>
                <a:gd name="T9" fmla="*/ 16 h 16"/>
                <a:gd name="T10" fmla="*/ 211 w 249"/>
                <a:gd name="T11" fmla="*/ 14 h 16"/>
                <a:gd name="T12" fmla="*/ 8 w 249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6">
                  <a:moveTo>
                    <a:pt x="8" y="13"/>
                  </a:moveTo>
                  <a:cubicBezTo>
                    <a:pt x="7" y="9"/>
                    <a:pt x="0" y="4"/>
                    <a:pt x="8" y="0"/>
                  </a:cubicBezTo>
                  <a:cubicBezTo>
                    <a:pt x="50" y="4"/>
                    <a:pt x="92" y="2"/>
                    <a:pt x="133" y="2"/>
                  </a:cubicBezTo>
                  <a:cubicBezTo>
                    <a:pt x="170" y="2"/>
                    <a:pt x="206" y="5"/>
                    <a:pt x="243" y="0"/>
                  </a:cubicBezTo>
                  <a:cubicBezTo>
                    <a:pt x="249" y="5"/>
                    <a:pt x="249" y="11"/>
                    <a:pt x="243" y="16"/>
                  </a:cubicBezTo>
                  <a:cubicBezTo>
                    <a:pt x="232" y="12"/>
                    <a:pt x="221" y="14"/>
                    <a:pt x="211" y="14"/>
                  </a:cubicBezTo>
                  <a:cubicBezTo>
                    <a:pt x="143" y="13"/>
                    <a:pt x="75" y="15"/>
                    <a:pt x="8" y="13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65">
              <a:extLst>
                <a:ext uri="{FF2B5EF4-FFF2-40B4-BE49-F238E27FC236}">
                  <a16:creationId xmlns:a16="http://schemas.microsoft.com/office/drawing/2014/main" id="{EB2BA93F-29D3-C572-2A32-59AA5CD9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1850"/>
              <a:ext cx="192" cy="12"/>
            </a:xfrm>
            <a:custGeom>
              <a:avLst/>
              <a:gdLst>
                <a:gd name="T0" fmla="*/ 0 w 243"/>
                <a:gd name="T1" fmla="*/ 12 h 16"/>
                <a:gd name="T2" fmla="*/ 0 w 243"/>
                <a:gd name="T3" fmla="*/ 3 h 16"/>
                <a:gd name="T4" fmla="*/ 154 w 243"/>
                <a:gd name="T5" fmla="*/ 2 h 16"/>
                <a:gd name="T6" fmla="*/ 236 w 243"/>
                <a:gd name="T7" fmla="*/ 0 h 16"/>
                <a:gd name="T8" fmla="*/ 236 w 243"/>
                <a:gd name="T9" fmla="*/ 12 h 16"/>
                <a:gd name="T10" fmla="*/ 201 w 243"/>
                <a:gd name="T11" fmla="*/ 14 h 16"/>
                <a:gd name="T12" fmla="*/ 0 w 243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6">
                  <a:moveTo>
                    <a:pt x="0" y="12"/>
                  </a:moveTo>
                  <a:cubicBezTo>
                    <a:pt x="0" y="9"/>
                    <a:pt x="0" y="6"/>
                    <a:pt x="0" y="3"/>
                  </a:cubicBezTo>
                  <a:cubicBezTo>
                    <a:pt x="52" y="0"/>
                    <a:pt x="103" y="3"/>
                    <a:pt x="154" y="2"/>
                  </a:cubicBezTo>
                  <a:cubicBezTo>
                    <a:pt x="181" y="1"/>
                    <a:pt x="208" y="4"/>
                    <a:pt x="236" y="0"/>
                  </a:cubicBezTo>
                  <a:cubicBezTo>
                    <a:pt x="243" y="4"/>
                    <a:pt x="237" y="8"/>
                    <a:pt x="236" y="12"/>
                  </a:cubicBezTo>
                  <a:cubicBezTo>
                    <a:pt x="224" y="16"/>
                    <a:pt x="212" y="14"/>
                    <a:pt x="201" y="14"/>
                  </a:cubicBezTo>
                  <a:cubicBezTo>
                    <a:pt x="134" y="13"/>
                    <a:pt x="67" y="16"/>
                    <a:pt x="0" y="12"/>
                  </a:cubicBez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66">
              <a:extLst>
                <a:ext uri="{FF2B5EF4-FFF2-40B4-BE49-F238E27FC236}">
                  <a16:creationId xmlns:a16="http://schemas.microsoft.com/office/drawing/2014/main" id="{C707BDCF-9F44-C40C-03C0-9218B9AC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43"/>
              <a:ext cx="185" cy="2"/>
            </a:xfrm>
            <a:custGeom>
              <a:avLst/>
              <a:gdLst>
                <a:gd name="T0" fmla="*/ 0 w 235"/>
                <a:gd name="T1" fmla="*/ 0 h 3"/>
                <a:gd name="T2" fmla="*/ 235 w 235"/>
                <a:gd name="T3" fmla="*/ 0 h 3"/>
                <a:gd name="T4" fmla="*/ 234 w 235"/>
                <a:gd name="T5" fmla="*/ 3 h 3"/>
                <a:gd name="T6" fmla="*/ 0 w 235"/>
                <a:gd name="T7" fmla="*/ 3 h 3"/>
                <a:gd name="T8" fmla="*/ 0 w 23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">
                  <a:moveTo>
                    <a:pt x="0" y="0"/>
                  </a:moveTo>
                  <a:cubicBezTo>
                    <a:pt x="78" y="0"/>
                    <a:pt x="156" y="0"/>
                    <a:pt x="235" y="0"/>
                  </a:cubicBezTo>
                  <a:cubicBezTo>
                    <a:pt x="234" y="1"/>
                    <a:pt x="234" y="2"/>
                    <a:pt x="234" y="3"/>
                  </a:cubicBezTo>
                  <a:cubicBezTo>
                    <a:pt x="156" y="3"/>
                    <a:pt x="78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2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7">
              <a:extLst>
                <a:ext uri="{FF2B5EF4-FFF2-40B4-BE49-F238E27FC236}">
                  <a16:creationId xmlns:a16="http://schemas.microsoft.com/office/drawing/2014/main" id="{1F3F6026-7370-C124-9FA3-EFB0FE18D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81"/>
              <a:ext cx="185" cy="7"/>
            </a:xfrm>
            <a:custGeom>
              <a:avLst/>
              <a:gdLst>
                <a:gd name="T0" fmla="*/ 233 w 233"/>
                <a:gd name="T1" fmla="*/ 9 h 9"/>
                <a:gd name="T2" fmla="*/ 0 w 233"/>
                <a:gd name="T3" fmla="*/ 9 h 9"/>
                <a:gd name="T4" fmla="*/ 233 w 23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9">
                  <a:moveTo>
                    <a:pt x="233" y="9"/>
                  </a:moveTo>
                  <a:cubicBezTo>
                    <a:pt x="156" y="9"/>
                    <a:pt x="78" y="9"/>
                    <a:pt x="0" y="9"/>
                  </a:cubicBezTo>
                  <a:cubicBezTo>
                    <a:pt x="9" y="3"/>
                    <a:pt x="204" y="0"/>
                    <a:pt x="233" y="9"/>
                  </a:cubicBezTo>
                  <a:close/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68">
              <a:extLst>
                <a:ext uri="{FF2B5EF4-FFF2-40B4-BE49-F238E27FC236}">
                  <a16:creationId xmlns:a16="http://schemas.microsoft.com/office/drawing/2014/main" id="{680BDFD0-631C-E913-40EF-95A4C0A6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901"/>
              <a:ext cx="183" cy="3"/>
            </a:xfrm>
            <a:custGeom>
              <a:avLst/>
              <a:gdLst>
                <a:gd name="T0" fmla="*/ 0 w 232"/>
                <a:gd name="T1" fmla="*/ 0 h 4"/>
                <a:gd name="T2" fmla="*/ 232 w 232"/>
                <a:gd name="T3" fmla="*/ 0 h 4"/>
                <a:gd name="T4" fmla="*/ 232 w 232"/>
                <a:gd name="T5" fmla="*/ 4 h 4"/>
                <a:gd name="T6" fmla="*/ 0 w 232"/>
                <a:gd name="T7" fmla="*/ 4 h 4"/>
                <a:gd name="T8" fmla="*/ 0 w 23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0" y="0"/>
                  </a:moveTo>
                  <a:cubicBezTo>
                    <a:pt x="77" y="0"/>
                    <a:pt x="155" y="0"/>
                    <a:pt x="232" y="0"/>
                  </a:cubicBezTo>
                  <a:cubicBezTo>
                    <a:pt x="232" y="2"/>
                    <a:pt x="232" y="3"/>
                    <a:pt x="232" y="4"/>
                  </a:cubicBezTo>
                  <a:cubicBezTo>
                    <a:pt x="155" y="4"/>
                    <a:pt x="77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69">
              <a:extLst>
                <a:ext uri="{FF2B5EF4-FFF2-40B4-BE49-F238E27FC236}">
                  <a16:creationId xmlns:a16="http://schemas.microsoft.com/office/drawing/2014/main" id="{581759BD-9345-8D9A-FB6F-D7CD10CEB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08"/>
              <a:ext cx="183" cy="3"/>
            </a:xfrm>
            <a:custGeom>
              <a:avLst/>
              <a:gdLst>
                <a:gd name="T0" fmla="*/ 232 w 232"/>
                <a:gd name="T1" fmla="*/ 4 h 4"/>
                <a:gd name="T2" fmla="*/ 0 w 232"/>
                <a:gd name="T3" fmla="*/ 4 h 4"/>
                <a:gd name="T4" fmla="*/ 0 w 232"/>
                <a:gd name="T5" fmla="*/ 0 h 4"/>
                <a:gd name="T6" fmla="*/ 232 w 232"/>
                <a:gd name="T7" fmla="*/ 0 h 4"/>
                <a:gd name="T8" fmla="*/ 232 w 2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232" y="4"/>
                  </a:moveTo>
                  <a:cubicBezTo>
                    <a:pt x="155" y="4"/>
                    <a:pt x="78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8" y="0"/>
                    <a:pt x="155" y="0"/>
                    <a:pt x="232" y="0"/>
                  </a:cubicBezTo>
                  <a:cubicBezTo>
                    <a:pt x="232" y="1"/>
                    <a:pt x="232" y="2"/>
                    <a:pt x="232" y="4"/>
                  </a:cubicBez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70">
              <a:extLst>
                <a:ext uri="{FF2B5EF4-FFF2-40B4-BE49-F238E27FC236}">
                  <a16:creationId xmlns:a16="http://schemas.microsoft.com/office/drawing/2014/main" id="{8726C88F-01F5-D0FE-5CB8-2A3360B52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747"/>
              <a:ext cx="183" cy="3"/>
            </a:xfrm>
            <a:custGeom>
              <a:avLst/>
              <a:gdLst>
                <a:gd name="T0" fmla="*/ 0 w 232"/>
                <a:gd name="T1" fmla="*/ 0 h 4"/>
                <a:gd name="T2" fmla="*/ 232 w 232"/>
                <a:gd name="T3" fmla="*/ 0 h 4"/>
                <a:gd name="T4" fmla="*/ 232 w 232"/>
                <a:gd name="T5" fmla="*/ 4 h 4"/>
                <a:gd name="T6" fmla="*/ 0 w 232"/>
                <a:gd name="T7" fmla="*/ 4 h 4"/>
                <a:gd name="T8" fmla="*/ 0 w 23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0" y="0"/>
                  </a:moveTo>
                  <a:cubicBezTo>
                    <a:pt x="78" y="0"/>
                    <a:pt x="155" y="0"/>
                    <a:pt x="232" y="0"/>
                  </a:cubicBezTo>
                  <a:cubicBezTo>
                    <a:pt x="232" y="1"/>
                    <a:pt x="232" y="2"/>
                    <a:pt x="232" y="4"/>
                  </a:cubicBezTo>
                  <a:cubicBezTo>
                    <a:pt x="155" y="4"/>
                    <a:pt x="77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1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71">
              <a:extLst>
                <a:ext uri="{FF2B5EF4-FFF2-40B4-BE49-F238E27FC236}">
                  <a16:creationId xmlns:a16="http://schemas.microsoft.com/office/drawing/2014/main" id="{24E3D728-A469-0ECF-24F8-8D1E1397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732"/>
              <a:ext cx="183" cy="3"/>
            </a:xfrm>
            <a:custGeom>
              <a:avLst/>
              <a:gdLst>
                <a:gd name="T0" fmla="*/ 232 w 232"/>
                <a:gd name="T1" fmla="*/ 4 h 4"/>
                <a:gd name="T2" fmla="*/ 0 w 232"/>
                <a:gd name="T3" fmla="*/ 4 h 4"/>
                <a:gd name="T4" fmla="*/ 0 w 232"/>
                <a:gd name="T5" fmla="*/ 0 h 4"/>
                <a:gd name="T6" fmla="*/ 232 w 232"/>
                <a:gd name="T7" fmla="*/ 0 h 4"/>
                <a:gd name="T8" fmla="*/ 232 w 2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232" y="4"/>
                  </a:moveTo>
                  <a:cubicBezTo>
                    <a:pt x="155" y="4"/>
                    <a:pt x="78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8" y="0"/>
                    <a:pt x="155" y="0"/>
                    <a:pt x="232" y="0"/>
                  </a:cubicBezTo>
                  <a:cubicBezTo>
                    <a:pt x="232" y="1"/>
                    <a:pt x="232" y="2"/>
                    <a:pt x="232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72">
              <a:extLst>
                <a:ext uri="{FF2B5EF4-FFF2-40B4-BE49-F238E27FC236}">
                  <a16:creationId xmlns:a16="http://schemas.microsoft.com/office/drawing/2014/main" id="{3E02BE18-9056-72D8-32B6-8E050E76C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962"/>
              <a:ext cx="183" cy="3"/>
            </a:xfrm>
            <a:custGeom>
              <a:avLst/>
              <a:gdLst>
                <a:gd name="T0" fmla="*/ 232 w 232"/>
                <a:gd name="T1" fmla="*/ 4 h 4"/>
                <a:gd name="T2" fmla="*/ 0 w 232"/>
                <a:gd name="T3" fmla="*/ 4 h 4"/>
                <a:gd name="T4" fmla="*/ 0 w 232"/>
                <a:gd name="T5" fmla="*/ 0 h 4"/>
                <a:gd name="T6" fmla="*/ 232 w 232"/>
                <a:gd name="T7" fmla="*/ 0 h 4"/>
                <a:gd name="T8" fmla="*/ 232 w 23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">
                  <a:moveTo>
                    <a:pt x="232" y="4"/>
                  </a:moveTo>
                  <a:cubicBezTo>
                    <a:pt x="155" y="4"/>
                    <a:pt x="78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77" y="0"/>
                    <a:pt x="155" y="0"/>
                    <a:pt x="232" y="0"/>
                  </a:cubicBezTo>
                  <a:cubicBezTo>
                    <a:pt x="232" y="2"/>
                    <a:pt x="232" y="3"/>
                    <a:pt x="232" y="4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73">
              <a:extLst>
                <a:ext uri="{FF2B5EF4-FFF2-40B4-BE49-F238E27FC236}">
                  <a16:creationId xmlns:a16="http://schemas.microsoft.com/office/drawing/2014/main" id="{BC5C6838-9B35-F1EA-104B-D6C5BC1FB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927"/>
              <a:ext cx="41" cy="40"/>
            </a:xfrm>
            <a:custGeom>
              <a:avLst/>
              <a:gdLst>
                <a:gd name="T0" fmla="*/ 44 w 51"/>
                <a:gd name="T1" fmla="*/ 27 h 51"/>
                <a:gd name="T2" fmla="*/ 22 w 51"/>
                <a:gd name="T3" fmla="*/ 50 h 51"/>
                <a:gd name="T4" fmla="*/ 4 w 51"/>
                <a:gd name="T5" fmla="*/ 26 h 51"/>
                <a:gd name="T6" fmla="*/ 33 w 51"/>
                <a:gd name="T7" fmla="*/ 9 h 51"/>
                <a:gd name="T8" fmla="*/ 44 w 51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27"/>
                  </a:moveTo>
                  <a:cubicBezTo>
                    <a:pt x="51" y="48"/>
                    <a:pt x="39" y="50"/>
                    <a:pt x="22" y="50"/>
                  </a:cubicBezTo>
                  <a:cubicBezTo>
                    <a:pt x="0" y="51"/>
                    <a:pt x="5" y="38"/>
                    <a:pt x="4" y="26"/>
                  </a:cubicBezTo>
                  <a:cubicBezTo>
                    <a:pt x="2" y="0"/>
                    <a:pt x="21" y="11"/>
                    <a:pt x="33" y="9"/>
                  </a:cubicBezTo>
                  <a:cubicBezTo>
                    <a:pt x="49" y="6"/>
                    <a:pt x="47" y="17"/>
                    <a:pt x="44" y="27"/>
                  </a:cubicBezTo>
                  <a:close/>
                </a:path>
              </a:pathLst>
            </a:custGeom>
            <a:solidFill>
              <a:srgbClr val="948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74">
              <a:extLst>
                <a:ext uri="{FF2B5EF4-FFF2-40B4-BE49-F238E27FC236}">
                  <a16:creationId xmlns:a16="http://schemas.microsoft.com/office/drawing/2014/main" id="{7B98305F-D9DC-64E8-3BE8-8ECD4101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783"/>
              <a:ext cx="180" cy="2"/>
            </a:xfrm>
            <a:custGeom>
              <a:avLst/>
              <a:gdLst>
                <a:gd name="T0" fmla="*/ 0 w 228"/>
                <a:gd name="T1" fmla="*/ 0 h 2"/>
                <a:gd name="T2" fmla="*/ 228 w 228"/>
                <a:gd name="T3" fmla="*/ 0 h 2"/>
                <a:gd name="T4" fmla="*/ 228 w 228"/>
                <a:gd name="T5" fmla="*/ 2 h 2"/>
                <a:gd name="T6" fmla="*/ 1 w 228"/>
                <a:gd name="T7" fmla="*/ 2 h 2"/>
                <a:gd name="T8" fmla="*/ 0 w 22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">
                  <a:moveTo>
                    <a:pt x="0" y="0"/>
                  </a:moveTo>
                  <a:cubicBezTo>
                    <a:pt x="76" y="0"/>
                    <a:pt x="152" y="0"/>
                    <a:pt x="228" y="0"/>
                  </a:cubicBezTo>
                  <a:cubicBezTo>
                    <a:pt x="228" y="1"/>
                    <a:pt x="228" y="2"/>
                    <a:pt x="228" y="2"/>
                  </a:cubicBezTo>
                  <a:cubicBezTo>
                    <a:pt x="152" y="2"/>
                    <a:pt x="76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75">
              <a:extLst>
                <a:ext uri="{FF2B5EF4-FFF2-40B4-BE49-F238E27FC236}">
                  <a16:creationId xmlns:a16="http://schemas.microsoft.com/office/drawing/2014/main" id="{5005FDD7-2453-DAE8-2EE4-99E557383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95"/>
              <a:ext cx="182" cy="1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76">
              <a:extLst>
                <a:ext uri="{FF2B5EF4-FFF2-40B4-BE49-F238E27FC236}">
                  <a16:creationId xmlns:a16="http://schemas.microsoft.com/office/drawing/2014/main" id="{AA49A127-D2C9-FB06-39F2-578B6A308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1859"/>
              <a:ext cx="187" cy="5"/>
            </a:xfrm>
            <a:custGeom>
              <a:avLst/>
              <a:gdLst>
                <a:gd name="T0" fmla="*/ 0 w 236"/>
                <a:gd name="T1" fmla="*/ 0 h 6"/>
                <a:gd name="T2" fmla="*/ 236 w 236"/>
                <a:gd name="T3" fmla="*/ 0 h 6"/>
                <a:gd name="T4" fmla="*/ 224 w 236"/>
                <a:gd name="T5" fmla="*/ 4 h 6"/>
                <a:gd name="T6" fmla="*/ 11 w 236"/>
                <a:gd name="T7" fmla="*/ 4 h 6"/>
                <a:gd name="T8" fmla="*/ 0 w 2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6">
                  <a:moveTo>
                    <a:pt x="0" y="0"/>
                  </a:moveTo>
                  <a:cubicBezTo>
                    <a:pt x="79" y="0"/>
                    <a:pt x="157" y="0"/>
                    <a:pt x="236" y="0"/>
                  </a:cubicBezTo>
                  <a:cubicBezTo>
                    <a:pt x="233" y="6"/>
                    <a:pt x="228" y="4"/>
                    <a:pt x="224" y="4"/>
                  </a:cubicBezTo>
                  <a:cubicBezTo>
                    <a:pt x="153" y="4"/>
                    <a:pt x="82" y="4"/>
                    <a:pt x="11" y="4"/>
                  </a:cubicBezTo>
                  <a:cubicBezTo>
                    <a:pt x="7" y="4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98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77">
              <a:extLst>
                <a:ext uri="{FF2B5EF4-FFF2-40B4-BE49-F238E27FC236}">
                  <a16:creationId xmlns:a16="http://schemas.microsoft.com/office/drawing/2014/main" id="{F4C1E234-7D4F-2159-F68D-4D31B1767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791"/>
              <a:ext cx="183" cy="2"/>
            </a:xfrm>
            <a:custGeom>
              <a:avLst/>
              <a:gdLst>
                <a:gd name="T0" fmla="*/ 0 w 231"/>
                <a:gd name="T1" fmla="*/ 0 h 3"/>
                <a:gd name="T2" fmla="*/ 231 w 231"/>
                <a:gd name="T3" fmla="*/ 0 h 3"/>
                <a:gd name="T4" fmla="*/ 231 w 231"/>
                <a:gd name="T5" fmla="*/ 3 h 3"/>
                <a:gd name="T6" fmla="*/ 1 w 231"/>
                <a:gd name="T7" fmla="*/ 3 h 3"/>
                <a:gd name="T8" fmla="*/ 0 w 2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">
                  <a:moveTo>
                    <a:pt x="0" y="0"/>
                  </a:moveTo>
                  <a:cubicBezTo>
                    <a:pt x="77" y="0"/>
                    <a:pt x="154" y="0"/>
                    <a:pt x="231" y="0"/>
                  </a:cubicBezTo>
                  <a:cubicBezTo>
                    <a:pt x="231" y="1"/>
                    <a:pt x="231" y="2"/>
                    <a:pt x="231" y="3"/>
                  </a:cubicBezTo>
                  <a:cubicBezTo>
                    <a:pt x="154" y="3"/>
                    <a:pt x="77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78">
              <a:extLst>
                <a:ext uri="{FF2B5EF4-FFF2-40B4-BE49-F238E27FC236}">
                  <a16:creationId xmlns:a16="http://schemas.microsoft.com/office/drawing/2014/main" id="{6287C822-E1B1-978B-C79D-D535BE82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1704"/>
              <a:ext cx="186" cy="5"/>
            </a:xfrm>
            <a:custGeom>
              <a:avLst/>
              <a:gdLst>
                <a:gd name="T0" fmla="*/ 0 w 235"/>
                <a:gd name="T1" fmla="*/ 2 h 7"/>
                <a:gd name="T2" fmla="*/ 224 w 235"/>
                <a:gd name="T3" fmla="*/ 1 h 7"/>
                <a:gd name="T4" fmla="*/ 235 w 235"/>
                <a:gd name="T5" fmla="*/ 5 h 7"/>
                <a:gd name="T6" fmla="*/ 17 w 235"/>
                <a:gd name="T7" fmla="*/ 5 h 7"/>
                <a:gd name="T8" fmla="*/ 0 w 23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7">
                  <a:moveTo>
                    <a:pt x="0" y="2"/>
                  </a:moveTo>
                  <a:cubicBezTo>
                    <a:pt x="74" y="2"/>
                    <a:pt x="149" y="1"/>
                    <a:pt x="224" y="1"/>
                  </a:cubicBezTo>
                  <a:cubicBezTo>
                    <a:pt x="228" y="1"/>
                    <a:pt x="232" y="0"/>
                    <a:pt x="235" y="5"/>
                  </a:cubicBezTo>
                  <a:cubicBezTo>
                    <a:pt x="162" y="5"/>
                    <a:pt x="89" y="5"/>
                    <a:pt x="17" y="5"/>
                  </a:cubicBezTo>
                  <a:cubicBezTo>
                    <a:pt x="11" y="5"/>
                    <a:pt x="5" y="7"/>
                    <a:pt x="0" y="2"/>
                  </a:cubicBezTo>
                  <a:close/>
                </a:path>
              </a:pathLst>
            </a:custGeom>
            <a:solidFill>
              <a:srgbClr val="9A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79">
              <a:extLst>
                <a:ext uri="{FF2B5EF4-FFF2-40B4-BE49-F238E27FC236}">
                  <a16:creationId xmlns:a16="http://schemas.microsoft.com/office/drawing/2014/main" id="{7451096A-71DF-5BBE-3B9D-86D2E48D0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1695"/>
              <a:ext cx="186" cy="4"/>
            </a:xfrm>
            <a:custGeom>
              <a:avLst/>
              <a:gdLst>
                <a:gd name="T0" fmla="*/ 235 w 235"/>
                <a:gd name="T1" fmla="*/ 0 h 5"/>
                <a:gd name="T2" fmla="*/ 222 w 235"/>
                <a:gd name="T3" fmla="*/ 4 h 5"/>
                <a:gd name="T4" fmla="*/ 13 w 235"/>
                <a:gd name="T5" fmla="*/ 4 h 5"/>
                <a:gd name="T6" fmla="*/ 0 w 235"/>
                <a:gd name="T7" fmla="*/ 0 h 5"/>
                <a:gd name="T8" fmla="*/ 235 w 23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5">
                  <a:moveTo>
                    <a:pt x="235" y="0"/>
                  </a:moveTo>
                  <a:cubicBezTo>
                    <a:pt x="232" y="5"/>
                    <a:pt x="227" y="4"/>
                    <a:pt x="222" y="4"/>
                  </a:cubicBezTo>
                  <a:cubicBezTo>
                    <a:pt x="153" y="4"/>
                    <a:pt x="83" y="4"/>
                    <a:pt x="13" y="4"/>
                  </a:cubicBezTo>
                  <a:cubicBezTo>
                    <a:pt x="8" y="4"/>
                    <a:pt x="3" y="5"/>
                    <a:pt x="0" y="0"/>
                  </a:cubicBezTo>
                  <a:cubicBezTo>
                    <a:pt x="78" y="0"/>
                    <a:pt x="157" y="0"/>
                    <a:pt x="235" y="0"/>
                  </a:cubicBezTo>
                  <a:close/>
                </a:path>
              </a:pathLst>
            </a:custGeom>
            <a:solidFill>
              <a:srgbClr val="A5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80">
              <a:extLst>
                <a:ext uri="{FF2B5EF4-FFF2-40B4-BE49-F238E27FC236}">
                  <a16:creationId xmlns:a16="http://schemas.microsoft.com/office/drawing/2014/main" id="{C626E54E-6B8B-AF0D-5316-D98BA92F0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00"/>
              <a:ext cx="182" cy="2"/>
            </a:xfrm>
            <a:custGeom>
              <a:avLst/>
              <a:gdLst>
                <a:gd name="T0" fmla="*/ 0 w 230"/>
                <a:gd name="T1" fmla="*/ 0 h 2"/>
                <a:gd name="T2" fmla="*/ 230 w 230"/>
                <a:gd name="T3" fmla="*/ 0 h 2"/>
                <a:gd name="T4" fmla="*/ 230 w 230"/>
                <a:gd name="T5" fmla="*/ 2 h 2"/>
                <a:gd name="T6" fmla="*/ 0 w 230"/>
                <a:gd name="T7" fmla="*/ 2 h 2"/>
                <a:gd name="T8" fmla="*/ 0 w 2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0" y="0"/>
                  </a:moveTo>
                  <a:cubicBezTo>
                    <a:pt x="77" y="0"/>
                    <a:pt x="153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ubicBezTo>
                    <a:pt x="153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81">
              <a:extLst>
                <a:ext uri="{FF2B5EF4-FFF2-40B4-BE49-F238E27FC236}">
                  <a16:creationId xmlns:a16="http://schemas.microsoft.com/office/drawing/2014/main" id="{D5983B0A-4A51-B85A-AC49-93FE094EE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680"/>
              <a:ext cx="181" cy="2"/>
            </a:xfrm>
            <a:custGeom>
              <a:avLst/>
              <a:gdLst>
                <a:gd name="T0" fmla="*/ 0 w 229"/>
                <a:gd name="T1" fmla="*/ 0 h 2"/>
                <a:gd name="T2" fmla="*/ 229 w 229"/>
                <a:gd name="T3" fmla="*/ 0 h 2"/>
                <a:gd name="T4" fmla="*/ 229 w 229"/>
                <a:gd name="T5" fmla="*/ 2 h 2"/>
                <a:gd name="T6" fmla="*/ 0 w 229"/>
                <a:gd name="T7" fmla="*/ 2 h 2"/>
                <a:gd name="T8" fmla="*/ 0 w 22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">
                  <a:moveTo>
                    <a:pt x="0" y="0"/>
                  </a:moveTo>
                  <a:cubicBezTo>
                    <a:pt x="76" y="0"/>
                    <a:pt x="152" y="0"/>
                    <a:pt x="229" y="0"/>
                  </a:cubicBezTo>
                  <a:cubicBezTo>
                    <a:pt x="229" y="1"/>
                    <a:pt x="229" y="1"/>
                    <a:pt x="229" y="2"/>
                  </a:cubicBezTo>
                  <a:cubicBezTo>
                    <a:pt x="152" y="2"/>
                    <a:pt x="76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82">
              <a:extLst>
                <a:ext uri="{FF2B5EF4-FFF2-40B4-BE49-F238E27FC236}">
                  <a16:creationId xmlns:a16="http://schemas.microsoft.com/office/drawing/2014/main" id="{80F5A68B-969A-1A20-914C-5844DAB6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1848"/>
              <a:ext cx="187" cy="6"/>
            </a:xfrm>
            <a:custGeom>
              <a:avLst/>
              <a:gdLst>
                <a:gd name="T0" fmla="*/ 236 w 236"/>
                <a:gd name="T1" fmla="*/ 2 h 7"/>
                <a:gd name="T2" fmla="*/ 223 w 236"/>
                <a:gd name="T3" fmla="*/ 6 h 7"/>
                <a:gd name="T4" fmla="*/ 0 w 236"/>
                <a:gd name="T5" fmla="*/ 5 h 7"/>
                <a:gd name="T6" fmla="*/ 15 w 236"/>
                <a:gd name="T7" fmla="*/ 2 h 7"/>
                <a:gd name="T8" fmla="*/ 236 w 23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">
                  <a:moveTo>
                    <a:pt x="236" y="2"/>
                  </a:moveTo>
                  <a:cubicBezTo>
                    <a:pt x="233" y="7"/>
                    <a:pt x="228" y="6"/>
                    <a:pt x="223" y="6"/>
                  </a:cubicBezTo>
                  <a:cubicBezTo>
                    <a:pt x="149" y="6"/>
                    <a:pt x="75" y="6"/>
                    <a:pt x="0" y="5"/>
                  </a:cubicBezTo>
                  <a:cubicBezTo>
                    <a:pt x="4" y="0"/>
                    <a:pt x="10" y="2"/>
                    <a:pt x="15" y="2"/>
                  </a:cubicBezTo>
                  <a:cubicBezTo>
                    <a:pt x="89" y="2"/>
                    <a:pt x="162" y="2"/>
                    <a:pt x="236" y="2"/>
                  </a:cubicBezTo>
                  <a:close/>
                </a:path>
              </a:pathLst>
            </a:custGeom>
            <a:solidFill>
              <a:srgbClr val="A4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83">
              <a:extLst>
                <a:ext uri="{FF2B5EF4-FFF2-40B4-BE49-F238E27FC236}">
                  <a16:creationId xmlns:a16="http://schemas.microsoft.com/office/drawing/2014/main" id="{7CF8610C-7277-A24E-76A8-0E20982E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756"/>
              <a:ext cx="182" cy="1"/>
            </a:xfrm>
            <a:custGeom>
              <a:avLst/>
              <a:gdLst>
                <a:gd name="T0" fmla="*/ 0 w 230"/>
                <a:gd name="T1" fmla="*/ 0 h 2"/>
                <a:gd name="T2" fmla="*/ 230 w 230"/>
                <a:gd name="T3" fmla="*/ 0 h 2"/>
                <a:gd name="T4" fmla="*/ 230 w 230"/>
                <a:gd name="T5" fmla="*/ 2 h 2"/>
                <a:gd name="T6" fmla="*/ 0 w 230"/>
                <a:gd name="T7" fmla="*/ 2 h 2"/>
                <a:gd name="T8" fmla="*/ 0 w 2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0" y="0"/>
                  </a:moveTo>
                  <a:cubicBezTo>
                    <a:pt x="76" y="0"/>
                    <a:pt x="153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ubicBezTo>
                    <a:pt x="153" y="2"/>
                    <a:pt x="76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84">
              <a:extLst>
                <a:ext uri="{FF2B5EF4-FFF2-40B4-BE49-F238E27FC236}">
                  <a16:creationId xmlns:a16="http://schemas.microsoft.com/office/drawing/2014/main" id="{A9919520-F371-1436-4828-63666743B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938"/>
              <a:ext cx="181" cy="3"/>
            </a:xfrm>
            <a:custGeom>
              <a:avLst/>
              <a:gdLst>
                <a:gd name="T0" fmla="*/ 229 w 229"/>
                <a:gd name="T1" fmla="*/ 3 h 3"/>
                <a:gd name="T2" fmla="*/ 0 w 229"/>
                <a:gd name="T3" fmla="*/ 3 h 3"/>
                <a:gd name="T4" fmla="*/ 0 w 229"/>
                <a:gd name="T5" fmla="*/ 0 h 3"/>
                <a:gd name="T6" fmla="*/ 229 w 229"/>
                <a:gd name="T7" fmla="*/ 0 h 3"/>
                <a:gd name="T8" fmla="*/ 229 w 2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">
                  <a:moveTo>
                    <a:pt x="229" y="3"/>
                  </a:moveTo>
                  <a:cubicBezTo>
                    <a:pt x="152" y="3"/>
                    <a:pt x="76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6" y="0"/>
                    <a:pt x="153" y="0"/>
                    <a:pt x="229" y="0"/>
                  </a:cubicBezTo>
                  <a:cubicBezTo>
                    <a:pt x="229" y="1"/>
                    <a:pt x="229" y="2"/>
                    <a:pt x="229" y="3"/>
                  </a:cubicBezTo>
                  <a:close/>
                </a:path>
              </a:pathLst>
            </a:custGeom>
            <a:solidFill>
              <a:srgbClr val="A2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85">
              <a:extLst>
                <a:ext uri="{FF2B5EF4-FFF2-40B4-BE49-F238E27FC236}">
                  <a16:creationId xmlns:a16="http://schemas.microsoft.com/office/drawing/2014/main" id="{6E66D660-0F8F-3392-4639-53CEDA737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945"/>
              <a:ext cx="182" cy="3"/>
            </a:xfrm>
            <a:custGeom>
              <a:avLst/>
              <a:gdLst>
                <a:gd name="T0" fmla="*/ 230 w 230"/>
                <a:gd name="T1" fmla="*/ 3 h 3"/>
                <a:gd name="T2" fmla="*/ 0 w 230"/>
                <a:gd name="T3" fmla="*/ 3 h 3"/>
                <a:gd name="T4" fmla="*/ 0 w 230"/>
                <a:gd name="T5" fmla="*/ 0 h 3"/>
                <a:gd name="T6" fmla="*/ 230 w 230"/>
                <a:gd name="T7" fmla="*/ 0 h 3"/>
                <a:gd name="T8" fmla="*/ 230 w 23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">
                  <a:moveTo>
                    <a:pt x="230" y="3"/>
                  </a:moveTo>
                  <a:cubicBezTo>
                    <a:pt x="153" y="3"/>
                    <a:pt x="77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77" y="0"/>
                    <a:pt x="153" y="0"/>
                    <a:pt x="230" y="0"/>
                  </a:cubicBezTo>
                  <a:cubicBezTo>
                    <a:pt x="230" y="1"/>
                    <a:pt x="230" y="2"/>
                    <a:pt x="230" y="3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86">
              <a:extLst>
                <a:ext uri="{FF2B5EF4-FFF2-40B4-BE49-F238E27FC236}">
                  <a16:creationId xmlns:a16="http://schemas.microsoft.com/office/drawing/2014/main" id="{7448286B-98BB-3A19-B021-E782CC8F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955"/>
              <a:ext cx="182" cy="1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87">
              <a:extLst>
                <a:ext uri="{FF2B5EF4-FFF2-40B4-BE49-F238E27FC236}">
                  <a16:creationId xmlns:a16="http://schemas.microsoft.com/office/drawing/2014/main" id="{99CDB6E3-CDF0-8FCA-47A9-EC0B10FF8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740"/>
              <a:ext cx="182" cy="2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88">
              <a:extLst>
                <a:ext uri="{FF2B5EF4-FFF2-40B4-BE49-F238E27FC236}">
                  <a16:creationId xmlns:a16="http://schemas.microsoft.com/office/drawing/2014/main" id="{414F4A19-A01D-B830-CE12-0A2BB206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35"/>
              <a:ext cx="182" cy="1"/>
            </a:xfrm>
            <a:custGeom>
              <a:avLst/>
              <a:gdLst>
                <a:gd name="T0" fmla="*/ 230 w 230"/>
                <a:gd name="T1" fmla="*/ 2 h 2"/>
                <a:gd name="T2" fmla="*/ 0 w 230"/>
                <a:gd name="T3" fmla="*/ 2 h 2"/>
                <a:gd name="T4" fmla="*/ 0 w 230"/>
                <a:gd name="T5" fmla="*/ 0 h 2"/>
                <a:gd name="T6" fmla="*/ 230 w 230"/>
                <a:gd name="T7" fmla="*/ 0 h 2"/>
                <a:gd name="T8" fmla="*/ 230 w 23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230" y="2"/>
                  </a:moveTo>
                  <a:cubicBezTo>
                    <a:pt x="153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7" y="0"/>
                    <a:pt x="154" y="0"/>
                    <a:pt x="230" y="0"/>
                  </a:cubicBezTo>
                  <a:cubicBezTo>
                    <a:pt x="230" y="1"/>
                    <a:pt x="230" y="1"/>
                    <a:pt x="230" y="2"/>
                  </a:cubicBezTo>
                  <a:close/>
                </a:path>
              </a:pathLst>
            </a:custGeom>
            <a:solidFill>
              <a:srgbClr val="8A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89">
              <a:extLst>
                <a:ext uri="{FF2B5EF4-FFF2-40B4-BE49-F238E27FC236}">
                  <a16:creationId xmlns:a16="http://schemas.microsoft.com/office/drawing/2014/main" id="{95947530-7A2E-C1C9-C1EA-03176028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689"/>
              <a:ext cx="182" cy="1"/>
            </a:xfrm>
            <a:custGeom>
              <a:avLst/>
              <a:gdLst>
                <a:gd name="T0" fmla="*/ 0 w 230"/>
                <a:gd name="T1" fmla="*/ 0 h 2"/>
                <a:gd name="T2" fmla="*/ 230 w 230"/>
                <a:gd name="T3" fmla="*/ 0 h 2"/>
                <a:gd name="T4" fmla="*/ 230 w 230"/>
                <a:gd name="T5" fmla="*/ 2 h 2"/>
                <a:gd name="T6" fmla="*/ 0 w 230"/>
                <a:gd name="T7" fmla="*/ 2 h 2"/>
                <a:gd name="T8" fmla="*/ 0 w 2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">
                  <a:moveTo>
                    <a:pt x="0" y="0"/>
                  </a:moveTo>
                  <a:cubicBezTo>
                    <a:pt x="77" y="0"/>
                    <a:pt x="153" y="0"/>
                    <a:pt x="230" y="0"/>
                  </a:cubicBezTo>
                  <a:cubicBezTo>
                    <a:pt x="230" y="1"/>
                    <a:pt x="230" y="2"/>
                    <a:pt x="230" y="2"/>
                  </a:cubicBezTo>
                  <a:cubicBezTo>
                    <a:pt x="153" y="2"/>
                    <a:pt x="77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90">
              <a:extLst>
                <a:ext uri="{FF2B5EF4-FFF2-40B4-BE49-F238E27FC236}">
                  <a16:creationId xmlns:a16="http://schemas.microsoft.com/office/drawing/2014/main" id="{1F384C8D-D9FB-8F0C-08D5-82BE27272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911"/>
              <a:ext cx="183" cy="1"/>
            </a:xfrm>
            <a:custGeom>
              <a:avLst/>
              <a:gdLst>
                <a:gd name="T0" fmla="*/ 0 w 231"/>
                <a:gd name="T1" fmla="*/ 0 h 2"/>
                <a:gd name="T2" fmla="*/ 231 w 231"/>
                <a:gd name="T3" fmla="*/ 0 h 2"/>
                <a:gd name="T4" fmla="*/ 231 w 231"/>
                <a:gd name="T5" fmla="*/ 2 h 2"/>
                <a:gd name="T6" fmla="*/ 0 w 231"/>
                <a:gd name="T7" fmla="*/ 2 h 2"/>
                <a:gd name="T8" fmla="*/ 0 w 2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">
                  <a:moveTo>
                    <a:pt x="0" y="0"/>
                  </a:moveTo>
                  <a:cubicBezTo>
                    <a:pt x="77" y="0"/>
                    <a:pt x="154" y="0"/>
                    <a:pt x="231" y="0"/>
                  </a:cubicBezTo>
                  <a:cubicBezTo>
                    <a:pt x="231" y="1"/>
                    <a:pt x="231" y="1"/>
                    <a:pt x="231" y="2"/>
                  </a:cubicBezTo>
                  <a:cubicBezTo>
                    <a:pt x="154" y="2"/>
                    <a:pt x="7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91">
              <a:extLst>
                <a:ext uri="{FF2B5EF4-FFF2-40B4-BE49-F238E27FC236}">
                  <a16:creationId xmlns:a16="http://schemas.microsoft.com/office/drawing/2014/main" id="{1C1D1AAB-ADFC-2C2E-0B54-C06790CCB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727"/>
              <a:ext cx="39" cy="34"/>
            </a:xfrm>
            <a:custGeom>
              <a:avLst/>
              <a:gdLst>
                <a:gd name="T0" fmla="*/ 42 w 50"/>
                <a:gd name="T1" fmla="*/ 19 h 43"/>
                <a:gd name="T2" fmla="*/ 22 w 50"/>
                <a:gd name="T3" fmla="*/ 43 h 43"/>
                <a:gd name="T4" fmla="*/ 2 w 50"/>
                <a:gd name="T5" fmla="*/ 20 h 43"/>
                <a:gd name="T6" fmla="*/ 25 w 50"/>
                <a:gd name="T7" fmla="*/ 1 h 43"/>
                <a:gd name="T8" fmla="*/ 42 w 50"/>
                <a:gd name="T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3">
                  <a:moveTo>
                    <a:pt x="42" y="19"/>
                  </a:moveTo>
                  <a:cubicBezTo>
                    <a:pt x="47" y="38"/>
                    <a:pt x="40" y="43"/>
                    <a:pt x="22" y="43"/>
                  </a:cubicBezTo>
                  <a:cubicBezTo>
                    <a:pt x="3" y="43"/>
                    <a:pt x="3" y="34"/>
                    <a:pt x="2" y="20"/>
                  </a:cubicBezTo>
                  <a:cubicBezTo>
                    <a:pt x="0" y="0"/>
                    <a:pt x="12" y="1"/>
                    <a:pt x="25" y="1"/>
                  </a:cubicBezTo>
                  <a:cubicBezTo>
                    <a:pt x="38" y="0"/>
                    <a:pt x="50" y="2"/>
                    <a:pt x="42" y="19"/>
                  </a:cubicBezTo>
                  <a:close/>
                </a:path>
              </a:pathLst>
            </a:custGeom>
            <a:solidFill>
              <a:srgbClr val="91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92">
              <a:extLst>
                <a:ext uri="{FF2B5EF4-FFF2-40B4-BE49-F238E27FC236}">
                  <a16:creationId xmlns:a16="http://schemas.microsoft.com/office/drawing/2014/main" id="{F1D442E8-FCE6-7F0E-4182-C83B82C9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879"/>
              <a:ext cx="39" cy="37"/>
            </a:xfrm>
            <a:custGeom>
              <a:avLst/>
              <a:gdLst>
                <a:gd name="T0" fmla="*/ 41 w 50"/>
                <a:gd name="T1" fmla="*/ 22 h 47"/>
                <a:gd name="T2" fmla="*/ 22 w 50"/>
                <a:gd name="T3" fmla="*/ 47 h 47"/>
                <a:gd name="T4" fmla="*/ 0 w 50"/>
                <a:gd name="T5" fmla="*/ 22 h 47"/>
                <a:gd name="T6" fmla="*/ 20 w 50"/>
                <a:gd name="T7" fmla="*/ 5 h 47"/>
                <a:gd name="T8" fmla="*/ 41 w 50"/>
                <a:gd name="T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7">
                  <a:moveTo>
                    <a:pt x="41" y="22"/>
                  </a:moveTo>
                  <a:cubicBezTo>
                    <a:pt x="42" y="37"/>
                    <a:pt x="43" y="47"/>
                    <a:pt x="22" y="47"/>
                  </a:cubicBezTo>
                  <a:cubicBezTo>
                    <a:pt x="3" y="46"/>
                    <a:pt x="0" y="40"/>
                    <a:pt x="0" y="22"/>
                  </a:cubicBezTo>
                  <a:cubicBezTo>
                    <a:pt x="0" y="6"/>
                    <a:pt x="7" y="3"/>
                    <a:pt x="20" y="5"/>
                  </a:cubicBezTo>
                  <a:cubicBezTo>
                    <a:pt x="32" y="6"/>
                    <a:pt x="50" y="0"/>
                    <a:pt x="41" y="22"/>
                  </a:cubicBezTo>
                  <a:close/>
                </a:path>
              </a:pathLst>
            </a:custGeom>
            <a:solidFill>
              <a:srgbClr val="8C8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93">
              <a:extLst>
                <a:ext uri="{FF2B5EF4-FFF2-40B4-BE49-F238E27FC236}">
                  <a16:creationId xmlns:a16="http://schemas.microsoft.com/office/drawing/2014/main" id="{F29FABE4-653E-00F9-29EF-C6C372D29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672"/>
              <a:ext cx="38" cy="36"/>
            </a:xfrm>
            <a:custGeom>
              <a:avLst/>
              <a:gdLst>
                <a:gd name="T0" fmla="*/ 8 w 48"/>
                <a:gd name="T1" fmla="*/ 45 h 45"/>
                <a:gd name="T2" fmla="*/ 8 w 48"/>
                <a:gd name="T3" fmla="*/ 9 h 45"/>
                <a:gd name="T4" fmla="*/ 44 w 48"/>
                <a:gd name="T5" fmla="*/ 6 h 45"/>
                <a:gd name="T6" fmla="*/ 45 w 48"/>
                <a:gd name="T7" fmla="*/ 14 h 45"/>
                <a:gd name="T8" fmla="*/ 38 w 48"/>
                <a:gd name="T9" fmla="*/ 22 h 45"/>
                <a:gd name="T10" fmla="*/ 15 w 48"/>
                <a:gd name="T11" fmla="*/ 39 h 45"/>
                <a:gd name="T12" fmla="*/ 8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8" y="45"/>
                  </a:moveTo>
                  <a:cubicBezTo>
                    <a:pt x="0" y="33"/>
                    <a:pt x="0" y="17"/>
                    <a:pt x="8" y="9"/>
                  </a:cubicBezTo>
                  <a:cubicBezTo>
                    <a:pt x="16" y="0"/>
                    <a:pt x="32" y="5"/>
                    <a:pt x="44" y="6"/>
                  </a:cubicBezTo>
                  <a:cubicBezTo>
                    <a:pt x="48" y="6"/>
                    <a:pt x="47" y="11"/>
                    <a:pt x="45" y="14"/>
                  </a:cubicBezTo>
                  <a:cubicBezTo>
                    <a:pt x="39" y="14"/>
                    <a:pt x="44" y="22"/>
                    <a:pt x="38" y="22"/>
                  </a:cubicBezTo>
                  <a:cubicBezTo>
                    <a:pt x="20" y="13"/>
                    <a:pt x="16" y="25"/>
                    <a:pt x="15" y="39"/>
                  </a:cubicBezTo>
                  <a:cubicBezTo>
                    <a:pt x="13" y="42"/>
                    <a:pt x="11" y="43"/>
                    <a:pt x="8" y="45"/>
                  </a:cubicBezTo>
                  <a:close/>
                </a:path>
              </a:pathLst>
            </a:custGeom>
            <a:solidFill>
              <a:srgbClr val="A0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94">
              <a:extLst>
                <a:ext uri="{FF2B5EF4-FFF2-40B4-BE49-F238E27FC236}">
                  <a16:creationId xmlns:a16="http://schemas.microsoft.com/office/drawing/2014/main" id="{44B53F66-6706-F897-05B8-239A1645A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825"/>
              <a:ext cx="40" cy="37"/>
            </a:xfrm>
            <a:custGeom>
              <a:avLst/>
              <a:gdLst>
                <a:gd name="T0" fmla="*/ 8 w 50"/>
                <a:gd name="T1" fmla="*/ 48 h 48"/>
                <a:gd name="T2" fmla="*/ 5 w 50"/>
                <a:gd name="T3" fmla="*/ 15 h 48"/>
                <a:gd name="T4" fmla="*/ 35 w 50"/>
                <a:gd name="T5" fmla="*/ 8 h 48"/>
                <a:gd name="T6" fmla="*/ 45 w 50"/>
                <a:gd name="T7" fmla="*/ 16 h 48"/>
                <a:gd name="T8" fmla="*/ 34 w 50"/>
                <a:gd name="T9" fmla="*/ 22 h 48"/>
                <a:gd name="T10" fmla="*/ 15 w 50"/>
                <a:gd name="T11" fmla="*/ 42 h 48"/>
                <a:gd name="T12" fmla="*/ 8 w 5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8">
                  <a:moveTo>
                    <a:pt x="8" y="48"/>
                  </a:moveTo>
                  <a:cubicBezTo>
                    <a:pt x="0" y="37"/>
                    <a:pt x="2" y="24"/>
                    <a:pt x="5" y="15"/>
                  </a:cubicBezTo>
                  <a:cubicBezTo>
                    <a:pt x="10" y="0"/>
                    <a:pt x="25" y="10"/>
                    <a:pt x="35" y="8"/>
                  </a:cubicBezTo>
                  <a:cubicBezTo>
                    <a:pt x="39" y="7"/>
                    <a:pt x="50" y="4"/>
                    <a:pt x="45" y="16"/>
                  </a:cubicBezTo>
                  <a:cubicBezTo>
                    <a:pt x="40" y="17"/>
                    <a:pt x="39" y="23"/>
                    <a:pt x="34" y="22"/>
                  </a:cubicBezTo>
                  <a:cubicBezTo>
                    <a:pt x="16" y="17"/>
                    <a:pt x="18" y="32"/>
                    <a:pt x="15" y="42"/>
                  </a:cubicBezTo>
                  <a:cubicBezTo>
                    <a:pt x="13" y="45"/>
                    <a:pt x="11" y="46"/>
                    <a:pt x="8" y="48"/>
                  </a:cubicBezTo>
                  <a:close/>
                </a:path>
              </a:pathLst>
            </a:custGeom>
            <a:solidFill>
              <a:srgbClr val="999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95">
              <a:extLst>
                <a:ext uri="{FF2B5EF4-FFF2-40B4-BE49-F238E27FC236}">
                  <a16:creationId xmlns:a16="http://schemas.microsoft.com/office/drawing/2014/main" id="{8B2B5715-8823-6163-9A40-D57CDEA7D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780"/>
              <a:ext cx="35" cy="36"/>
            </a:xfrm>
            <a:custGeom>
              <a:avLst/>
              <a:gdLst>
                <a:gd name="T0" fmla="*/ 45 w 45"/>
                <a:gd name="T1" fmla="*/ 36 h 45"/>
                <a:gd name="T2" fmla="*/ 12 w 45"/>
                <a:gd name="T3" fmla="*/ 40 h 45"/>
                <a:gd name="T4" fmla="*/ 5 w 45"/>
                <a:gd name="T5" fmla="*/ 32 h 45"/>
                <a:gd name="T6" fmla="*/ 9 w 45"/>
                <a:gd name="T7" fmla="*/ 0 h 45"/>
                <a:gd name="T8" fmla="*/ 19 w 45"/>
                <a:gd name="T9" fmla="*/ 6 h 45"/>
                <a:gd name="T10" fmla="*/ 40 w 45"/>
                <a:gd name="T11" fmla="*/ 30 h 45"/>
                <a:gd name="T12" fmla="*/ 45 w 45"/>
                <a:gd name="T13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36"/>
                  </a:moveTo>
                  <a:cubicBezTo>
                    <a:pt x="35" y="45"/>
                    <a:pt x="23" y="39"/>
                    <a:pt x="12" y="40"/>
                  </a:cubicBezTo>
                  <a:cubicBezTo>
                    <a:pt x="7" y="40"/>
                    <a:pt x="5" y="36"/>
                    <a:pt x="5" y="32"/>
                  </a:cubicBezTo>
                  <a:cubicBezTo>
                    <a:pt x="7" y="21"/>
                    <a:pt x="0" y="10"/>
                    <a:pt x="9" y="0"/>
                  </a:cubicBezTo>
                  <a:cubicBezTo>
                    <a:pt x="12" y="3"/>
                    <a:pt x="17" y="1"/>
                    <a:pt x="19" y="6"/>
                  </a:cubicBezTo>
                  <a:cubicBezTo>
                    <a:pt x="15" y="23"/>
                    <a:pt x="25" y="28"/>
                    <a:pt x="40" y="30"/>
                  </a:cubicBezTo>
                  <a:cubicBezTo>
                    <a:pt x="42" y="31"/>
                    <a:pt x="43" y="34"/>
                    <a:pt x="45" y="36"/>
                  </a:cubicBezTo>
                  <a:close/>
                </a:path>
              </a:pathLst>
            </a:custGeom>
            <a:solidFill>
              <a:srgbClr val="A4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96">
              <a:extLst>
                <a:ext uri="{FF2B5EF4-FFF2-40B4-BE49-F238E27FC236}">
                  <a16:creationId xmlns:a16="http://schemas.microsoft.com/office/drawing/2014/main" id="{AFB17428-09FD-BAE6-5EDF-A182FBD5F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780"/>
              <a:ext cx="30" cy="29"/>
            </a:xfrm>
            <a:custGeom>
              <a:avLst/>
              <a:gdLst>
                <a:gd name="T0" fmla="*/ 36 w 38"/>
                <a:gd name="T1" fmla="*/ 37 h 37"/>
                <a:gd name="T2" fmla="*/ 32 w 38"/>
                <a:gd name="T3" fmla="*/ 32 h 37"/>
                <a:gd name="T4" fmla="*/ 9 w 38"/>
                <a:gd name="T5" fmla="*/ 6 h 37"/>
                <a:gd name="T6" fmla="*/ 0 w 38"/>
                <a:gd name="T7" fmla="*/ 1 h 37"/>
                <a:gd name="T8" fmla="*/ 2 w 38"/>
                <a:gd name="T9" fmla="*/ 1 h 37"/>
                <a:gd name="T10" fmla="*/ 36 w 38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6" y="37"/>
                  </a:moveTo>
                  <a:cubicBezTo>
                    <a:pt x="35" y="36"/>
                    <a:pt x="33" y="34"/>
                    <a:pt x="32" y="32"/>
                  </a:cubicBezTo>
                  <a:cubicBezTo>
                    <a:pt x="28" y="20"/>
                    <a:pt x="19" y="12"/>
                    <a:pt x="9" y="6"/>
                  </a:cubicBezTo>
                  <a:cubicBezTo>
                    <a:pt x="6" y="4"/>
                    <a:pt x="2" y="5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8" y="0"/>
                    <a:pt x="38" y="0"/>
                    <a:pt x="36" y="37"/>
                  </a:cubicBezTo>
                  <a:close/>
                </a:path>
              </a:pathLst>
            </a:custGeom>
            <a:solidFill>
              <a:srgbClr val="746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97">
              <a:extLst>
                <a:ext uri="{FF2B5EF4-FFF2-40B4-BE49-F238E27FC236}">
                  <a16:creationId xmlns:a16="http://schemas.microsoft.com/office/drawing/2014/main" id="{0D848789-2516-EB38-3B3E-909B70C50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832"/>
              <a:ext cx="29" cy="32"/>
            </a:xfrm>
            <a:custGeom>
              <a:avLst/>
              <a:gdLst>
                <a:gd name="T0" fmla="*/ 0 w 37"/>
                <a:gd name="T1" fmla="*/ 38 h 40"/>
                <a:gd name="T2" fmla="*/ 5 w 37"/>
                <a:gd name="T3" fmla="*/ 33 h 40"/>
                <a:gd name="T4" fmla="*/ 25 w 37"/>
                <a:gd name="T5" fmla="*/ 9 h 40"/>
                <a:gd name="T6" fmla="*/ 27 w 37"/>
                <a:gd name="T7" fmla="*/ 9 h 40"/>
                <a:gd name="T8" fmla="*/ 28 w 37"/>
                <a:gd name="T9" fmla="*/ 10 h 40"/>
                <a:gd name="T10" fmla="*/ 37 w 37"/>
                <a:gd name="T11" fmla="*/ 6 h 40"/>
                <a:gd name="T12" fmla="*/ 0 w 37"/>
                <a:gd name="T1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0">
                  <a:moveTo>
                    <a:pt x="0" y="38"/>
                  </a:moveTo>
                  <a:cubicBezTo>
                    <a:pt x="2" y="36"/>
                    <a:pt x="3" y="35"/>
                    <a:pt x="5" y="33"/>
                  </a:cubicBezTo>
                  <a:cubicBezTo>
                    <a:pt x="16" y="29"/>
                    <a:pt x="30" y="27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33" y="12"/>
                    <a:pt x="31" y="0"/>
                    <a:pt x="37" y="6"/>
                  </a:cubicBezTo>
                  <a:cubicBezTo>
                    <a:pt x="37" y="40"/>
                    <a:pt x="37" y="40"/>
                    <a:pt x="0" y="38"/>
                  </a:cubicBezTo>
                  <a:close/>
                </a:path>
              </a:pathLst>
            </a:custGeom>
            <a:solidFill>
              <a:srgbClr val="736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98">
              <a:extLst>
                <a:ext uri="{FF2B5EF4-FFF2-40B4-BE49-F238E27FC236}">
                  <a16:creationId xmlns:a16="http://schemas.microsoft.com/office/drawing/2014/main" id="{7A47BCEB-B663-BC92-65B7-66DC987A3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81"/>
              <a:ext cx="29" cy="28"/>
            </a:xfrm>
            <a:custGeom>
              <a:avLst/>
              <a:gdLst>
                <a:gd name="T0" fmla="*/ 0 w 37"/>
                <a:gd name="T1" fmla="*/ 34 h 36"/>
                <a:gd name="T2" fmla="*/ 5 w 37"/>
                <a:gd name="T3" fmla="*/ 29 h 36"/>
                <a:gd name="T4" fmla="*/ 31 w 37"/>
                <a:gd name="T5" fmla="*/ 11 h 36"/>
                <a:gd name="T6" fmla="*/ 37 w 37"/>
                <a:gd name="T7" fmla="*/ 3 h 36"/>
                <a:gd name="T8" fmla="*/ 0 w 37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34"/>
                  </a:moveTo>
                  <a:cubicBezTo>
                    <a:pt x="2" y="32"/>
                    <a:pt x="3" y="31"/>
                    <a:pt x="5" y="29"/>
                  </a:cubicBezTo>
                  <a:cubicBezTo>
                    <a:pt x="15" y="24"/>
                    <a:pt x="28" y="24"/>
                    <a:pt x="31" y="11"/>
                  </a:cubicBezTo>
                  <a:cubicBezTo>
                    <a:pt x="34" y="9"/>
                    <a:pt x="27" y="0"/>
                    <a:pt x="37" y="3"/>
                  </a:cubicBezTo>
                  <a:cubicBezTo>
                    <a:pt x="36" y="36"/>
                    <a:pt x="36" y="36"/>
                    <a:pt x="0" y="34"/>
                  </a:cubicBezTo>
                  <a:close/>
                </a:path>
              </a:pathLst>
            </a:custGeom>
            <a:solidFill>
              <a:srgbClr val="756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99">
              <a:extLst>
                <a:ext uri="{FF2B5EF4-FFF2-40B4-BE49-F238E27FC236}">
                  <a16:creationId xmlns:a16="http://schemas.microsoft.com/office/drawing/2014/main" id="{6701F99D-FD70-F86B-8B0C-F34C86A24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933"/>
              <a:ext cx="24" cy="28"/>
            </a:xfrm>
            <a:custGeom>
              <a:avLst/>
              <a:gdLst>
                <a:gd name="T0" fmla="*/ 25 w 31"/>
                <a:gd name="T1" fmla="*/ 7 h 36"/>
                <a:gd name="T2" fmla="*/ 12 w 31"/>
                <a:gd name="T3" fmla="*/ 25 h 36"/>
                <a:gd name="T4" fmla="*/ 26 w 31"/>
                <a:gd name="T5" fmla="*/ 21 h 36"/>
                <a:gd name="T6" fmla="*/ 15 w 31"/>
                <a:gd name="T7" fmla="*/ 36 h 36"/>
                <a:gd name="T8" fmla="*/ 0 w 31"/>
                <a:gd name="T9" fmla="*/ 22 h 36"/>
                <a:gd name="T10" fmla="*/ 25 w 31"/>
                <a:gd name="T11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6">
                  <a:moveTo>
                    <a:pt x="25" y="7"/>
                  </a:moveTo>
                  <a:cubicBezTo>
                    <a:pt x="23" y="19"/>
                    <a:pt x="9" y="20"/>
                    <a:pt x="12" y="25"/>
                  </a:cubicBezTo>
                  <a:cubicBezTo>
                    <a:pt x="16" y="34"/>
                    <a:pt x="20" y="21"/>
                    <a:pt x="26" y="21"/>
                  </a:cubicBezTo>
                  <a:cubicBezTo>
                    <a:pt x="31" y="32"/>
                    <a:pt x="26" y="35"/>
                    <a:pt x="15" y="36"/>
                  </a:cubicBezTo>
                  <a:cubicBezTo>
                    <a:pt x="4" y="36"/>
                    <a:pt x="0" y="34"/>
                    <a:pt x="0" y="22"/>
                  </a:cubicBezTo>
                  <a:cubicBezTo>
                    <a:pt x="0" y="0"/>
                    <a:pt x="14" y="10"/>
                    <a:pt x="25" y="7"/>
                  </a:cubicBezTo>
                  <a:close/>
                </a:path>
              </a:pathLst>
            </a:custGeom>
            <a:solidFill>
              <a:srgbClr val="F8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200">
              <a:extLst>
                <a:ext uri="{FF2B5EF4-FFF2-40B4-BE49-F238E27FC236}">
                  <a16:creationId xmlns:a16="http://schemas.microsoft.com/office/drawing/2014/main" id="{9381AA2D-2466-D7FD-440F-0A24C92C7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732"/>
              <a:ext cx="25" cy="25"/>
            </a:xfrm>
            <a:custGeom>
              <a:avLst/>
              <a:gdLst>
                <a:gd name="T0" fmla="*/ 15 w 31"/>
                <a:gd name="T1" fmla="*/ 29 h 32"/>
                <a:gd name="T2" fmla="*/ 1 w 31"/>
                <a:gd name="T3" fmla="*/ 14 h 32"/>
                <a:gd name="T4" fmla="*/ 15 w 31"/>
                <a:gd name="T5" fmla="*/ 1 h 32"/>
                <a:gd name="T6" fmla="*/ 28 w 31"/>
                <a:gd name="T7" fmla="*/ 21 h 32"/>
                <a:gd name="T8" fmla="*/ 15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5" y="29"/>
                  </a:moveTo>
                  <a:cubicBezTo>
                    <a:pt x="1" y="32"/>
                    <a:pt x="1" y="24"/>
                    <a:pt x="1" y="14"/>
                  </a:cubicBezTo>
                  <a:cubicBezTo>
                    <a:pt x="0" y="3"/>
                    <a:pt x="5" y="1"/>
                    <a:pt x="15" y="1"/>
                  </a:cubicBezTo>
                  <a:cubicBezTo>
                    <a:pt x="31" y="0"/>
                    <a:pt x="25" y="15"/>
                    <a:pt x="28" y="21"/>
                  </a:cubicBezTo>
                  <a:cubicBezTo>
                    <a:pt x="31" y="31"/>
                    <a:pt x="20" y="28"/>
                    <a:pt x="15" y="29"/>
                  </a:cubicBezTo>
                  <a:close/>
                </a:path>
              </a:pathLst>
            </a:custGeom>
            <a:solidFill>
              <a:srgbClr val="F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201">
              <a:extLst>
                <a:ext uri="{FF2B5EF4-FFF2-40B4-BE49-F238E27FC236}">
                  <a16:creationId xmlns:a16="http://schemas.microsoft.com/office/drawing/2014/main" id="{E1797418-C7D6-FDB5-9FA7-9310DBEF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87"/>
              <a:ext cx="25" cy="24"/>
            </a:xfrm>
            <a:custGeom>
              <a:avLst/>
              <a:gdLst>
                <a:gd name="T0" fmla="*/ 14 w 31"/>
                <a:gd name="T1" fmla="*/ 29 h 31"/>
                <a:gd name="T2" fmla="*/ 1 w 31"/>
                <a:gd name="T3" fmla="*/ 16 h 31"/>
                <a:gd name="T4" fmla="*/ 14 w 31"/>
                <a:gd name="T5" fmla="*/ 1 h 31"/>
                <a:gd name="T6" fmla="*/ 28 w 31"/>
                <a:gd name="T7" fmla="*/ 18 h 31"/>
                <a:gd name="T8" fmla="*/ 14 w 31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4" y="29"/>
                  </a:moveTo>
                  <a:cubicBezTo>
                    <a:pt x="4" y="31"/>
                    <a:pt x="0" y="27"/>
                    <a:pt x="1" y="16"/>
                  </a:cubicBezTo>
                  <a:cubicBezTo>
                    <a:pt x="1" y="6"/>
                    <a:pt x="2" y="1"/>
                    <a:pt x="14" y="1"/>
                  </a:cubicBezTo>
                  <a:cubicBezTo>
                    <a:pt x="29" y="0"/>
                    <a:pt x="27" y="10"/>
                    <a:pt x="28" y="18"/>
                  </a:cubicBezTo>
                  <a:cubicBezTo>
                    <a:pt x="31" y="30"/>
                    <a:pt x="22" y="29"/>
                    <a:pt x="14" y="29"/>
                  </a:cubicBezTo>
                  <a:close/>
                </a:path>
              </a:pathLst>
            </a:custGeom>
            <a:solidFill>
              <a:srgbClr val="F8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202">
              <a:extLst>
                <a:ext uri="{FF2B5EF4-FFF2-40B4-BE49-F238E27FC236}">
                  <a16:creationId xmlns:a16="http://schemas.microsoft.com/office/drawing/2014/main" id="{E13AE254-9184-5BAF-1193-A33EA78D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680"/>
              <a:ext cx="32" cy="31"/>
            </a:xfrm>
            <a:custGeom>
              <a:avLst/>
              <a:gdLst>
                <a:gd name="T0" fmla="*/ 35 w 41"/>
                <a:gd name="T1" fmla="*/ 12 h 39"/>
                <a:gd name="T2" fmla="*/ 9 w 41"/>
                <a:gd name="T3" fmla="*/ 30 h 39"/>
                <a:gd name="T4" fmla="*/ 26 w 41"/>
                <a:gd name="T5" fmla="*/ 3 h 39"/>
                <a:gd name="T6" fmla="*/ 35 w 41"/>
                <a:gd name="T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9">
                  <a:moveTo>
                    <a:pt x="35" y="12"/>
                  </a:moveTo>
                  <a:cubicBezTo>
                    <a:pt x="41" y="39"/>
                    <a:pt x="21" y="29"/>
                    <a:pt x="9" y="30"/>
                  </a:cubicBezTo>
                  <a:cubicBezTo>
                    <a:pt x="10" y="18"/>
                    <a:pt x="0" y="0"/>
                    <a:pt x="26" y="3"/>
                  </a:cubicBezTo>
                  <a:cubicBezTo>
                    <a:pt x="32" y="4"/>
                    <a:pt x="31" y="10"/>
                    <a:pt x="35" y="12"/>
                  </a:cubicBezTo>
                  <a:close/>
                </a:path>
              </a:pathLst>
            </a:custGeom>
            <a:solidFill>
              <a:srgbClr val="F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203">
              <a:extLst>
                <a:ext uri="{FF2B5EF4-FFF2-40B4-BE49-F238E27FC236}">
                  <a16:creationId xmlns:a16="http://schemas.microsoft.com/office/drawing/2014/main" id="{ADA1E681-9096-7080-09EC-2C7AFA1A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832"/>
              <a:ext cx="27" cy="27"/>
            </a:xfrm>
            <a:custGeom>
              <a:avLst/>
              <a:gdLst>
                <a:gd name="T0" fmla="*/ 25 w 34"/>
                <a:gd name="T1" fmla="*/ 10 h 34"/>
                <a:gd name="T2" fmla="*/ 2 w 34"/>
                <a:gd name="T3" fmla="*/ 33 h 34"/>
                <a:gd name="T4" fmla="*/ 25 w 34"/>
                <a:gd name="T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34">
                  <a:moveTo>
                    <a:pt x="25" y="10"/>
                  </a:moveTo>
                  <a:cubicBezTo>
                    <a:pt x="34" y="31"/>
                    <a:pt x="31" y="34"/>
                    <a:pt x="2" y="33"/>
                  </a:cubicBezTo>
                  <a:cubicBezTo>
                    <a:pt x="0" y="3"/>
                    <a:pt x="2" y="0"/>
                    <a:pt x="25" y="10"/>
                  </a:cubicBezTo>
                  <a:close/>
                </a:path>
              </a:pathLst>
            </a:custGeom>
            <a:solidFill>
              <a:srgbClr val="F7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204">
              <a:extLst>
                <a:ext uri="{FF2B5EF4-FFF2-40B4-BE49-F238E27FC236}">
                  <a16:creationId xmlns:a16="http://schemas.microsoft.com/office/drawing/2014/main" id="{B9C54C7C-066B-0586-F34B-52F119724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783"/>
              <a:ext cx="29" cy="23"/>
            </a:xfrm>
            <a:custGeom>
              <a:avLst/>
              <a:gdLst>
                <a:gd name="T0" fmla="*/ 11 w 36"/>
                <a:gd name="T1" fmla="*/ 1 h 29"/>
                <a:gd name="T2" fmla="*/ 34 w 36"/>
                <a:gd name="T3" fmla="*/ 27 h 29"/>
                <a:gd name="T4" fmla="*/ 11 w 36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9">
                  <a:moveTo>
                    <a:pt x="11" y="1"/>
                  </a:moveTo>
                  <a:cubicBezTo>
                    <a:pt x="29" y="0"/>
                    <a:pt x="36" y="10"/>
                    <a:pt x="34" y="27"/>
                  </a:cubicBezTo>
                  <a:cubicBezTo>
                    <a:pt x="3" y="29"/>
                    <a:pt x="0" y="26"/>
                    <a:pt x="11" y="1"/>
                  </a:cubicBezTo>
                  <a:close/>
                </a:path>
              </a:pathLst>
            </a:custGeom>
            <a:solidFill>
              <a:srgbClr val="FB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2;p50">
            <a:extLst>
              <a:ext uri="{FF2B5EF4-FFF2-40B4-BE49-F238E27FC236}">
                <a16:creationId xmlns:a16="http://schemas.microsoft.com/office/drawing/2014/main" id="{1A495056-C618-4E86-A71B-7AD648721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699" y="1438872"/>
            <a:ext cx="3925500" cy="572697"/>
          </a:xfrm>
        </p:spPr>
        <p:txBody>
          <a:bodyPr/>
          <a:lstStyle/>
          <a:p>
            <a:pPr lvl="0"/>
            <a:r>
              <a:rPr lang="en-US"/>
              <a:t>Sneak Peek</a:t>
            </a:r>
          </a:p>
        </p:txBody>
      </p:sp>
      <p:sp>
        <p:nvSpPr>
          <p:cNvPr id="3" name="Google Shape;1353;p50">
            <a:extLst>
              <a:ext uri="{FF2B5EF4-FFF2-40B4-BE49-F238E27FC236}">
                <a16:creationId xmlns:a16="http://schemas.microsoft.com/office/drawing/2014/main" id="{124B5914-F7F8-4DB0-9F47-D74A51E79A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0699" y="2154527"/>
            <a:ext cx="3861300" cy="197329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Do you know what helps you make your point clear?</a:t>
            </a:r>
            <a:br>
              <a:rPr lang="en-US">
                <a:solidFill>
                  <a:srgbClr val="434343"/>
                </a:solidFill>
              </a:rPr>
            </a:br>
            <a:r>
              <a:rPr lang="en-US">
                <a:solidFill>
                  <a:srgbClr val="434343"/>
                </a:solidFill>
              </a:rPr>
              <a:t>Lists like this one:</a:t>
            </a:r>
          </a:p>
          <a:p>
            <a:pPr marL="241301" lvl="0" indent="-215898">
              <a:lnSpc>
                <a:spcPct val="100000"/>
              </a:lnSpc>
              <a:buClr>
                <a:srgbClr val="434343"/>
              </a:buClr>
              <a:buFont typeface="Courier Prime"/>
            </a:pPr>
            <a:r>
              <a:rPr lang="en-US">
                <a:solidFill>
                  <a:srgbClr val="434343"/>
                </a:solidFill>
              </a:rPr>
              <a:t>They’re simple </a:t>
            </a:r>
          </a:p>
          <a:p>
            <a:pPr marL="241301" lvl="0" indent="-215898">
              <a:lnSpc>
                <a:spcPct val="100000"/>
              </a:lnSpc>
              <a:buClr>
                <a:srgbClr val="434343"/>
              </a:buClr>
              <a:buFont typeface="Courier Prime"/>
            </a:pPr>
            <a:r>
              <a:rPr lang="en-US">
                <a:solidFill>
                  <a:srgbClr val="434343"/>
                </a:solidFill>
              </a:rPr>
              <a:t>You can organize your ideas clearly</a:t>
            </a:r>
          </a:p>
          <a:p>
            <a:pPr marL="241301" lvl="0" indent="-215898">
              <a:lnSpc>
                <a:spcPct val="100000"/>
              </a:lnSpc>
              <a:buClr>
                <a:srgbClr val="434343"/>
              </a:buClr>
              <a:buFont typeface="Courier Prime"/>
            </a:pPr>
            <a:r>
              <a:rPr lang="en-US">
                <a:solidFill>
                  <a:srgbClr val="434343"/>
                </a:solidFill>
              </a:rPr>
              <a:t>You’ll never forget to buy milk again!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And the most important thing: the audience won’t miss the point of your presentation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6EC78DB1-56B2-4E51-AF5A-565C3A97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2748" y="0"/>
            <a:ext cx="3580552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8;p51">
            <a:extLst>
              <a:ext uri="{FF2B5EF4-FFF2-40B4-BE49-F238E27FC236}">
                <a16:creationId xmlns:a16="http://schemas.microsoft.com/office/drawing/2014/main" id="{CAFC7584-8F26-4FA7-9B09-146D5343E5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projects</a:t>
            </a:r>
          </a:p>
        </p:txBody>
      </p:sp>
      <p:sp>
        <p:nvSpPr>
          <p:cNvPr id="3" name="Google Shape;1359;p51">
            <a:extLst>
              <a:ext uri="{FF2B5EF4-FFF2-40B4-BE49-F238E27FC236}">
                <a16:creationId xmlns:a16="http://schemas.microsoft.com/office/drawing/2014/main" id="{756C3860-65C5-4D88-8408-761A6423E3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1753444"/>
            <a:ext cx="1619100" cy="511497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Jupiter</a:t>
            </a:r>
          </a:p>
        </p:txBody>
      </p:sp>
      <p:sp>
        <p:nvSpPr>
          <p:cNvPr id="4" name="Google Shape;1360;p51">
            <a:extLst>
              <a:ext uri="{FF2B5EF4-FFF2-40B4-BE49-F238E27FC236}">
                <a16:creationId xmlns:a16="http://schemas.microsoft.com/office/drawing/2014/main" id="{58415ED2-DD99-4D87-AD3E-F0B36BE851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3626" y="2112538"/>
            <a:ext cx="2550901" cy="670200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Jupiter is a gas giant and the fourth planet from the Sun</a:t>
            </a:r>
          </a:p>
        </p:txBody>
      </p:sp>
      <p:sp>
        <p:nvSpPr>
          <p:cNvPr id="5" name="Google Shape;1361;p51">
            <a:extLst>
              <a:ext uri="{FF2B5EF4-FFF2-40B4-BE49-F238E27FC236}">
                <a16:creationId xmlns:a16="http://schemas.microsoft.com/office/drawing/2014/main" id="{FF0468D6-A4BB-4CE7-926E-C878F2A220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3239033"/>
            <a:ext cx="1619100" cy="511497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Saturn</a:t>
            </a:r>
          </a:p>
        </p:txBody>
      </p:sp>
      <p:sp>
        <p:nvSpPr>
          <p:cNvPr id="6" name="Google Shape;1362;p51">
            <a:extLst>
              <a:ext uri="{FF2B5EF4-FFF2-40B4-BE49-F238E27FC236}">
                <a16:creationId xmlns:a16="http://schemas.microsoft.com/office/drawing/2014/main" id="{981DD056-C40B-4D39-B3D2-708EB97E2C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3626" y="3661751"/>
            <a:ext cx="2550901" cy="670200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It’s a gas giant composed of hydrogen and helium</a:t>
            </a:r>
          </a:p>
        </p:txBody>
      </p:sp>
      <p:sp>
        <p:nvSpPr>
          <p:cNvPr id="7" name="Google Shape;1364;p51">
            <a:extLst>
              <a:ext uri="{FF2B5EF4-FFF2-40B4-BE49-F238E27FC236}">
                <a16:creationId xmlns:a16="http://schemas.microsoft.com/office/drawing/2014/main" id="{0963AF65-96ED-40FE-AC50-F5BC8FB11D79}"/>
              </a:ext>
            </a:extLst>
          </p:cNvPr>
          <p:cNvSpPr/>
          <p:nvPr/>
        </p:nvSpPr>
        <p:spPr>
          <a:xfrm flipH="1">
            <a:off x="7891098" y="3779398"/>
            <a:ext cx="1364101" cy="13641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1365;p51">
            <a:extLst>
              <a:ext uri="{FF2B5EF4-FFF2-40B4-BE49-F238E27FC236}">
                <a16:creationId xmlns:a16="http://schemas.microsoft.com/office/drawing/2014/main" id="{541186A1-A762-4D32-B2B3-A185B63F0960}"/>
              </a:ext>
            </a:extLst>
          </p:cNvPr>
          <p:cNvGrpSpPr/>
          <p:nvPr/>
        </p:nvGrpSpPr>
        <p:grpSpPr>
          <a:xfrm>
            <a:off x="713085" y="1982062"/>
            <a:ext cx="675622" cy="670182"/>
            <a:chOff x="713085" y="1982062"/>
            <a:chExt cx="675622" cy="670182"/>
          </a:xfrm>
        </p:grpSpPr>
        <p:sp>
          <p:nvSpPr>
            <p:cNvPr id="9" name="Google Shape;1366;p51">
              <a:extLst>
                <a:ext uri="{FF2B5EF4-FFF2-40B4-BE49-F238E27FC236}">
                  <a16:creationId xmlns:a16="http://schemas.microsoft.com/office/drawing/2014/main" id="{CBAB3942-8F43-4627-9015-8C5ECB6FBFFE}"/>
                </a:ext>
              </a:extLst>
            </p:cNvPr>
            <p:cNvSpPr/>
            <p:nvPr/>
          </p:nvSpPr>
          <p:spPr>
            <a:xfrm>
              <a:off x="713085" y="1982062"/>
              <a:ext cx="474207" cy="591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82"/>
                <a:gd name="f4" fmla="val 10460"/>
                <a:gd name="f5" fmla="val 348"/>
                <a:gd name="f6" fmla="val 158"/>
                <a:gd name="f7" fmla="val 1"/>
                <a:gd name="f8" fmla="val 347"/>
                <a:gd name="f9" fmla="val 10113"/>
                <a:gd name="f10" fmla="val 10302"/>
                <a:gd name="f11" fmla="val 694"/>
                <a:gd name="f12" fmla="val 3875"/>
                <a:gd name="f13" fmla="val 3623"/>
                <a:gd name="f14" fmla="val 820"/>
                <a:gd name="f15" fmla="val 3340"/>
                <a:gd name="f16" fmla="val 1009"/>
                <a:gd name="f17" fmla="val 3151"/>
                <a:gd name="f18" fmla="val 1008"/>
                <a:gd name="f19" fmla="val 819"/>
                <a:gd name="f20" fmla="val 3624"/>
                <a:gd name="f21" fmla="val 693"/>
                <a:gd name="f22" fmla="val 3908"/>
                <a:gd name="f23" fmla="val 8381"/>
                <a:gd name="f24" fmla="val 8224"/>
                <a:gd name="f25" fmla="val 8035"/>
                <a:gd name="f26" fmla="*/ f0 1 8382"/>
                <a:gd name="f27" fmla="*/ f1 1 10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8382"/>
                <a:gd name="f34" fmla="*/ f31 1 10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8382" h="10460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lnTo>
                    <a:pt x="f11" y="f12"/>
                  </a:lnTo>
                  <a:cubicBezTo>
                    <a:pt x="f11" y="f13"/>
                    <a:pt x="f14" y="f15"/>
                    <a:pt x="f16" y="f17"/>
                  </a:cubicBezTo>
                  <a:lnTo>
                    <a:pt x="f17" y="f18"/>
                  </a:lnTo>
                  <a:cubicBezTo>
                    <a:pt x="f15" y="f19"/>
                    <a:pt x="f20" y="f21"/>
                    <a:pt x="f22" y="f21"/>
                  </a:cubicBezTo>
                  <a:lnTo>
                    <a:pt x="f23" y="f21"/>
                  </a:lnTo>
                  <a:lnTo>
                    <a:pt x="f23" y="f8"/>
                  </a:lnTo>
                  <a:cubicBezTo>
                    <a:pt x="f23" y="f6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367;p51">
              <a:extLst>
                <a:ext uri="{FF2B5EF4-FFF2-40B4-BE49-F238E27FC236}">
                  <a16:creationId xmlns:a16="http://schemas.microsoft.com/office/drawing/2014/main" id="{B1970F1A-9DF4-4A98-A7E1-DC38AA8DA5C6}"/>
                </a:ext>
              </a:extLst>
            </p:cNvPr>
            <p:cNvSpPr/>
            <p:nvPr/>
          </p:nvSpPr>
          <p:spPr>
            <a:xfrm>
              <a:off x="804004" y="2072917"/>
              <a:ext cx="107039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2"/>
                <a:gd name="f4" fmla="val 1923"/>
                <a:gd name="f5" fmla="val 1891"/>
                <a:gd name="f6" fmla="val 1"/>
                <a:gd name="f7" fmla="*/ f0 1 1892"/>
                <a:gd name="f8" fmla="*/ f1 1 19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92"/>
                <a:gd name="f15" fmla="*/ f12 1 19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92" h="1923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368;p51">
              <a:extLst>
                <a:ext uri="{FF2B5EF4-FFF2-40B4-BE49-F238E27FC236}">
                  <a16:creationId xmlns:a16="http://schemas.microsoft.com/office/drawing/2014/main" id="{3F71CB13-0D19-42CD-9EB6-CCB4B500127F}"/>
                </a:ext>
              </a:extLst>
            </p:cNvPr>
            <p:cNvSpPr/>
            <p:nvPr/>
          </p:nvSpPr>
          <p:spPr>
            <a:xfrm>
              <a:off x="951954" y="2222677"/>
              <a:ext cx="276313" cy="27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7"/>
                <a:gd name="f6" fmla="val 1103"/>
                <a:gd name="f7" fmla="val 1"/>
                <a:gd name="f8" fmla="val 2426"/>
                <a:gd name="f9" fmla="val 3749"/>
                <a:gd name="f10" fmla="val 4852"/>
                <a:gd name="f11" fmla="val 3781"/>
                <a:gd name="f12" fmla="*/ f0 1 4884"/>
                <a:gd name="f13" fmla="*/ f1 1 485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84"/>
                <a:gd name="f20" fmla="*/ f17 1 485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485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369;p51">
              <a:extLst>
                <a:ext uri="{FF2B5EF4-FFF2-40B4-BE49-F238E27FC236}">
                  <a16:creationId xmlns:a16="http://schemas.microsoft.com/office/drawing/2014/main" id="{6963F2CB-8EDF-45B7-AF72-5AB5B1CC9354}"/>
                </a:ext>
              </a:extLst>
            </p:cNvPr>
            <p:cNvSpPr/>
            <p:nvPr/>
          </p:nvSpPr>
          <p:spPr>
            <a:xfrm>
              <a:off x="789748" y="2064038"/>
              <a:ext cx="434952" cy="549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88"/>
                <a:gd name="f4" fmla="val 9704"/>
                <a:gd name="f5" fmla="val 2868"/>
                <a:gd name="f6" fmla="val 2426"/>
                <a:gd name="f7" fmla="val 2647"/>
                <a:gd name="f8" fmla="val 2679"/>
                <a:gd name="f9" fmla="val 2804"/>
                <a:gd name="f10" fmla="val 2490"/>
                <a:gd name="f11" fmla="val 1"/>
                <a:gd name="f12" fmla="val 9357"/>
                <a:gd name="f13" fmla="val 9578"/>
                <a:gd name="f14" fmla="val 190"/>
                <a:gd name="f15" fmla="val 379"/>
                <a:gd name="f16" fmla="val 7341"/>
                <a:gd name="f17" fmla="val 7467"/>
                <a:gd name="f18" fmla="val 7593"/>
                <a:gd name="f19" fmla="val 9641"/>
                <a:gd name="f20" fmla="val 7625"/>
                <a:gd name="f21" fmla="val 6239"/>
                <a:gd name="f22" fmla="val 8192"/>
                <a:gd name="f23" fmla="val 5924"/>
                <a:gd name="f24" fmla="val 8318"/>
                <a:gd name="f25" fmla="val 5609"/>
                <a:gd name="f26" fmla="val 8349"/>
                <a:gd name="f27" fmla="val 5262"/>
                <a:gd name="f28" fmla="val 3529"/>
                <a:gd name="f29" fmla="val 2143"/>
                <a:gd name="f30" fmla="val 6931"/>
                <a:gd name="f31" fmla="val 5230"/>
                <a:gd name="f32" fmla="val 3561"/>
                <a:gd name="f33" fmla="val 2111"/>
                <a:gd name="f34" fmla="val 7121"/>
                <a:gd name="f35" fmla="val 2584"/>
                <a:gd name="f36" fmla="val 3308"/>
                <a:gd name="f37" fmla="val 347"/>
                <a:gd name="f38" fmla="val 158"/>
                <a:gd name="f39" fmla="val 7530"/>
                <a:gd name="f40" fmla="*/ f0 1 7688"/>
                <a:gd name="f41" fmla="*/ f1 1 9704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688"/>
                <a:gd name="f48" fmla="*/ f45 1 9704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688" h="970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lnTo>
                    <a:pt x="f11" y="f12"/>
                  </a:lnTo>
                  <a:cubicBezTo>
                    <a:pt x="f11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18" y="f19"/>
                    <a:pt x="f20" y="f13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29" y="f31"/>
                  </a:cubicBezTo>
                  <a:cubicBezTo>
                    <a:pt x="f29" y="f28"/>
                    <a:pt x="f32" y="f33"/>
                    <a:pt x="f27" y="f33"/>
                  </a:cubicBezTo>
                  <a:cubicBezTo>
                    <a:pt x="f21" y="f33"/>
                    <a:pt x="f34" y="f35"/>
                    <a:pt x="f3" y="f36"/>
                  </a:cubicBezTo>
                  <a:lnTo>
                    <a:pt x="f3" y="f37"/>
                  </a:lnTo>
                  <a:cubicBezTo>
                    <a:pt x="f3" y="f38"/>
                    <a:pt x="f39" y="f2"/>
                    <a:pt x="f16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370;p51">
              <a:extLst>
                <a:ext uri="{FF2B5EF4-FFF2-40B4-BE49-F238E27FC236}">
                  <a16:creationId xmlns:a16="http://schemas.microsoft.com/office/drawing/2014/main" id="{B8DE084F-BAC5-4EE0-95AB-C12B18B3B2A2}"/>
                </a:ext>
              </a:extLst>
            </p:cNvPr>
            <p:cNvSpPr/>
            <p:nvPr/>
          </p:nvSpPr>
          <p:spPr>
            <a:xfrm>
              <a:off x="1183681" y="2450784"/>
              <a:ext cx="205026" cy="20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24"/>
                <a:gd name="f4" fmla="val 3561"/>
                <a:gd name="f5" fmla="val 977"/>
                <a:gd name="f6" fmla="val 1"/>
                <a:gd name="f7" fmla="val 693"/>
                <a:gd name="f8" fmla="val 410"/>
                <a:gd name="f9" fmla="val 378"/>
                <a:gd name="f10" fmla="val 757"/>
                <a:gd name="f11" fmla="val 1009"/>
                <a:gd name="f12" fmla="val 2363"/>
                <a:gd name="f13" fmla="val 3372"/>
                <a:gd name="f14" fmla="val 2489"/>
                <a:gd name="f15" fmla="val 3498"/>
                <a:gd name="f16" fmla="val 2662"/>
                <a:gd name="f17" fmla="val 2840"/>
                <a:gd name="f18" fmla="val 3017"/>
                <a:gd name="f19" fmla="val 3198"/>
                <a:gd name="f20" fmla="val 3340"/>
                <a:gd name="f21" fmla="val 3623"/>
                <a:gd name="f22" fmla="val 3088"/>
                <a:gd name="f23" fmla="val 2647"/>
                <a:gd name="f24" fmla="val 2364"/>
                <a:gd name="f25" fmla="*/ f0 1 3624"/>
                <a:gd name="f26" fmla="*/ f1 1 356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24"/>
                <a:gd name="f33" fmla="*/ f30 1 356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24" h="3561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20" y="f13"/>
                  </a:cubicBezTo>
                  <a:cubicBezTo>
                    <a:pt x="f21" y="f22"/>
                    <a:pt x="f21" y="f23"/>
                    <a:pt x="f20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1371;p51">
            <a:extLst>
              <a:ext uri="{FF2B5EF4-FFF2-40B4-BE49-F238E27FC236}">
                <a16:creationId xmlns:a16="http://schemas.microsoft.com/office/drawing/2014/main" id="{D28B5385-ACD5-4C71-8E40-DD91FE249D97}"/>
              </a:ext>
            </a:extLst>
          </p:cNvPr>
          <p:cNvGrpSpPr/>
          <p:nvPr/>
        </p:nvGrpSpPr>
        <p:grpSpPr>
          <a:xfrm>
            <a:off x="795966" y="3467615"/>
            <a:ext cx="509851" cy="668435"/>
            <a:chOff x="795966" y="3467615"/>
            <a:chExt cx="509851" cy="668435"/>
          </a:xfrm>
        </p:grpSpPr>
        <p:sp>
          <p:nvSpPr>
            <p:cNvPr id="15" name="Google Shape;1372;p51">
              <a:extLst>
                <a:ext uri="{FF2B5EF4-FFF2-40B4-BE49-F238E27FC236}">
                  <a16:creationId xmlns:a16="http://schemas.microsoft.com/office/drawing/2014/main" id="{B57D7D5E-5EC8-4C1A-8AE4-A87170694A72}"/>
                </a:ext>
              </a:extLst>
            </p:cNvPr>
            <p:cNvSpPr/>
            <p:nvPr/>
          </p:nvSpPr>
          <p:spPr>
            <a:xfrm>
              <a:off x="795966" y="3467615"/>
              <a:ext cx="509851" cy="470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373;p51">
              <a:extLst>
                <a:ext uri="{FF2B5EF4-FFF2-40B4-BE49-F238E27FC236}">
                  <a16:creationId xmlns:a16="http://schemas.microsoft.com/office/drawing/2014/main" id="{4F531C51-1180-485D-82AA-6CFB5389DB1E}"/>
                </a:ext>
              </a:extLst>
            </p:cNvPr>
            <p:cNvSpPr/>
            <p:nvPr/>
          </p:nvSpPr>
          <p:spPr>
            <a:xfrm>
              <a:off x="1011692" y="3583478"/>
              <a:ext cx="80220" cy="80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374;p51">
              <a:extLst>
                <a:ext uri="{FF2B5EF4-FFF2-40B4-BE49-F238E27FC236}">
                  <a16:creationId xmlns:a16="http://schemas.microsoft.com/office/drawing/2014/main" id="{BD948900-1DC1-4BEC-B013-D362D5C97EFE}"/>
                </a:ext>
              </a:extLst>
            </p:cNvPr>
            <p:cNvSpPr/>
            <p:nvPr/>
          </p:nvSpPr>
          <p:spPr>
            <a:xfrm>
              <a:off x="915396" y="3977356"/>
              <a:ext cx="274557" cy="80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75;p51">
              <a:extLst>
                <a:ext uri="{FF2B5EF4-FFF2-40B4-BE49-F238E27FC236}">
                  <a16:creationId xmlns:a16="http://schemas.microsoft.com/office/drawing/2014/main" id="{014682DD-3822-4C43-862E-B91FDA382ACF}"/>
                </a:ext>
              </a:extLst>
            </p:cNvPr>
            <p:cNvSpPr/>
            <p:nvPr/>
          </p:nvSpPr>
          <p:spPr>
            <a:xfrm>
              <a:off x="954606" y="3704664"/>
              <a:ext cx="196147" cy="117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76;p51">
              <a:extLst>
                <a:ext uri="{FF2B5EF4-FFF2-40B4-BE49-F238E27FC236}">
                  <a16:creationId xmlns:a16="http://schemas.microsoft.com/office/drawing/2014/main" id="{DDA9D862-C0D9-4C5C-8B5A-886A5342A34B}"/>
                </a:ext>
              </a:extLst>
            </p:cNvPr>
            <p:cNvSpPr/>
            <p:nvPr/>
          </p:nvSpPr>
          <p:spPr>
            <a:xfrm>
              <a:off x="954606" y="4096786"/>
              <a:ext cx="197894" cy="392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88450320-6C17-B9B1-23B9-02C302249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0438" y="1516063"/>
            <a:ext cx="2557462" cy="2816225"/>
            <a:chOff x="3805" y="955"/>
            <a:chExt cx="1611" cy="1774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91C056D-BB9F-E5E6-3C82-DA69D6D27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" y="955"/>
              <a:ext cx="1611" cy="1767"/>
            </a:xfrm>
            <a:custGeom>
              <a:avLst/>
              <a:gdLst>
                <a:gd name="T0" fmla="*/ 79 w 204"/>
                <a:gd name="T1" fmla="*/ 7 h 224"/>
                <a:gd name="T2" fmla="*/ 109 w 204"/>
                <a:gd name="T3" fmla="*/ 0 h 224"/>
                <a:gd name="T4" fmla="*/ 117 w 204"/>
                <a:gd name="T5" fmla="*/ 18 h 224"/>
                <a:gd name="T6" fmla="*/ 176 w 204"/>
                <a:gd name="T7" fmla="*/ 18 h 224"/>
                <a:gd name="T8" fmla="*/ 190 w 204"/>
                <a:gd name="T9" fmla="*/ 58 h 224"/>
                <a:gd name="T10" fmla="*/ 117 w 204"/>
                <a:gd name="T11" fmla="*/ 65 h 224"/>
                <a:gd name="T12" fmla="*/ 142 w 204"/>
                <a:gd name="T13" fmla="*/ 75 h 224"/>
                <a:gd name="T14" fmla="*/ 150 w 204"/>
                <a:gd name="T15" fmla="*/ 113 h 224"/>
                <a:gd name="T16" fmla="*/ 117 w 204"/>
                <a:gd name="T17" fmla="*/ 122 h 224"/>
                <a:gd name="T18" fmla="*/ 117 w 204"/>
                <a:gd name="T19" fmla="*/ 216 h 224"/>
                <a:gd name="T20" fmla="*/ 112 w 204"/>
                <a:gd name="T21" fmla="*/ 224 h 224"/>
                <a:gd name="T22" fmla="*/ 108 w 204"/>
                <a:gd name="T23" fmla="*/ 217 h 224"/>
                <a:gd name="T24" fmla="*/ 97 w 204"/>
                <a:gd name="T25" fmla="*/ 121 h 224"/>
                <a:gd name="T26" fmla="*/ 88 w 204"/>
                <a:gd name="T27" fmla="*/ 134 h 224"/>
                <a:gd name="T28" fmla="*/ 80 w 204"/>
                <a:gd name="T29" fmla="*/ 134 h 224"/>
                <a:gd name="T30" fmla="*/ 64 w 204"/>
                <a:gd name="T31" fmla="*/ 121 h 224"/>
                <a:gd name="T32" fmla="*/ 20 w 204"/>
                <a:gd name="T33" fmla="*/ 102 h 224"/>
                <a:gd name="T34" fmla="*/ 21 w 204"/>
                <a:gd name="T35" fmla="*/ 92 h 224"/>
                <a:gd name="T36" fmla="*/ 79 w 204"/>
                <a:gd name="T37" fmla="*/ 75 h 224"/>
                <a:gd name="T38" fmla="*/ 71 w 204"/>
                <a:gd name="T39" fmla="*/ 51 h 224"/>
                <a:gd name="T40" fmla="*/ 0 w 204"/>
                <a:gd name="T41" fmla="*/ 34 h 224"/>
                <a:gd name="T42" fmla="*/ 22 w 204"/>
                <a:gd name="T43" fmla="*/ 14 h 224"/>
                <a:gd name="T44" fmla="*/ 79 w 204"/>
                <a:gd name="T45" fmla="*/ 14 h 224"/>
                <a:gd name="T46" fmla="*/ 49 w 204"/>
                <a:gd name="T47" fmla="*/ 84 h 224"/>
                <a:gd name="T48" fmla="*/ 31 w 204"/>
                <a:gd name="T49" fmla="*/ 100 h 224"/>
                <a:gd name="T50" fmla="*/ 67 w 204"/>
                <a:gd name="T51" fmla="*/ 113 h 224"/>
                <a:gd name="T52" fmla="*/ 140 w 204"/>
                <a:gd name="T53" fmla="*/ 109 h 224"/>
                <a:gd name="T54" fmla="*/ 117 w 204"/>
                <a:gd name="T55" fmla="*/ 56 h 224"/>
                <a:gd name="T56" fmla="*/ 189 w 204"/>
                <a:gd name="T57" fmla="*/ 44 h 224"/>
                <a:gd name="T58" fmla="*/ 165 w 204"/>
                <a:gd name="T59" fmla="*/ 28 h 224"/>
                <a:gd name="T60" fmla="*/ 117 w 204"/>
                <a:gd name="T61" fmla="*/ 56 h 224"/>
                <a:gd name="T62" fmla="*/ 89 w 204"/>
                <a:gd name="T63" fmla="*/ 10 h 224"/>
                <a:gd name="T64" fmla="*/ 107 w 204"/>
                <a:gd name="T65" fmla="*/ 74 h 224"/>
                <a:gd name="T66" fmla="*/ 79 w 204"/>
                <a:gd name="T67" fmla="*/ 23 h 224"/>
                <a:gd name="T68" fmla="*/ 12 w 204"/>
                <a:gd name="T69" fmla="*/ 33 h 224"/>
                <a:gd name="T70" fmla="*/ 60 w 204"/>
                <a:gd name="T71" fmla="*/ 42 h 224"/>
                <a:gd name="T72" fmla="*/ 79 w 204"/>
                <a:gd name="T73" fmla="*/ 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24">
                  <a:moveTo>
                    <a:pt x="79" y="14"/>
                  </a:moveTo>
                  <a:cubicBezTo>
                    <a:pt x="79" y="11"/>
                    <a:pt x="79" y="9"/>
                    <a:pt x="79" y="7"/>
                  </a:cubicBezTo>
                  <a:cubicBezTo>
                    <a:pt x="79" y="2"/>
                    <a:pt x="81" y="0"/>
                    <a:pt x="86" y="0"/>
                  </a:cubicBezTo>
                  <a:cubicBezTo>
                    <a:pt x="94" y="0"/>
                    <a:pt x="101" y="0"/>
                    <a:pt x="109" y="0"/>
                  </a:cubicBezTo>
                  <a:cubicBezTo>
                    <a:pt x="115" y="0"/>
                    <a:pt x="117" y="2"/>
                    <a:pt x="117" y="8"/>
                  </a:cubicBezTo>
                  <a:cubicBezTo>
                    <a:pt x="117" y="11"/>
                    <a:pt x="117" y="14"/>
                    <a:pt x="117" y="18"/>
                  </a:cubicBezTo>
                  <a:cubicBezTo>
                    <a:pt x="128" y="18"/>
                    <a:pt x="139" y="18"/>
                    <a:pt x="149" y="18"/>
                  </a:cubicBezTo>
                  <a:cubicBezTo>
                    <a:pt x="158" y="18"/>
                    <a:pt x="167" y="19"/>
                    <a:pt x="176" y="18"/>
                  </a:cubicBezTo>
                  <a:cubicBezTo>
                    <a:pt x="182" y="18"/>
                    <a:pt x="187" y="20"/>
                    <a:pt x="190" y="26"/>
                  </a:cubicBezTo>
                  <a:cubicBezTo>
                    <a:pt x="204" y="46"/>
                    <a:pt x="204" y="38"/>
                    <a:pt x="190" y="58"/>
                  </a:cubicBezTo>
                  <a:cubicBezTo>
                    <a:pt x="187" y="64"/>
                    <a:pt x="182" y="66"/>
                    <a:pt x="176" y="65"/>
                  </a:cubicBezTo>
                  <a:cubicBezTo>
                    <a:pt x="156" y="65"/>
                    <a:pt x="137" y="65"/>
                    <a:pt x="117" y="65"/>
                  </a:cubicBezTo>
                  <a:cubicBezTo>
                    <a:pt x="117" y="69"/>
                    <a:pt x="117" y="71"/>
                    <a:pt x="117" y="75"/>
                  </a:cubicBezTo>
                  <a:cubicBezTo>
                    <a:pt x="126" y="75"/>
                    <a:pt x="134" y="75"/>
                    <a:pt x="142" y="75"/>
                  </a:cubicBezTo>
                  <a:cubicBezTo>
                    <a:pt x="148" y="75"/>
                    <a:pt x="150" y="77"/>
                    <a:pt x="150" y="83"/>
                  </a:cubicBezTo>
                  <a:cubicBezTo>
                    <a:pt x="149" y="93"/>
                    <a:pt x="149" y="103"/>
                    <a:pt x="150" y="113"/>
                  </a:cubicBezTo>
                  <a:cubicBezTo>
                    <a:pt x="150" y="121"/>
                    <a:pt x="147" y="122"/>
                    <a:pt x="141" y="122"/>
                  </a:cubicBezTo>
                  <a:cubicBezTo>
                    <a:pt x="133" y="122"/>
                    <a:pt x="125" y="122"/>
                    <a:pt x="117" y="122"/>
                  </a:cubicBezTo>
                  <a:cubicBezTo>
                    <a:pt x="117" y="128"/>
                    <a:pt x="116" y="133"/>
                    <a:pt x="117" y="139"/>
                  </a:cubicBezTo>
                  <a:cubicBezTo>
                    <a:pt x="117" y="165"/>
                    <a:pt x="117" y="190"/>
                    <a:pt x="117" y="216"/>
                  </a:cubicBezTo>
                  <a:cubicBezTo>
                    <a:pt x="117" y="218"/>
                    <a:pt x="117" y="220"/>
                    <a:pt x="116" y="221"/>
                  </a:cubicBezTo>
                  <a:cubicBezTo>
                    <a:pt x="116" y="223"/>
                    <a:pt x="114" y="224"/>
                    <a:pt x="112" y="224"/>
                  </a:cubicBezTo>
                  <a:cubicBezTo>
                    <a:pt x="111" y="224"/>
                    <a:pt x="109" y="222"/>
                    <a:pt x="108" y="221"/>
                  </a:cubicBezTo>
                  <a:cubicBezTo>
                    <a:pt x="107" y="220"/>
                    <a:pt x="108" y="218"/>
                    <a:pt x="108" y="217"/>
                  </a:cubicBezTo>
                  <a:cubicBezTo>
                    <a:pt x="108" y="188"/>
                    <a:pt x="107" y="160"/>
                    <a:pt x="108" y="131"/>
                  </a:cubicBezTo>
                  <a:cubicBezTo>
                    <a:pt x="108" y="121"/>
                    <a:pt x="108" y="121"/>
                    <a:pt x="97" y="121"/>
                  </a:cubicBezTo>
                  <a:cubicBezTo>
                    <a:pt x="95" y="121"/>
                    <a:pt x="92" y="122"/>
                    <a:pt x="89" y="122"/>
                  </a:cubicBezTo>
                  <a:cubicBezTo>
                    <a:pt x="89" y="127"/>
                    <a:pt x="89" y="131"/>
                    <a:pt x="88" y="134"/>
                  </a:cubicBezTo>
                  <a:cubicBezTo>
                    <a:pt x="88" y="136"/>
                    <a:pt x="85" y="138"/>
                    <a:pt x="84" y="140"/>
                  </a:cubicBezTo>
                  <a:cubicBezTo>
                    <a:pt x="82" y="138"/>
                    <a:pt x="80" y="136"/>
                    <a:pt x="80" y="134"/>
                  </a:cubicBezTo>
                  <a:cubicBezTo>
                    <a:pt x="79" y="131"/>
                    <a:pt x="79" y="127"/>
                    <a:pt x="79" y="122"/>
                  </a:cubicBezTo>
                  <a:cubicBezTo>
                    <a:pt x="74" y="122"/>
                    <a:pt x="69" y="121"/>
                    <a:pt x="64" y="121"/>
                  </a:cubicBezTo>
                  <a:cubicBezTo>
                    <a:pt x="61" y="121"/>
                    <a:pt x="58" y="121"/>
                    <a:pt x="55" y="122"/>
                  </a:cubicBezTo>
                  <a:cubicBezTo>
                    <a:pt x="38" y="126"/>
                    <a:pt x="28" y="115"/>
                    <a:pt x="20" y="102"/>
                  </a:cubicBezTo>
                  <a:cubicBezTo>
                    <a:pt x="19" y="100"/>
                    <a:pt x="20" y="97"/>
                    <a:pt x="20" y="94"/>
                  </a:cubicBezTo>
                  <a:cubicBezTo>
                    <a:pt x="20" y="94"/>
                    <a:pt x="21" y="93"/>
                    <a:pt x="21" y="92"/>
                  </a:cubicBezTo>
                  <a:cubicBezTo>
                    <a:pt x="29" y="78"/>
                    <a:pt x="40" y="72"/>
                    <a:pt x="57" y="75"/>
                  </a:cubicBezTo>
                  <a:cubicBezTo>
                    <a:pt x="64" y="76"/>
                    <a:pt x="71" y="75"/>
                    <a:pt x="79" y="75"/>
                  </a:cubicBezTo>
                  <a:cubicBezTo>
                    <a:pt x="79" y="67"/>
                    <a:pt x="79" y="60"/>
                    <a:pt x="79" y="52"/>
                  </a:cubicBezTo>
                  <a:cubicBezTo>
                    <a:pt x="76" y="52"/>
                    <a:pt x="74" y="51"/>
                    <a:pt x="71" y="51"/>
                  </a:cubicBezTo>
                  <a:cubicBezTo>
                    <a:pt x="55" y="51"/>
                    <a:pt x="39" y="51"/>
                    <a:pt x="22" y="51"/>
                  </a:cubicBezTo>
                  <a:cubicBezTo>
                    <a:pt x="17" y="51"/>
                    <a:pt x="1" y="39"/>
                    <a:pt x="0" y="34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1" y="27"/>
                    <a:pt x="17" y="14"/>
                    <a:pt x="22" y="14"/>
                  </a:cubicBezTo>
                  <a:cubicBezTo>
                    <a:pt x="38" y="14"/>
                    <a:pt x="54" y="14"/>
                    <a:pt x="70" y="14"/>
                  </a:cubicBezTo>
                  <a:cubicBezTo>
                    <a:pt x="73" y="14"/>
                    <a:pt x="76" y="14"/>
                    <a:pt x="79" y="14"/>
                  </a:cubicBezTo>
                  <a:close/>
                  <a:moveTo>
                    <a:pt x="141" y="84"/>
                  </a:moveTo>
                  <a:cubicBezTo>
                    <a:pt x="109" y="84"/>
                    <a:pt x="79" y="84"/>
                    <a:pt x="49" y="84"/>
                  </a:cubicBezTo>
                  <a:cubicBezTo>
                    <a:pt x="42" y="84"/>
                    <a:pt x="37" y="86"/>
                    <a:pt x="34" y="92"/>
                  </a:cubicBezTo>
                  <a:cubicBezTo>
                    <a:pt x="33" y="95"/>
                    <a:pt x="30" y="99"/>
                    <a:pt x="31" y="100"/>
                  </a:cubicBezTo>
                  <a:cubicBezTo>
                    <a:pt x="34" y="106"/>
                    <a:pt x="36" y="113"/>
                    <a:pt x="45" y="113"/>
                  </a:cubicBezTo>
                  <a:cubicBezTo>
                    <a:pt x="53" y="112"/>
                    <a:pt x="60" y="113"/>
                    <a:pt x="67" y="113"/>
                  </a:cubicBezTo>
                  <a:cubicBezTo>
                    <a:pt x="90" y="113"/>
                    <a:pt x="113" y="113"/>
                    <a:pt x="135" y="113"/>
                  </a:cubicBezTo>
                  <a:cubicBezTo>
                    <a:pt x="137" y="113"/>
                    <a:pt x="140" y="110"/>
                    <a:pt x="140" y="109"/>
                  </a:cubicBezTo>
                  <a:cubicBezTo>
                    <a:pt x="141" y="101"/>
                    <a:pt x="141" y="93"/>
                    <a:pt x="141" y="84"/>
                  </a:cubicBezTo>
                  <a:close/>
                  <a:moveTo>
                    <a:pt x="117" y="56"/>
                  </a:moveTo>
                  <a:cubicBezTo>
                    <a:pt x="134" y="56"/>
                    <a:pt x="150" y="55"/>
                    <a:pt x="165" y="56"/>
                  </a:cubicBezTo>
                  <a:cubicBezTo>
                    <a:pt x="177" y="57"/>
                    <a:pt x="184" y="54"/>
                    <a:pt x="189" y="44"/>
                  </a:cubicBezTo>
                  <a:cubicBezTo>
                    <a:pt x="189" y="43"/>
                    <a:pt x="190" y="43"/>
                    <a:pt x="190" y="42"/>
                  </a:cubicBezTo>
                  <a:cubicBezTo>
                    <a:pt x="185" y="31"/>
                    <a:pt x="178" y="27"/>
                    <a:pt x="165" y="28"/>
                  </a:cubicBezTo>
                  <a:cubicBezTo>
                    <a:pt x="150" y="29"/>
                    <a:pt x="134" y="28"/>
                    <a:pt x="117" y="28"/>
                  </a:cubicBezTo>
                  <a:cubicBezTo>
                    <a:pt x="117" y="37"/>
                    <a:pt x="117" y="46"/>
                    <a:pt x="117" y="56"/>
                  </a:cubicBezTo>
                  <a:close/>
                  <a:moveTo>
                    <a:pt x="107" y="10"/>
                  </a:moveTo>
                  <a:cubicBezTo>
                    <a:pt x="101" y="10"/>
                    <a:pt x="95" y="10"/>
                    <a:pt x="89" y="10"/>
                  </a:cubicBezTo>
                  <a:cubicBezTo>
                    <a:pt x="89" y="32"/>
                    <a:pt x="89" y="53"/>
                    <a:pt x="89" y="74"/>
                  </a:cubicBezTo>
                  <a:cubicBezTo>
                    <a:pt x="95" y="74"/>
                    <a:pt x="101" y="74"/>
                    <a:pt x="107" y="74"/>
                  </a:cubicBezTo>
                  <a:cubicBezTo>
                    <a:pt x="107" y="53"/>
                    <a:pt x="107" y="32"/>
                    <a:pt x="107" y="10"/>
                  </a:cubicBezTo>
                  <a:close/>
                  <a:moveTo>
                    <a:pt x="79" y="23"/>
                  </a:moveTo>
                  <a:cubicBezTo>
                    <a:pt x="62" y="23"/>
                    <a:pt x="46" y="24"/>
                    <a:pt x="30" y="23"/>
                  </a:cubicBezTo>
                  <a:cubicBezTo>
                    <a:pt x="21" y="23"/>
                    <a:pt x="16" y="26"/>
                    <a:pt x="12" y="33"/>
                  </a:cubicBezTo>
                  <a:cubicBezTo>
                    <a:pt x="16" y="40"/>
                    <a:pt x="22" y="43"/>
                    <a:pt x="31" y="42"/>
                  </a:cubicBezTo>
                  <a:cubicBezTo>
                    <a:pt x="41" y="41"/>
                    <a:pt x="51" y="42"/>
                    <a:pt x="60" y="42"/>
                  </a:cubicBezTo>
                  <a:cubicBezTo>
                    <a:pt x="67" y="42"/>
                    <a:pt x="73" y="42"/>
                    <a:pt x="79" y="42"/>
                  </a:cubicBezTo>
                  <a:cubicBezTo>
                    <a:pt x="79" y="38"/>
                    <a:pt x="79" y="35"/>
                    <a:pt x="79" y="33"/>
                  </a:cubicBezTo>
                  <a:cubicBezTo>
                    <a:pt x="79" y="30"/>
                    <a:pt x="79" y="27"/>
                    <a:pt x="79" y="2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AF486CF3-5B41-D03D-FB45-96EE811E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288"/>
              <a:ext cx="79" cy="441"/>
            </a:xfrm>
            <a:custGeom>
              <a:avLst/>
              <a:gdLst>
                <a:gd name="T0" fmla="*/ 10 w 10"/>
                <a:gd name="T1" fmla="*/ 28 h 56"/>
                <a:gd name="T2" fmla="*/ 9 w 10"/>
                <a:gd name="T3" fmla="*/ 49 h 56"/>
                <a:gd name="T4" fmla="*/ 5 w 10"/>
                <a:gd name="T5" fmla="*/ 56 h 56"/>
                <a:gd name="T6" fmla="*/ 1 w 10"/>
                <a:gd name="T7" fmla="*/ 50 h 56"/>
                <a:gd name="T8" fmla="*/ 1 w 10"/>
                <a:gd name="T9" fmla="*/ 6 h 56"/>
                <a:gd name="T10" fmla="*/ 5 w 10"/>
                <a:gd name="T11" fmla="*/ 0 h 56"/>
                <a:gd name="T12" fmla="*/ 9 w 10"/>
                <a:gd name="T13" fmla="*/ 6 h 56"/>
                <a:gd name="T14" fmla="*/ 10 w 10"/>
                <a:gd name="T15" fmla="*/ 28 h 56"/>
                <a:gd name="T16" fmla="*/ 10 w 10"/>
                <a:gd name="T1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6">
                  <a:moveTo>
                    <a:pt x="10" y="28"/>
                  </a:moveTo>
                  <a:cubicBezTo>
                    <a:pt x="10" y="35"/>
                    <a:pt x="10" y="42"/>
                    <a:pt x="9" y="49"/>
                  </a:cubicBezTo>
                  <a:cubicBezTo>
                    <a:pt x="9" y="52"/>
                    <a:pt x="6" y="54"/>
                    <a:pt x="5" y="56"/>
                  </a:cubicBezTo>
                  <a:cubicBezTo>
                    <a:pt x="3" y="54"/>
                    <a:pt x="1" y="52"/>
                    <a:pt x="1" y="50"/>
                  </a:cubicBezTo>
                  <a:cubicBezTo>
                    <a:pt x="0" y="35"/>
                    <a:pt x="0" y="20"/>
                    <a:pt x="1" y="6"/>
                  </a:cubicBezTo>
                  <a:cubicBezTo>
                    <a:pt x="1" y="4"/>
                    <a:pt x="4" y="2"/>
                    <a:pt x="5" y="0"/>
                  </a:cubicBezTo>
                  <a:cubicBezTo>
                    <a:pt x="7" y="2"/>
                    <a:pt x="9" y="4"/>
                    <a:pt x="9" y="6"/>
                  </a:cubicBezTo>
                  <a:cubicBezTo>
                    <a:pt x="10" y="13"/>
                    <a:pt x="10" y="21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5485898-2D7C-1312-1F2E-141043F8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138"/>
              <a:ext cx="95" cy="71"/>
            </a:xfrm>
            <a:custGeom>
              <a:avLst/>
              <a:gdLst>
                <a:gd name="T0" fmla="*/ 12 w 12"/>
                <a:gd name="T1" fmla="*/ 4 h 9"/>
                <a:gd name="T2" fmla="*/ 5 w 12"/>
                <a:gd name="T3" fmla="*/ 9 h 9"/>
                <a:gd name="T4" fmla="*/ 1 w 12"/>
                <a:gd name="T5" fmla="*/ 4 h 9"/>
                <a:gd name="T6" fmla="*/ 5 w 12"/>
                <a:gd name="T7" fmla="*/ 0 h 9"/>
                <a:gd name="T8" fmla="*/ 12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4"/>
                  </a:moveTo>
                  <a:cubicBezTo>
                    <a:pt x="8" y="6"/>
                    <a:pt x="7" y="9"/>
                    <a:pt x="5" y="9"/>
                  </a:cubicBezTo>
                  <a:cubicBezTo>
                    <a:pt x="3" y="9"/>
                    <a:pt x="1" y="6"/>
                    <a:pt x="1" y="4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6" y="0"/>
                    <a:pt x="8" y="2"/>
                    <a:pt x="12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773C898-BACF-EC77-89E9-5AB106D13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1688"/>
              <a:ext cx="560" cy="79"/>
            </a:xfrm>
            <a:custGeom>
              <a:avLst/>
              <a:gdLst>
                <a:gd name="T0" fmla="*/ 35 w 71"/>
                <a:gd name="T1" fmla="*/ 0 h 10"/>
                <a:gd name="T2" fmla="*/ 62 w 71"/>
                <a:gd name="T3" fmla="*/ 1 h 10"/>
                <a:gd name="T4" fmla="*/ 70 w 71"/>
                <a:gd name="T5" fmla="*/ 5 h 10"/>
                <a:gd name="T6" fmla="*/ 63 w 71"/>
                <a:gd name="T7" fmla="*/ 10 h 10"/>
                <a:gd name="T8" fmla="*/ 8 w 71"/>
                <a:gd name="T9" fmla="*/ 10 h 10"/>
                <a:gd name="T10" fmla="*/ 0 w 71"/>
                <a:gd name="T11" fmla="*/ 5 h 10"/>
                <a:gd name="T12" fmla="*/ 8 w 71"/>
                <a:gd name="T13" fmla="*/ 1 h 10"/>
                <a:gd name="T14" fmla="*/ 35 w 7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0">
                  <a:moveTo>
                    <a:pt x="35" y="0"/>
                  </a:moveTo>
                  <a:cubicBezTo>
                    <a:pt x="44" y="0"/>
                    <a:pt x="53" y="0"/>
                    <a:pt x="62" y="1"/>
                  </a:cubicBezTo>
                  <a:cubicBezTo>
                    <a:pt x="65" y="1"/>
                    <a:pt x="70" y="3"/>
                    <a:pt x="70" y="5"/>
                  </a:cubicBezTo>
                  <a:cubicBezTo>
                    <a:pt x="71" y="10"/>
                    <a:pt x="66" y="10"/>
                    <a:pt x="63" y="10"/>
                  </a:cubicBezTo>
                  <a:cubicBezTo>
                    <a:pt x="44" y="10"/>
                    <a:pt x="26" y="10"/>
                    <a:pt x="8" y="10"/>
                  </a:cubicBezTo>
                  <a:cubicBezTo>
                    <a:pt x="5" y="10"/>
                    <a:pt x="3" y="7"/>
                    <a:pt x="0" y="5"/>
                  </a:cubicBezTo>
                  <a:cubicBezTo>
                    <a:pt x="3" y="4"/>
                    <a:pt x="6" y="1"/>
                    <a:pt x="8" y="1"/>
                  </a:cubicBezTo>
                  <a:cubicBezTo>
                    <a:pt x="17" y="0"/>
                    <a:pt x="26" y="0"/>
                    <a:pt x="35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07C8A24-02B0-044C-C78F-8769A70A6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247"/>
              <a:ext cx="293" cy="79"/>
            </a:xfrm>
            <a:custGeom>
              <a:avLst/>
              <a:gdLst>
                <a:gd name="T0" fmla="*/ 19 w 37"/>
                <a:gd name="T1" fmla="*/ 10 h 10"/>
                <a:gd name="T2" fmla="*/ 6 w 37"/>
                <a:gd name="T3" fmla="*/ 10 h 10"/>
                <a:gd name="T4" fmla="*/ 0 w 37"/>
                <a:gd name="T5" fmla="*/ 5 h 10"/>
                <a:gd name="T6" fmla="*/ 6 w 37"/>
                <a:gd name="T7" fmla="*/ 1 h 10"/>
                <a:gd name="T8" fmla="*/ 31 w 37"/>
                <a:gd name="T9" fmla="*/ 1 h 10"/>
                <a:gd name="T10" fmla="*/ 37 w 37"/>
                <a:gd name="T11" fmla="*/ 5 h 10"/>
                <a:gd name="T12" fmla="*/ 31 w 37"/>
                <a:gd name="T13" fmla="*/ 10 h 10"/>
                <a:gd name="T14" fmla="*/ 19 w 3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0">
                  <a:moveTo>
                    <a:pt x="19" y="10"/>
                  </a:moveTo>
                  <a:cubicBezTo>
                    <a:pt x="14" y="10"/>
                    <a:pt x="10" y="10"/>
                    <a:pt x="6" y="10"/>
                  </a:cubicBezTo>
                  <a:cubicBezTo>
                    <a:pt x="4" y="9"/>
                    <a:pt x="2" y="7"/>
                    <a:pt x="0" y="5"/>
                  </a:cubicBezTo>
                  <a:cubicBezTo>
                    <a:pt x="2" y="4"/>
                    <a:pt x="4" y="1"/>
                    <a:pt x="6" y="1"/>
                  </a:cubicBezTo>
                  <a:cubicBezTo>
                    <a:pt x="14" y="0"/>
                    <a:pt x="23" y="0"/>
                    <a:pt x="31" y="1"/>
                  </a:cubicBezTo>
                  <a:cubicBezTo>
                    <a:pt x="33" y="1"/>
                    <a:pt x="35" y="4"/>
                    <a:pt x="37" y="5"/>
                  </a:cubicBezTo>
                  <a:cubicBezTo>
                    <a:pt x="35" y="7"/>
                    <a:pt x="33" y="9"/>
                    <a:pt x="31" y="10"/>
                  </a:cubicBezTo>
                  <a:cubicBezTo>
                    <a:pt x="27" y="10"/>
                    <a:pt x="23" y="10"/>
                    <a:pt x="19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9BE57-E8E3-4E22-8B4D-3C6D34889AC2}"/>
              </a:ext>
            </a:extLst>
          </p:cNvPr>
          <p:cNvSpPr txBox="1"/>
          <p:nvPr/>
        </p:nvSpPr>
        <p:spPr>
          <a:xfrm>
            <a:off x="96286" y="1026258"/>
            <a:ext cx="4349553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0" i="0" u="none" strike="noStrike" kern="0" cap="none" spc="0" baseline="0">
                <a:solidFill>
                  <a:srgbClr val="B42021"/>
                </a:solidFill>
                <a:uFillTx/>
                <a:latin typeface="Arial"/>
                <a:ea typeface="Arial"/>
                <a:cs typeface="Arial"/>
              </a:rPr>
              <a:t>Columns</a:t>
            </a:r>
            <a:r>
              <a:rPr lang="en-US" sz="4050" b="0" i="0" u="none" strike="noStrike" kern="0" cap="none" spc="0" baseline="0">
                <a:solidFill>
                  <a:srgbClr val="B42021"/>
                </a:solidFill>
                <a:uFillTx/>
                <a:latin typeface="Arial"/>
                <a:ea typeface="Arial"/>
                <a:cs typeface="Arial" pitchFamily="34"/>
              </a:rPr>
              <a:t> Style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AF0A2D5-7331-4CF7-901F-C5C8A8C416FD}"/>
              </a:ext>
            </a:extLst>
          </p:cNvPr>
          <p:cNvSpPr txBox="1"/>
          <p:nvPr/>
        </p:nvSpPr>
        <p:spPr>
          <a:xfrm>
            <a:off x="421483" y="1741840"/>
            <a:ext cx="3699159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You can </a:t>
            </a:r>
            <a:r>
              <a:rPr lang="en-US" sz="240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simply</a:t>
            </a:r>
            <a:r>
              <a:rPr lang="en-US" sz="105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 impress your audience and add a unique zing and </a:t>
            </a:r>
            <a:r>
              <a:rPr lang="en-US" sz="150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appeal</a:t>
            </a:r>
            <a:r>
              <a:rPr lang="en-US" sz="105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 pitchFamily="34"/>
              </a:rPr>
              <a:t> to your Presentations. </a:t>
            </a:r>
            <a:r>
              <a:rPr lang="en-US" sz="105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/>
              </a:rPr>
              <a:t>Easy to </a:t>
            </a:r>
            <a:r>
              <a:rPr lang="en-US" sz="240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/>
              </a:rPr>
              <a:t>change</a:t>
            </a:r>
            <a:r>
              <a:rPr lang="en-US" sz="1050" b="1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Arial"/>
                <a:cs typeface="Arial"/>
              </a:rPr>
              <a:t> colors, photos and Text.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38E4011-F38C-4E33-BD4A-C83E15E2EBA5}"/>
              </a:ext>
            </a:extLst>
          </p:cNvPr>
          <p:cNvSpPr txBox="1"/>
          <p:nvPr/>
        </p:nvSpPr>
        <p:spPr>
          <a:xfrm>
            <a:off x="421483" y="2991148"/>
            <a:ext cx="4836316" cy="17081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5" name="Google Shape;1302;p50">
            <a:extLst>
              <a:ext uri="{FF2B5EF4-FFF2-40B4-BE49-F238E27FC236}">
                <a16:creationId xmlns:a16="http://schemas.microsoft.com/office/drawing/2014/main" id="{F0553CDF-D268-47E3-BAC4-C007DE46CBC6}"/>
              </a:ext>
            </a:extLst>
          </p:cNvPr>
          <p:cNvSpPr txBox="1"/>
          <p:nvPr/>
        </p:nvSpPr>
        <p:spPr>
          <a:xfrm>
            <a:off x="1185830" y="305290"/>
            <a:ext cx="3925500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Sneak Peek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95E66172-3FDC-486F-B6BE-813B266E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4446" y="0"/>
            <a:ext cx="4349553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B41A0A3F-C244-4DC9-8D02-A2418A1C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47929" y="1361596"/>
            <a:ext cx="5610438" cy="18016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452;p54">
            <a:extLst>
              <a:ext uri="{FF2B5EF4-FFF2-40B4-BE49-F238E27FC236}">
                <a16:creationId xmlns:a16="http://schemas.microsoft.com/office/drawing/2014/main" id="{1884E1FF-0B94-4913-8502-8E7CAE257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4245" y="3237378"/>
            <a:ext cx="4535103" cy="841796"/>
          </a:xfrm>
        </p:spPr>
        <p:txBody>
          <a:bodyPr/>
          <a:lstStyle/>
          <a:p>
            <a:pPr lvl="0"/>
            <a:r>
              <a:rPr lang="en-US"/>
              <a:t>Project Goals</a:t>
            </a:r>
          </a:p>
        </p:txBody>
      </p:sp>
      <p:sp>
        <p:nvSpPr>
          <p:cNvPr id="4" name="Google Shape;1453;p54">
            <a:extLst>
              <a:ext uri="{FF2B5EF4-FFF2-40B4-BE49-F238E27FC236}">
                <a16:creationId xmlns:a16="http://schemas.microsoft.com/office/drawing/2014/main" id="{0E742CBA-36B0-44FA-891F-5AB21F8243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00903" y="1740999"/>
            <a:ext cx="1504498" cy="841796"/>
          </a:xfrm>
        </p:spPr>
        <p:txBody>
          <a:bodyPr anchor="ctr" anchorCtr="1"/>
          <a:lstStyle/>
          <a:p>
            <a:pPr lvl="0" algn="ctr"/>
            <a:r>
              <a:rPr lang="en-US" sz="8000"/>
              <a:t>03</a:t>
            </a:r>
          </a:p>
        </p:txBody>
      </p:sp>
      <p:sp>
        <p:nvSpPr>
          <p:cNvPr id="5" name="Google Shape;1454;p54">
            <a:extLst>
              <a:ext uri="{FF2B5EF4-FFF2-40B4-BE49-F238E27FC236}">
                <a16:creationId xmlns:a16="http://schemas.microsoft.com/office/drawing/2014/main" id="{DC21A04B-C616-49C2-92D4-4FBBB92711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99053" y="4146255"/>
            <a:ext cx="4108198" cy="415795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>
                <a:solidFill>
                  <a:srgbClr val="434343"/>
                </a:solidFill>
              </a:rPr>
              <a:t>You can enter a subtitle here if you need it</a:t>
            </a:r>
          </a:p>
        </p:txBody>
      </p:sp>
      <p:sp>
        <p:nvSpPr>
          <p:cNvPr id="6" name="Google Shape;1455;p54">
            <a:extLst>
              <a:ext uri="{FF2B5EF4-FFF2-40B4-BE49-F238E27FC236}">
                <a16:creationId xmlns:a16="http://schemas.microsoft.com/office/drawing/2014/main" id="{F898EF5C-2E60-465A-B556-C16175D75118}"/>
              </a:ext>
            </a:extLst>
          </p:cNvPr>
          <p:cNvSpPr/>
          <p:nvPr/>
        </p:nvSpPr>
        <p:spPr>
          <a:xfrm flipH="1">
            <a:off x="7066318" y="789630"/>
            <a:ext cx="784116" cy="784116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456;p54">
            <a:extLst>
              <a:ext uri="{FF2B5EF4-FFF2-40B4-BE49-F238E27FC236}">
                <a16:creationId xmlns:a16="http://schemas.microsoft.com/office/drawing/2014/main" id="{C605409A-1AC9-46C4-A9E0-789061854E87}"/>
              </a:ext>
            </a:extLst>
          </p:cNvPr>
          <p:cNvSpPr/>
          <p:nvPr/>
        </p:nvSpPr>
        <p:spPr>
          <a:xfrm flipH="1">
            <a:off x="1787249" y="323917"/>
            <a:ext cx="1034460" cy="1034488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457;p54">
            <a:extLst>
              <a:ext uri="{FF2B5EF4-FFF2-40B4-BE49-F238E27FC236}">
                <a16:creationId xmlns:a16="http://schemas.microsoft.com/office/drawing/2014/main" id="{C8FC7E1C-9890-49DE-9909-F497AA9AD9F2}"/>
              </a:ext>
            </a:extLst>
          </p:cNvPr>
          <p:cNvSpPr/>
          <p:nvPr/>
        </p:nvSpPr>
        <p:spPr>
          <a:xfrm flipH="1">
            <a:off x="5214055" y="697751"/>
            <a:ext cx="471245" cy="471281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3E8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458;p54">
            <a:extLst>
              <a:ext uri="{FF2B5EF4-FFF2-40B4-BE49-F238E27FC236}">
                <a16:creationId xmlns:a16="http://schemas.microsoft.com/office/drawing/2014/main" id="{3A142D7A-A077-4569-91A5-B28FB8D86A01}"/>
              </a:ext>
            </a:extLst>
          </p:cNvPr>
          <p:cNvSpPr/>
          <p:nvPr/>
        </p:nvSpPr>
        <p:spPr>
          <a:xfrm flipH="1">
            <a:off x="3196431" y="1102473"/>
            <a:ext cx="471245" cy="471281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DF538A6-FA6E-8398-133A-A73AD2F52A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6738" y="1616075"/>
            <a:ext cx="960438" cy="3094038"/>
            <a:chOff x="357" y="1018"/>
            <a:chExt cx="605" cy="1949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95BA09B-261E-D441-2F4E-037534766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" y="1900"/>
              <a:ext cx="605" cy="740"/>
            </a:xfrm>
            <a:custGeom>
              <a:avLst/>
              <a:gdLst>
                <a:gd name="T0" fmla="*/ 109 w 253"/>
                <a:gd name="T1" fmla="*/ 304 h 312"/>
                <a:gd name="T2" fmla="*/ 69 w 253"/>
                <a:gd name="T3" fmla="*/ 303 h 312"/>
                <a:gd name="T4" fmla="*/ 40 w 253"/>
                <a:gd name="T5" fmla="*/ 277 h 312"/>
                <a:gd name="T6" fmla="*/ 3 w 253"/>
                <a:gd name="T7" fmla="*/ 39 h 312"/>
                <a:gd name="T8" fmla="*/ 29 w 253"/>
                <a:gd name="T9" fmla="*/ 8 h 312"/>
                <a:gd name="T10" fmla="*/ 109 w 253"/>
                <a:gd name="T11" fmla="*/ 7 h 312"/>
                <a:gd name="T12" fmla="*/ 145 w 253"/>
                <a:gd name="T13" fmla="*/ 8 h 312"/>
                <a:gd name="T14" fmla="*/ 217 w 253"/>
                <a:gd name="T15" fmla="*/ 8 h 312"/>
                <a:gd name="T16" fmla="*/ 249 w 253"/>
                <a:gd name="T17" fmla="*/ 45 h 312"/>
                <a:gd name="T18" fmla="*/ 227 w 253"/>
                <a:gd name="T19" fmla="*/ 191 h 312"/>
                <a:gd name="T20" fmla="*/ 214 w 253"/>
                <a:gd name="T21" fmla="*/ 275 h 312"/>
                <a:gd name="T22" fmla="*/ 182 w 253"/>
                <a:gd name="T23" fmla="*/ 303 h 312"/>
                <a:gd name="T24" fmla="*/ 144 w 253"/>
                <a:gd name="T25" fmla="*/ 304 h 312"/>
                <a:gd name="T26" fmla="*/ 109 w 253"/>
                <a:gd name="T27" fmla="*/ 30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312">
                  <a:moveTo>
                    <a:pt x="109" y="304"/>
                  </a:moveTo>
                  <a:cubicBezTo>
                    <a:pt x="96" y="303"/>
                    <a:pt x="83" y="303"/>
                    <a:pt x="69" y="303"/>
                  </a:cubicBezTo>
                  <a:cubicBezTo>
                    <a:pt x="52" y="303"/>
                    <a:pt x="43" y="296"/>
                    <a:pt x="40" y="277"/>
                  </a:cubicBezTo>
                  <a:cubicBezTo>
                    <a:pt x="28" y="198"/>
                    <a:pt x="15" y="119"/>
                    <a:pt x="3" y="39"/>
                  </a:cubicBezTo>
                  <a:cubicBezTo>
                    <a:pt x="0" y="20"/>
                    <a:pt x="9" y="9"/>
                    <a:pt x="29" y="8"/>
                  </a:cubicBezTo>
                  <a:cubicBezTo>
                    <a:pt x="56" y="8"/>
                    <a:pt x="82" y="8"/>
                    <a:pt x="109" y="7"/>
                  </a:cubicBezTo>
                  <a:cubicBezTo>
                    <a:pt x="121" y="0"/>
                    <a:pt x="133" y="0"/>
                    <a:pt x="145" y="8"/>
                  </a:cubicBezTo>
                  <a:cubicBezTo>
                    <a:pt x="169" y="8"/>
                    <a:pt x="193" y="8"/>
                    <a:pt x="217" y="8"/>
                  </a:cubicBezTo>
                  <a:cubicBezTo>
                    <a:pt x="246" y="8"/>
                    <a:pt x="253" y="15"/>
                    <a:pt x="249" y="45"/>
                  </a:cubicBezTo>
                  <a:cubicBezTo>
                    <a:pt x="243" y="93"/>
                    <a:pt x="235" y="142"/>
                    <a:pt x="227" y="191"/>
                  </a:cubicBezTo>
                  <a:cubicBezTo>
                    <a:pt x="223" y="219"/>
                    <a:pt x="217" y="247"/>
                    <a:pt x="214" y="275"/>
                  </a:cubicBezTo>
                  <a:cubicBezTo>
                    <a:pt x="211" y="295"/>
                    <a:pt x="202" y="303"/>
                    <a:pt x="182" y="303"/>
                  </a:cubicBezTo>
                  <a:cubicBezTo>
                    <a:pt x="170" y="302"/>
                    <a:pt x="157" y="303"/>
                    <a:pt x="144" y="304"/>
                  </a:cubicBezTo>
                  <a:cubicBezTo>
                    <a:pt x="133" y="312"/>
                    <a:pt x="121" y="311"/>
                    <a:pt x="109" y="304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82CD4D7-8B95-9082-4976-A3FA78421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1130"/>
              <a:ext cx="86" cy="789"/>
            </a:xfrm>
            <a:custGeom>
              <a:avLst/>
              <a:gdLst>
                <a:gd name="T0" fmla="*/ 36 w 36"/>
                <a:gd name="T1" fmla="*/ 333 h 333"/>
                <a:gd name="T2" fmla="*/ 0 w 36"/>
                <a:gd name="T3" fmla="*/ 332 h 333"/>
                <a:gd name="T4" fmla="*/ 1 w 36"/>
                <a:gd name="T5" fmla="*/ 9 h 333"/>
                <a:gd name="T6" fmla="*/ 35 w 36"/>
                <a:gd name="T7" fmla="*/ 10 h 333"/>
                <a:gd name="T8" fmla="*/ 36 w 36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3">
                  <a:moveTo>
                    <a:pt x="36" y="333"/>
                  </a:moveTo>
                  <a:cubicBezTo>
                    <a:pt x="24" y="332"/>
                    <a:pt x="12" y="332"/>
                    <a:pt x="0" y="332"/>
                  </a:cubicBezTo>
                  <a:cubicBezTo>
                    <a:pt x="0" y="225"/>
                    <a:pt x="0" y="117"/>
                    <a:pt x="1" y="9"/>
                  </a:cubicBezTo>
                  <a:cubicBezTo>
                    <a:pt x="12" y="1"/>
                    <a:pt x="24" y="0"/>
                    <a:pt x="35" y="10"/>
                  </a:cubicBezTo>
                  <a:cubicBezTo>
                    <a:pt x="36" y="117"/>
                    <a:pt x="36" y="225"/>
                    <a:pt x="36" y="333"/>
                  </a:cubicBezTo>
                  <a:close/>
                </a:path>
              </a:pathLst>
            </a:custGeom>
            <a:solidFill>
              <a:srgbClr val="EFD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77C3A13-8AFD-139C-FE06-3F7EFCFA8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621"/>
              <a:ext cx="86" cy="346"/>
            </a:xfrm>
            <a:custGeom>
              <a:avLst/>
              <a:gdLst>
                <a:gd name="T0" fmla="*/ 0 w 36"/>
                <a:gd name="T1" fmla="*/ 0 h 146"/>
                <a:gd name="T2" fmla="*/ 35 w 36"/>
                <a:gd name="T3" fmla="*/ 0 h 146"/>
                <a:gd name="T4" fmla="*/ 36 w 36"/>
                <a:gd name="T5" fmla="*/ 127 h 146"/>
                <a:gd name="T6" fmla="*/ 18 w 36"/>
                <a:gd name="T7" fmla="*/ 146 h 146"/>
                <a:gd name="T8" fmla="*/ 0 w 36"/>
                <a:gd name="T9" fmla="*/ 127 h 146"/>
                <a:gd name="T10" fmla="*/ 0 w 36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46">
                  <a:moveTo>
                    <a:pt x="0" y="0"/>
                  </a:moveTo>
                  <a:cubicBezTo>
                    <a:pt x="12" y="0"/>
                    <a:pt x="24" y="0"/>
                    <a:pt x="35" y="0"/>
                  </a:cubicBezTo>
                  <a:cubicBezTo>
                    <a:pt x="35" y="42"/>
                    <a:pt x="35" y="84"/>
                    <a:pt x="36" y="127"/>
                  </a:cubicBezTo>
                  <a:cubicBezTo>
                    <a:pt x="36" y="140"/>
                    <a:pt x="32" y="146"/>
                    <a:pt x="18" y="146"/>
                  </a:cubicBezTo>
                  <a:cubicBezTo>
                    <a:pt x="4" y="146"/>
                    <a:pt x="0" y="140"/>
                    <a:pt x="0" y="127"/>
                  </a:cubicBezTo>
                  <a:cubicBezTo>
                    <a:pt x="1" y="84"/>
                    <a:pt x="0" y="42"/>
                    <a:pt x="0" y="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DB448EB-3670-7B50-E0B4-F7A78464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1018"/>
              <a:ext cx="86" cy="135"/>
            </a:xfrm>
            <a:custGeom>
              <a:avLst/>
              <a:gdLst>
                <a:gd name="T0" fmla="*/ 35 w 36"/>
                <a:gd name="T1" fmla="*/ 57 h 57"/>
                <a:gd name="T2" fmla="*/ 1 w 36"/>
                <a:gd name="T3" fmla="*/ 56 h 57"/>
                <a:gd name="T4" fmla="*/ 0 w 36"/>
                <a:gd name="T5" fmla="*/ 14 h 57"/>
                <a:gd name="T6" fmla="*/ 17 w 36"/>
                <a:gd name="T7" fmla="*/ 0 h 57"/>
                <a:gd name="T8" fmla="*/ 36 w 36"/>
                <a:gd name="T9" fmla="*/ 15 h 57"/>
                <a:gd name="T10" fmla="*/ 35 w 3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7">
                  <a:moveTo>
                    <a:pt x="35" y="57"/>
                  </a:moveTo>
                  <a:cubicBezTo>
                    <a:pt x="24" y="56"/>
                    <a:pt x="12" y="56"/>
                    <a:pt x="1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27" y="0"/>
                    <a:pt x="36" y="2"/>
                    <a:pt x="36" y="15"/>
                  </a:cubicBezTo>
                  <a:cubicBezTo>
                    <a:pt x="35" y="29"/>
                    <a:pt x="35" y="43"/>
                    <a:pt x="35" y="57"/>
                  </a:cubicBezTo>
                  <a:close/>
                </a:path>
              </a:pathLst>
            </a:custGeom>
            <a:solidFill>
              <a:srgbClr val="48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7926532-3E89-63B3-FA66-21EEFC86B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2030"/>
              <a:ext cx="392" cy="240"/>
            </a:xfrm>
            <a:custGeom>
              <a:avLst/>
              <a:gdLst>
                <a:gd name="T0" fmla="*/ 83 w 164"/>
                <a:gd name="T1" fmla="*/ 1 h 101"/>
                <a:gd name="T2" fmla="*/ 147 w 164"/>
                <a:gd name="T3" fmla="*/ 1 h 101"/>
                <a:gd name="T4" fmla="*/ 164 w 164"/>
                <a:gd name="T5" fmla="*/ 17 h 101"/>
                <a:gd name="T6" fmla="*/ 164 w 164"/>
                <a:gd name="T7" fmla="*/ 85 h 101"/>
                <a:gd name="T8" fmla="*/ 148 w 164"/>
                <a:gd name="T9" fmla="*/ 101 h 101"/>
                <a:gd name="T10" fmla="*/ 15 w 164"/>
                <a:gd name="T11" fmla="*/ 101 h 101"/>
                <a:gd name="T12" fmla="*/ 0 w 164"/>
                <a:gd name="T13" fmla="*/ 86 h 101"/>
                <a:gd name="T14" fmla="*/ 0 w 164"/>
                <a:gd name="T15" fmla="*/ 16 h 101"/>
                <a:gd name="T16" fmla="*/ 18 w 164"/>
                <a:gd name="T17" fmla="*/ 1 h 101"/>
                <a:gd name="T18" fmla="*/ 83 w 164"/>
                <a:gd name="T1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01">
                  <a:moveTo>
                    <a:pt x="83" y="1"/>
                  </a:moveTo>
                  <a:cubicBezTo>
                    <a:pt x="105" y="1"/>
                    <a:pt x="126" y="1"/>
                    <a:pt x="147" y="1"/>
                  </a:cubicBezTo>
                  <a:cubicBezTo>
                    <a:pt x="159" y="0"/>
                    <a:pt x="164" y="5"/>
                    <a:pt x="164" y="17"/>
                  </a:cubicBezTo>
                  <a:cubicBezTo>
                    <a:pt x="164" y="40"/>
                    <a:pt x="164" y="62"/>
                    <a:pt x="164" y="85"/>
                  </a:cubicBezTo>
                  <a:cubicBezTo>
                    <a:pt x="164" y="96"/>
                    <a:pt x="159" y="101"/>
                    <a:pt x="148" y="101"/>
                  </a:cubicBezTo>
                  <a:cubicBezTo>
                    <a:pt x="104" y="100"/>
                    <a:pt x="59" y="100"/>
                    <a:pt x="15" y="101"/>
                  </a:cubicBezTo>
                  <a:cubicBezTo>
                    <a:pt x="5" y="101"/>
                    <a:pt x="0" y="96"/>
                    <a:pt x="0" y="86"/>
                  </a:cubicBezTo>
                  <a:cubicBezTo>
                    <a:pt x="0" y="63"/>
                    <a:pt x="0" y="40"/>
                    <a:pt x="0" y="16"/>
                  </a:cubicBezTo>
                  <a:cubicBezTo>
                    <a:pt x="0" y="4"/>
                    <a:pt x="6" y="0"/>
                    <a:pt x="18" y="1"/>
                  </a:cubicBezTo>
                  <a:cubicBezTo>
                    <a:pt x="40" y="1"/>
                    <a:pt x="61" y="1"/>
                    <a:pt x="83" y="1"/>
                  </a:cubicBezTo>
                  <a:close/>
                </a:path>
              </a:pathLst>
            </a:custGeom>
            <a:solidFill>
              <a:srgbClr val="AEA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6384004-4824-8B7B-8E14-FC8A78627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320"/>
              <a:ext cx="110" cy="114"/>
            </a:xfrm>
            <a:custGeom>
              <a:avLst/>
              <a:gdLst>
                <a:gd name="T0" fmla="*/ 22 w 46"/>
                <a:gd name="T1" fmla="*/ 3 h 48"/>
                <a:gd name="T2" fmla="*/ 45 w 46"/>
                <a:gd name="T3" fmla="*/ 25 h 48"/>
                <a:gd name="T4" fmla="*/ 22 w 46"/>
                <a:gd name="T5" fmla="*/ 48 h 48"/>
                <a:gd name="T6" fmla="*/ 0 w 46"/>
                <a:gd name="T7" fmla="*/ 26 h 48"/>
                <a:gd name="T8" fmla="*/ 22 w 46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22" y="3"/>
                  </a:moveTo>
                  <a:cubicBezTo>
                    <a:pt x="40" y="0"/>
                    <a:pt x="45" y="8"/>
                    <a:pt x="45" y="25"/>
                  </a:cubicBezTo>
                  <a:cubicBezTo>
                    <a:pt x="46" y="44"/>
                    <a:pt x="39" y="48"/>
                    <a:pt x="22" y="48"/>
                  </a:cubicBezTo>
                  <a:cubicBezTo>
                    <a:pt x="6" y="48"/>
                    <a:pt x="0" y="43"/>
                    <a:pt x="0" y="26"/>
                  </a:cubicBezTo>
                  <a:cubicBezTo>
                    <a:pt x="1" y="11"/>
                    <a:pt x="3" y="0"/>
                    <a:pt x="22" y="3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A606C8A-F4AD-0FBB-5414-23C940AE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2450"/>
              <a:ext cx="110" cy="104"/>
            </a:xfrm>
            <a:custGeom>
              <a:avLst/>
              <a:gdLst>
                <a:gd name="T0" fmla="*/ 43 w 46"/>
                <a:gd name="T1" fmla="*/ 23 h 44"/>
                <a:gd name="T2" fmla="*/ 24 w 46"/>
                <a:gd name="T3" fmla="*/ 44 h 44"/>
                <a:gd name="T4" fmla="*/ 0 w 46"/>
                <a:gd name="T5" fmla="*/ 22 h 44"/>
                <a:gd name="T6" fmla="*/ 22 w 46"/>
                <a:gd name="T7" fmla="*/ 0 h 44"/>
                <a:gd name="T8" fmla="*/ 43 w 46"/>
                <a:gd name="T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3" y="23"/>
                  </a:moveTo>
                  <a:cubicBezTo>
                    <a:pt x="46" y="38"/>
                    <a:pt x="39" y="44"/>
                    <a:pt x="24" y="44"/>
                  </a:cubicBezTo>
                  <a:cubicBezTo>
                    <a:pt x="8" y="43"/>
                    <a:pt x="0" y="39"/>
                    <a:pt x="0" y="22"/>
                  </a:cubicBezTo>
                  <a:cubicBezTo>
                    <a:pt x="0" y="7"/>
                    <a:pt x="6" y="0"/>
                    <a:pt x="22" y="0"/>
                  </a:cubicBezTo>
                  <a:cubicBezTo>
                    <a:pt x="39" y="0"/>
                    <a:pt x="45" y="6"/>
                    <a:pt x="43" y="23"/>
                  </a:cubicBezTo>
                  <a:close/>
                </a:path>
              </a:pathLst>
            </a:custGeom>
            <a:solidFill>
              <a:srgbClr val="48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18B2DA9-6148-0EDE-C14C-A1417C9D0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2448"/>
              <a:ext cx="112" cy="106"/>
            </a:xfrm>
            <a:custGeom>
              <a:avLst/>
              <a:gdLst>
                <a:gd name="T0" fmla="*/ 4 w 47"/>
                <a:gd name="T1" fmla="*/ 23 h 45"/>
                <a:gd name="T2" fmla="*/ 26 w 47"/>
                <a:gd name="T3" fmla="*/ 1 h 45"/>
                <a:gd name="T4" fmla="*/ 46 w 47"/>
                <a:gd name="T5" fmla="*/ 25 h 45"/>
                <a:gd name="T6" fmla="*/ 24 w 47"/>
                <a:gd name="T7" fmla="*/ 44 h 45"/>
                <a:gd name="T8" fmla="*/ 4 w 47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4" y="23"/>
                  </a:moveTo>
                  <a:cubicBezTo>
                    <a:pt x="0" y="4"/>
                    <a:pt x="11" y="1"/>
                    <a:pt x="26" y="1"/>
                  </a:cubicBezTo>
                  <a:cubicBezTo>
                    <a:pt x="44" y="0"/>
                    <a:pt x="46" y="11"/>
                    <a:pt x="46" y="25"/>
                  </a:cubicBezTo>
                  <a:cubicBezTo>
                    <a:pt x="47" y="41"/>
                    <a:pt x="38" y="44"/>
                    <a:pt x="24" y="44"/>
                  </a:cubicBezTo>
                  <a:cubicBezTo>
                    <a:pt x="7" y="45"/>
                    <a:pt x="0" y="38"/>
                    <a:pt x="4" y="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C388FC6-8251-81F8-7C68-D5940B99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969"/>
              <a:ext cx="375" cy="26"/>
            </a:xfrm>
            <a:custGeom>
              <a:avLst/>
              <a:gdLst>
                <a:gd name="T0" fmla="*/ 0 w 157"/>
                <a:gd name="T1" fmla="*/ 0 h 11"/>
                <a:gd name="T2" fmla="*/ 157 w 157"/>
                <a:gd name="T3" fmla="*/ 0 h 11"/>
                <a:gd name="T4" fmla="*/ 0 w 15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1">
                  <a:moveTo>
                    <a:pt x="0" y="0"/>
                  </a:moveTo>
                  <a:cubicBezTo>
                    <a:pt x="52" y="0"/>
                    <a:pt x="104" y="0"/>
                    <a:pt x="157" y="0"/>
                  </a:cubicBezTo>
                  <a:cubicBezTo>
                    <a:pt x="146" y="9"/>
                    <a:pt x="21" y="11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B54F4DF0-4D01-BB10-508A-1E5A75E1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061"/>
              <a:ext cx="39" cy="171"/>
            </a:xfrm>
            <a:custGeom>
              <a:avLst/>
              <a:gdLst>
                <a:gd name="T0" fmla="*/ 15 w 16"/>
                <a:gd name="T1" fmla="*/ 37 h 72"/>
                <a:gd name="T2" fmla="*/ 15 w 16"/>
                <a:gd name="T3" fmla="*/ 64 h 72"/>
                <a:gd name="T4" fmla="*/ 8 w 16"/>
                <a:gd name="T5" fmla="*/ 72 h 72"/>
                <a:gd name="T6" fmla="*/ 1 w 16"/>
                <a:gd name="T7" fmla="*/ 64 h 72"/>
                <a:gd name="T8" fmla="*/ 1 w 16"/>
                <a:gd name="T9" fmla="*/ 7 h 72"/>
                <a:gd name="T10" fmla="*/ 8 w 16"/>
                <a:gd name="T11" fmla="*/ 0 h 72"/>
                <a:gd name="T12" fmla="*/ 15 w 16"/>
                <a:gd name="T13" fmla="*/ 7 h 72"/>
                <a:gd name="T14" fmla="*/ 15 w 16"/>
                <a:gd name="T15" fmla="*/ 37 h 72"/>
                <a:gd name="T16" fmla="*/ 15 w 16"/>
                <a:gd name="T17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2">
                  <a:moveTo>
                    <a:pt x="15" y="37"/>
                  </a:moveTo>
                  <a:cubicBezTo>
                    <a:pt x="15" y="46"/>
                    <a:pt x="15" y="55"/>
                    <a:pt x="15" y="64"/>
                  </a:cubicBezTo>
                  <a:cubicBezTo>
                    <a:pt x="15" y="69"/>
                    <a:pt x="13" y="72"/>
                    <a:pt x="8" y="72"/>
                  </a:cubicBezTo>
                  <a:cubicBezTo>
                    <a:pt x="3" y="72"/>
                    <a:pt x="1" y="69"/>
                    <a:pt x="1" y="64"/>
                  </a:cubicBezTo>
                  <a:cubicBezTo>
                    <a:pt x="0" y="45"/>
                    <a:pt x="0" y="26"/>
                    <a:pt x="1" y="7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3" y="0"/>
                    <a:pt x="15" y="2"/>
                    <a:pt x="15" y="7"/>
                  </a:cubicBezTo>
                  <a:cubicBezTo>
                    <a:pt x="16" y="17"/>
                    <a:pt x="15" y="2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</a:path>
              </a:pathLst>
            </a:custGeom>
            <a:solidFill>
              <a:srgbClr val="4B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AEEC75D-AA12-4679-8920-28361888D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090"/>
              <a:ext cx="72" cy="137"/>
            </a:xfrm>
            <a:custGeom>
              <a:avLst/>
              <a:gdLst>
                <a:gd name="T0" fmla="*/ 22 w 30"/>
                <a:gd name="T1" fmla="*/ 33 h 58"/>
                <a:gd name="T2" fmla="*/ 14 w 30"/>
                <a:gd name="T3" fmla="*/ 58 h 58"/>
                <a:gd name="T4" fmla="*/ 7 w 30"/>
                <a:gd name="T5" fmla="*/ 32 h 58"/>
                <a:gd name="T6" fmla="*/ 7 w 30"/>
                <a:gd name="T7" fmla="*/ 10 h 58"/>
                <a:gd name="T8" fmla="*/ 15 w 30"/>
                <a:gd name="T9" fmla="*/ 1 h 58"/>
                <a:gd name="T10" fmla="*/ 22 w 30"/>
                <a:gd name="T11" fmla="*/ 10 h 58"/>
                <a:gd name="T12" fmla="*/ 22 w 30"/>
                <a:gd name="T13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2" y="33"/>
                  </a:moveTo>
                  <a:cubicBezTo>
                    <a:pt x="18" y="40"/>
                    <a:pt x="30" y="58"/>
                    <a:pt x="14" y="58"/>
                  </a:cubicBezTo>
                  <a:cubicBezTo>
                    <a:pt x="0" y="58"/>
                    <a:pt x="9" y="41"/>
                    <a:pt x="7" y="32"/>
                  </a:cubicBezTo>
                  <a:cubicBezTo>
                    <a:pt x="6" y="25"/>
                    <a:pt x="7" y="17"/>
                    <a:pt x="7" y="10"/>
                  </a:cubicBezTo>
                  <a:cubicBezTo>
                    <a:pt x="7" y="5"/>
                    <a:pt x="9" y="1"/>
                    <a:pt x="15" y="1"/>
                  </a:cubicBezTo>
                  <a:cubicBezTo>
                    <a:pt x="21" y="0"/>
                    <a:pt x="22" y="5"/>
                    <a:pt x="22" y="10"/>
                  </a:cubicBezTo>
                  <a:cubicBezTo>
                    <a:pt x="22" y="17"/>
                    <a:pt x="22" y="24"/>
                    <a:pt x="22" y="33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0A8277F-5FCE-51EC-D826-027B451A0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118"/>
              <a:ext cx="62" cy="112"/>
            </a:xfrm>
            <a:custGeom>
              <a:avLst/>
              <a:gdLst>
                <a:gd name="T0" fmla="*/ 21 w 26"/>
                <a:gd name="T1" fmla="*/ 22 h 47"/>
                <a:gd name="T2" fmla="*/ 13 w 26"/>
                <a:gd name="T3" fmla="*/ 46 h 47"/>
                <a:gd name="T4" fmla="*/ 7 w 26"/>
                <a:gd name="T5" fmla="*/ 24 h 47"/>
                <a:gd name="T6" fmla="*/ 13 w 26"/>
                <a:gd name="T7" fmla="*/ 0 h 47"/>
                <a:gd name="T8" fmla="*/ 21 w 26"/>
                <a:gd name="T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7">
                  <a:moveTo>
                    <a:pt x="21" y="22"/>
                  </a:moveTo>
                  <a:cubicBezTo>
                    <a:pt x="16" y="31"/>
                    <a:pt x="26" y="46"/>
                    <a:pt x="13" y="46"/>
                  </a:cubicBezTo>
                  <a:cubicBezTo>
                    <a:pt x="0" y="47"/>
                    <a:pt x="6" y="32"/>
                    <a:pt x="7" y="24"/>
                  </a:cubicBezTo>
                  <a:cubicBezTo>
                    <a:pt x="7" y="16"/>
                    <a:pt x="0" y="0"/>
                    <a:pt x="13" y="0"/>
                  </a:cubicBezTo>
                  <a:cubicBezTo>
                    <a:pt x="26" y="0"/>
                    <a:pt x="15" y="16"/>
                    <a:pt x="21" y="2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9E92DF9-C1F4-66EE-20CE-A12EA3BE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154"/>
              <a:ext cx="58" cy="78"/>
            </a:xfrm>
            <a:custGeom>
              <a:avLst/>
              <a:gdLst>
                <a:gd name="T0" fmla="*/ 20 w 24"/>
                <a:gd name="T1" fmla="*/ 17 h 33"/>
                <a:gd name="T2" fmla="*/ 13 w 24"/>
                <a:gd name="T3" fmla="*/ 32 h 33"/>
                <a:gd name="T4" fmla="*/ 5 w 24"/>
                <a:gd name="T5" fmla="*/ 16 h 33"/>
                <a:gd name="T6" fmla="*/ 12 w 24"/>
                <a:gd name="T7" fmla="*/ 1 h 33"/>
                <a:gd name="T8" fmla="*/ 20 w 24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20" y="17"/>
                  </a:moveTo>
                  <a:cubicBezTo>
                    <a:pt x="18" y="22"/>
                    <a:pt x="23" y="32"/>
                    <a:pt x="13" y="32"/>
                  </a:cubicBezTo>
                  <a:cubicBezTo>
                    <a:pt x="0" y="33"/>
                    <a:pt x="5" y="22"/>
                    <a:pt x="5" y="16"/>
                  </a:cubicBezTo>
                  <a:cubicBezTo>
                    <a:pt x="5" y="11"/>
                    <a:pt x="1" y="2"/>
                    <a:pt x="12" y="1"/>
                  </a:cubicBezTo>
                  <a:cubicBezTo>
                    <a:pt x="24" y="0"/>
                    <a:pt x="18" y="11"/>
                    <a:pt x="20" y="17"/>
                  </a:cubicBezTo>
                  <a:close/>
                </a:path>
              </a:pathLst>
            </a:custGeom>
            <a:solidFill>
              <a:srgbClr val="45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E1D802C-E442-3905-B144-13C3DE25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2140"/>
              <a:ext cx="60" cy="90"/>
            </a:xfrm>
            <a:custGeom>
              <a:avLst/>
              <a:gdLst>
                <a:gd name="T0" fmla="*/ 18 w 25"/>
                <a:gd name="T1" fmla="*/ 16 h 38"/>
                <a:gd name="T2" fmla="*/ 18 w 25"/>
                <a:gd name="T3" fmla="*/ 33 h 38"/>
                <a:gd name="T4" fmla="*/ 12 w 25"/>
                <a:gd name="T5" fmla="*/ 38 h 38"/>
                <a:gd name="T6" fmla="*/ 6 w 25"/>
                <a:gd name="T7" fmla="*/ 32 h 38"/>
                <a:gd name="T8" fmla="*/ 6 w 25"/>
                <a:gd name="T9" fmla="*/ 19 h 38"/>
                <a:gd name="T10" fmla="*/ 12 w 25"/>
                <a:gd name="T11" fmla="*/ 0 h 38"/>
                <a:gd name="T12" fmla="*/ 18 w 25"/>
                <a:gd name="T13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8" y="16"/>
                  </a:moveTo>
                  <a:cubicBezTo>
                    <a:pt x="18" y="23"/>
                    <a:pt x="19" y="28"/>
                    <a:pt x="18" y="33"/>
                  </a:cubicBezTo>
                  <a:cubicBezTo>
                    <a:pt x="18" y="36"/>
                    <a:pt x="16" y="38"/>
                    <a:pt x="12" y="38"/>
                  </a:cubicBezTo>
                  <a:cubicBezTo>
                    <a:pt x="8" y="38"/>
                    <a:pt x="6" y="36"/>
                    <a:pt x="6" y="32"/>
                  </a:cubicBezTo>
                  <a:cubicBezTo>
                    <a:pt x="6" y="28"/>
                    <a:pt x="5" y="23"/>
                    <a:pt x="6" y="19"/>
                  </a:cubicBezTo>
                  <a:cubicBezTo>
                    <a:pt x="8" y="12"/>
                    <a:pt x="0" y="0"/>
                    <a:pt x="12" y="0"/>
                  </a:cubicBezTo>
                  <a:cubicBezTo>
                    <a:pt x="25" y="0"/>
                    <a:pt x="15" y="13"/>
                    <a:pt x="18" y="16"/>
                  </a:cubicBez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DDF71E1A-2741-AEB8-197D-C6CF70E0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2175"/>
              <a:ext cx="40" cy="57"/>
            </a:xfrm>
            <a:custGeom>
              <a:avLst/>
              <a:gdLst>
                <a:gd name="T0" fmla="*/ 17 w 17"/>
                <a:gd name="T1" fmla="*/ 12 h 24"/>
                <a:gd name="T2" fmla="*/ 8 w 17"/>
                <a:gd name="T3" fmla="*/ 24 h 24"/>
                <a:gd name="T4" fmla="*/ 1 w 17"/>
                <a:gd name="T5" fmla="*/ 12 h 24"/>
                <a:gd name="T6" fmla="*/ 8 w 17"/>
                <a:gd name="T7" fmla="*/ 0 h 24"/>
                <a:gd name="T8" fmla="*/ 17 w 1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7" y="12"/>
                  </a:moveTo>
                  <a:cubicBezTo>
                    <a:pt x="17" y="18"/>
                    <a:pt x="16" y="24"/>
                    <a:pt x="8" y="24"/>
                  </a:cubicBezTo>
                  <a:cubicBezTo>
                    <a:pt x="0" y="23"/>
                    <a:pt x="1" y="17"/>
                    <a:pt x="1" y="12"/>
                  </a:cubicBezTo>
                  <a:cubicBezTo>
                    <a:pt x="1" y="7"/>
                    <a:pt x="0" y="1"/>
                    <a:pt x="8" y="0"/>
                  </a:cubicBezTo>
                  <a:cubicBezTo>
                    <a:pt x="17" y="0"/>
                    <a:pt x="17" y="6"/>
                    <a:pt x="17" y="12"/>
                  </a:cubicBezTo>
                  <a:close/>
                </a:path>
              </a:pathLst>
            </a:custGeom>
            <a:solidFill>
              <a:srgbClr val="52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31588F41-D3D6-6EAA-3121-B4DED98E1D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8784" y="1616075"/>
            <a:ext cx="962024" cy="3094038"/>
            <a:chOff x="5089" y="1018"/>
            <a:chExt cx="606" cy="1949"/>
          </a:xfrm>
        </p:grpSpPr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A08C497-2A99-89AE-7C91-72141573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900"/>
              <a:ext cx="606" cy="740"/>
            </a:xfrm>
            <a:custGeom>
              <a:avLst/>
              <a:gdLst>
                <a:gd name="T0" fmla="*/ 109 w 253"/>
                <a:gd name="T1" fmla="*/ 304 h 312"/>
                <a:gd name="T2" fmla="*/ 69 w 253"/>
                <a:gd name="T3" fmla="*/ 303 h 312"/>
                <a:gd name="T4" fmla="*/ 40 w 253"/>
                <a:gd name="T5" fmla="*/ 277 h 312"/>
                <a:gd name="T6" fmla="*/ 3 w 253"/>
                <a:gd name="T7" fmla="*/ 39 h 312"/>
                <a:gd name="T8" fmla="*/ 29 w 253"/>
                <a:gd name="T9" fmla="*/ 8 h 312"/>
                <a:gd name="T10" fmla="*/ 109 w 253"/>
                <a:gd name="T11" fmla="*/ 7 h 312"/>
                <a:gd name="T12" fmla="*/ 145 w 253"/>
                <a:gd name="T13" fmla="*/ 8 h 312"/>
                <a:gd name="T14" fmla="*/ 217 w 253"/>
                <a:gd name="T15" fmla="*/ 8 h 312"/>
                <a:gd name="T16" fmla="*/ 249 w 253"/>
                <a:gd name="T17" fmla="*/ 45 h 312"/>
                <a:gd name="T18" fmla="*/ 227 w 253"/>
                <a:gd name="T19" fmla="*/ 191 h 312"/>
                <a:gd name="T20" fmla="*/ 214 w 253"/>
                <a:gd name="T21" fmla="*/ 275 h 312"/>
                <a:gd name="T22" fmla="*/ 182 w 253"/>
                <a:gd name="T23" fmla="*/ 303 h 312"/>
                <a:gd name="T24" fmla="*/ 144 w 253"/>
                <a:gd name="T25" fmla="*/ 304 h 312"/>
                <a:gd name="T26" fmla="*/ 109 w 253"/>
                <a:gd name="T27" fmla="*/ 30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312">
                  <a:moveTo>
                    <a:pt x="109" y="304"/>
                  </a:moveTo>
                  <a:cubicBezTo>
                    <a:pt x="96" y="303"/>
                    <a:pt x="83" y="303"/>
                    <a:pt x="69" y="303"/>
                  </a:cubicBezTo>
                  <a:cubicBezTo>
                    <a:pt x="52" y="303"/>
                    <a:pt x="43" y="296"/>
                    <a:pt x="40" y="277"/>
                  </a:cubicBezTo>
                  <a:cubicBezTo>
                    <a:pt x="28" y="198"/>
                    <a:pt x="15" y="119"/>
                    <a:pt x="3" y="39"/>
                  </a:cubicBezTo>
                  <a:cubicBezTo>
                    <a:pt x="0" y="20"/>
                    <a:pt x="9" y="9"/>
                    <a:pt x="29" y="8"/>
                  </a:cubicBezTo>
                  <a:cubicBezTo>
                    <a:pt x="56" y="8"/>
                    <a:pt x="82" y="8"/>
                    <a:pt x="109" y="7"/>
                  </a:cubicBezTo>
                  <a:cubicBezTo>
                    <a:pt x="121" y="0"/>
                    <a:pt x="133" y="0"/>
                    <a:pt x="145" y="8"/>
                  </a:cubicBezTo>
                  <a:cubicBezTo>
                    <a:pt x="169" y="8"/>
                    <a:pt x="193" y="8"/>
                    <a:pt x="217" y="8"/>
                  </a:cubicBezTo>
                  <a:cubicBezTo>
                    <a:pt x="246" y="8"/>
                    <a:pt x="253" y="15"/>
                    <a:pt x="249" y="45"/>
                  </a:cubicBezTo>
                  <a:cubicBezTo>
                    <a:pt x="243" y="93"/>
                    <a:pt x="235" y="142"/>
                    <a:pt x="227" y="191"/>
                  </a:cubicBezTo>
                  <a:cubicBezTo>
                    <a:pt x="223" y="219"/>
                    <a:pt x="217" y="247"/>
                    <a:pt x="214" y="275"/>
                  </a:cubicBezTo>
                  <a:cubicBezTo>
                    <a:pt x="211" y="295"/>
                    <a:pt x="202" y="303"/>
                    <a:pt x="182" y="303"/>
                  </a:cubicBezTo>
                  <a:cubicBezTo>
                    <a:pt x="170" y="302"/>
                    <a:pt x="157" y="303"/>
                    <a:pt x="144" y="304"/>
                  </a:cubicBezTo>
                  <a:cubicBezTo>
                    <a:pt x="133" y="312"/>
                    <a:pt x="121" y="311"/>
                    <a:pt x="109" y="304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EDCA1CCD-233D-3CAF-0534-9DF08BED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1130"/>
              <a:ext cx="87" cy="789"/>
            </a:xfrm>
            <a:custGeom>
              <a:avLst/>
              <a:gdLst>
                <a:gd name="T0" fmla="*/ 36 w 36"/>
                <a:gd name="T1" fmla="*/ 333 h 333"/>
                <a:gd name="T2" fmla="*/ 0 w 36"/>
                <a:gd name="T3" fmla="*/ 332 h 333"/>
                <a:gd name="T4" fmla="*/ 1 w 36"/>
                <a:gd name="T5" fmla="*/ 9 h 333"/>
                <a:gd name="T6" fmla="*/ 35 w 36"/>
                <a:gd name="T7" fmla="*/ 10 h 333"/>
                <a:gd name="T8" fmla="*/ 36 w 36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3">
                  <a:moveTo>
                    <a:pt x="36" y="333"/>
                  </a:moveTo>
                  <a:cubicBezTo>
                    <a:pt x="24" y="332"/>
                    <a:pt x="12" y="332"/>
                    <a:pt x="0" y="332"/>
                  </a:cubicBezTo>
                  <a:cubicBezTo>
                    <a:pt x="0" y="225"/>
                    <a:pt x="0" y="117"/>
                    <a:pt x="1" y="9"/>
                  </a:cubicBezTo>
                  <a:cubicBezTo>
                    <a:pt x="12" y="1"/>
                    <a:pt x="24" y="0"/>
                    <a:pt x="35" y="10"/>
                  </a:cubicBezTo>
                  <a:cubicBezTo>
                    <a:pt x="36" y="117"/>
                    <a:pt x="36" y="225"/>
                    <a:pt x="36" y="333"/>
                  </a:cubicBezTo>
                  <a:close/>
                </a:path>
              </a:pathLst>
            </a:custGeom>
            <a:solidFill>
              <a:srgbClr val="EFD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C33B3A80-69F0-6C88-CBC2-D3A4DC7D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2621"/>
              <a:ext cx="87" cy="346"/>
            </a:xfrm>
            <a:custGeom>
              <a:avLst/>
              <a:gdLst>
                <a:gd name="T0" fmla="*/ 0 w 36"/>
                <a:gd name="T1" fmla="*/ 0 h 146"/>
                <a:gd name="T2" fmla="*/ 35 w 36"/>
                <a:gd name="T3" fmla="*/ 0 h 146"/>
                <a:gd name="T4" fmla="*/ 36 w 36"/>
                <a:gd name="T5" fmla="*/ 127 h 146"/>
                <a:gd name="T6" fmla="*/ 18 w 36"/>
                <a:gd name="T7" fmla="*/ 146 h 146"/>
                <a:gd name="T8" fmla="*/ 0 w 36"/>
                <a:gd name="T9" fmla="*/ 127 h 146"/>
                <a:gd name="T10" fmla="*/ 0 w 36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46">
                  <a:moveTo>
                    <a:pt x="0" y="0"/>
                  </a:moveTo>
                  <a:cubicBezTo>
                    <a:pt x="12" y="0"/>
                    <a:pt x="24" y="0"/>
                    <a:pt x="35" y="0"/>
                  </a:cubicBezTo>
                  <a:cubicBezTo>
                    <a:pt x="35" y="42"/>
                    <a:pt x="35" y="84"/>
                    <a:pt x="36" y="127"/>
                  </a:cubicBezTo>
                  <a:cubicBezTo>
                    <a:pt x="36" y="140"/>
                    <a:pt x="32" y="146"/>
                    <a:pt x="18" y="146"/>
                  </a:cubicBezTo>
                  <a:cubicBezTo>
                    <a:pt x="4" y="146"/>
                    <a:pt x="0" y="140"/>
                    <a:pt x="0" y="127"/>
                  </a:cubicBezTo>
                  <a:cubicBezTo>
                    <a:pt x="1" y="84"/>
                    <a:pt x="0" y="42"/>
                    <a:pt x="0" y="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AB50207-405C-C170-5EDC-9285BF12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1018"/>
              <a:ext cx="87" cy="135"/>
            </a:xfrm>
            <a:custGeom>
              <a:avLst/>
              <a:gdLst>
                <a:gd name="T0" fmla="*/ 35 w 36"/>
                <a:gd name="T1" fmla="*/ 57 h 57"/>
                <a:gd name="T2" fmla="*/ 1 w 36"/>
                <a:gd name="T3" fmla="*/ 56 h 57"/>
                <a:gd name="T4" fmla="*/ 0 w 36"/>
                <a:gd name="T5" fmla="*/ 14 h 57"/>
                <a:gd name="T6" fmla="*/ 17 w 36"/>
                <a:gd name="T7" fmla="*/ 0 h 57"/>
                <a:gd name="T8" fmla="*/ 36 w 36"/>
                <a:gd name="T9" fmla="*/ 15 h 57"/>
                <a:gd name="T10" fmla="*/ 35 w 3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7">
                  <a:moveTo>
                    <a:pt x="35" y="57"/>
                  </a:moveTo>
                  <a:cubicBezTo>
                    <a:pt x="24" y="56"/>
                    <a:pt x="12" y="56"/>
                    <a:pt x="1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27" y="0"/>
                    <a:pt x="36" y="2"/>
                    <a:pt x="36" y="15"/>
                  </a:cubicBezTo>
                  <a:cubicBezTo>
                    <a:pt x="35" y="29"/>
                    <a:pt x="35" y="43"/>
                    <a:pt x="35" y="57"/>
                  </a:cubicBezTo>
                  <a:close/>
                </a:path>
              </a:pathLst>
            </a:custGeom>
            <a:solidFill>
              <a:srgbClr val="48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C26522D-5900-A980-EAA4-D29E8FE20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030"/>
              <a:ext cx="393" cy="240"/>
            </a:xfrm>
            <a:custGeom>
              <a:avLst/>
              <a:gdLst>
                <a:gd name="T0" fmla="*/ 83 w 164"/>
                <a:gd name="T1" fmla="*/ 1 h 101"/>
                <a:gd name="T2" fmla="*/ 147 w 164"/>
                <a:gd name="T3" fmla="*/ 1 h 101"/>
                <a:gd name="T4" fmla="*/ 164 w 164"/>
                <a:gd name="T5" fmla="*/ 17 h 101"/>
                <a:gd name="T6" fmla="*/ 164 w 164"/>
                <a:gd name="T7" fmla="*/ 85 h 101"/>
                <a:gd name="T8" fmla="*/ 148 w 164"/>
                <a:gd name="T9" fmla="*/ 101 h 101"/>
                <a:gd name="T10" fmla="*/ 15 w 164"/>
                <a:gd name="T11" fmla="*/ 101 h 101"/>
                <a:gd name="T12" fmla="*/ 0 w 164"/>
                <a:gd name="T13" fmla="*/ 86 h 101"/>
                <a:gd name="T14" fmla="*/ 0 w 164"/>
                <a:gd name="T15" fmla="*/ 16 h 101"/>
                <a:gd name="T16" fmla="*/ 18 w 164"/>
                <a:gd name="T17" fmla="*/ 1 h 101"/>
                <a:gd name="T18" fmla="*/ 83 w 164"/>
                <a:gd name="T1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01">
                  <a:moveTo>
                    <a:pt x="83" y="1"/>
                  </a:moveTo>
                  <a:cubicBezTo>
                    <a:pt x="105" y="1"/>
                    <a:pt x="126" y="1"/>
                    <a:pt x="147" y="1"/>
                  </a:cubicBezTo>
                  <a:cubicBezTo>
                    <a:pt x="159" y="0"/>
                    <a:pt x="164" y="5"/>
                    <a:pt x="164" y="17"/>
                  </a:cubicBezTo>
                  <a:cubicBezTo>
                    <a:pt x="164" y="40"/>
                    <a:pt x="164" y="62"/>
                    <a:pt x="164" y="85"/>
                  </a:cubicBezTo>
                  <a:cubicBezTo>
                    <a:pt x="164" y="96"/>
                    <a:pt x="159" y="101"/>
                    <a:pt x="148" y="101"/>
                  </a:cubicBezTo>
                  <a:cubicBezTo>
                    <a:pt x="104" y="100"/>
                    <a:pt x="59" y="100"/>
                    <a:pt x="15" y="101"/>
                  </a:cubicBezTo>
                  <a:cubicBezTo>
                    <a:pt x="5" y="101"/>
                    <a:pt x="0" y="96"/>
                    <a:pt x="0" y="86"/>
                  </a:cubicBezTo>
                  <a:cubicBezTo>
                    <a:pt x="0" y="63"/>
                    <a:pt x="0" y="40"/>
                    <a:pt x="0" y="16"/>
                  </a:cubicBezTo>
                  <a:cubicBezTo>
                    <a:pt x="0" y="4"/>
                    <a:pt x="6" y="0"/>
                    <a:pt x="18" y="1"/>
                  </a:cubicBezTo>
                  <a:cubicBezTo>
                    <a:pt x="40" y="1"/>
                    <a:pt x="61" y="1"/>
                    <a:pt x="83" y="1"/>
                  </a:cubicBezTo>
                  <a:close/>
                </a:path>
              </a:pathLst>
            </a:custGeom>
            <a:solidFill>
              <a:srgbClr val="AEA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9F33FFC0-0319-580F-DA86-CA9EC5E0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2320"/>
              <a:ext cx="111" cy="114"/>
            </a:xfrm>
            <a:custGeom>
              <a:avLst/>
              <a:gdLst>
                <a:gd name="T0" fmla="*/ 22 w 46"/>
                <a:gd name="T1" fmla="*/ 3 h 48"/>
                <a:gd name="T2" fmla="*/ 45 w 46"/>
                <a:gd name="T3" fmla="*/ 25 h 48"/>
                <a:gd name="T4" fmla="*/ 22 w 46"/>
                <a:gd name="T5" fmla="*/ 48 h 48"/>
                <a:gd name="T6" fmla="*/ 0 w 46"/>
                <a:gd name="T7" fmla="*/ 26 h 48"/>
                <a:gd name="T8" fmla="*/ 22 w 46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22" y="3"/>
                  </a:moveTo>
                  <a:cubicBezTo>
                    <a:pt x="40" y="0"/>
                    <a:pt x="45" y="8"/>
                    <a:pt x="45" y="25"/>
                  </a:cubicBezTo>
                  <a:cubicBezTo>
                    <a:pt x="46" y="44"/>
                    <a:pt x="39" y="48"/>
                    <a:pt x="22" y="48"/>
                  </a:cubicBezTo>
                  <a:cubicBezTo>
                    <a:pt x="6" y="48"/>
                    <a:pt x="0" y="43"/>
                    <a:pt x="0" y="26"/>
                  </a:cubicBezTo>
                  <a:cubicBezTo>
                    <a:pt x="1" y="11"/>
                    <a:pt x="3" y="0"/>
                    <a:pt x="22" y="3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7E424C07-926D-EA9D-E206-07D67EC3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2450"/>
              <a:ext cx="110" cy="104"/>
            </a:xfrm>
            <a:custGeom>
              <a:avLst/>
              <a:gdLst>
                <a:gd name="T0" fmla="*/ 43 w 46"/>
                <a:gd name="T1" fmla="*/ 23 h 44"/>
                <a:gd name="T2" fmla="*/ 24 w 46"/>
                <a:gd name="T3" fmla="*/ 44 h 44"/>
                <a:gd name="T4" fmla="*/ 0 w 46"/>
                <a:gd name="T5" fmla="*/ 22 h 44"/>
                <a:gd name="T6" fmla="*/ 22 w 46"/>
                <a:gd name="T7" fmla="*/ 0 h 44"/>
                <a:gd name="T8" fmla="*/ 43 w 46"/>
                <a:gd name="T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3" y="23"/>
                  </a:moveTo>
                  <a:cubicBezTo>
                    <a:pt x="46" y="38"/>
                    <a:pt x="39" y="44"/>
                    <a:pt x="24" y="44"/>
                  </a:cubicBezTo>
                  <a:cubicBezTo>
                    <a:pt x="8" y="43"/>
                    <a:pt x="0" y="39"/>
                    <a:pt x="0" y="22"/>
                  </a:cubicBezTo>
                  <a:cubicBezTo>
                    <a:pt x="0" y="7"/>
                    <a:pt x="6" y="0"/>
                    <a:pt x="22" y="0"/>
                  </a:cubicBezTo>
                  <a:cubicBezTo>
                    <a:pt x="39" y="0"/>
                    <a:pt x="45" y="6"/>
                    <a:pt x="43" y="23"/>
                  </a:cubicBezTo>
                  <a:close/>
                </a:path>
              </a:pathLst>
            </a:custGeom>
            <a:solidFill>
              <a:srgbClr val="48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92909214-8A8C-6408-BD17-A0B5C6A25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448"/>
              <a:ext cx="112" cy="106"/>
            </a:xfrm>
            <a:custGeom>
              <a:avLst/>
              <a:gdLst>
                <a:gd name="T0" fmla="*/ 4 w 47"/>
                <a:gd name="T1" fmla="*/ 23 h 45"/>
                <a:gd name="T2" fmla="*/ 26 w 47"/>
                <a:gd name="T3" fmla="*/ 1 h 45"/>
                <a:gd name="T4" fmla="*/ 46 w 47"/>
                <a:gd name="T5" fmla="*/ 25 h 45"/>
                <a:gd name="T6" fmla="*/ 24 w 47"/>
                <a:gd name="T7" fmla="*/ 44 h 45"/>
                <a:gd name="T8" fmla="*/ 4 w 47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4" y="23"/>
                  </a:moveTo>
                  <a:cubicBezTo>
                    <a:pt x="0" y="4"/>
                    <a:pt x="11" y="1"/>
                    <a:pt x="26" y="1"/>
                  </a:cubicBezTo>
                  <a:cubicBezTo>
                    <a:pt x="44" y="0"/>
                    <a:pt x="46" y="11"/>
                    <a:pt x="46" y="25"/>
                  </a:cubicBezTo>
                  <a:cubicBezTo>
                    <a:pt x="47" y="41"/>
                    <a:pt x="38" y="44"/>
                    <a:pt x="24" y="44"/>
                  </a:cubicBezTo>
                  <a:cubicBezTo>
                    <a:pt x="7" y="45"/>
                    <a:pt x="0" y="38"/>
                    <a:pt x="4" y="23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88154201-BC6B-431F-0600-D47F00F75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1969"/>
              <a:ext cx="376" cy="26"/>
            </a:xfrm>
            <a:custGeom>
              <a:avLst/>
              <a:gdLst>
                <a:gd name="T0" fmla="*/ 0 w 157"/>
                <a:gd name="T1" fmla="*/ 0 h 11"/>
                <a:gd name="T2" fmla="*/ 157 w 157"/>
                <a:gd name="T3" fmla="*/ 0 h 11"/>
                <a:gd name="T4" fmla="*/ 0 w 15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1">
                  <a:moveTo>
                    <a:pt x="0" y="0"/>
                  </a:moveTo>
                  <a:cubicBezTo>
                    <a:pt x="52" y="0"/>
                    <a:pt x="104" y="0"/>
                    <a:pt x="157" y="0"/>
                  </a:cubicBezTo>
                  <a:cubicBezTo>
                    <a:pt x="146" y="9"/>
                    <a:pt x="21" y="11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DB1E0AB4-1CD7-ECD9-3259-C3C44EBD7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" y="2061"/>
              <a:ext cx="38" cy="171"/>
            </a:xfrm>
            <a:custGeom>
              <a:avLst/>
              <a:gdLst>
                <a:gd name="T0" fmla="*/ 15 w 16"/>
                <a:gd name="T1" fmla="*/ 37 h 72"/>
                <a:gd name="T2" fmla="*/ 15 w 16"/>
                <a:gd name="T3" fmla="*/ 64 h 72"/>
                <a:gd name="T4" fmla="*/ 8 w 16"/>
                <a:gd name="T5" fmla="*/ 72 h 72"/>
                <a:gd name="T6" fmla="*/ 1 w 16"/>
                <a:gd name="T7" fmla="*/ 64 h 72"/>
                <a:gd name="T8" fmla="*/ 1 w 16"/>
                <a:gd name="T9" fmla="*/ 7 h 72"/>
                <a:gd name="T10" fmla="*/ 8 w 16"/>
                <a:gd name="T11" fmla="*/ 0 h 72"/>
                <a:gd name="T12" fmla="*/ 15 w 16"/>
                <a:gd name="T13" fmla="*/ 7 h 72"/>
                <a:gd name="T14" fmla="*/ 15 w 16"/>
                <a:gd name="T15" fmla="*/ 37 h 72"/>
                <a:gd name="T16" fmla="*/ 15 w 16"/>
                <a:gd name="T17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2">
                  <a:moveTo>
                    <a:pt x="15" y="37"/>
                  </a:moveTo>
                  <a:cubicBezTo>
                    <a:pt x="15" y="46"/>
                    <a:pt x="15" y="55"/>
                    <a:pt x="15" y="64"/>
                  </a:cubicBezTo>
                  <a:cubicBezTo>
                    <a:pt x="15" y="69"/>
                    <a:pt x="13" y="72"/>
                    <a:pt x="8" y="72"/>
                  </a:cubicBezTo>
                  <a:cubicBezTo>
                    <a:pt x="3" y="72"/>
                    <a:pt x="1" y="69"/>
                    <a:pt x="1" y="64"/>
                  </a:cubicBezTo>
                  <a:cubicBezTo>
                    <a:pt x="0" y="45"/>
                    <a:pt x="0" y="26"/>
                    <a:pt x="1" y="7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3" y="0"/>
                    <a:pt x="15" y="2"/>
                    <a:pt x="15" y="7"/>
                  </a:cubicBezTo>
                  <a:cubicBezTo>
                    <a:pt x="16" y="17"/>
                    <a:pt x="15" y="2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</a:path>
              </a:pathLst>
            </a:custGeom>
            <a:solidFill>
              <a:srgbClr val="4B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AD5C11D-68FF-BEAF-7832-4343CD7F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090"/>
              <a:ext cx="72" cy="137"/>
            </a:xfrm>
            <a:custGeom>
              <a:avLst/>
              <a:gdLst>
                <a:gd name="T0" fmla="*/ 22 w 30"/>
                <a:gd name="T1" fmla="*/ 33 h 58"/>
                <a:gd name="T2" fmla="*/ 14 w 30"/>
                <a:gd name="T3" fmla="*/ 58 h 58"/>
                <a:gd name="T4" fmla="*/ 7 w 30"/>
                <a:gd name="T5" fmla="*/ 32 h 58"/>
                <a:gd name="T6" fmla="*/ 7 w 30"/>
                <a:gd name="T7" fmla="*/ 10 h 58"/>
                <a:gd name="T8" fmla="*/ 15 w 30"/>
                <a:gd name="T9" fmla="*/ 1 h 58"/>
                <a:gd name="T10" fmla="*/ 22 w 30"/>
                <a:gd name="T11" fmla="*/ 10 h 58"/>
                <a:gd name="T12" fmla="*/ 22 w 30"/>
                <a:gd name="T13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2" y="33"/>
                  </a:moveTo>
                  <a:cubicBezTo>
                    <a:pt x="18" y="40"/>
                    <a:pt x="30" y="58"/>
                    <a:pt x="14" y="58"/>
                  </a:cubicBezTo>
                  <a:cubicBezTo>
                    <a:pt x="0" y="58"/>
                    <a:pt x="9" y="41"/>
                    <a:pt x="7" y="32"/>
                  </a:cubicBezTo>
                  <a:cubicBezTo>
                    <a:pt x="6" y="25"/>
                    <a:pt x="7" y="17"/>
                    <a:pt x="7" y="10"/>
                  </a:cubicBezTo>
                  <a:cubicBezTo>
                    <a:pt x="7" y="5"/>
                    <a:pt x="9" y="1"/>
                    <a:pt x="15" y="1"/>
                  </a:cubicBezTo>
                  <a:cubicBezTo>
                    <a:pt x="21" y="0"/>
                    <a:pt x="22" y="5"/>
                    <a:pt x="22" y="10"/>
                  </a:cubicBezTo>
                  <a:cubicBezTo>
                    <a:pt x="22" y="17"/>
                    <a:pt x="22" y="24"/>
                    <a:pt x="22" y="33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5CA9C5C-C445-FFD6-D031-F673503B0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" y="2118"/>
              <a:ext cx="63" cy="112"/>
            </a:xfrm>
            <a:custGeom>
              <a:avLst/>
              <a:gdLst>
                <a:gd name="T0" fmla="*/ 21 w 26"/>
                <a:gd name="T1" fmla="*/ 22 h 47"/>
                <a:gd name="T2" fmla="*/ 13 w 26"/>
                <a:gd name="T3" fmla="*/ 46 h 47"/>
                <a:gd name="T4" fmla="*/ 7 w 26"/>
                <a:gd name="T5" fmla="*/ 24 h 47"/>
                <a:gd name="T6" fmla="*/ 13 w 26"/>
                <a:gd name="T7" fmla="*/ 0 h 47"/>
                <a:gd name="T8" fmla="*/ 21 w 26"/>
                <a:gd name="T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7">
                  <a:moveTo>
                    <a:pt x="21" y="22"/>
                  </a:moveTo>
                  <a:cubicBezTo>
                    <a:pt x="16" y="31"/>
                    <a:pt x="26" y="46"/>
                    <a:pt x="13" y="46"/>
                  </a:cubicBezTo>
                  <a:cubicBezTo>
                    <a:pt x="0" y="47"/>
                    <a:pt x="6" y="32"/>
                    <a:pt x="7" y="24"/>
                  </a:cubicBezTo>
                  <a:cubicBezTo>
                    <a:pt x="7" y="16"/>
                    <a:pt x="0" y="0"/>
                    <a:pt x="13" y="0"/>
                  </a:cubicBezTo>
                  <a:cubicBezTo>
                    <a:pt x="26" y="0"/>
                    <a:pt x="15" y="16"/>
                    <a:pt x="21" y="2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D4E7A0D3-CA84-4A3A-93AE-8502E003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" y="2154"/>
              <a:ext cx="57" cy="78"/>
            </a:xfrm>
            <a:custGeom>
              <a:avLst/>
              <a:gdLst>
                <a:gd name="T0" fmla="*/ 20 w 24"/>
                <a:gd name="T1" fmla="*/ 17 h 33"/>
                <a:gd name="T2" fmla="*/ 13 w 24"/>
                <a:gd name="T3" fmla="*/ 32 h 33"/>
                <a:gd name="T4" fmla="*/ 5 w 24"/>
                <a:gd name="T5" fmla="*/ 16 h 33"/>
                <a:gd name="T6" fmla="*/ 12 w 24"/>
                <a:gd name="T7" fmla="*/ 1 h 33"/>
                <a:gd name="T8" fmla="*/ 20 w 24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20" y="17"/>
                  </a:moveTo>
                  <a:cubicBezTo>
                    <a:pt x="18" y="22"/>
                    <a:pt x="23" y="32"/>
                    <a:pt x="13" y="32"/>
                  </a:cubicBezTo>
                  <a:cubicBezTo>
                    <a:pt x="0" y="33"/>
                    <a:pt x="5" y="22"/>
                    <a:pt x="5" y="16"/>
                  </a:cubicBezTo>
                  <a:cubicBezTo>
                    <a:pt x="5" y="11"/>
                    <a:pt x="1" y="2"/>
                    <a:pt x="12" y="1"/>
                  </a:cubicBezTo>
                  <a:cubicBezTo>
                    <a:pt x="24" y="0"/>
                    <a:pt x="18" y="11"/>
                    <a:pt x="20" y="17"/>
                  </a:cubicBezTo>
                  <a:close/>
                </a:path>
              </a:pathLst>
            </a:custGeom>
            <a:solidFill>
              <a:srgbClr val="45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CAA90E1-242B-48D3-4219-0A35DB0F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2140"/>
              <a:ext cx="59" cy="90"/>
            </a:xfrm>
            <a:custGeom>
              <a:avLst/>
              <a:gdLst>
                <a:gd name="T0" fmla="*/ 18 w 25"/>
                <a:gd name="T1" fmla="*/ 16 h 38"/>
                <a:gd name="T2" fmla="*/ 18 w 25"/>
                <a:gd name="T3" fmla="*/ 33 h 38"/>
                <a:gd name="T4" fmla="*/ 12 w 25"/>
                <a:gd name="T5" fmla="*/ 38 h 38"/>
                <a:gd name="T6" fmla="*/ 6 w 25"/>
                <a:gd name="T7" fmla="*/ 32 h 38"/>
                <a:gd name="T8" fmla="*/ 6 w 25"/>
                <a:gd name="T9" fmla="*/ 19 h 38"/>
                <a:gd name="T10" fmla="*/ 12 w 25"/>
                <a:gd name="T11" fmla="*/ 0 h 38"/>
                <a:gd name="T12" fmla="*/ 18 w 25"/>
                <a:gd name="T13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8" y="16"/>
                  </a:moveTo>
                  <a:cubicBezTo>
                    <a:pt x="18" y="23"/>
                    <a:pt x="19" y="28"/>
                    <a:pt x="18" y="33"/>
                  </a:cubicBezTo>
                  <a:cubicBezTo>
                    <a:pt x="18" y="36"/>
                    <a:pt x="16" y="38"/>
                    <a:pt x="12" y="38"/>
                  </a:cubicBezTo>
                  <a:cubicBezTo>
                    <a:pt x="8" y="38"/>
                    <a:pt x="6" y="36"/>
                    <a:pt x="6" y="32"/>
                  </a:cubicBezTo>
                  <a:cubicBezTo>
                    <a:pt x="6" y="28"/>
                    <a:pt x="5" y="23"/>
                    <a:pt x="6" y="19"/>
                  </a:cubicBezTo>
                  <a:cubicBezTo>
                    <a:pt x="8" y="12"/>
                    <a:pt x="0" y="0"/>
                    <a:pt x="12" y="0"/>
                  </a:cubicBezTo>
                  <a:cubicBezTo>
                    <a:pt x="25" y="0"/>
                    <a:pt x="15" y="13"/>
                    <a:pt x="18" y="16"/>
                  </a:cubicBez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9C0B0C5-091D-DB8D-5616-E47BB745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2175"/>
              <a:ext cx="41" cy="57"/>
            </a:xfrm>
            <a:custGeom>
              <a:avLst/>
              <a:gdLst>
                <a:gd name="T0" fmla="*/ 17 w 17"/>
                <a:gd name="T1" fmla="*/ 12 h 24"/>
                <a:gd name="T2" fmla="*/ 8 w 17"/>
                <a:gd name="T3" fmla="*/ 24 h 24"/>
                <a:gd name="T4" fmla="*/ 1 w 17"/>
                <a:gd name="T5" fmla="*/ 12 h 24"/>
                <a:gd name="T6" fmla="*/ 8 w 17"/>
                <a:gd name="T7" fmla="*/ 0 h 24"/>
                <a:gd name="T8" fmla="*/ 17 w 1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7" y="12"/>
                  </a:moveTo>
                  <a:cubicBezTo>
                    <a:pt x="17" y="18"/>
                    <a:pt x="16" y="24"/>
                    <a:pt x="8" y="24"/>
                  </a:cubicBezTo>
                  <a:cubicBezTo>
                    <a:pt x="0" y="23"/>
                    <a:pt x="1" y="17"/>
                    <a:pt x="1" y="12"/>
                  </a:cubicBezTo>
                  <a:cubicBezTo>
                    <a:pt x="1" y="7"/>
                    <a:pt x="0" y="1"/>
                    <a:pt x="8" y="0"/>
                  </a:cubicBezTo>
                  <a:cubicBezTo>
                    <a:pt x="17" y="0"/>
                    <a:pt x="17" y="6"/>
                    <a:pt x="17" y="12"/>
                  </a:cubicBezTo>
                  <a:close/>
                </a:path>
              </a:pathLst>
            </a:custGeom>
            <a:solidFill>
              <a:srgbClr val="52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9;p56">
            <a:extLst>
              <a:ext uri="{FF2B5EF4-FFF2-40B4-BE49-F238E27FC236}">
                <a16:creationId xmlns:a16="http://schemas.microsoft.com/office/drawing/2014/main" id="{B28C91A7-ECE5-46C4-9CDE-F8728623B5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Team</a:t>
            </a:r>
          </a:p>
        </p:txBody>
      </p:sp>
      <p:sp>
        <p:nvSpPr>
          <p:cNvPr id="3" name="Google Shape;1500;p56">
            <a:extLst>
              <a:ext uri="{FF2B5EF4-FFF2-40B4-BE49-F238E27FC236}">
                <a16:creationId xmlns:a16="http://schemas.microsoft.com/office/drawing/2014/main" id="{FA0CE5A2-5991-444B-B0DE-D752DFC649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3521326"/>
            <a:ext cx="2305504" cy="527700"/>
          </a:xfrm>
        </p:spPr>
        <p:txBody>
          <a:bodyPr anchor="ctr" anchorCtr="1"/>
          <a:lstStyle/>
          <a:p>
            <a:pPr lvl="0" algn="ctr"/>
            <a:r>
              <a:rPr lang="en-US" sz="2500">
                <a:solidFill>
                  <a:srgbClr val="434343"/>
                </a:solidFill>
              </a:rPr>
              <a:t>Mark Doe</a:t>
            </a:r>
          </a:p>
        </p:txBody>
      </p:sp>
      <p:sp>
        <p:nvSpPr>
          <p:cNvPr id="4" name="Google Shape;1501;p56">
            <a:extLst>
              <a:ext uri="{FF2B5EF4-FFF2-40B4-BE49-F238E27FC236}">
                <a16:creationId xmlns:a16="http://schemas.microsoft.com/office/drawing/2014/main" id="{74B9ADA3-7358-4C45-BBFD-6F4E42AF79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521326"/>
            <a:ext cx="2305504" cy="527700"/>
          </a:xfrm>
        </p:spPr>
        <p:txBody>
          <a:bodyPr anchor="ctr" anchorCtr="1"/>
          <a:lstStyle/>
          <a:p>
            <a:pPr lvl="0" algn="ctr"/>
            <a:r>
              <a:rPr lang="en-US" sz="2500">
                <a:solidFill>
                  <a:srgbClr val="434343"/>
                </a:solidFill>
              </a:rPr>
              <a:t>John James</a:t>
            </a:r>
          </a:p>
        </p:txBody>
      </p:sp>
      <p:sp>
        <p:nvSpPr>
          <p:cNvPr id="5" name="Google Shape;1502;p56">
            <a:extLst>
              <a:ext uri="{FF2B5EF4-FFF2-40B4-BE49-F238E27FC236}">
                <a16:creationId xmlns:a16="http://schemas.microsoft.com/office/drawing/2014/main" id="{7CD5AAF2-930C-4D23-9B4F-26C3C43B3C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943176"/>
            <a:ext cx="2305504" cy="7655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talk a bit about this person here</a:t>
            </a:r>
          </a:p>
        </p:txBody>
      </p:sp>
      <p:sp>
        <p:nvSpPr>
          <p:cNvPr id="6" name="Google Shape;1503;p56">
            <a:extLst>
              <a:ext uri="{FF2B5EF4-FFF2-40B4-BE49-F238E27FC236}">
                <a16:creationId xmlns:a16="http://schemas.microsoft.com/office/drawing/2014/main" id="{5036646A-1D89-4D43-B8A7-99EDCB035F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3521326"/>
            <a:ext cx="2305504" cy="527700"/>
          </a:xfrm>
        </p:spPr>
        <p:txBody>
          <a:bodyPr anchor="ctr" anchorCtr="1"/>
          <a:lstStyle/>
          <a:p>
            <a:pPr lvl="0" algn="ctr"/>
            <a:r>
              <a:rPr lang="en-US" sz="2500">
                <a:solidFill>
                  <a:srgbClr val="434343"/>
                </a:solidFill>
              </a:rPr>
              <a:t>Helen Barry</a:t>
            </a:r>
          </a:p>
        </p:txBody>
      </p:sp>
      <p:sp>
        <p:nvSpPr>
          <p:cNvPr id="7" name="Google Shape;1504;p56">
            <a:extLst>
              <a:ext uri="{FF2B5EF4-FFF2-40B4-BE49-F238E27FC236}">
                <a16:creationId xmlns:a16="http://schemas.microsoft.com/office/drawing/2014/main" id="{65AEAAF8-99D9-45F7-B3E4-2F3A03ED1E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943176"/>
            <a:ext cx="2305504" cy="7655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talk a bit about this person here</a:t>
            </a:r>
          </a:p>
        </p:txBody>
      </p:sp>
      <p:sp>
        <p:nvSpPr>
          <p:cNvPr id="8" name="Google Shape;1505;p56">
            <a:extLst>
              <a:ext uri="{FF2B5EF4-FFF2-40B4-BE49-F238E27FC236}">
                <a16:creationId xmlns:a16="http://schemas.microsoft.com/office/drawing/2014/main" id="{CC80BF6E-2D1A-4B92-B0CC-22B4329805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943176"/>
            <a:ext cx="2305504" cy="7655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talk a bit about this person here</a:t>
            </a:r>
          </a:p>
        </p:txBody>
      </p:sp>
      <p:sp>
        <p:nvSpPr>
          <p:cNvPr id="9" name="Cruz 1">
            <a:extLst>
              <a:ext uri="{FF2B5EF4-FFF2-40B4-BE49-F238E27FC236}">
                <a16:creationId xmlns:a16="http://schemas.microsoft.com/office/drawing/2014/main" id="{AF2572C5-7231-493A-891D-6315B6D8A8B3}"/>
              </a:ext>
            </a:extLst>
          </p:cNvPr>
          <p:cNvSpPr/>
          <p:nvPr/>
        </p:nvSpPr>
        <p:spPr>
          <a:xfrm>
            <a:off x="993193" y="1551288"/>
            <a:ext cx="1759113" cy="1759113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10" name="Cruz 13">
            <a:extLst>
              <a:ext uri="{FF2B5EF4-FFF2-40B4-BE49-F238E27FC236}">
                <a16:creationId xmlns:a16="http://schemas.microsoft.com/office/drawing/2014/main" id="{C623C1B6-AC04-496D-90E7-79FF76A1D4EC}"/>
              </a:ext>
            </a:extLst>
          </p:cNvPr>
          <p:cNvSpPr/>
          <p:nvPr/>
        </p:nvSpPr>
        <p:spPr>
          <a:xfrm>
            <a:off x="3692411" y="1609984"/>
            <a:ext cx="1759113" cy="1759113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11" name="Cruz 14">
            <a:extLst>
              <a:ext uri="{FF2B5EF4-FFF2-40B4-BE49-F238E27FC236}">
                <a16:creationId xmlns:a16="http://schemas.microsoft.com/office/drawing/2014/main" id="{3D6A89AC-C6D0-4164-9C41-BE142B79F0FD}"/>
              </a:ext>
            </a:extLst>
          </p:cNvPr>
          <p:cNvSpPr/>
          <p:nvPr/>
        </p:nvSpPr>
        <p:spPr>
          <a:xfrm>
            <a:off x="6408352" y="1609984"/>
            <a:ext cx="1759113" cy="1759113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7F1856C-6E9E-6F4A-A997-0DA7873CDC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7626" y="1951037"/>
            <a:ext cx="1112838" cy="1074738"/>
            <a:chOff x="830" y="1229"/>
            <a:chExt cx="701" cy="6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5EC0C8E-F0AF-482A-6427-BF92964FC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" y="1229"/>
              <a:ext cx="701" cy="677"/>
            </a:xfrm>
            <a:custGeom>
              <a:avLst/>
              <a:gdLst>
                <a:gd name="T0" fmla="*/ 1 w 668"/>
                <a:gd name="T1" fmla="*/ 324 h 645"/>
                <a:gd name="T2" fmla="*/ 1 w 668"/>
                <a:gd name="T3" fmla="*/ 308 h 645"/>
                <a:gd name="T4" fmla="*/ 10 w 668"/>
                <a:gd name="T5" fmla="*/ 247 h 645"/>
                <a:gd name="T6" fmla="*/ 22 w 668"/>
                <a:gd name="T7" fmla="*/ 209 h 645"/>
                <a:gd name="T8" fmla="*/ 49 w 668"/>
                <a:gd name="T9" fmla="*/ 155 h 645"/>
                <a:gd name="T10" fmla="*/ 122 w 668"/>
                <a:gd name="T11" fmla="*/ 75 h 645"/>
                <a:gd name="T12" fmla="*/ 193 w 668"/>
                <a:gd name="T13" fmla="*/ 32 h 645"/>
                <a:gd name="T14" fmla="*/ 246 w 668"/>
                <a:gd name="T15" fmla="*/ 13 h 645"/>
                <a:gd name="T16" fmla="*/ 288 w 668"/>
                <a:gd name="T17" fmla="*/ 5 h 645"/>
                <a:gd name="T18" fmla="*/ 358 w 668"/>
                <a:gd name="T19" fmla="*/ 2 h 645"/>
                <a:gd name="T20" fmla="*/ 414 w 668"/>
                <a:gd name="T21" fmla="*/ 11 h 645"/>
                <a:gd name="T22" fmla="*/ 445 w 668"/>
                <a:gd name="T23" fmla="*/ 19 h 645"/>
                <a:gd name="T24" fmla="*/ 480 w 668"/>
                <a:gd name="T25" fmla="*/ 33 h 645"/>
                <a:gd name="T26" fmla="*/ 535 w 668"/>
                <a:gd name="T27" fmla="*/ 66 h 645"/>
                <a:gd name="T28" fmla="*/ 599 w 668"/>
                <a:gd name="T29" fmla="*/ 128 h 645"/>
                <a:gd name="T30" fmla="*/ 635 w 668"/>
                <a:gd name="T31" fmla="*/ 186 h 645"/>
                <a:gd name="T32" fmla="*/ 654 w 668"/>
                <a:gd name="T33" fmla="*/ 234 h 645"/>
                <a:gd name="T34" fmla="*/ 666 w 668"/>
                <a:gd name="T35" fmla="*/ 291 h 645"/>
                <a:gd name="T36" fmla="*/ 667 w 668"/>
                <a:gd name="T37" fmla="*/ 314 h 645"/>
                <a:gd name="T38" fmla="*/ 667 w 668"/>
                <a:gd name="T39" fmla="*/ 335 h 645"/>
                <a:gd name="T40" fmla="*/ 658 w 668"/>
                <a:gd name="T41" fmla="*/ 397 h 645"/>
                <a:gd name="T42" fmla="*/ 646 w 668"/>
                <a:gd name="T43" fmla="*/ 436 h 645"/>
                <a:gd name="T44" fmla="*/ 615 w 668"/>
                <a:gd name="T45" fmla="*/ 496 h 645"/>
                <a:gd name="T46" fmla="*/ 555 w 668"/>
                <a:gd name="T47" fmla="*/ 565 h 645"/>
                <a:gd name="T48" fmla="*/ 502 w 668"/>
                <a:gd name="T49" fmla="*/ 601 h 645"/>
                <a:gd name="T50" fmla="*/ 454 w 668"/>
                <a:gd name="T51" fmla="*/ 623 h 645"/>
                <a:gd name="T52" fmla="*/ 402 w 668"/>
                <a:gd name="T53" fmla="*/ 638 h 645"/>
                <a:gd name="T54" fmla="*/ 370 w 668"/>
                <a:gd name="T55" fmla="*/ 644 h 645"/>
                <a:gd name="T56" fmla="*/ 366 w 668"/>
                <a:gd name="T57" fmla="*/ 645 h 645"/>
                <a:gd name="T58" fmla="*/ 309 w 668"/>
                <a:gd name="T59" fmla="*/ 644 h 645"/>
                <a:gd name="T60" fmla="*/ 279 w 668"/>
                <a:gd name="T61" fmla="*/ 640 h 645"/>
                <a:gd name="T62" fmla="*/ 237 w 668"/>
                <a:gd name="T63" fmla="*/ 631 h 645"/>
                <a:gd name="T64" fmla="*/ 193 w 668"/>
                <a:gd name="T65" fmla="*/ 615 h 645"/>
                <a:gd name="T66" fmla="*/ 149 w 668"/>
                <a:gd name="T67" fmla="*/ 591 h 645"/>
                <a:gd name="T68" fmla="*/ 83 w 668"/>
                <a:gd name="T69" fmla="*/ 535 h 645"/>
                <a:gd name="T70" fmla="*/ 31 w 668"/>
                <a:gd name="T71" fmla="*/ 457 h 645"/>
                <a:gd name="T72" fmla="*/ 4 w 668"/>
                <a:gd name="T73" fmla="*/ 368 h 645"/>
                <a:gd name="T74" fmla="*/ 0 w 668"/>
                <a:gd name="T75" fmla="*/ 324 h 645"/>
                <a:gd name="T76" fmla="*/ 1 w 668"/>
                <a:gd name="T77" fmla="*/ 324 h 645"/>
                <a:gd name="T78" fmla="*/ 335 w 668"/>
                <a:gd name="T79" fmla="*/ 19 h 645"/>
                <a:gd name="T80" fmla="*/ 222 w 668"/>
                <a:gd name="T81" fmla="*/ 39 h 645"/>
                <a:gd name="T82" fmla="*/ 156 w 668"/>
                <a:gd name="T83" fmla="*/ 71 h 645"/>
                <a:gd name="T84" fmla="*/ 65 w 668"/>
                <a:gd name="T85" fmla="*/ 164 h 645"/>
                <a:gd name="T86" fmla="*/ 33 w 668"/>
                <a:gd name="T87" fmla="*/ 231 h 645"/>
                <a:gd name="T88" fmla="*/ 19 w 668"/>
                <a:gd name="T89" fmla="*/ 299 h 645"/>
                <a:gd name="T90" fmla="*/ 24 w 668"/>
                <a:gd name="T91" fmla="*/ 383 h 645"/>
                <a:gd name="T92" fmla="*/ 43 w 668"/>
                <a:gd name="T93" fmla="*/ 442 h 645"/>
                <a:gd name="T94" fmla="*/ 88 w 668"/>
                <a:gd name="T95" fmla="*/ 514 h 645"/>
                <a:gd name="T96" fmla="*/ 165 w 668"/>
                <a:gd name="T97" fmla="*/ 581 h 645"/>
                <a:gd name="T98" fmla="*/ 214 w 668"/>
                <a:gd name="T99" fmla="*/ 605 h 645"/>
                <a:gd name="T100" fmla="*/ 254 w 668"/>
                <a:gd name="T101" fmla="*/ 617 h 645"/>
                <a:gd name="T102" fmla="*/ 304 w 668"/>
                <a:gd name="T103" fmla="*/ 625 h 645"/>
                <a:gd name="T104" fmla="*/ 405 w 668"/>
                <a:gd name="T105" fmla="*/ 620 h 645"/>
                <a:gd name="T106" fmla="*/ 477 w 668"/>
                <a:gd name="T107" fmla="*/ 595 h 645"/>
                <a:gd name="T108" fmla="*/ 544 w 668"/>
                <a:gd name="T109" fmla="*/ 551 h 645"/>
                <a:gd name="T110" fmla="*/ 627 w 668"/>
                <a:gd name="T111" fmla="*/ 436 h 645"/>
                <a:gd name="T112" fmla="*/ 646 w 668"/>
                <a:gd name="T113" fmla="*/ 370 h 645"/>
                <a:gd name="T114" fmla="*/ 644 w 668"/>
                <a:gd name="T115" fmla="*/ 266 h 645"/>
                <a:gd name="T116" fmla="*/ 625 w 668"/>
                <a:gd name="T117" fmla="*/ 206 h 645"/>
                <a:gd name="T118" fmla="*/ 593 w 668"/>
                <a:gd name="T119" fmla="*/ 149 h 645"/>
                <a:gd name="T120" fmla="*/ 478 w 668"/>
                <a:gd name="T121" fmla="*/ 52 h 645"/>
                <a:gd name="T122" fmla="*/ 407 w 668"/>
                <a:gd name="T123" fmla="*/ 27 h 645"/>
                <a:gd name="T124" fmla="*/ 335 w 668"/>
                <a:gd name="T125" fmla="*/ 1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" h="645">
                  <a:moveTo>
                    <a:pt x="1" y="324"/>
                  </a:moveTo>
                  <a:cubicBezTo>
                    <a:pt x="1" y="318"/>
                    <a:pt x="1" y="313"/>
                    <a:pt x="1" y="308"/>
                  </a:cubicBezTo>
                  <a:cubicBezTo>
                    <a:pt x="1" y="287"/>
                    <a:pt x="5" y="267"/>
                    <a:pt x="10" y="247"/>
                  </a:cubicBezTo>
                  <a:cubicBezTo>
                    <a:pt x="14" y="234"/>
                    <a:pt x="17" y="222"/>
                    <a:pt x="22" y="209"/>
                  </a:cubicBezTo>
                  <a:cubicBezTo>
                    <a:pt x="29" y="190"/>
                    <a:pt x="39" y="173"/>
                    <a:pt x="49" y="155"/>
                  </a:cubicBezTo>
                  <a:cubicBezTo>
                    <a:pt x="69" y="125"/>
                    <a:pt x="93" y="98"/>
                    <a:pt x="122" y="75"/>
                  </a:cubicBezTo>
                  <a:cubicBezTo>
                    <a:pt x="143" y="58"/>
                    <a:pt x="167" y="42"/>
                    <a:pt x="193" y="32"/>
                  </a:cubicBezTo>
                  <a:cubicBezTo>
                    <a:pt x="210" y="25"/>
                    <a:pt x="228" y="18"/>
                    <a:pt x="246" y="13"/>
                  </a:cubicBezTo>
                  <a:cubicBezTo>
                    <a:pt x="260" y="9"/>
                    <a:pt x="274" y="8"/>
                    <a:pt x="288" y="5"/>
                  </a:cubicBezTo>
                  <a:cubicBezTo>
                    <a:pt x="311" y="0"/>
                    <a:pt x="335" y="1"/>
                    <a:pt x="358" y="2"/>
                  </a:cubicBezTo>
                  <a:cubicBezTo>
                    <a:pt x="377" y="3"/>
                    <a:pt x="395" y="7"/>
                    <a:pt x="414" y="11"/>
                  </a:cubicBezTo>
                  <a:cubicBezTo>
                    <a:pt x="424" y="13"/>
                    <a:pt x="435" y="16"/>
                    <a:pt x="445" y="19"/>
                  </a:cubicBezTo>
                  <a:cubicBezTo>
                    <a:pt x="457" y="24"/>
                    <a:pt x="469" y="28"/>
                    <a:pt x="480" y="33"/>
                  </a:cubicBezTo>
                  <a:cubicBezTo>
                    <a:pt x="499" y="42"/>
                    <a:pt x="518" y="53"/>
                    <a:pt x="535" y="66"/>
                  </a:cubicBezTo>
                  <a:cubicBezTo>
                    <a:pt x="559" y="84"/>
                    <a:pt x="580" y="104"/>
                    <a:pt x="599" y="128"/>
                  </a:cubicBezTo>
                  <a:cubicBezTo>
                    <a:pt x="613" y="146"/>
                    <a:pt x="626" y="165"/>
                    <a:pt x="635" y="186"/>
                  </a:cubicBezTo>
                  <a:cubicBezTo>
                    <a:pt x="643" y="202"/>
                    <a:pt x="649" y="218"/>
                    <a:pt x="654" y="234"/>
                  </a:cubicBezTo>
                  <a:cubicBezTo>
                    <a:pt x="659" y="253"/>
                    <a:pt x="663" y="272"/>
                    <a:pt x="666" y="291"/>
                  </a:cubicBezTo>
                  <a:cubicBezTo>
                    <a:pt x="668" y="298"/>
                    <a:pt x="667" y="306"/>
                    <a:pt x="667" y="314"/>
                  </a:cubicBezTo>
                  <a:cubicBezTo>
                    <a:pt x="667" y="321"/>
                    <a:pt x="667" y="328"/>
                    <a:pt x="667" y="335"/>
                  </a:cubicBezTo>
                  <a:cubicBezTo>
                    <a:pt x="667" y="356"/>
                    <a:pt x="663" y="377"/>
                    <a:pt x="658" y="397"/>
                  </a:cubicBezTo>
                  <a:cubicBezTo>
                    <a:pt x="655" y="410"/>
                    <a:pt x="651" y="423"/>
                    <a:pt x="646" y="436"/>
                  </a:cubicBezTo>
                  <a:cubicBezTo>
                    <a:pt x="638" y="457"/>
                    <a:pt x="628" y="477"/>
                    <a:pt x="615" y="496"/>
                  </a:cubicBezTo>
                  <a:cubicBezTo>
                    <a:pt x="598" y="522"/>
                    <a:pt x="578" y="545"/>
                    <a:pt x="555" y="565"/>
                  </a:cubicBezTo>
                  <a:cubicBezTo>
                    <a:pt x="539" y="579"/>
                    <a:pt x="521" y="591"/>
                    <a:pt x="502" y="601"/>
                  </a:cubicBezTo>
                  <a:cubicBezTo>
                    <a:pt x="487" y="609"/>
                    <a:pt x="471" y="617"/>
                    <a:pt x="454" y="623"/>
                  </a:cubicBezTo>
                  <a:cubicBezTo>
                    <a:pt x="437" y="630"/>
                    <a:pt x="419" y="634"/>
                    <a:pt x="402" y="638"/>
                  </a:cubicBezTo>
                  <a:cubicBezTo>
                    <a:pt x="391" y="641"/>
                    <a:pt x="381" y="642"/>
                    <a:pt x="370" y="644"/>
                  </a:cubicBezTo>
                  <a:cubicBezTo>
                    <a:pt x="369" y="645"/>
                    <a:pt x="367" y="645"/>
                    <a:pt x="366" y="645"/>
                  </a:cubicBezTo>
                  <a:cubicBezTo>
                    <a:pt x="347" y="645"/>
                    <a:pt x="328" y="645"/>
                    <a:pt x="309" y="644"/>
                  </a:cubicBezTo>
                  <a:cubicBezTo>
                    <a:pt x="299" y="644"/>
                    <a:pt x="289" y="642"/>
                    <a:pt x="279" y="640"/>
                  </a:cubicBezTo>
                  <a:cubicBezTo>
                    <a:pt x="265" y="637"/>
                    <a:pt x="251" y="635"/>
                    <a:pt x="237" y="631"/>
                  </a:cubicBezTo>
                  <a:cubicBezTo>
                    <a:pt x="222" y="626"/>
                    <a:pt x="208" y="621"/>
                    <a:pt x="193" y="615"/>
                  </a:cubicBezTo>
                  <a:cubicBezTo>
                    <a:pt x="178" y="608"/>
                    <a:pt x="163" y="600"/>
                    <a:pt x="149" y="591"/>
                  </a:cubicBezTo>
                  <a:cubicBezTo>
                    <a:pt x="124" y="576"/>
                    <a:pt x="102" y="557"/>
                    <a:pt x="83" y="535"/>
                  </a:cubicBezTo>
                  <a:cubicBezTo>
                    <a:pt x="62" y="511"/>
                    <a:pt x="45" y="485"/>
                    <a:pt x="31" y="457"/>
                  </a:cubicBezTo>
                  <a:cubicBezTo>
                    <a:pt x="17" y="429"/>
                    <a:pt x="8" y="399"/>
                    <a:pt x="4" y="368"/>
                  </a:cubicBezTo>
                  <a:cubicBezTo>
                    <a:pt x="3" y="353"/>
                    <a:pt x="1" y="338"/>
                    <a:pt x="0" y="324"/>
                  </a:cubicBezTo>
                  <a:cubicBezTo>
                    <a:pt x="0" y="324"/>
                    <a:pt x="1" y="324"/>
                    <a:pt x="1" y="324"/>
                  </a:cubicBezTo>
                  <a:close/>
                  <a:moveTo>
                    <a:pt x="335" y="19"/>
                  </a:moveTo>
                  <a:cubicBezTo>
                    <a:pt x="296" y="20"/>
                    <a:pt x="259" y="26"/>
                    <a:pt x="222" y="39"/>
                  </a:cubicBezTo>
                  <a:cubicBezTo>
                    <a:pt x="199" y="47"/>
                    <a:pt x="177" y="58"/>
                    <a:pt x="156" y="71"/>
                  </a:cubicBezTo>
                  <a:cubicBezTo>
                    <a:pt x="119" y="96"/>
                    <a:pt x="89" y="126"/>
                    <a:pt x="65" y="164"/>
                  </a:cubicBezTo>
                  <a:cubicBezTo>
                    <a:pt x="52" y="185"/>
                    <a:pt x="41" y="207"/>
                    <a:pt x="33" y="231"/>
                  </a:cubicBezTo>
                  <a:cubicBezTo>
                    <a:pt x="25" y="253"/>
                    <a:pt x="21" y="276"/>
                    <a:pt x="19" y="299"/>
                  </a:cubicBezTo>
                  <a:cubicBezTo>
                    <a:pt x="17" y="327"/>
                    <a:pt x="19" y="355"/>
                    <a:pt x="24" y="383"/>
                  </a:cubicBezTo>
                  <a:cubicBezTo>
                    <a:pt x="28" y="404"/>
                    <a:pt x="34" y="423"/>
                    <a:pt x="43" y="442"/>
                  </a:cubicBezTo>
                  <a:cubicBezTo>
                    <a:pt x="55" y="468"/>
                    <a:pt x="70" y="492"/>
                    <a:pt x="88" y="514"/>
                  </a:cubicBezTo>
                  <a:cubicBezTo>
                    <a:pt x="110" y="540"/>
                    <a:pt x="135" y="563"/>
                    <a:pt x="165" y="581"/>
                  </a:cubicBezTo>
                  <a:cubicBezTo>
                    <a:pt x="180" y="590"/>
                    <a:pt x="197" y="599"/>
                    <a:pt x="214" y="605"/>
                  </a:cubicBezTo>
                  <a:cubicBezTo>
                    <a:pt x="227" y="609"/>
                    <a:pt x="240" y="614"/>
                    <a:pt x="254" y="617"/>
                  </a:cubicBezTo>
                  <a:cubicBezTo>
                    <a:pt x="270" y="621"/>
                    <a:pt x="287" y="623"/>
                    <a:pt x="304" y="625"/>
                  </a:cubicBezTo>
                  <a:cubicBezTo>
                    <a:pt x="338" y="630"/>
                    <a:pt x="371" y="627"/>
                    <a:pt x="405" y="620"/>
                  </a:cubicBezTo>
                  <a:cubicBezTo>
                    <a:pt x="430" y="615"/>
                    <a:pt x="454" y="606"/>
                    <a:pt x="477" y="595"/>
                  </a:cubicBezTo>
                  <a:cubicBezTo>
                    <a:pt x="501" y="583"/>
                    <a:pt x="524" y="568"/>
                    <a:pt x="544" y="551"/>
                  </a:cubicBezTo>
                  <a:cubicBezTo>
                    <a:pt x="581" y="519"/>
                    <a:pt x="609" y="481"/>
                    <a:pt x="627" y="436"/>
                  </a:cubicBezTo>
                  <a:cubicBezTo>
                    <a:pt x="636" y="415"/>
                    <a:pt x="643" y="393"/>
                    <a:pt x="646" y="370"/>
                  </a:cubicBezTo>
                  <a:cubicBezTo>
                    <a:pt x="652" y="335"/>
                    <a:pt x="651" y="301"/>
                    <a:pt x="644" y="266"/>
                  </a:cubicBezTo>
                  <a:cubicBezTo>
                    <a:pt x="640" y="245"/>
                    <a:pt x="634" y="226"/>
                    <a:pt x="625" y="206"/>
                  </a:cubicBezTo>
                  <a:cubicBezTo>
                    <a:pt x="617" y="186"/>
                    <a:pt x="606" y="167"/>
                    <a:pt x="593" y="149"/>
                  </a:cubicBezTo>
                  <a:cubicBezTo>
                    <a:pt x="563" y="107"/>
                    <a:pt x="524" y="75"/>
                    <a:pt x="478" y="52"/>
                  </a:cubicBezTo>
                  <a:cubicBezTo>
                    <a:pt x="455" y="41"/>
                    <a:pt x="431" y="32"/>
                    <a:pt x="407" y="27"/>
                  </a:cubicBezTo>
                  <a:cubicBezTo>
                    <a:pt x="383" y="22"/>
                    <a:pt x="359" y="18"/>
                    <a:pt x="335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F7B63F9-C1D7-5ABA-9622-9C66372B3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" y="1334"/>
              <a:ext cx="226" cy="468"/>
            </a:xfrm>
            <a:custGeom>
              <a:avLst/>
              <a:gdLst>
                <a:gd name="T0" fmla="*/ 80 w 215"/>
                <a:gd name="T1" fmla="*/ 362 h 446"/>
                <a:gd name="T2" fmla="*/ 55 w 215"/>
                <a:gd name="T3" fmla="*/ 427 h 446"/>
                <a:gd name="T4" fmla="*/ 32 w 215"/>
                <a:gd name="T5" fmla="*/ 429 h 446"/>
                <a:gd name="T6" fmla="*/ 12 w 215"/>
                <a:gd name="T7" fmla="*/ 418 h 446"/>
                <a:gd name="T8" fmla="*/ 47 w 215"/>
                <a:gd name="T9" fmla="*/ 327 h 446"/>
                <a:gd name="T10" fmla="*/ 50 w 215"/>
                <a:gd name="T11" fmla="*/ 301 h 446"/>
                <a:gd name="T12" fmla="*/ 9 w 215"/>
                <a:gd name="T13" fmla="*/ 285 h 446"/>
                <a:gd name="T14" fmla="*/ 38 w 215"/>
                <a:gd name="T15" fmla="*/ 280 h 446"/>
                <a:gd name="T16" fmla="*/ 44 w 215"/>
                <a:gd name="T17" fmla="*/ 253 h 446"/>
                <a:gd name="T18" fmla="*/ 13 w 215"/>
                <a:gd name="T19" fmla="*/ 248 h 446"/>
                <a:gd name="T20" fmla="*/ 0 w 215"/>
                <a:gd name="T21" fmla="*/ 128 h 446"/>
                <a:gd name="T22" fmla="*/ 1 w 215"/>
                <a:gd name="T23" fmla="*/ 62 h 446"/>
                <a:gd name="T24" fmla="*/ 10 w 215"/>
                <a:gd name="T25" fmla="*/ 55 h 446"/>
                <a:gd name="T26" fmla="*/ 23 w 215"/>
                <a:gd name="T27" fmla="*/ 16 h 446"/>
                <a:gd name="T28" fmla="*/ 175 w 215"/>
                <a:gd name="T29" fmla="*/ 0 h 446"/>
                <a:gd name="T30" fmla="*/ 191 w 215"/>
                <a:gd name="T31" fmla="*/ 47 h 446"/>
                <a:gd name="T32" fmla="*/ 215 w 215"/>
                <a:gd name="T33" fmla="*/ 70 h 446"/>
                <a:gd name="T34" fmla="*/ 215 w 215"/>
                <a:gd name="T35" fmla="*/ 237 h 446"/>
                <a:gd name="T36" fmla="*/ 181 w 215"/>
                <a:gd name="T37" fmla="*/ 248 h 446"/>
                <a:gd name="T38" fmla="*/ 171 w 215"/>
                <a:gd name="T39" fmla="*/ 271 h 446"/>
                <a:gd name="T40" fmla="*/ 188 w 215"/>
                <a:gd name="T41" fmla="*/ 280 h 446"/>
                <a:gd name="T42" fmla="*/ 187 w 215"/>
                <a:gd name="T43" fmla="*/ 301 h 446"/>
                <a:gd name="T44" fmla="*/ 165 w 215"/>
                <a:gd name="T45" fmla="*/ 308 h 446"/>
                <a:gd name="T46" fmla="*/ 200 w 215"/>
                <a:gd name="T47" fmla="*/ 395 h 446"/>
                <a:gd name="T48" fmla="*/ 208 w 215"/>
                <a:gd name="T49" fmla="*/ 423 h 446"/>
                <a:gd name="T50" fmla="*/ 176 w 215"/>
                <a:gd name="T51" fmla="*/ 433 h 446"/>
                <a:gd name="T52" fmla="*/ 157 w 215"/>
                <a:gd name="T53" fmla="*/ 407 h 446"/>
                <a:gd name="T54" fmla="*/ 134 w 215"/>
                <a:gd name="T55" fmla="*/ 352 h 446"/>
                <a:gd name="T56" fmla="*/ 130 w 215"/>
                <a:gd name="T57" fmla="*/ 348 h 446"/>
                <a:gd name="T58" fmla="*/ 130 w 215"/>
                <a:gd name="T59" fmla="*/ 433 h 446"/>
                <a:gd name="T60" fmla="*/ 120 w 215"/>
                <a:gd name="T61" fmla="*/ 446 h 446"/>
                <a:gd name="T62" fmla="*/ 86 w 215"/>
                <a:gd name="T63" fmla="*/ 437 h 446"/>
                <a:gd name="T64" fmla="*/ 84 w 215"/>
                <a:gd name="T65" fmla="*/ 359 h 446"/>
                <a:gd name="T66" fmla="*/ 143 w 215"/>
                <a:gd name="T67" fmla="*/ 90 h 446"/>
                <a:gd name="T68" fmla="*/ 144 w 215"/>
                <a:gd name="T69" fmla="*/ 64 h 446"/>
                <a:gd name="T70" fmla="*/ 156 w 215"/>
                <a:gd name="T71" fmla="*/ 55 h 446"/>
                <a:gd name="T72" fmla="*/ 167 w 215"/>
                <a:gd name="T73" fmla="*/ 33 h 446"/>
                <a:gd name="T74" fmla="*/ 152 w 215"/>
                <a:gd name="T75" fmla="*/ 23 h 446"/>
                <a:gd name="T76" fmla="*/ 54 w 215"/>
                <a:gd name="T77" fmla="*/ 24 h 446"/>
                <a:gd name="T78" fmla="*/ 48 w 215"/>
                <a:gd name="T79" fmla="*/ 47 h 446"/>
                <a:gd name="T80" fmla="*/ 60 w 215"/>
                <a:gd name="T81" fmla="*/ 55 h 446"/>
                <a:gd name="T82" fmla="*/ 70 w 215"/>
                <a:gd name="T83" fmla="*/ 84 h 446"/>
                <a:gd name="T84" fmla="*/ 143 w 215"/>
                <a:gd name="T85" fmla="*/ 90 h 446"/>
                <a:gd name="T86" fmla="*/ 70 w 215"/>
                <a:gd name="T87" fmla="*/ 129 h 446"/>
                <a:gd name="T88" fmla="*/ 70 w 215"/>
                <a:gd name="T89" fmla="*/ 193 h 446"/>
                <a:gd name="T90" fmla="*/ 134 w 215"/>
                <a:gd name="T91" fmla="*/ 203 h 446"/>
                <a:gd name="T92" fmla="*/ 144 w 215"/>
                <a:gd name="T93" fmla="*/ 136 h 446"/>
                <a:gd name="T94" fmla="*/ 136 w 215"/>
                <a:gd name="T95" fmla="*/ 132 h 446"/>
                <a:gd name="T96" fmla="*/ 71 w 215"/>
                <a:gd name="T97" fmla="*/ 128 h 446"/>
                <a:gd name="T98" fmla="*/ 125 w 215"/>
                <a:gd name="T99" fmla="*/ 108 h 446"/>
                <a:gd name="T100" fmla="*/ 89 w 215"/>
                <a:gd name="T101" fmla="*/ 10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46">
                  <a:moveTo>
                    <a:pt x="83" y="359"/>
                  </a:moveTo>
                  <a:cubicBezTo>
                    <a:pt x="82" y="360"/>
                    <a:pt x="80" y="361"/>
                    <a:pt x="80" y="362"/>
                  </a:cubicBezTo>
                  <a:cubicBezTo>
                    <a:pt x="74" y="378"/>
                    <a:pt x="68" y="394"/>
                    <a:pt x="62" y="411"/>
                  </a:cubicBezTo>
                  <a:cubicBezTo>
                    <a:pt x="59" y="416"/>
                    <a:pt x="57" y="422"/>
                    <a:pt x="55" y="427"/>
                  </a:cubicBezTo>
                  <a:cubicBezTo>
                    <a:pt x="53" y="432"/>
                    <a:pt x="50" y="434"/>
                    <a:pt x="46" y="433"/>
                  </a:cubicBezTo>
                  <a:cubicBezTo>
                    <a:pt x="41" y="432"/>
                    <a:pt x="36" y="430"/>
                    <a:pt x="32" y="429"/>
                  </a:cubicBezTo>
                  <a:cubicBezTo>
                    <a:pt x="26" y="427"/>
                    <a:pt x="20" y="425"/>
                    <a:pt x="14" y="423"/>
                  </a:cubicBezTo>
                  <a:cubicBezTo>
                    <a:pt x="12" y="422"/>
                    <a:pt x="11" y="420"/>
                    <a:pt x="12" y="418"/>
                  </a:cubicBezTo>
                  <a:cubicBezTo>
                    <a:pt x="18" y="404"/>
                    <a:pt x="23" y="390"/>
                    <a:pt x="28" y="376"/>
                  </a:cubicBezTo>
                  <a:cubicBezTo>
                    <a:pt x="35" y="359"/>
                    <a:pt x="41" y="343"/>
                    <a:pt x="47" y="327"/>
                  </a:cubicBezTo>
                  <a:cubicBezTo>
                    <a:pt x="50" y="320"/>
                    <a:pt x="52" y="314"/>
                    <a:pt x="55" y="307"/>
                  </a:cubicBezTo>
                  <a:cubicBezTo>
                    <a:pt x="56" y="303"/>
                    <a:pt x="55" y="301"/>
                    <a:pt x="50" y="301"/>
                  </a:cubicBezTo>
                  <a:cubicBezTo>
                    <a:pt x="40" y="301"/>
                    <a:pt x="30" y="301"/>
                    <a:pt x="19" y="301"/>
                  </a:cubicBezTo>
                  <a:cubicBezTo>
                    <a:pt x="11" y="301"/>
                    <a:pt x="6" y="294"/>
                    <a:pt x="9" y="285"/>
                  </a:cubicBezTo>
                  <a:cubicBezTo>
                    <a:pt x="11" y="282"/>
                    <a:pt x="13" y="280"/>
                    <a:pt x="17" y="280"/>
                  </a:cubicBezTo>
                  <a:cubicBezTo>
                    <a:pt x="24" y="280"/>
                    <a:pt x="31" y="280"/>
                    <a:pt x="38" y="280"/>
                  </a:cubicBezTo>
                  <a:cubicBezTo>
                    <a:pt x="42" y="280"/>
                    <a:pt x="44" y="278"/>
                    <a:pt x="44" y="274"/>
                  </a:cubicBezTo>
                  <a:cubicBezTo>
                    <a:pt x="43" y="267"/>
                    <a:pt x="43" y="260"/>
                    <a:pt x="44" y="253"/>
                  </a:cubicBezTo>
                  <a:cubicBezTo>
                    <a:pt x="44" y="249"/>
                    <a:pt x="42" y="247"/>
                    <a:pt x="38" y="248"/>
                  </a:cubicBezTo>
                  <a:cubicBezTo>
                    <a:pt x="29" y="248"/>
                    <a:pt x="21" y="248"/>
                    <a:pt x="13" y="248"/>
                  </a:cubicBezTo>
                  <a:cubicBezTo>
                    <a:pt x="3" y="248"/>
                    <a:pt x="0" y="246"/>
                    <a:pt x="0" y="236"/>
                  </a:cubicBezTo>
                  <a:cubicBezTo>
                    <a:pt x="0" y="200"/>
                    <a:pt x="0" y="164"/>
                    <a:pt x="0" y="128"/>
                  </a:cubicBezTo>
                  <a:cubicBezTo>
                    <a:pt x="0" y="108"/>
                    <a:pt x="0" y="89"/>
                    <a:pt x="0" y="69"/>
                  </a:cubicBezTo>
                  <a:cubicBezTo>
                    <a:pt x="0" y="67"/>
                    <a:pt x="0" y="64"/>
                    <a:pt x="1" y="62"/>
                  </a:cubicBezTo>
                  <a:cubicBezTo>
                    <a:pt x="1" y="58"/>
                    <a:pt x="4" y="56"/>
                    <a:pt x="8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21" y="56"/>
                    <a:pt x="23" y="53"/>
                    <a:pt x="23" y="42"/>
                  </a:cubicBezTo>
                  <a:cubicBezTo>
                    <a:pt x="23" y="34"/>
                    <a:pt x="23" y="25"/>
                    <a:pt x="23" y="16"/>
                  </a:cubicBezTo>
                  <a:cubicBezTo>
                    <a:pt x="23" y="4"/>
                    <a:pt x="28" y="1"/>
                    <a:pt x="39" y="1"/>
                  </a:cubicBezTo>
                  <a:cubicBezTo>
                    <a:pt x="84" y="1"/>
                    <a:pt x="130" y="1"/>
                    <a:pt x="175" y="0"/>
                  </a:cubicBezTo>
                  <a:cubicBezTo>
                    <a:pt x="185" y="0"/>
                    <a:pt x="192" y="7"/>
                    <a:pt x="191" y="17"/>
                  </a:cubicBezTo>
                  <a:cubicBezTo>
                    <a:pt x="191" y="27"/>
                    <a:pt x="191" y="37"/>
                    <a:pt x="191" y="47"/>
                  </a:cubicBezTo>
                  <a:cubicBezTo>
                    <a:pt x="191" y="53"/>
                    <a:pt x="194" y="56"/>
                    <a:pt x="200" y="55"/>
                  </a:cubicBezTo>
                  <a:cubicBezTo>
                    <a:pt x="210" y="54"/>
                    <a:pt x="215" y="60"/>
                    <a:pt x="215" y="70"/>
                  </a:cubicBezTo>
                  <a:cubicBezTo>
                    <a:pt x="215" y="124"/>
                    <a:pt x="215" y="178"/>
                    <a:pt x="215" y="232"/>
                  </a:cubicBezTo>
                  <a:cubicBezTo>
                    <a:pt x="215" y="234"/>
                    <a:pt x="215" y="235"/>
                    <a:pt x="215" y="237"/>
                  </a:cubicBezTo>
                  <a:cubicBezTo>
                    <a:pt x="214" y="244"/>
                    <a:pt x="210" y="248"/>
                    <a:pt x="202" y="248"/>
                  </a:cubicBezTo>
                  <a:cubicBezTo>
                    <a:pt x="195" y="248"/>
                    <a:pt x="188" y="248"/>
                    <a:pt x="181" y="248"/>
                  </a:cubicBezTo>
                  <a:cubicBezTo>
                    <a:pt x="173" y="248"/>
                    <a:pt x="171" y="250"/>
                    <a:pt x="171" y="258"/>
                  </a:cubicBezTo>
                  <a:cubicBezTo>
                    <a:pt x="171" y="263"/>
                    <a:pt x="171" y="267"/>
                    <a:pt x="171" y="271"/>
                  </a:cubicBezTo>
                  <a:cubicBezTo>
                    <a:pt x="171" y="277"/>
                    <a:pt x="174" y="279"/>
                    <a:pt x="179" y="279"/>
                  </a:cubicBezTo>
                  <a:cubicBezTo>
                    <a:pt x="182" y="280"/>
                    <a:pt x="185" y="279"/>
                    <a:pt x="188" y="280"/>
                  </a:cubicBezTo>
                  <a:cubicBezTo>
                    <a:pt x="194" y="280"/>
                    <a:pt x="197" y="284"/>
                    <a:pt x="197" y="291"/>
                  </a:cubicBezTo>
                  <a:cubicBezTo>
                    <a:pt x="197" y="298"/>
                    <a:pt x="194" y="301"/>
                    <a:pt x="187" y="301"/>
                  </a:cubicBezTo>
                  <a:cubicBezTo>
                    <a:pt x="181" y="301"/>
                    <a:pt x="175" y="301"/>
                    <a:pt x="169" y="301"/>
                  </a:cubicBezTo>
                  <a:cubicBezTo>
                    <a:pt x="164" y="301"/>
                    <a:pt x="163" y="303"/>
                    <a:pt x="165" y="308"/>
                  </a:cubicBezTo>
                  <a:cubicBezTo>
                    <a:pt x="171" y="322"/>
                    <a:pt x="176" y="335"/>
                    <a:pt x="181" y="349"/>
                  </a:cubicBezTo>
                  <a:cubicBezTo>
                    <a:pt x="188" y="364"/>
                    <a:pt x="194" y="379"/>
                    <a:pt x="200" y="395"/>
                  </a:cubicBezTo>
                  <a:cubicBezTo>
                    <a:pt x="204" y="403"/>
                    <a:pt x="207" y="411"/>
                    <a:pt x="210" y="419"/>
                  </a:cubicBezTo>
                  <a:cubicBezTo>
                    <a:pt x="210" y="420"/>
                    <a:pt x="209" y="423"/>
                    <a:pt x="208" y="423"/>
                  </a:cubicBezTo>
                  <a:cubicBezTo>
                    <a:pt x="204" y="425"/>
                    <a:pt x="199" y="427"/>
                    <a:pt x="194" y="428"/>
                  </a:cubicBezTo>
                  <a:cubicBezTo>
                    <a:pt x="188" y="430"/>
                    <a:pt x="182" y="431"/>
                    <a:pt x="176" y="433"/>
                  </a:cubicBezTo>
                  <a:cubicBezTo>
                    <a:pt x="172" y="434"/>
                    <a:pt x="169" y="433"/>
                    <a:pt x="167" y="430"/>
                  </a:cubicBezTo>
                  <a:cubicBezTo>
                    <a:pt x="164" y="422"/>
                    <a:pt x="161" y="415"/>
                    <a:pt x="157" y="407"/>
                  </a:cubicBezTo>
                  <a:cubicBezTo>
                    <a:pt x="152" y="395"/>
                    <a:pt x="147" y="382"/>
                    <a:pt x="141" y="370"/>
                  </a:cubicBezTo>
                  <a:cubicBezTo>
                    <a:pt x="139" y="364"/>
                    <a:pt x="136" y="358"/>
                    <a:pt x="134" y="352"/>
                  </a:cubicBezTo>
                  <a:cubicBezTo>
                    <a:pt x="133" y="351"/>
                    <a:pt x="133" y="350"/>
                    <a:pt x="132" y="348"/>
                  </a:cubicBezTo>
                  <a:cubicBezTo>
                    <a:pt x="131" y="348"/>
                    <a:pt x="131" y="348"/>
                    <a:pt x="130" y="348"/>
                  </a:cubicBezTo>
                  <a:cubicBezTo>
                    <a:pt x="130" y="351"/>
                    <a:pt x="130" y="353"/>
                    <a:pt x="130" y="355"/>
                  </a:cubicBezTo>
                  <a:cubicBezTo>
                    <a:pt x="130" y="381"/>
                    <a:pt x="130" y="407"/>
                    <a:pt x="130" y="433"/>
                  </a:cubicBezTo>
                  <a:cubicBezTo>
                    <a:pt x="130" y="434"/>
                    <a:pt x="130" y="436"/>
                    <a:pt x="130" y="437"/>
                  </a:cubicBezTo>
                  <a:cubicBezTo>
                    <a:pt x="129" y="443"/>
                    <a:pt x="126" y="446"/>
                    <a:pt x="120" y="446"/>
                  </a:cubicBezTo>
                  <a:cubicBezTo>
                    <a:pt x="111" y="446"/>
                    <a:pt x="103" y="446"/>
                    <a:pt x="95" y="446"/>
                  </a:cubicBezTo>
                  <a:cubicBezTo>
                    <a:pt x="88" y="446"/>
                    <a:pt x="86" y="443"/>
                    <a:pt x="86" y="437"/>
                  </a:cubicBezTo>
                  <a:cubicBezTo>
                    <a:pt x="86" y="415"/>
                    <a:pt x="85" y="393"/>
                    <a:pt x="85" y="371"/>
                  </a:cubicBezTo>
                  <a:cubicBezTo>
                    <a:pt x="85" y="367"/>
                    <a:pt x="84" y="363"/>
                    <a:pt x="84" y="359"/>
                  </a:cubicBezTo>
                  <a:cubicBezTo>
                    <a:pt x="84" y="359"/>
                    <a:pt x="83" y="359"/>
                    <a:pt x="83" y="359"/>
                  </a:cubicBezTo>
                  <a:close/>
                  <a:moveTo>
                    <a:pt x="143" y="90"/>
                  </a:moveTo>
                  <a:cubicBezTo>
                    <a:pt x="144" y="87"/>
                    <a:pt x="144" y="86"/>
                    <a:pt x="144" y="84"/>
                  </a:cubicBezTo>
                  <a:cubicBezTo>
                    <a:pt x="144" y="77"/>
                    <a:pt x="144" y="71"/>
                    <a:pt x="144" y="64"/>
                  </a:cubicBezTo>
                  <a:cubicBezTo>
                    <a:pt x="144" y="59"/>
                    <a:pt x="148" y="55"/>
                    <a:pt x="153" y="55"/>
                  </a:cubicBezTo>
                  <a:cubicBezTo>
                    <a:pt x="154" y="55"/>
                    <a:pt x="155" y="55"/>
                    <a:pt x="156" y="55"/>
                  </a:cubicBezTo>
                  <a:cubicBezTo>
                    <a:pt x="164" y="56"/>
                    <a:pt x="167" y="53"/>
                    <a:pt x="167" y="45"/>
                  </a:cubicBezTo>
                  <a:cubicBezTo>
                    <a:pt x="167" y="41"/>
                    <a:pt x="167" y="37"/>
                    <a:pt x="167" y="33"/>
                  </a:cubicBezTo>
                  <a:cubicBezTo>
                    <a:pt x="167" y="28"/>
                    <a:pt x="164" y="24"/>
                    <a:pt x="159" y="24"/>
                  </a:cubicBezTo>
                  <a:cubicBezTo>
                    <a:pt x="157" y="23"/>
                    <a:pt x="155" y="23"/>
                    <a:pt x="152" y="23"/>
                  </a:cubicBezTo>
                  <a:cubicBezTo>
                    <a:pt x="121" y="23"/>
                    <a:pt x="90" y="23"/>
                    <a:pt x="59" y="23"/>
                  </a:cubicBezTo>
                  <a:cubicBezTo>
                    <a:pt x="57" y="23"/>
                    <a:pt x="56" y="23"/>
                    <a:pt x="54" y="24"/>
                  </a:cubicBezTo>
                  <a:cubicBezTo>
                    <a:pt x="50" y="24"/>
                    <a:pt x="48" y="26"/>
                    <a:pt x="48" y="29"/>
                  </a:cubicBezTo>
                  <a:cubicBezTo>
                    <a:pt x="48" y="35"/>
                    <a:pt x="48" y="41"/>
                    <a:pt x="48" y="47"/>
                  </a:cubicBezTo>
                  <a:cubicBezTo>
                    <a:pt x="48" y="54"/>
                    <a:pt x="51" y="56"/>
                    <a:pt x="58" y="56"/>
                  </a:cubicBezTo>
                  <a:cubicBezTo>
                    <a:pt x="58" y="55"/>
                    <a:pt x="59" y="55"/>
                    <a:pt x="60" y="55"/>
                  </a:cubicBezTo>
                  <a:cubicBezTo>
                    <a:pt x="66" y="55"/>
                    <a:pt x="70" y="58"/>
                    <a:pt x="70" y="64"/>
                  </a:cubicBezTo>
                  <a:cubicBezTo>
                    <a:pt x="70" y="71"/>
                    <a:pt x="70" y="77"/>
                    <a:pt x="70" y="84"/>
                  </a:cubicBezTo>
                  <a:cubicBezTo>
                    <a:pt x="70" y="85"/>
                    <a:pt x="70" y="86"/>
                    <a:pt x="70" y="89"/>
                  </a:cubicBezTo>
                  <a:cubicBezTo>
                    <a:pt x="95" y="66"/>
                    <a:pt x="119" y="64"/>
                    <a:pt x="143" y="90"/>
                  </a:cubicBezTo>
                  <a:close/>
                  <a:moveTo>
                    <a:pt x="71" y="128"/>
                  </a:moveTo>
                  <a:cubicBezTo>
                    <a:pt x="71" y="128"/>
                    <a:pt x="71" y="128"/>
                    <a:pt x="70" y="129"/>
                  </a:cubicBezTo>
                  <a:cubicBezTo>
                    <a:pt x="70" y="134"/>
                    <a:pt x="70" y="140"/>
                    <a:pt x="70" y="146"/>
                  </a:cubicBezTo>
                  <a:cubicBezTo>
                    <a:pt x="70" y="162"/>
                    <a:pt x="70" y="178"/>
                    <a:pt x="70" y="193"/>
                  </a:cubicBezTo>
                  <a:cubicBezTo>
                    <a:pt x="70" y="201"/>
                    <a:pt x="73" y="204"/>
                    <a:pt x="79" y="204"/>
                  </a:cubicBezTo>
                  <a:cubicBezTo>
                    <a:pt x="97" y="204"/>
                    <a:pt x="115" y="203"/>
                    <a:pt x="134" y="203"/>
                  </a:cubicBezTo>
                  <a:cubicBezTo>
                    <a:pt x="140" y="203"/>
                    <a:pt x="144" y="199"/>
                    <a:pt x="144" y="193"/>
                  </a:cubicBezTo>
                  <a:cubicBezTo>
                    <a:pt x="144" y="174"/>
                    <a:pt x="144" y="155"/>
                    <a:pt x="144" y="136"/>
                  </a:cubicBezTo>
                  <a:cubicBezTo>
                    <a:pt x="144" y="133"/>
                    <a:pt x="143" y="130"/>
                    <a:pt x="143" y="127"/>
                  </a:cubicBezTo>
                  <a:cubicBezTo>
                    <a:pt x="140" y="129"/>
                    <a:pt x="138" y="131"/>
                    <a:pt x="136" y="132"/>
                  </a:cubicBezTo>
                  <a:cubicBezTo>
                    <a:pt x="120" y="146"/>
                    <a:pt x="101" y="148"/>
                    <a:pt x="83" y="136"/>
                  </a:cubicBezTo>
                  <a:cubicBezTo>
                    <a:pt x="79" y="133"/>
                    <a:pt x="75" y="131"/>
                    <a:pt x="71" y="128"/>
                  </a:cubicBezTo>
                  <a:close/>
                  <a:moveTo>
                    <a:pt x="107" y="123"/>
                  </a:moveTo>
                  <a:cubicBezTo>
                    <a:pt x="116" y="123"/>
                    <a:pt x="125" y="116"/>
                    <a:pt x="125" y="108"/>
                  </a:cubicBezTo>
                  <a:cubicBezTo>
                    <a:pt x="125" y="100"/>
                    <a:pt x="116" y="92"/>
                    <a:pt x="107" y="91"/>
                  </a:cubicBezTo>
                  <a:cubicBezTo>
                    <a:pt x="97" y="91"/>
                    <a:pt x="89" y="99"/>
                    <a:pt x="89" y="108"/>
                  </a:cubicBezTo>
                  <a:cubicBezTo>
                    <a:pt x="89" y="117"/>
                    <a:pt x="96" y="123"/>
                    <a:pt x="107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1B955FBE-49D8-7950-7BCF-57B07A519E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4314" y="1968501"/>
            <a:ext cx="1112838" cy="1074737"/>
            <a:chOff x="2535" y="1240"/>
            <a:chExt cx="701" cy="677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149AF-D0F3-C32C-F1E4-607387164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5" y="1240"/>
              <a:ext cx="701" cy="677"/>
            </a:xfrm>
            <a:custGeom>
              <a:avLst/>
              <a:gdLst>
                <a:gd name="T0" fmla="*/ 1 w 668"/>
                <a:gd name="T1" fmla="*/ 324 h 645"/>
                <a:gd name="T2" fmla="*/ 1 w 668"/>
                <a:gd name="T3" fmla="*/ 308 h 645"/>
                <a:gd name="T4" fmla="*/ 10 w 668"/>
                <a:gd name="T5" fmla="*/ 247 h 645"/>
                <a:gd name="T6" fmla="*/ 22 w 668"/>
                <a:gd name="T7" fmla="*/ 209 h 645"/>
                <a:gd name="T8" fmla="*/ 49 w 668"/>
                <a:gd name="T9" fmla="*/ 155 h 645"/>
                <a:gd name="T10" fmla="*/ 122 w 668"/>
                <a:gd name="T11" fmla="*/ 75 h 645"/>
                <a:gd name="T12" fmla="*/ 193 w 668"/>
                <a:gd name="T13" fmla="*/ 32 h 645"/>
                <a:gd name="T14" fmla="*/ 246 w 668"/>
                <a:gd name="T15" fmla="*/ 13 h 645"/>
                <a:gd name="T16" fmla="*/ 288 w 668"/>
                <a:gd name="T17" fmla="*/ 5 h 645"/>
                <a:gd name="T18" fmla="*/ 358 w 668"/>
                <a:gd name="T19" fmla="*/ 2 h 645"/>
                <a:gd name="T20" fmla="*/ 414 w 668"/>
                <a:gd name="T21" fmla="*/ 11 h 645"/>
                <a:gd name="T22" fmla="*/ 445 w 668"/>
                <a:gd name="T23" fmla="*/ 19 h 645"/>
                <a:gd name="T24" fmla="*/ 480 w 668"/>
                <a:gd name="T25" fmla="*/ 33 h 645"/>
                <a:gd name="T26" fmla="*/ 535 w 668"/>
                <a:gd name="T27" fmla="*/ 66 h 645"/>
                <a:gd name="T28" fmla="*/ 599 w 668"/>
                <a:gd name="T29" fmla="*/ 128 h 645"/>
                <a:gd name="T30" fmla="*/ 635 w 668"/>
                <a:gd name="T31" fmla="*/ 186 h 645"/>
                <a:gd name="T32" fmla="*/ 654 w 668"/>
                <a:gd name="T33" fmla="*/ 234 h 645"/>
                <a:gd name="T34" fmla="*/ 666 w 668"/>
                <a:gd name="T35" fmla="*/ 291 h 645"/>
                <a:gd name="T36" fmla="*/ 667 w 668"/>
                <a:gd name="T37" fmla="*/ 314 h 645"/>
                <a:gd name="T38" fmla="*/ 667 w 668"/>
                <a:gd name="T39" fmla="*/ 335 h 645"/>
                <a:gd name="T40" fmla="*/ 658 w 668"/>
                <a:gd name="T41" fmla="*/ 397 h 645"/>
                <a:gd name="T42" fmla="*/ 646 w 668"/>
                <a:gd name="T43" fmla="*/ 436 h 645"/>
                <a:gd name="T44" fmla="*/ 615 w 668"/>
                <a:gd name="T45" fmla="*/ 496 h 645"/>
                <a:gd name="T46" fmla="*/ 555 w 668"/>
                <a:gd name="T47" fmla="*/ 565 h 645"/>
                <a:gd name="T48" fmla="*/ 502 w 668"/>
                <a:gd name="T49" fmla="*/ 601 h 645"/>
                <a:gd name="T50" fmla="*/ 454 w 668"/>
                <a:gd name="T51" fmla="*/ 623 h 645"/>
                <a:gd name="T52" fmla="*/ 402 w 668"/>
                <a:gd name="T53" fmla="*/ 638 h 645"/>
                <a:gd name="T54" fmla="*/ 370 w 668"/>
                <a:gd name="T55" fmla="*/ 644 h 645"/>
                <a:gd name="T56" fmla="*/ 366 w 668"/>
                <a:gd name="T57" fmla="*/ 645 h 645"/>
                <a:gd name="T58" fmla="*/ 309 w 668"/>
                <a:gd name="T59" fmla="*/ 644 h 645"/>
                <a:gd name="T60" fmla="*/ 279 w 668"/>
                <a:gd name="T61" fmla="*/ 640 h 645"/>
                <a:gd name="T62" fmla="*/ 237 w 668"/>
                <a:gd name="T63" fmla="*/ 631 h 645"/>
                <a:gd name="T64" fmla="*/ 193 w 668"/>
                <a:gd name="T65" fmla="*/ 615 h 645"/>
                <a:gd name="T66" fmla="*/ 149 w 668"/>
                <a:gd name="T67" fmla="*/ 591 h 645"/>
                <a:gd name="T68" fmla="*/ 83 w 668"/>
                <a:gd name="T69" fmla="*/ 535 h 645"/>
                <a:gd name="T70" fmla="*/ 31 w 668"/>
                <a:gd name="T71" fmla="*/ 457 h 645"/>
                <a:gd name="T72" fmla="*/ 4 w 668"/>
                <a:gd name="T73" fmla="*/ 368 h 645"/>
                <a:gd name="T74" fmla="*/ 0 w 668"/>
                <a:gd name="T75" fmla="*/ 324 h 645"/>
                <a:gd name="T76" fmla="*/ 1 w 668"/>
                <a:gd name="T77" fmla="*/ 324 h 645"/>
                <a:gd name="T78" fmla="*/ 335 w 668"/>
                <a:gd name="T79" fmla="*/ 19 h 645"/>
                <a:gd name="T80" fmla="*/ 222 w 668"/>
                <a:gd name="T81" fmla="*/ 39 h 645"/>
                <a:gd name="T82" fmla="*/ 156 w 668"/>
                <a:gd name="T83" fmla="*/ 71 h 645"/>
                <a:gd name="T84" fmla="*/ 65 w 668"/>
                <a:gd name="T85" fmla="*/ 164 h 645"/>
                <a:gd name="T86" fmla="*/ 33 w 668"/>
                <a:gd name="T87" fmla="*/ 231 h 645"/>
                <a:gd name="T88" fmla="*/ 19 w 668"/>
                <a:gd name="T89" fmla="*/ 299 h 645"/>
                <a:gd name="T90" fmla="*/ 24 w 668"/>
                <a:gd name="T91" fmla="*/ 383 h 645"/>
                <a:gd name="T92" fmla="*/ 43 w 668"/>
                <a:gd name="T93" fmla="*/ 442 h 645"/>
                <a:gd name="T94" fmla="*/ 88 w 668"/>
                <a:gd name="T95" fmla="*/ 514 h 645"/>
                <a:gd name="T96" fmla="*/ 165 w 668"/>
                <a:gd name="T97" fmla="*/ 581 h 645"/>
                <a:gd name="T98" fmla="*/ 214 w 668"/>
                <a:gd name="T99" fmla="*/ 605 h 645"/>
                <a:gd name="T100" fmla="*/ 254 w 668"/>
                <a:gd name="T101" fmla="*/ 617 h 645"/>
                <a:gd name="T102" fmla="*/ 304 w 668"/>
                <a:gd name="T103" fmla="*/ 625 h 645"/>
                <a:gd name="T104" fmla="*/ 405 w 668"/>
                <a:gd name="T105" fmla="*/ 620 h 645"/>
                <a:gd name="T106" fmla="*/ 477 w 668"/>
                <a:gd name="T107" fmla="*/ 595 h 645"/>
                <a:gd name="T108" fmla="*/ 544 w 668"/>
                <a:gd name="T109" fmla="*/ 551 h 645"/>
                <a:gd name="T110" fmla="*/ 627 w 668"/>
                <a:gd name="T111" fmla="*/ 436 h 645"/>
                <a:gd name="T112" fmla="*/ 646 w 668"/>
                <a:gd name="T113" fmla="*/ 370 h 645"/>
                <a:gd name="T114" fmla="*/ 644 w 668"/>
                <a:gd name="T115" fmla="*/ 266 h 645"/>
                <a:gd name="T116" fmla="*/ 625 w 668"/>
                <a:gd name="T117" fmla="*/ 206 h 645"/>
                <a:gd name="T118" fmla="*/ 593 w 668"/>
                <a:gd name="T119" fmla="*/ 149 h 645"/>
                <a:gd name="T120" fmla="*/ 478 w 668"/>
                <a:gd name="T121" fmla="*/ 52 h 645"/>
                <a:gd name="T122" fmla="*/ 407 w 668"/>
                <a:gd name="T123" fmla="*/ 27 h 645"/>
                <a:gd name="T124" fmla="*/ 335 w 668"/>
                <a:gd name="T125" fmla="*/ 1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" h="645">
                  <a:moveTo>
                    <a:pt x="1" y="324"/>
                  </a:moveTo>
                  <a:cubicBezTo>
                    <a:pt x="1" y="318"/>
                    <a:pt x="1" y="313"/>
                    <a:pt x="1" y="308"/>
                  </a:cubicBezTo>
                  <a:cubicBezTo>
                    <a:pt x="1" y="287"/>
                    <a:pt x="5" y="267"/>
                    <a:pt x="10" y="247"/>
                  </a:cubicBezTo>
                  <a:cubicBezTo>
                    <a:pt x="14" y="234"/>
                    <a:pt x="17" y="222"/>
                    <a:pt x="22" y="209"/>
                  </a:cubicBezTo>
                  <a:cubicBezTo>
                    <a:pt x="29" y="190"/>
                    <a:pt x="39" y="173"/>
                    <a:pt x="49" y="155"/>
                  </a:cubicBezTo>
                  <a:cubicBezTo>
                    <a:pt x="69" y="125"/>
                    <a:pt x="93" y="98"/>
                    <a:pt x="122" y="75"/>
                  </a:cubicBezTo>
                  <a:cubicBezTo>
                    <a:pt x="143" y="58"/>
                    <a:pt x="167" y="42"/>
                    <a:pt x="193" y="32"/>
                  </a:cubicBezTo>
                  <a:cubicBezTo>
                    <a:pt x="210" y="25"/>
                    <a:pt x="228" y="18"/>
                    <a:pt x="246" y="13"/>
                  </a:cubicBezTo>
                  <a:cubicBezTo>
                    <a:pt x="260" y="9"/>
                    <a:pt x="274" y="8"/>
                    <a:pt x="288" y="5"/>
                  </a:cubicBezTo>
                  <a:cubicBezTo>
                    <a:pt x="311" y="0"/>
                    <a:pt x="335" y="1"/>
                    <a:pt x="358" y="2"/>
                  </a:cubicBezTo>
                  <a:cubicBezTo>
                    <a:pt x="377" y="3"/>
                    <a:pt x="395" y="7"/>
                    <a:pt x="414" y="11"/>
                  </a:cubicBezTo>
                  <a:cubicBezTo>
                    <a:pt x="424" y="13"/>
                    <a:pt x="435" y="16"/>
                    <a:pt x="445" y="19"/>
                  </a:cubicBezTo>
                  <a:cubicBezTo>
                    <a:pt x="457" y="24"/>
                    <a:pt x="469" y="28"/>
                    <a:pt x="480" y="33"/>
                  </a:cubicBezTo>
                  <a:cubicBezTo>
                    <a:pt x="499" y="42"/>
                    <a:pt x="518" y="53"/>
                    <a:pt x="535" y="66"/>
                  </a:cubicBezTo>
                  <a:cubicBezTo>
                    <a:pt x="559" y="84"/>
                    <a:pt x="580" y="104"/>
                    <a:pt x="599" y="128"/>
                  </a:cubicBezTo>
                  <a:cubicBezTo>
                    <a:pt x="613" y="146"/>
                    <a:pt x="626" y="165"/>
                    <a:pt x="635" y="186"/>
                  </a:cubicBezTo>
                  <a:cubicBezTo>
                    <a:pt x="643" y="202"/>
                    <a:pt x="649" y="218"/>
                    <a:pt x="654" y="234"/>
                  </a:cubicBezTo>
                  <a:cubicBezTo>
                    <a:pt x="659" y="253"/>
                    <a:pt x="663" y="272"/>
                    <a:pt x="666" y="291"/>
                  </a:cubicBezTo>
                  <a:cubicBezTo>
                    <a:pt x="668" y="298"/>
                    <a:pt x="667" y="306"/>
                    <a:pt x="667" y="314"/>
                  </a:cubicBezTo>
                  <a:cubicBezTo>
                    <a:pt x="667" y="321"/>
                    <a:pt x="667" y="328"/>
                    <a:pt x="667" y="335"/>
                  </a:cubicBezTo>
                  <a:cubicBezTo>
                    <a:pt x="667" y="356"/>
                    <a:pt x="663" y="377"/>
                    <a:pt x="658" y="397"/>
                  </a:cubicBezTo>
                  <a:cubicBezTo>
                    <a:pt x="655" y="410"/>
                    <a:pt x="651" y="423"/>
                    <a:pt x="646" y="436"/>
                  </a:cubicBezTo>
                  <a:cubicBezTo>
                    <a:pt x="638" y="457"/>
                    <a:pt x="628" y="477"/>
                    <a:pt x="615" y="496"/>
                  </a:cubicBezTo>
                  <a:cubicBezTo>
                    <a:pt x="598" y="522"/>
                    <a:pt x="578" y="545"/>
                    <a:pt x="555" y="565"/>
                  </a:cubicBezTo>
                  <a:cubicBezTo>
                    <a:pt x="539" y="579"/>
                    <a:pt x="521" y="591"/>
                    <a:pt x="502" y="601"/>
                  </a:cubicBezTo>
                  <a:cubicBezTo>
                    <a:pt x="487" y="609"/>
                    <a:pt x="471" y="617"/>
                    <a:pt x="454" y="623"/>
                  </a:cubicBezTo>
                  <a:cubicBezTo>
                    <a:pt x="437" y="630"/>
                    <a:pt x="419" y="634"/>
                    <a:pt x="402" y="638"/>
                  </a:cubicBezTo>
                  <a:cubicBezTo>
                    <a:pt x="391" y="641"/>
                    <a:pt x="381" y="642"/>
                    <a:pt x="370" y="644"/>
                  </a:cubicBezTo>
                  <a:cubicBezTo>
                    <a:pt x="369" y="645"/>
                    <a:pt x="367" y="645"/>
                    <a:pt x="366" y="645"/>
                  </a:cubicBezTo>
                  <a:cubicBezTo>
                    <a:pt x="347" y="645"/>
                    <a:pt x="328" y="645"/>
                    <a:pt x="309" y="644"/>
                  </a:cubicBezTo>
                  <a:cubicBezTo>
                    <a:pt x="299" y="644"/>
                    <a:pt x="289" y="642"/>
                    <a:pt x="279" y="640"/>
                  </a:cubicBezTo>
                  <a:cubicBezTo>
                    <a:pt x="265" y="637"/>
                    <a:pt x="251" y="635"/>
                    <a:pt x="237" y="631"/>
                  </a:cubicBezTo>
                  <a:cubicBezTo>
                    <a:pt x="222" y="626"/>
                    <a:pt x="208" y="621"/>
                    <a:pt x="193" y="615"/>
                  </a:cubicBezTo>
                  <a:cubicBezTo>
                    <a:pt x="178" y="608"/>
                    <a:pt x="163" y="600"/>
                    <a:pt x="149" y="591"/>
                  </a:cubicBezTo>
                  <a:cubicBezTo>
                    <a:pt x="124" y="576"/>
                    <a:pt x="102" y="557"/>
                    <a:pt x="83" y="535"/>
                  </a:cubicBezTo>
                  <a:cubicBezTo>
                    <a:pt x="62" y="511"/>
                    <a:pt x="45" y="485"/>
                    <a:pt x="31" y="457"/>
                  </a:cubicBezTo>
                  <a:cubicBezTo>
                    <a:pt x="17" y="429"/>
                    <a:pt x="8" y="399"/>
                    <a:pt x="4" y="368"/>
                  </a:cubicBezTo>
                  <a:cubicBezTo>
                    <a:pt x="3" y="353"/>
                    <a:pt x="1" y="338"/>
                    <a:pt x="0" y="324"/>
                  </a:cubicBezTo>
                  <a:cubicBezTo>
                    <a:pt x="0" y="324"/>
                    <a:pt x="1" y="324"/>
                    <a:pt x="1" y="324"/>
                  </a:cubicBezTo>
                  <a:close/>
                  <a:moveTo>
                    <a:pt x="335" y="19"/>
                  </a:moveTo>
                  <a:cubicBezTo>
                    <a:pt x="296" y="20"/>
                    <a:pt x="259" y="26"/>
                    <a:pt x="222" y="39"/>
                  </a:cubicBezTo>
                  <a:cubicBezTo>
                    <a:pt x="199" y="47"/>
                    <a:pt x="177" y="58"/>
                    <a:pt x="156" y="71"/>
                  </a:cubicBezTo>
                  <a:cubicBezTo>
                    <a:pt x="119" y="96"/>
                    <a:pt x="89" y="126"/>
                    <a:pt x="65" y="164"/>
                  </a:cubicBezTo>
                  <a:cubicBezTo>
                    <a:pt x="52" y="185"/>
                    <a:pt x="41" y="207"/>
                    <a:pt x="33" y="231"/>
                  </a:cubicBezTo>
                  <a:cubicBezTo>
                    <a:pt x="25" y="253"/>
                    <a:pt x="21" y="276"/>
                    <a:pt x="19" y="299"/>
                  </a:cubicBezTo>
                  <a:cubicBezTo>
                    <a:pt x="17" y="327"/>
                    <a:pt x="19" y="355"/>
                    <a:pt x="24" y="383"/>
                  </a:cubicBezTo>
                  <a:cubicBezTo>
                    <a:pt x="28" y="404"/>
                    <a:pt x="34" y="423"/>
                    <a:pt x="43" y="442"/>
                  </a:cubicBezTo>
                  <a:cubicBezTo>
                    <a:pt x="55" y="468"/>
                    <a:pt x="70" y="492"/>
                    <a:pt x="88" y="514"/>
                  </a:cubicBezTo>
                  <a:cubicBezTo>
                    <a:pt x="110" y="540"/>
                    <a:pt x="135" y="563"/>
                    <a:pt x="165" y="581"/>
                  </a:cubicBezTo>
                  <a:cubicBezTo>
                    <a:pt x="180" y="590"/>
                    <a:pt x="197" y="599"/>
                    <a:pt x="214" y="605"/>
                  </a:cubicBezTo>
                  <a:cubicBezTo>
                    <a:pt x="227" y="609"/>
                    <a:pt x="240" y="614"/>
                    <a:pt x="254" y="617"/>
                  </a:cubicBezTo>
                  <a:cubicBezTo>
                    <a:pt x="270" y="621"/>
                    <a:pt x="287" y="623"/>
                    <a:pt x="304" y="625"/>
                  </a:cubicBezTo>
                  <a:cubicBezTo>
                    <a:pt x="338" y="630"/>
                    <a:pt x="371" y="627"/>
                    <a:pt x="405" y="620"/>
                  </a:cubicBezTo>
                  <a:cubicBezTo>
                    <a:pt x="430" y="615"/>
                    <a:pt x="454" y="606"/>
                    <a:pt x="477" y="595"/>
                  </a:cubicBezTo>
                  <a:cubicBezTo>
                    <a:pt x="501" y="583"/>
                    <a:pt x="524" y="568"/>
                    <a:pt x="544" y="551"/>
                  </a:cubicBezTo>
                  <a:cubicBezTo>
                    <a:pt x="581" y="519"/>
                    <a:pt x="609" y="481"/>
                    <a:pt x="627" y="436"/>
                  </a:cubicBezTo>
                  <a:cubicBezTo>
                    <a:pt x="636" y="415"/>
                    <a:pt x="643" y="393"/>
                    <a:pt x="646" y="370"/>
                  </a:cubicBezTo>
                  <a:cubicBezTo>
                    <a:pt x="652" y="335"/>
                    <a:pt x="651" y="301"/>
                    <a:pt x="644" y="266"/>
                  </a:cubicBezTo>
                  <a:cubicBezTo>
                    <a:pt x="640" y="245"/>
                    <a:pt x="634" y="226"/>
                    <a:pt x="625" y="206"/>
                  </a:cubicBezTo>
                  <a:cubicBezTo>
                    <a:pt x="617" y="186"/>
                    <a:pt x="606" y="167"/>
                    <a:pt x="593" y="149"/>
                  </a:cubicBezTo>
                  <a:cubicBezTo>
                    <a:pt x="563" y="107"/>
                    <a:pt x="524" y="75"/>
                    <a:pt x="478" y="52"/>
                  </a:cubicBezTo>
                  <a:cubicBezTo>
                    <a:pt x="455" y="41"/>
                    <a:pt x="431" y="32"/>
                    <a:pt x="407" y="27"/>
                  </a:cubicBezTo>
                  <a:cubicBezTo>
                    <a:pt x="383" y="22"/>
                    <a:pt x="359" y="18"/>
                    <a:pt x="335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36F8622-36DE-62EF-2B39-F04394BC6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4" y="1345"/>
              <a:ext cx="226" cy="468"/>
            </a:xfrm>
            <a:custGeom>
              <a:avLst/>
              <a:gdLst>
                <a:gd name="T0" fmla="*/ 80 w 215"/>
                <a:gd name="T1" fmla="*/ 362 h 446"/>
                <a:gd name="T2" fmla="*/ 55 w 215"/>
                <a:gd name="T3" fmla="*/ 427 h 446"/>
                <a:gd name="T4" fmla="*/ 32 w 215"/>
                <a:gd name="T5" fmla="*/ 429 h 446"/>
                <a:gd name="T6" fmla="*/ 12 w 215"/>
                <a:gd name="T7" fmla="*/ 418 h 446"/>
                <a:gd name="T8" fmla="*/ 47 w 215"/>
                <a:gd name="T9" fmla="*/ 327 h 446"/>
                <a:gd name="T10" fmla="*/ 50 w 215"/>
                <a:gd name="T11" fmla="*/ 301 h 446"/>
                <a:gd name="T12" fmla="*/ 9 w 215"/>
                <a:gd name="T13" fmla="*/ 285 h 446"/>
                <a:gd name="T14" fmla="*/ 38 w 215"/>
                <a:gd name="T15" fmla="*/ 280 h 446"/>
                <a:gd name="T16" fmla="*/ 44 w 215"/>
                <a:gd name="T17" fmla="*/ 253 h 446"/>
                <a:gd name="T18" fmla="*/ 13 w 215"/>
                <a:gd name="T19" fmla="*/ 248 h 446"/>
                <a:gd name="T20" fmla="*/ 0 w 215"/>
                <a:gd name="T21" fmla="*/ 128 h 446"/>
                <a:gd name="T22" fmla="*/ 1 w 215"/>
                <a:gd name="T23" fmla="*/ 62 h 446"/>
                <a:gd name="T24" fmla="*/ 10 w 215"/>
                <a:gd name="T25" fmla="*/ 55 h 446"/>
                <a:gd name="T26" fmla="*/ 23 w 215"/>
                <a:gd name="T27" fmla="*/ 16 h 446"/>
                <a:gd name="T28" fmla="*/ 175 w 215"/>
                <a:gd name="T29" fmla="*/ 0 h 446"/>
                <a:gd name="T30" fmla="*/ 191 w 215"/>
                <a:gd name="T31" fmla="*/ 47 h 446"/>
                <a:gd name="T32" fmla="*/ 215 w 215"/>
                <a:gd name="T33" fmla="*/ 70 h 446"/>
                <a:gd name="T34" fmla="*/ 215 w 215"/>
                <a:gd name="T35" fmla="*/ 237 h 446"/>
                <a:gd name="T36" fmla="*/ 181 w 215"/>
                <a:gd name="T37" fmla="*/ 248 h 446"/>
                <a:gd name="T38" fmla="*/ 171 w 215"/>
                <a:gd name="T39" fmla="*/ 271 h 446"/>
                <a:gd name="T40" fmla="*/ 188 w 215"/>
                <a:gd name="T41" fmla="*/ 280 h 446"/>
                <a:gd name="T42" fmla="*/ 187 w 215"/>
                <a:gd name="T43" fmla="*/ 301 h 446"/>
                <a:gd name="T44" fmla="*/ 165 w 215"/>
                <a:gd name="T45" fmla="*/ 308 h 446"/>
                <a:gd name="T46" fmla="*/ 200 w 215"/>
                <a:gd name="T47" fmla="*/ 395 h 446"/>
                <a:gd name="T48" fmla="*/ 208 w 215"/>
                <a:gd name="T49" fmla="*/ 423 h 446"/>
                <a:gd name="T50" fmla="*/ 176 w 215"/>
                <a:gd name="T51" fmla="*/ 433 h 446"/>
                <a:gd name="T52" fmla="*/ 157 w 215"/>
                <a:gd name="T53" fmla="*/ 407 h 446"/>
                <a:gd name="T54" fmla="*/ 134 w 215"/>
                <a:gd name="T55" fmla="*/ 352 h 446"/>
                <a:gd name="T56" fmla="*/ 130 w 215"/>
                <a:gd name="T57" fmla="*/ 348 h 446"/>
                <a:gd name="T58" fmla="*/ 130 w 215"/>
                <a:gd name="T59" fmla="*/ 433 h 446"/>
                <a:gd name="T60" fmla="*/ 120 w 215"/>
                <a:gd name="T61" fmla="*/ 446 h 446"/>
                <a:gd name="T62" fmla="*/ 86 w 215"/>
                <a:gd name="T63" fmla="*/ 437 h 446"/>
                <a:gd name="T64" fmla="*/ 84 w 215"/>
                <a:gd name="T65" fmla="*/ 359 h 446"/>
                <a:gd name="T66" fmla="*/ 143 w 215"/>
                <a:gd name="T67" fmla="*/ 90 h 446"/>
                <a:gd name="T68" fmla="*/ 144 w 215"/>
                <a:gd name="T69" fmla="*/ 64 h 446"/>
                <a:gd name="T70" fmla="*/ 156 w 215"/>
                <a:gd name="T71" fmla="*/ 55 h 446"/>
                <a:gd name="T72" fmla="*/ 167 w 215"/>
                <a:gd name="T73" fmla="*/ 33 h 446"/>
                <a:gd name="T74" fmla="*/ 152 w 215"/>
                <a:gd name="T75" fmla="*/ 23 h 446"/>
                <a:gd name="T76" fmla="*/ 54 w 215"/>
                <a:gd name="T77" fmla="*/ 24 h 446"/>
                <a:gd name="T78" fmla="*/ 48 w 215"/>
                <a:gd name="T79" fmla="*/ 47 h 446"/>
                <a:gd name="T80" fmla="*/ 60 w 215"/>
                <a:gd name="T81" fmla="*/ 55 h 446"/>
                <a:gd name="T82" fmla="*/ 70 w 215"/>
                <a:gd name="T83" fmla="*/ 84 h 446"/>
                <a:gd name="T84" fmla="*/ 143 w 215"/>
                <a:gd name="T85" fmla="*/ 90 h 446"/>
                <a:gd name="T86" fmla="*/ 70 w 215"/>
                <a:gd name="T87" fmla="*/ 129 h 446"/>
                <a:gd name="T88" fmla="*/ 70 w 215"/>
                <a:gd name="T89" fmla="*/ 193 h 446"/>
                <a:gd name="T90" fmla="*/ 134 w 215"/>
                <a:gd name="T91" fmla="*/ 203 h 446"/>
                <a:gd name="T92" fmla="*/ 144 w 215"/>
                <a:gd name="T93" fmla="*/ 136 h 446"/>
                <a:gd name="T94" fmla="*/ 136 w 215"/>
                <a:gd name="T95" fmla="*/ 132 h 446"/>
                <a:gd name="T96" fmla="*/ 71 w 215"/>
                <a:gd name="T97" fmla="*/ 128 h 446"/>
                <a:gd name="T98" fmla="*/ 125 w 215"/>
                <a:gd name="T99" fmla="*/ 108 h 446"/>
                <a:gd name="T100" fmla="*/ 89 w 215"/>
                <a:gd name="T101" fmla="*/ 10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46">
                  <a:moveTo>
                    <a:pt x="83" y="359"/>
                  </a:moveTo>
                  <a:cubicBezTo>
                    <a:pt x="82" y="360"/>
                    <a:pt x="80" y="361"/>
                    <a:pt x="80" y="362"/>
                  </a:cubicBezTo>
                  <a:cubicBezTo>
                    <a:pt x="74" y="378"/>
                    <a:pt x="68" y="394"/>
                    <a:pt x="62" y="411"/>
                  </a:cubicBezTo>
                  <a:cubicBezTo>
                    <a:pt x="59" y="416"/>
                    <a:pt x="57" y="422"/>
                    <a:pt x="55" y="427"/>
                  </a:cubicBezTo>
                  <a:cubicBezTo>
                    <a:pt x="53" y="432"/>
                    <a:pt x="50" y="434"/>
                    <a:pt x="46" y="433"/>
                  </a:cubicBezTo>
                  <a:cubicBezTo>
                    <a:pt x="41" y="432"/>
                    <a:pt x="36" y="430"/>
                    <a:pt x="32" y="429"/>
                  </a:cubicBezTo>
                  <a:cubicBezTo>
                    <a:pt x="26" y="427"/>
                    <a:pt x="20" y="425"/>
                    <a:pt x="14" y="423"/>
                  </a:cubicBezTo>
                  <a:cubicBezTo>
                    <a:pt x="12" y="422"/>
                    <a:pt x="11" y="420"/>
                    <a:pt x="12" y="418"/>
                  </a:cubicBezTo>
                  <a:cubicBezTo>
                    <a:pt x="18" y="404"/>
                    <a:pt x="23" y="390"/>
                    <a:pt x="28" y="376"/>
                  </a:cubicBezTo>
                  <a:cubicBezTo>
                    <a:pt x="35" y="359"/>
                    <a:pt x="41" y="343"/>
                    <a:pt x="47" y="327"/>
                  </a:cubicBezTo>
                  <a:cubicBezTo>
                    <a:pt x="50" y="320"/>
                    <a:pt x="52" y="314"/>
                    <a:pt x="55" y="307"/>
                  </a:cubicBezTo>
                  <a:cubicBezTo>
                    <a:pt x="56" y="303"/>
                    <a:pt x="55" y="301"/>
                    <a:pt x="50" y="301"/>
                  </a:cubicBezTo>
                  <a:cubicBezTo>
                    <a:pt x="40" y="301"/>
                    <a:pt x="30" y="301"/>
                    <a:pt x="19" y="301"/>
                  </a:cubicBezTo>
                  <a:cubicBezTo>
                    <a:pt x="11" y="301"/>
                    <a:pt x="6" y="294"/>
                    <a:pt x="9" y="285"/>
                  </a:cubicBezTo>
                  <a:cubicBezTo>
                    <a:pt x="11" y="282"/>
                    <a:pt x="13" y="280"/>
                    <a:pt x="17" y="280"/>
                  </a:cubicBezTo>
                  <a:cubicBezTo>
                    <a:pt x="24" y="280"/>
                    <a:pt x="31" y="280"/>
                    <a:pt x="38" y="280"/>
                  </a:cubicBezTo>
                  <a:cubicBezTo>
                    <a:pt x="42" y="280"/>
                    <a:pt x="44" y="278"/>
                    <a:pt x="44" y="274"/>
                  </a:cubicBezTo>
                  <a:cubicBezTo>
                    <a:pt x="43" y="267"/>
                    <a:pt x="43" y="260"/>
                    <a:pt x="44" y="253"/>
                  </a:cubicBezTo>
                  <a:cubicBezTo>
                    <a:pt x="44" y="249"/>
                    <a:pt x="42" y="247"/>
                    <a:pt x="38" y="248"/>
                  </a:cubicBezTo>
                  <a:cubicBezTo>
                    <a:pt x="29" y="248"/>
                    <a:pt x="21" y="248"/>
                    <a:pt x="13" y="248"/>
                  </a:cubicBezTo>
                  <a:cubicBezTo>
                    <a:pt x="3" y="248"/>
                    <a:pt x="0" y="246"/>
                    <a:pt x="0" y="236"/>
                  </a:cubicBezTo>
                  <a:cubicBezTo>
                    <a:pt x="0" y="200"/>
                    <a:pt x="0" y="164"/>
                    <a:pt x="0" y="128"/>
                  </a:cubicBezTo>
                  <a:cubicBezTo>
                    <a:pt x="0" y="108"/>
                    <a:pt x="0" y="89"/>
                    <a:pt x="0" y="69"/>
                  </a:cubicBezTo>
                  <a:cubicBezTo>
                    <a:pt x="0" y="67"/>
                    <a:pt x="0" y="64"/>
                    <a:pt x="1" y="62"/>
                  </a:cubicBezTo>
                  <a:cubicBezTo>
                    <a:pt x="1" y="58"/>
                    <a:pt x="4" y="56"/>
                    <a:pt x="8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21" y="56"/>
                    <a:pt x="23" y="53"/>
                    <a:pt x="23" y="42"/>
                  </a:cubicBezTo>
                  <a:cubicBezTo>
                    <a:pt x="23" y="34"/>
                    <a:pt x="23" y="25"/>
                    <a:pt x="23" y="16"/>
                  </a:cubicBezTo>
                  <a:cubicBezTo>
                    <a:pt x="23" y="4"/>
                    <a:pt x="28" y="1"/>
                    <a:pt x="39" y="1"/>
                  </a:cubicBezTo>
                  <a:cubicBezTo>
                    <a:pt x="84" y="1"/>
                    <a:pt x="130" y="1"/>
                    <a:pt x="175" y="0"/>
                  </a:cubicBezTo>
                  <a:cubicBezTo>
                    <a:pt x="185" y="0"/>
                    <a:pt x="192" y="7"/>
                    <a:pt x="191" y="17"/>
                  </a:cubicBezTo>
                  <a:cubicBezTo>
                    <a:pt x="191" y="27"/>
                    <a:pt x="191" y="37"/>
                    <a:pt x="191" y="47"/>
                  </a:cubicBezTo>
                  <a:cubicBezTo>
                    <a:pt x="191" y="53"/>
                    <a:pt x="194" y="56"/>
                    <a:pt x="200" y="55"/>
                  </a:cubicBezTo>
                  <a:cubicBezTo>
                    <a:pt x="210" y="54"/>
                    <a:pt x="215" y="60"/>
                    <a:pt x="215" y="70"/>
                  </a:cubicBezTo>
                  <a:cubicBezTo>
                    <a:pt x="215" y="124"/>
                    <a:pt x="215" y="178"/>
                    <a:pt x="215" y="232"/>
                  </a:cubicBezTo>
                  <a:cubicBezTo>
                    <a:pt x="215" y="234"/>
                    <a:pt x="215" y="235"/>
                    <a:pt x="215" y="237"/>
                  </a:cubicBezTo>
                  <a:cubicBezTo>
                    <a:pt x="214" y="244"/>
                    <a:pt x="210" y="248"/>
                    <a:pt x="202" y="248"/>
                  </a:cubicBezTo>
                  <a:cubicBezTo>
                    <a:pt x="195" y="248"/>
                    <a:pt x="188" y="248"/>
                    <a:pt x="181" y="248"/>
                  </a:cubicBezTo>
                  <a:cubicBezTo>
                    <a:pt x="173" y="248"/>
                    <a:pt x="171" y="250"/>
                    <a:pt x="171" y="258"/>
                  </a:cubicBezTo>
                  <a:cubicBezTo>
                    <a:pt x="171" y="263"/>
                    <a:pt x="171" y="267"/>
                    <a:pt x="171" y="271"/>
                  </a:cubicBezTo>
                  <a:cubicBezTo>
                    <a:pt x="171" y="277"/>
                    <a:pt x="174" y="279"/>
                    <a:pt x="179" y="279"/>
                  </a:cubicBezTo>
                  <a:cubicBezTo>
                    <a:pt x="182" y="280"/>
                    <a:pt x="185" y="279"/>
                    <a:pt x="188" y="280"/>
                  </a:cubicBezTo>
                  <a:cubicBezTo>
                    <a:pt x="194" y="280"/>
                    <a:pt x="197" y="284"/>
                    <a:pt x="197" y="291"/>
                  </a:cubicBezTo>
                  <a:cubicBezTo>
                    <a:pt x="197" y="298"/>
                    <a:pt x="194" y="301"/>
                    <a:pt x="187" y="301"/>
                  </a:cubicBezTo>
                  <a:cubicBezTo>
                    <a:pt x="181" y="301"/>
                    <a:pt x="175" y="301"/>
                    <a:pt x="169" y="301"/>
                  </a:cubicBezTo>
                  <a:cubicBezTo>
                    <a:pt x="164" y="301"/>
                    <a:pt x="163" y="303"/>
                    <a:pt x="165" y="308"/>
                  </a:cubicBezTo>
                  <a:cubicBezTo>
                    <a:pt x="171" y="322"/>
                    <a:pt x="176" y="335"/>
                    <a:pt x="181" y="349"/>
                  </a:cubicBezTo>
                  <a:cubicBezTo>
                    <a:pt x="188" y="364"/>
                    <a:pt x="194" y="379"/>
                    <a:pt x="200" y="395"/>
                  </a:cubicBezTo>
                  <a:cubicBezTo>
                    <a:pt x="204" y="403"/>
                    <a:pt x="207" y="411"/>
                    <a:pt x="210" y="419"/>
                  </a:cubicBezTo>
                  <a:cubicBezTo>
                    <a:pt x="210" y="420"/>
                    <a:pt x="209" y="423"/>
                    <a:pt x="208" y="423"/>
                  </a:cubicBezTo>
                  <a:cubicBezTo>
                    <a:pt x="204" y="425"/>
                    <a:pt x="199" y="427"/>
                    <a:pt x="194" y="428"/>
                  </a:cubicBezTo>
                  <a:cubicBezTo>
                    <a:pt x="188" y="430"/>
                    <a:pt x="182" y="431"/>
                    <a:pt x="176" y="433"/>
                  </a:cubicBezTo>
                  <a:cubicBezTo>
                    <a:pt x="172" y="434"/>
                    <a:pt x="169" y="433"/>
                    <a:pt x="167" y="430"/>
                  </a:cubicBezTo>
                  <a:cubicBezTo>
                    <a:pt x="164" y="422"/>
                    <a:pt x="161" y="415"/>
                    <a:pt x="157" y="407"/>
                  </a:cubicBezTo>
                  <a:cubicBezTo>
                    <a:pt x="152" y="395"/>
                    <a:pt x="147" y="382"/>
                    <a:pt x="141" y="370"/>
                  </a:cubicBezTo>
                  <a:cubicBezTo>
                    <a:pt x="139" y="364"/>
                    <a:pt x="136" y="358"/>
                    <a:pt x="134" y="352"/>
                  </a:cubicBezTo>
                  <a:cubicBezTo>
                    <a:pt x="133" y="351"/>
                    <a:pt x="133" y="350"/>
                    <a:pt x="132" y="348"/>
                  </a:cubicBezTo>
                  <a:cubicBezTo>
                    <a:pt x="131" y="348"/>
                    <a:pt x="131" y="348"/>
                    <a:pt x="130" y="348"/>
                  </a:cubicBezTo>
                  <a:cubicBezTo>
                    <a:pt x="130" y="351"/>
                    <a:pt x="130" y="353"/>
                    <a:pt x="130" y="355"/>
                  </a:cubicBezTo>
                  <a:cubicBezTo>
                    <a:pt x="130" y="381"/>
                    <a:pt x="130" y="407"/>
                    <a:pt x="130" y="433"/>
                  </a:cubicBezTo>
                  <a:cubicBezTo>
                    <a:pt x="130" y="434"/>
                    <a:pt x="130" y="436"/>
                    <a:pt x="130" y="437"/>
                  </a:cubicBezTo>
                  <a:cubicBezTo>
                    <a:pt x="129" y="443"/>
                    <a:pt x="126" y="446"/>
                    <a:pt x="120" y="446"/>
                  </a:cubicBezTo>
                  <a:cubicBezTo>
                    <a:pt x="111" y="446"/>
                    <a:pt x="103" y="446"/>
                    <a:pt x="95" y="446"/>
                  </a:cubicBezTo>
                  <a:cubicBezTo>
                    <a:pt x="88" y="446"/>
                    <a:pt x="86" y="443"/>
                    <a:pt x="86" y="437"/>
                  </a:cubicBezTo>
                  <a:cubicBezTo>
                    <a:pt x="86" y="415"/>
                    <a:pt x="85" y="393"/>
                    <a:pt x="85" y="371"/>
                  </a:cubicBezTo>
                  <a:cubicBezTo>
                    <a:pt x="85" y="367"/>
                    <a:pt x="84" y="363"/>
                    <a:pt x="84" y="359"/>
                  </a:cubicBezTo>
                  <a:cubicBezTo>
                    <a:pt x="84" y="359"/>
                    <a:pt x="83" y="359"/>
                    <a:pt x="83" y="359"/>
                  </a:cubicBezTo>
                  <a:close/>
                  <a:moveTo>
                    <a:pt x="143" y="90"/>
                  </a:moveTo>
                  <a:cubicBezTo>
                    <a:pt x="144" y="87"/>
                    <a:pt x="144" y="86"/>
                    <a:pt x="144" y="84"/>
                  </a:cubicBezTo>
                  <a:cubicBezTo>
                    <a:pt x="144" y="77"/>
                    <a:pt x="144" y="71"/>
                    <a:pt x="144" y="64"/>
                  </a:cubicBezTo>
                  <a:cubicBezTo>
                    <a:pt x="144" y="59"/>
                    <a:pt x="148" y="55"/>
                    <a:pt x="153" y="55"/>
                  </a:cubicBezTo>
                  <a:cubicBezTo>
                    <a:pt x="154" y="55"/>
                    <a:pt x="155" y="55"/>
                    <a:pt x="156" y="55"/>
                  </a:cubicBezTo>
                  <a:cubicBezTo>
                    <a:pt x="164" y="56"/>
                    <a:pt x="167" y="53"/>
                    <a:pt x="167" y="45"/>
                  </a:cubicBezTo>
                  <a:cubicBezTo>
                    <a:pt x="167" y="41"/>
                    <a:pt x="167" y="37"/>
                    <a:pt x="167" y="33"/>
                  </a:cubicBezTo>
                  <a:cubicBezTo>
                    <a:pt x="167" y="28"/>
                    <a:pt x="164" y="24"/>
                    <a:pt x="159" y="24"/>
                  </a:cubicBezTo>
                  <a:cubicBezTo>
                    <a:pt x="157" y="23"/>
                    <a:pt x="155" y="23"/>
                    <a:pt x="152" y="23"/>
                  </a:cubicBezTo>
                  <a:cubicBezTo>
                    <a:pt x="121" y="23"/>
                    <a:pt x="90" y="23"/>
                    <a:pt x="59" y="23"/>
                  </a:cubicBezTo>
                  <a:cubicBezTo>
                    <a:pt x="57" y="23"/>
                    <a:pt x="56" y="23"/>
                    <a:pt x="54" y="24"/>
                  </a:cubicBezTo>
                  <a:cubicBezTo>
                    <a:pt x="50" y="24"/>
                    <a:pt x="48" y="26"/>
                    <a:pt x="48" y="29"/>
                  </a:cubicBezTo>
                  <a:cubicBezTo>
                    <a:pt x="48" y="35"/>
                    <a:pt x="48" y="41"/>
                    <a:pt x="48" y="47"/>
                  </a:cubicBezTo>
                  <a:cubicBezTo>
                    <a:pt x="48" y="54"/>
                    <a:pt x="51" y="56"/>
                    <a:pt x="58" y="56"/>
                  </a:cubicBezTo>
                  <a:cubicBezTo>
                    <a:pt x="58" y="55"/>
                    <a:pt x="59" y="55"/>
                    <a:pt x="60" y="55"/>
                  </a:cubicBezTo>
                  <a:cubicBezTo>
                    <a:pt x="66" y="55"/>
                    <a:pt x="70" y="58"/>
                    <a:pt x="70" y="64"/>
                  </a:cubicBezTo>
                  <a:cubicBezTo>
                    <a:pt x="70" y="71"/>
                    <a:pt x="70" y="77"/>
                    <a:pt x="70" y="84"/>
                  </a:cubicBezTo>
                  <a:cubicBezTo>
                    <a:pt x="70" y="85"/>
                    <a:pt x="70" y="86"/>
                    <a:pt x="70" y="89"/>
                  </a:cubicBezTo>
                  <a:cubicBezTo>
                    <a:pt x="95" y="66"/>
                    <a:pt x="119" y="64"/>
                    <a:pt x="143" y="90"/>
                  </a:cubicBezTo>
                  <a:close/>
                  <a:moveTo>
                    <a:pt x="71" y="128"/>
                  </a:moveTo>
                  <a:cubicBezTo>
                    <a:pt x="71" y="128"/>
                    <a:pt x="71" y="128"/>
                    <a:pt x="70" y="129"/>
                  </a:cubicBezTo>
                  <a:cubicBezTo>
                    <a:pt x="70" y="134"/>
                    <a:pt x="70" y="140"/>
                    <a:pt x="70" y="146"/>
                  </a:cubicBezTo>
                  <a:cubicBezTo>
                    <a:pt x="70" y="162"/>
                    <a:pt x="70" y="178"/>
                    <a:pt x="70" y="193"/>
                  </a:cubicBezTo>
                  <a:cubicBezTo>
                    <a:pt x="70" y="201"/>
                    <a:pt x="73" y="204"/>
                    <a:pt x="79" y="204"/>
                  </a:cubicBezTo>
                  <a:cubicBezTo>
                    <a:pt x="97" y="204"/>
                    <a:pt x="115" y="203"/>
                    <a:pt x="134" y="203"/>
                  </a:cubicBezTo>
                  <a:cubicBezTo>
                    <a:pt x="140" y="203"/>
                    <a:pt x="144" y="199"/>
                    <a:pt x="144" y="193"/>
                  </a:cubicBezTo>
                  <a:cubicBezTo>
                    <a:pt x="144" y="174"/>
                    <a:pt x="144" y="155"/>
                    <a:pt x="144" y="136"/>
                  </a:cubicBezTo>
                  <a:cubicBezTo>
                    <a:pt x="144" y="133"/>
                    <a:pt x="143" y="130"/>
                    <a:pt x="143" y="127"/>
                  </a:cubicBezTo>
                  <a:cubicBezTo>
                    <a:pt x="140" y="129"/>
                    <a:pt x="138" y="131"/>
                    <a:pt x="136" y="132"/>
                  </a:cubicBezTo>
                  <a:cubicBezTo>
                    <a:pt x="120" y="146"/>
                    <a:pt x="101" y="148"/>
                    <a:pt x="83" y="136"/>
                  </a:cubicBezTo>
                  <a:cubicBezTo>
                    <a:pt x="79" y="133"/>
                    <a:pt x="75" y="131"/>
                    <a:pt x="71" y="128"/>
                  </a:cubicBezTo>
                  <a:close/>
                  <a:moveTo>
                    <a:pt x="107" y="123"/>
                  </a:moveTo>
                  <a:cubicBezTo>
                    <a:pt x="116" y="123"/>
                    <a:pt x="125" y="116"/>
                    <a:pt x="125" y="108"/>
                  </a:cubicBezTo>
                  <a:cubicBezTo>
                    <a:pt x="125" y="100"/>
                    <a:pt x="116" y="92"/>
                    <a:pt x="107" y="91"/>
                  </a:cubicBezTo>
                  <a:cubicBezTo>
                    <a:pt x="97" y="91"/>
                    <a:pt x="89" y="99"/>
                    <a:pt x="89" y="108"/>
                  </a:cubicBezTo>
                  <a:cubicBezTo>
                    <a:pt x="89" y="117"/>
                    <a:pt x="96" y="123"/>
                    <a:pt x="107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7A1F51C8-EED3-1E07-F85A-20F40C71A1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2591" y="1951037"/>
            <a:ext cx="1112838" cy="1074738"/>
            <a:chOff x="4241" y="1229"/>
            <a:chExt cx="701" cy="677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B84820F-CF4D-CFDB-A408-D8780EEF6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" y="1229"/>
              <a:ext cx="701" cy="677"/>
            </a:xfrm>
            <a:custGeom>
              <a:avLst/>
              <a:gdLst>
                <a:gd name="T0" fmla="*/ 1 w 668"/>
                <a:gd name="T1" fmla="*/ 324 h 645"/>
                <a:gd name="T2" fmla="*/ 1 w 668"/>
                <a:gd name="T3" fmla="*/ 308 h 645"/>
                <a:gd name="T4" fmla="*/ 10 w 668"/>
                <a:gd name="T5" fmla="*/ 247 h 645"/>
                <a:gd name="T6" fmla="*/ 22 w 668"/>
                <a:gd name="T7" fmla="*/ 209 h 645"/>
                <a:gd name="T8" fmla="*/ 49 w 668"/>
                <a:gd name="T9" fmla="*/ 155 h 645"/>
                <a:gd name="T10" fmla="*/ 122 w 668"/>
                <a:gd name="T11" fmla="*/ 75 h 645"/>
                <a:gd name="T12" fmla="*/ 193 w 668"/>
                <a:gd name="T13" fmla="*/ 32 h 645"/>
                <a:gd name="T14" fmla="*/ 246 w 668"/>
                <a:gd name="T15" fmla="*/ 13 h 645"/>
                <a:gd name="T16" fmla="*/ 288 w 668"/>
                <a:gd name="T17" fmla="*/ 5 h 645"/>
                <a:gd name="T18" fmla="*/ 358 w 668"/>
                <a:gd name="T19" fmla="*/ 2 h 645"/>
                <a:gd name="T20" fmla="*/ 414 w 668"/>
                <a:gd name="T21" fmla="*/ 11 h 645"/>
                <a:gd name="T22" fmla="*/ 445 w 668"/>
                <a:gd name="T23" fmla="*/ 19 h 645"/>
                <a:gd name="T24" fmla="*/ 480 w 668"/>
                <a:gd name="T25" fmla="*/ 33 h 645"/>
                <a:gd name="T26" fmla="*/ 535 w 668"/>
                <a:gd name="T27" fmla="*/ 66 h 645"/>
                <a:gd name="T28" fmla="*/ 599 w 668"/>
                <a:gd name="T29" fmla="*/ 128 h 645"/>
                <a:gd name="T30" fmla="*/ 635 w 668"/>
                <a:gd name="T31" fmla="*/ 186 h 645"/>
                <a:gd name="T32" fmla="*/ 654 w 668"/>
                <a:gd name="T33" fmla="*/ 234 h 645"/>
                <a:gd name="T34" fmla="*/ 666 w 668"/>
                <a:gd name="T35" fmla="*/ 291 h 645"/>
                <a:gd name="T36" fmla="*/ 667 w 668"/>
                <a:gd name="T37" fmla="*/ 314 h 645"/>
                <a:gd name="T38" fmla="*/ 667 w 668"/>
                <a:gd name="T39" fmla="*/ 335 h 645"/>
                <a:gd name="T40" fmla="*/ 658 w 668"/>
                <a:gd name="T41" fmla="*/ 397 h 645"/>
                <a:gd name="T42" fmla="*/ 646 w 668"/>
                <a:gd name="T43" fmla="*/ 436 h 645"/>
                <a:gd name="T44" fmla="*/ 615 w 668"/>
                <a:gd name="T45" fmla="*/ 496 h 645"/>
                <a:gd name="T46" fmla="*/ 555 w 668"/>
                <a:gd name="T47" fmla="*/ 565 h 645"/>
                <a:gd name="T48" fmla="*/ 502 w 668"/>
                <a:gd name="T49" fmla="*/ 601 h 645"/>
                <a:gd name="T50" fmla="*/ 454 w 668"/>
                <a:gd name="T51" fmla="*/ 623 h 645"/>
                <a:gd name="T52" fmla="*/ 402 w 668"/>
                <a:gd name="T53" fmla="*/ 638 h 645"/>
                <a:gd name="T54" fmla="*/ 370 w 668"/>
                <a:gd name="T55" fmla="*/ 644 h 645"/>
                <a:gd name="T56" fmla="*/ 366 w 668"/>
                <a:gd name="T57" fmla="*/ 645 h 645"/>
                <a:gd name="T58" fmla="*/ 309 w 668"/>
                <a:gd name="T59" fmla="*/ 644 h 645"/>
                <a:gd name="T60" fmla="*/ 279 w 668"/>
                <a:gd name="T61" fmla="*/ 640 h 645"/>
                <a:gd name="T62" fmla="*/ 237 w 668"/>
                <a:gd name="T63" fmla="*/ 631 h 645"/>
                <a:gd name="T64" fmla="*/ 193 w 668"/>
                <a:gd name="T65" fmla="*/ 615 h 645"/>
                <a:gd name="T66" fmla="*/ 149 w 668"/>
                <a:gd name="T67" fmla="*/ 591 h 645"/>
                <a:gd name="T68" fmla="*/ 83 w 668"/>
                <a:gd name="T69" fmla="*/ 535 h 645"/>
                <a:gd name="T70" fmla="*/ 31 w 668"/>
                <a:gd name="T71" fmla="*/ 457 h 645"/>
                <a:gd name="T72" fmla="*/ 4 w 668"/>
                <a:gd name="T73" fmla="*/ 368 h 645"/>
                <a:gd name="T74" fmla="*/ 0 w 668"/>
                <a:gd name="T75" fmla="*/ 324 h 645"/>
                <a:gd name="T76" fmla="*/ 1 w 668"/>
                <a:gd name="T77" fmla="*/ 324 h 645"/>
                <a:gd name="T78" fmla="*/ 335 w 668"/>
                <a:gd name="T79" fmla="*/ 19 h 645"/>
                <a:gd name="T80" fmla="*/ 222 w 668"/>
                <a:gd name="T81" fmla="*/ 39 h 645"/>
                <a:gd name="T82" fmla="*/ 156 w 668"/>
                <a:gd name="T83" fmla="*/ 71 h 645"/>
                <a:gd name="T84" fmla="*/ 65 w 668"/>
                <a:gd name="T85" fmla="*/ 164 h 645"/>
                <a:gd name="T86" fmla="*/ 33 w 668"/>
                <a:gd name="T87" fmla="*/ 231 h 645"/>
                <a:gd name="T88" fmla="*/ 19 w 668"/>
                <a:gd name="T89" fmla="*/ 299 h 645"/>
                <a:gd name="T90" fmla="*/ 24 w 668"/>
                <a:gd name="T91" fmla="*/ 383 h 645"/>
                <a:gd name="T92" fmla="*/ 43 w 668"/>
                <a:gd name="T93" fmla="*/ 442 h 645"/>
                <a:gd name="T94" fmla="*/ 88 w 668"/>
                <a:gd name="T95" fmla="*/ 514 h 645"/>
                <a:gd name="T96" fmla="*/ 165 w 668"/>
                <a:gd name="T97" fmla="*/ 581 h 645"/>
                <a:gd name="T98" fmla="*/ 214 w 668"/>
                <a:gd name="T99" fmla="*/ 605 h 645"/>
                <a:gd name="T100" fmla="*/ 254 w 668"/>
                <a:gd name="T101" fmla="*/ 617 h 645"/>
                <a:gd name="T102" fmla="*/ 304 w 668"/>
                <a:gd name="T103" fmla="*/ 625 h 645"/>
                <a:gd name="T104" fmla="*/ 405 w 668"/>
                <a:gd name="T105" fmla="*/ 620 h 645"/>
                <a:gd name="T106" fmla="*/ 477 w 668"/>
                <a:gd name="T107" fmla="*/ 595 h 645"/>
                <a:gd name="T108" fmla="*/ 544 w 668"/>
                <a:gd name="T109" fmla="*/ 551 h 645"/>
                <a:gd name="T110" fmla="*/ 627 w 668"/>
                <a:gd name="T111" fmla="*/ 436 h 645"/>
                <a:gd name="T112" fmla="*/ 646 w 668"/>
                <a:gd name="T113" fmla="*/ 370 h 645"/>
                <a:gd name="T114" fmla="*/ 644 w 668"/>
                <a:gd name="T115" fmla="*/ 266 h 645"/>
                <a:gd name="T116" fmla="*/ 625 w 668"/>
                <a:gd name="T117" fmla="*/ 206 h 645"/>
                <a:gd name="T118" fmla="*/ 593 w 668"/>
                <a:gd name="T119" fmla="*/ 149 h 645"/>
                <a:gd name="T120" fmla="*/ 478 w 668"/>
                <a:gd name="T121" fmla="*/ 52 h 645"/>
                <a:gd name="T122" fmla="*/ 407 w 668"/>
                <a:gd name="T123" fmla="*/ 27 h 645"/>
                <a:gd name="T124" fmla="*/ 335 w 668"/>
                <a:gd name="T125" fmla="*/ 1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" h="645">
                  <a:moveTo>
                    <a:pt x="1" y="324"/>
                  </a:moveTo>
                  <a:cubicBezTo>
                    <a:pt x="1" y="318"/>
                    <a:pt x="1" y="313"/>
                    <a:pt x="1" y="308"/>
                  </a:cubicBezTo>
                  <a:cubicBezTo>
                    <a:pt x="1" y="287"/>
                    <a:pt x="5" y="267"/>
                    <a:pt x="10" y="247"/>
                  </a:cubicBezTo>
                  <a:cubicBezTo>
                    <a:pt x="14" y="234"/>
                    <a:pt x="17" y="222"/>
                    <a:pt x="22" y="209"/>
                  </a:cubicBezTo>
                  <a:cubicBezTo>
                    <a:pt x="29" y="190"/>
                    <a:pt x="39" y="173"/>
                    <a:pt x="49" y="155"/>
                  </a:cubicBezTo>
                  <a:cubicBezTo>
                    <a:pt x="69" y="125"/>
                    <a:pt x="93" y="98"/>
                    <a:pt x="122" y="75"/>
                  </a:cubicBezTo>
                  <a:cubicBezTo>
                    <a:pt x="143" y="58"/>
                    <a:pt x="167" y="42"/>
                    <a:pt x="193" y="32"/>
                  </a:cubicBezTo>
                  <a:cubicBezTo>
                    <a:pt x="210" y="25"/>
                    <a:pt x="228" y="18"/>
                    <a:pt x="246" y="13"/>
                  </a:cubicBezTo>
                  <a:cubicBezTo>
                    <a:pt x="260" y="9"/>
                    <a:pt x="274" y="8"/>
                    <a:pt x="288" y="5"/>
                  </a:cubicBezTo>
                  <a:cubicBezTo>
                    <a:pt x="311" y="0"/>
                    <a:pt x="335" y="1"/>
                    <a:pt x="358" y="2"/>
                  </a:cubicBezTo>
                  <a:cubicBezTo>
                    <a:pt x="377" y="3"/>
                    <a:pt x="395" y="7"/>
                    <a:pt x="414" y="11"/>
                  </a:cubicBezTo>
                  <a:cubicBezTo>
                    <a:pt x="424" y="13"/>
                    <a:pt x="435" y="16"/>
                    <a:pt x="445" y="19"/>
                  </a:cubicBezTo>
                  <a:cubicBezTo>
                    <a:pt x="457" y="24"/>
                    <a:pt x="469" y="28"/>
                    <a:pt x="480" y="33"/>
                  </a:cubicBezTo>
                  <a:cubicBezTo>
                    <a:pt x="499" y="42"/>
                    <a:pt x="518" y="53"/>
                    <a:pt x="535" y="66"/>
                  </a:cubicBezTo>
                  <a:cubicBezTo>
                    <a:pt x="559" y="84"/>
                    <a:pt x="580" y="104"/>
                    <a:pt x="599" y="128"/>
                  </a:cubicBezTo>
                  <a:cubicBezTo>
                    <a:pt x="613" y="146"/>
                    <a:pt x="626" y="165"/>
                    <a:pt x="635" y="186"/>
                  </a:cubicBezTo>
                  <a:cubicBezTo>
                    <a:pt x="643" y="202"/>
                    <a:pt x="649" y="218"/>
                    <a:pt x="654" y="234"/>
                  </a:cubicBezTo>
                  <a:cubicBezTo>
                    <a:pt x="659" y="253"/>
                    <a:pt x="663" y="272"/>
                    <a:pt x="666" y="291"/>
                  </a:cubicBezTo>
                  <a:cubicBezTo>
                    <a:pt x="668" y="298"/>
                    <a:pt x="667" y="306"/>
                    <a:pt x="667" y="314"/>
                  </a:cubicBezTo>
                  <a:cubicBezTo>
                    <a:pt x="667" y="321"/>
                    <a:pt x="667" y="328"/>
                    <a:pt x="667" y="335"/>
                  </a:cubicBezTo>
                  <a:cubicBezTo>
                    <a:pt x="667" y="356"/>
                    <a:pt x="663" y="377"/>
                    <a:pt x="658" y="397"/>
                  </a:cubicBezTo>
                  <a:cubicBezTo>
                    <a:pt x="655" y="410"/>
                    <a:pt x="651" y="423"/>
                    <a:pt x="646" y="436"/>
                  </a:cubicBezTo>
                  <a:cubicBezTo>
                    <a:pt x="638" y="457"/>
                    <a:pt x="628" y="477"/>
                    <a:pt x="615" y="496"/>
                  </a:cubicBezTo>
                  <a:cubicBezTo>
                    <a:pt x="598" y="522"/>
                    <a:pt x="578" y="545"/>
                    <a:pt x="555" y="565"/>
                  </a:cubicBezTo>
                  <a:cubicBezTo>
                    <a:pt x="539" y="579"/>
                    <a:pt x="521" y="591"/>
                    <a:pt x="502" y="601"/>
                  </a:cubicBezTo>
                  <a:cubicBezTo>
                    <a:pt x="487" y="609"/>
                    <a:pt x="471" y="617"/>
                    <a:pt x="454" y="623"/>
                  </a:cubicBezTo>
                  <a:cubicBezTo>
                    <a:pt x="437" y="630"/>
                    <a:pt x="419" y="634"/>
                    <a:pt x="402" y="638"/>
                  </a:cubicBezTo>
                  <a:cubicBezTo>
                    <a:pt x="391" y="641"/>
                    <a:pt x="381" y="642"/>
                    <a:pt x="370" y="644"/>
                  </a:cubicBezTo>
                  <a:cubicBezTo>
                    <a:pt x="369" y="645"/>
                    <a:pt x="367" y="645"/>
                    <a:pt x="366" y="645"/>
                  </a:cubicBezTo>
                  <a:cubicBezTo>
                    <a:pt x="347" y="645"/>
                    <a:pt x="328" y="645"/>
                    <a:pt x="309" y="644"/>
                  </a:cubicBezTo>
                  <a:cubicBezTo>
                    <a:pt x="299" y="644"/>
                    <a:pt x="289" y="642"/>
                    <a:pt x="279" y="640"/>
                  </a:cubicBezTo>
                  <a:cubicBezTo>
                    <a:pt x="265" y="637"/>
                    <a:pt x="251" y="635"/>
                    <a:pt x="237" y="631"/>
                  </a:cubicBezTo>
                  <a:cubicBezTo>
                    <a:pt x="222" y="626"/>
                    <a:pt x="208" y="621"/>
                    <a:pt x="193" y="615"/>
                  </a:cubicBezTo>
                  <a:cubicBezTo>
                    <a:pt x="178" y="608"/>
                    <a:pt x="163" y="600"/>
                    <a:pt x="149" y="591"/>
                  </a:cubicBezTo>
                  <a:cubicBezTo>
                    <a:pt x="124" y="576"/>
                    <a:pt x="102" y="557"/>
                    <a:pt x="83" y="535"/>
                  </a:cubicBezTo>
                  <a:cubicBezTo>
                    <a:pt x="62" y="511"/>
                    <a:pt x="45" y="485"/>
                    <a:pt x="31" y="457"/>
                  </a:cubicBezTo>
                  <a:cubicBezTo>
                    <a:pt x="17" y="429"/>
                    <a:pt x="8" y="399"/>
                    <a:pt x="4" y="368"/>
                  </a:cubicBezTo>
                  <a:cubicBezTo>
                    <a:pt x="3" y="353"/>
                    <a:pt x="1" y="338"/>
                    <a:pt x="0" y="324"/>
                  </a:cubicBezTo>
                  <a:cubicBezTo>
                    <a:pt x="0" y="324"/>
                    <a:pt x="1" y="324"/>
                    <a:pt x="1" y="324"/>
                  </a:cubicBezTo>
                  <a:close/>
                  <a:moveTo>
                    <a:pt x="335" y="19"/>
                  </a:moveTo>
                  <a:cubicBezTo>
                    <a:pt x="296" y="20"/>
                    <a:pt x="259" y="26"/>
                    <a:pt x="222" y="39"/>
                  </a:cubicBezTo>
                  <a:cubicBezTo>
                    <a:pt x="199" y="47"/>
                    <a:pt x="177" y="58"/>
                    <a:pt x="156" y="71"/>
                  </a:cubicBezTo>
                  <a:cubicBezTo>
                    <a:pt x="119" y="96"/>
                    <a:pt x="89" y="126"/>
                    <a:pt x="65" y="164"/>
                  </a:cubicBezTo>
                  <a:cubicBezTo>
                    <a:pt x="52" y="185"/>
                    <a:pt x="41" y="207"/>
                    <a:pt x="33" y="231"/>
                  </a:cubicBezTo>
                  <a:cubicBezTo>
                    <a:pt x="25" y="253"/>
                    <a:pt x="21" y="276"/>
                    <a:pt x="19" y="299"/>
                  </a:cubicBezTo>
                  <a:cubicBezTo>
                    <a:pt x="17" y="327"/>
                    <a:pt x="19" y="355"/>
                    <a:pt x="24" y="383"/>
                  </a:cubicBezTo>
                  <a:cubicBezTo>
                    <a:pt x="28" y="404"/>
                    <a:pt x="34" y="423"/>
                    <a:pt x="43" y="442"/>
                  </a:cubicBezTo>
                  <a:cubicBezTo>
                    <a:pt x="55" y="468"/>
                    <a:pt x="70" y="492"/>
                    <a:pt x="88" y="514"/>
                  </a:cubicBezTo>
                  <a:cubicBezTo>
                    <a:pt x="110" y="540"/>
                    <a:pt x="135" y="563"/>
                    <a:pt x="165" y="581"/>
                  </a:cubicBezTo>
                  <a:cubicBezTo>
                    <a:pt x="180" y="590"/>
                    <a:pt x="197" y="599"/>
                    <a:pt x="214" y="605"/>
                  </a:cubicBezTo>
                  <a:cubicBezTo>
                    <a:pt x="227" y="609"/>
                    <a:pt x="240" y="614"/>
                    <a:pt x="254" y="617"/>
                  </a:cubicBezTo>
                  <a:cubicBezTo>
                    <a:pt x="270" y="621"/>
                    <a:pt x="287" y="623"/>
                    <a:pt x="304" y="625"/>
                  </a:cubicBezTo>
                  <a:cubicBezTo>
                    <a:pt x="338" y="630"/>
                    <a:pt x="371" y="627"/>
                    <a:pt x="405" y="620"/>
                  </a:cubicBezTo>
                  <a:cubicBezTo>
                    <a:pt x="430" y="615"/>
                    <a:pt x="454" y="606"/>
                    <a:pt x="477" y="595"/>
                  </a:cubicBezTo>
                  <a:cubicBezTo>
                    <a:pt x="501" y="583"/>
                    <a:pt x="524" y="568"/>
                    <a:pt x="544" y="551"/>
                  </a:cubicBezTo>
                  <a:cubicBezTo>
                    <a:pt x="581" y="519"/>
                    <a:pt x="609" y="481"/>
                    <a:pt x="627" y="436"/>
                  </a:cubicBezTo>
                  <a:cubicBezTo>
                    <a:pt x="636" y="415"/>
                    <a:pt x="643" y="393"/>
                    <a:pt x="646" y="370"/>
                  </a:cubicBezTo>
                  <a:cubicBezTo>
                    <a:pt x="652" y="335"/>
                    <a:pt x="651" y="301"/>
                    <a:pt x="644" y="266"/>
                  </a:cubicBezTo>
                  <a:cubicBezTo>
                    <a:pt x="640" y="245"/>
                    <a:pt x="634" y="226"/>
                    <a:pt x="625" y="206"/>
                  </a:cubicBezTo>
                  <a:cubicBezTo>
                    <a:pt x="617" y="186"/>
                    <a:pt x="606" y="167"/>
                    <a:pt x="593" y="149"/>
                  </a:cubicBezTo>
                  <a:cubicBezTo>
                    <a:pt x="563" y="107"/>
                    <a:pt x="524" y="75"/>
                    <a:pt x="478" y="52"/>
                  </a:cubicBezTo>
                  <a:cubicBezTo>
                    <a:pt x="455" y="41"/>
                    <a:pt x="431" y="32"/>
                    <a:pt x="407" y="27"/>
                  </a:cubicBezTo>
                  <a:cubicBezTo>
                    <a:pt x="383" y="22"/>
                    <a:pt x="359" y="18"/>
                    <a:pt x="335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E744CEB-7295-EF46-7A91-8B9EC2796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" y="1334"/>
              <a:ext cx="226" cy="468"/>
            </a:xfrm>
            <a:custGeom>
              <a:avLst/>
              <a:gdLst>
                <a:gd name="T0" fmla="*/ 80 w 215"/>
                <a:gd name="T1" fmla="*/ 362 h 446"/>
                <a:gd name="T2" fmla="*/ 55 w 215"/>
                <a:gd name="T3" fmla="*/ 427 h 446"/>
                <a:gd name="T4" fmla="*/ 32 w 215"/>
                <a:gd name="T5" fmla="*/ 429 h 446"/>
                <a:gd name="T6" fmla="*/ 12 w 215"/>
                <a:gd name="T7" fmla="*/ 418 h 446"/>
                <a:gd name="T8" fmla="*/ 47 w 215"/>
                <a:gd name="T9" fmla="*/ 327 h 446"/>
                <a:gd name="T10" fmla="*/ 50 w 215"/>
                <a:gd name="T11" fmla="*/ 301 h 446"/>
                <a:gd name="T12" fmla="*/ 9 w 215"/>
                <a:gd name="T13" fmla="*/ 285 h 446"/>
                <a:gd name="T14" fmla="*/ 38 w 215"/>
                <a:gd name="T15" fmla="*/ 280 h 446"/>
                <a:gd name="T16" fmla="*/ 44 w 215"/>
                <a:gd name="T17" fmla="*/ 253 h 446"/>
                <a:gd name="T18" fmla="*/ 13 w 215"/>
                <a:gd name="T19" fmla="*/ 248 h 446"/>
                <a:gd name="T20" fmla="*/ 0 w 215"/>
                <a:gd name="T21" fmla="*/ 128 h 446"/>
                <a:gd name="T22" fmla="*/ 1 w 215"/>
                <a:gd name="T23" fmla="*/ 62 h 446"/>
                <a:gd name="T24" fmla="*/ 10 w 215"/>
                <a:gd name="T25" fmla="*/ 55 h 446"/>
                <a:gd name="T26" fmla="*/ 23 w 215"/>
                <a:gd name="T27" fmla="*/ 16 h 446"/>
                <a:gd name="T28" fmla="*/ 175 w 215"/>
                <a:gd name="T29" fmla="*/ 0 h 446"/>
                <a:gd name="T30" fmla="*/ 191 w 215"/>
                <a:gd name="T31" fmla="*/ 47 h 446"/>
                <a:gd name="T32" fmla="*/ 215 w 215"/>
                <a:gd name="T33" fmla="*/ 70 h 446"/>
                <a:gd name="T34" fmla="*/ 215 w 215"/>
                <a:gd name="T35" fmla="*/ 237 h 446"/>
                <a:gd name="T36" fmla="*/ 181 w 215"/>
                <a:gd name="T37" fmla="*/ 248 h 446"/>
                <a:gd name="T38" fmla="*/ 171 w 215"/>
                <a:gd name="T39" fmla="*/ 271 h 446"/>
                <a:gd name="T40" fmla="*/ 188 w 215"/>
                <a:gd name="T41" fmla="*/ 280 h 446"/>
                <a:gd name="T42" fmla="*/ 187 w 215"/>
                <a:gd name="T43" fmla="*/ 301 h 446"/>
                <a:gd name="T44" fmla="*/ 165 w 215"/>
                <a:gd name="T45" fmla="*/ 308 h 446"/>
                <a:gd name="T46" fmla="*/ 200 w 215"/>
                <a:gd name="T47" fmla="*/ 395 h 446"/>
                <a:gd name="T48" fmla="*/ 208 w 215"/>
                <a:gd name="T49" fmla="*/ 423 h 446"/>
                <a:gd name="T50" fmla="*/ 176 w 215"/>
                <a:gd name="T51" fmla="*/ 433 h 446"/>
                <a:gd name="T52" fmla="*/ 157 w 215"/>
                <a:gd name="T53" fmla="*/ 407 h 446"/>
                <a:gd name="T54" fmla="*/ 134 w 215"/>
                <a:gd name="T55" fmla="*/ 352 h 446"/>
                <a:gd name="T56" fmla="*/ 130 w 215"/>
                <a:gd name="T57" fmla="*/ 348 h 446"/>
                <a:gd name="T58" fmla="*/ 130 w 215"/>
                <a:gd name="T59" fmla="*/ 433 h 446"/>
                <a:gd name="T60" fmla="*/ 120 w 215"/>
                <a:gd name="T61" fmla="*/ 446 h 446"/>
                <a:gd name="T62" fmla="*/ 86 w 215"/>
                <a:gd name="T63" fmla="*/ 437 h 446"/>
                <a:gd name="T64" fmla="*/ 84 w 215"/>
                <a:gd name="T65" fmla="*/ 359 h 446"/>
                <a:gd name="T66" fmla="*/ 143 w 215"/>
                <a:gd name="T67" fmla="*/ 90 h 446"/>
                <a:gd name="T68" fmla="*/ 144 w 215"/>
                <a:gd name="T69" fmla="*/ 64 h 446"/>
                <a:gd name="T70" fmla="*/ 156 w 215"/>
                <a:gd name="T71" fmla="*/ 55 h 446"/>
                <a:gd name="T72" fmla="*/ 167 w 215"/>
                <a:gd name="T73" fmla="*/ 33 h 446"/>
                <a:gd name="T74" fmla="*/ 152 w 215"/>
                <a:gd name="T75" fmla="*/ 23 h 446"/>
                <a:gd name="T76" fmla="*/ 54 w 215"/>
                <a:gd name="T77" fmla="*/ 24 h 446"/>
                <a:gd name="T78" fmla="*/ 48 w 215"/>
                <a:gd name="T79" fmla="*/ 47 h 446"/>
                <a:gd name="T80" fmla="*/ 60 w 215"/>
                <a:gd name="T81" fmla="*/ 55 h 446"/>
                <a:gd name="T82" fmla="*/ 70 w 215"/>
                <a:gd name="T83" fmla="*/ 84 h 446"/>
                <a:gd name="T84" fmla="*/ 143 w 215"/>
                <a:gd name="T85" fmla="*/ 90 h 446"/>
                <a:gd name="T86" fmla="*/ 70 w 215"/>
                <a:gd name="T87" fmla="*/ 129 h 446"/>
                <a:gd name="T88" fmla="*/ 70 w 215"/>
                <a:gd name="T89" fmla="*/ 193 h 446"/>
                <a:gd name="T90" fmla="*/ 134 w 215"/>
                <a:gd name="T91" fmla="*/ 203 h 446"/>
                <a:gd name="T92" fmla="*/ 144 w 215"/>
                <a:gd name="T93" fmla="*/ 136 h 446"/>
                <a:gd name="T94" fmla="*/ 136 w 215"/>
                <a:gd name="T95" fmla="*/ 132 h 446"/>
                <a:gd name="T96" fmla="*/ 71 w 215"/>
                <a:gd name="T97" fmla="*/ 128 h 446"/>
                <a:gd name="T98" fmla="*/ 125 w 215"/>
                <a:gd name="T99" fmla="*/ 108 h 446"/>
                <a:gd name="T100" fmla="*/ 89 w 215"/>
                <a:gd name="T101" fmla="*/ 10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46">
                  <a:moveTo>
                    <a:pt x="83" y="359"/>
                  </a:moveTo>
                  <a:cubicBezTo>
                    <a:pt x="82" y="360"/>
                    <a:pt x="80" y="361"/>
                    <a:pt x="80" y="362"/>
                  </a:cubicBezTo>
                  <a:cubicBezTo>
                    <a:pt x="74" y="378"/>
                    <a:pt x="68" y="394"/>
                    <a:pt x="62" y="411"/>
                  </a:cubicBezTo>
                  <a:cubicBezTo>
                    <a:pt x="59" y="416"/>
                    <a:pt x="57" y="422"/>
                    <a:pt x="55" y="427"/>
                  </a:cubicBezTo>
                  <a:cubicBezTo>
                    <a:pt x="53" y="432"/>
                    <a:pt x="50" y="434"/>
                    <a:pt x="46" y="433"/>
                  </a:cubicBezTo>
                  <a:cubicBezTo>
                    <a:pt x="41" y="432"/>
                    <a:pt x="36" y="430"/>
                    <a:pt x="32" y="429"/>
                  </a:cubicBezTo>
                  <a:cubicBezTo>
                    <a:pt x="26" y="427"/>
                    <a:pt x="20" y="425"/>
                    <a:pt x="14" y="423"/>
                  </a:cubicBezTo>
                  <a:cubicBezTo>
                    <a:pt x="12" y="422"/>
                    <a:pt x="11" y="420"/>
                    <a:pt x="12" y="418"/>
                  </a:cubicBezTo>
                  <a:cubicBezTo>
                    <a:pt x="18" y="404"/>
                    <a:pt x="23" y="390"/>
                    <a:pt x="28" y="376"/>
                  </a:cubicBezTo>
                  <a:cubicBezTo>
                    <a:pt x="35" y="359"/>
                    <a:pt x="41" y="343"/>
                    <a:pt x="47" y="327"/>
                  </a:cubicBezTo>
                  <a:cubicBezTo>
                    <a:pt x="50" y="320"/>
                    <a:pt x="52" y="314"/>
                    <a:pt x="55" y="307"/>
                  </a:cubicBezTo>
                  <a:cubicBezTo>
                    <a:pt x="56" y="303"/>
                    <a:pt x="55" y="301"/>
                    <a:pt x="50" y="301"/>
                  </a:cubicBezTo>
                  <a:cubicBezTo>
                    <a:pt x="40" y="301"/>
                    <a:pt x="30" y="301"/>
                    <a:pt x="19" y="301"/>
                  </a:cubicBezTo>
                  <a:cubicBezTo>
                    <a:pt x="11" y="301"/>
                    <a:pt x="6" y="294"/>
                    <a:pt x="9" y="285"/>
                  </a:cubicBezTo>
                  <a:cubicBezTo>
                    <a:pt x="11" y="282"/>
                    <a:pt x="13" y="280"/>
                    <a:pt x="17" y="280"/>
                  </a:cubicBezTo>
                  <a:cubicBezTo>
                    <a:pt x="24" y="280"/>
                    <a:pt x="31" y="280"/>
                    <a:pt x="38" y="280"/>
                  </a:cubicBezTo>
                  <a:cubicBezTo>
                    <a:pt x="42" y="280"/>
                    <a:pt x="44" y="278"/>
                    <a:pt x="44" y="274"/>
                  </a:cubicBezTo>
                  <a:cubicBezTo>
                    <a:pt x="43" y="267"/>
                    <a:pt x="43" y="260"/>
                    <a:pt x="44" y="253"/>
                  </a:cubicBezTo>
                  <a:cubicBezTo>
                    <a:pt x="44" y="249"/>
                    <a:pt x="42" y="247"/>
                    <a:pt x="38" y="248"/>
                  </a:cubicBezTo>
                  <a:cubicBezTo>
                    <a:pt x="29" y="248"/>
                    <a:pt x="21" y="248"/>
                    <a:pt x="13" y="248"/>
                  </a:cubicBezTo>
                  <a:cubicBezTo>
                    <a:pt x="3" y="248"/>
                    <a:pt x="0" y="246"/>
                    <a:pt x="0" y="236"/>
                  </a:cubicBezTo>
                  <a:cubicBezTo>
                    <a:pt x="0" y="200"/>
                    <a:pt x="0" y="164"/>
                    <a:pt x="0" y="128"/>
                  </a:cubicBezTo>
                  <a:cubicBezTo>
                    <a:pt x="0" y="108"/>
                    <a:pt x="0" y="89"/>
                    <a:pt x="0" y="69"/>
                  </a:cubicBezTo>
                  <a:cubicBezTo>
                    <a:pt x="0" y="67"/>
                    <a:pt x="0" y="64"/>
                    <a:pt x="1" y="62"/>
                  </a:cubicBezTo>
                  <a:cubicBezTo>
                    <a:pt x="1" y="58"/>
                    <a:pt x="4" y="56"/>
                    <a:pt x="8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21" y="56"/>
                    <a:pt x="23" y="53"/>
                    <a:pt x="23" y="42"/>
                  </a:cubicBezTo>
                  <a:cubicBezTo>
                    <a:pt x="23" y="34"/>
                    <a:pt x="23" y="25"/>
                    <a:pt x="23" y="16"/>
                  </a:cubicBezTo>
                  <a:cubicBezTo>
                    <a:pt x="23" y="4"/>
                    <a:pt x="28" y="1"/>
                    <a:pt x="39" y="1"/>
                  </a:cubicBezTo>
                  <a:cubicBezTo>
                    <a:pt x="84" y="1"/>
                    <a:pt x="130" y="1"/>
                    <a:pt x="175" y="0"/>
                  </a:cubicBezTo>
                  <a:cubicBezTo>
                    <a:pt x="185" y="0"/>
                    <a:pt x="192" y="7"/>
                    <a:pt x="191" y="17"/>
                  </a:cubicBezTo>
                  <a:cubicBezTo>
                    <a:pt x="191" y="27"/>
                    <a:pt x="191" y="37"/>
                    <a:pt x="191" y="47"/>
                  </a:cubicBezTo>
                  <a:cubicBezTo>
                    <a:pt x="191" y="53"/>
                    <a:pt x="194" y="56"/>
                    <a:pt x="200" y="55"/>
                  </a:cubicBezTo>
                  <a:cubicBezTo>
                    <a:pt x="210" y="54"/>
                    <a:pt x="215" y="60"/>
                    <a:pt x="215" y="70"/>
                  </a:cubicBezTo>
                  <a:cubicBezTo>
                    <a:pt x="215" y="124"/>
                    <a:pt x="215" y="178"/>
                    <a:pt x="215" y="232"/>
                  </a:cubicBezTo>
                  <a:cubicBezTo>
                    <a:pt x="215" y="234"/>
                    <a:pt x="215" y="235"/>
                    <a:pt x="215" y="237"/>
                  </a:cubicBezTo>
                  <a:cubicBezTo>
                    <a:pt x="214" y="244"/>
                    <a:pt x="210" y="248"/>
                    <a:pt x="202" y="248"/>
                  </a:cubicBezTo>
                  <a:cubicBezTo>
                    <a:pt x="195" y="248"/>
                    <a:pt x="188" y="248"/>
                    <a:pt x="181" y="248"/>
                  </a:cubicBezTo>
                  <a:cubicBezTo>
                    <a:pt x="173" y="248"/>
                    <a:pt x="171" y="250"/>
                    <a:pt x="171" y="258"/>
                  </a:cubicBezTo>
                  <a:cubicBezTo>
                    <a:pt x="171" y="263"/>
                    <a:pt x="171" y="267"/>
                    <a:pt x="171" y="271"/>
                  </a:cubicBezTo>
                  <a:cubicBezTo>
                    <a:pt x="171" y="277"/>
                    <a:pt x="174" y="279"/>
                    <a:pt x="179" y="279"/>
                  </a:cubicBezTo>
                  <a:cubicBezTo>
                    <a:pt x="182" y="280"/>
                    <a:pt x="185" y="279"/>
                    <a:pt x="188" y="280"/>
                  </a:cubicBezTo>
                  <a:cubicBezTo>
                    <a:pt x="194" y="280"/>
                    <a:pt x="197" y="284"/>
                    <a:pt x="197" y="291"/>
                  </a:cubicBezTo>
                  <a:cubicBezTo>
                    <a:pt x="197" y="298"/>
                    <a:pt x="194" y="301"/>
                    <a:pt x="187" y="301"/>
                  </a:cubicBezTo>
                  <a:cubicBezTo>
                    <a:pt x="181" y="301"/>
                    <a:pt x="175" y="301"/>
                    <a:pt x="169" y="301"/>
                  </a:cubicBezTo>
                  <a:cubicBezTo>
                    <a:pt x="164" y="301"/>
                    <a:pt x="163" y="303"/>
                    <a:pt x="165" y="308"/>
                  </a:cubicBezTo>
                  <a:cubicBezTo>
                    <a:pt x="171" y="322"/>
                    <a:pt x="176" y="335"/>
                    <a:pt x="181" y="349"/>
                  </a:cubicBezTo>
                  <a:cubicBezTo>
                    <a:pt x="188" y="364"/>
                    <a:pt x="194" y="379"/>
                    <a:pt x="200" y="395"/>
                  </a:cubicBezTo>
                  <a:cubicBezTo>
                    <a:pt x="204" y="403"/>
                    <a:pt x="207" y="411"/>
                    <a:pt x="210" y="419"/>
                  </a:cubicBezTo>
                  <a:cubicBezTo>
                    <a:pt x="210" y="420"/>
                    <a:pt x="209" y="423"/>
                    <a:pt x="208" y="423"/>
                  </a:cubicBezTo>
                  <a:cubicBezTo>
                    <a:pt x="204" y="425"/>
                    <a:pt x="199" y="427"/>
                    <a:pt x="194" y="428"/>
                  </a:cubicBezTo>
                  <a:cubicBezTo>
                    <a:pt x="188" y="430"/>
                    <a:pt x="182" y="431"/>
                    <a:pt x="176" y="433"/>
                  </a:cubicBezTo>
                  <a:cubicBezTo>
                    <a:pt x="172" y="434"/>
                    <a:pt x="169" y="433"/>
                    <a:pt x="167" y="430"/>
                  </a:cubicBezTo>
                  <a:cubicBezTo>
                    <a:pt x="164" y="422"/>
                    <a:pt x="161" y="415"/>
                    <a:pt x="157" y="407"/>
                  </a:cubicBezTo>
                  <a:cubicBezTo>
                    <a:pt x="152" y="395"/>
                    <a:pt x="147" y="382"/>
                    <a:pt x="141" y="370"/>
                  </a:cubicBezTo>
                  <a:cubicBezTo>
                    <a:pt x="139" y="364"/>
                    <a:pt x="136" y="358"/>
                    <a:pt x="134" y="352"/>
                  </a:cubicBezTo>
                  <a:cubicBezTo>
                    <a:pt x="133" y="351"/>
                    <a:pt x="133" y="350"/>
                    <a:pt x="132" y="348"/>
                  </a:cubicBezTo>
                  <a:cubicBezTo>
                    <a:pt x="131" y="348"/>
                    <a:pt x="131" y="348"/>
                    <a:pt x="130" y="348"/>
                  </a:cubicBezTo>
                  <a:cubicBezTo>
                    <a:pt x="130" y="351"/>
                    <a:pt x="130" y="353"/>
                    <a:pt x="130" y="355"/>
                  </a:cubicBezTo>
                  <a:cubicBezTo>
                    <a:pt x="130" y="381"/>
                    <a:pt x="130" y="407"/>
                    <a:pt x="130" y="433"/>
                  </a:cubicBezTo>
                  <a:cubicBezTo>
                    <a:pt x="130" y="434"/>
                    <a:pt x="130" y="436"/>
                    <a:pt x="130" y="437"/>
                  </a:cubicBezTo>
                  <a:cubicBezTo>
                    <a:pt x="129" y="443"/>
                    <a:pt x="126" y="446"/>
                    <a:pt x="120" y="446"/>
                  </a:cubicBezTo>
                  <a:cubicBezTo>
                    <a:pt x="111" y="446"/>
                    <a:pt x="103" y="446"/>
                    <a:pt x="95" y="446"/>
                  </a:cubicBezTo>
                  <a:cubicBezTo>
                    <a:pt x="88" y="446"/>
                    <a:pt x="86" y="443"/>
                    <a:pt x="86" y="437"/>
                  </a:cubicBezTo>
                  <a:cubicBezTo>
                    <a:pt x="86" y="415"/>
                    <a:pt x="85" y="393"/>
                    <a:pt x="85" y="371"/>
                  </a:cubicBezTo>
                  <a:cubicBezTo>
                    <a:pt x="85" y="367"/>
                    <a:pt x="84" y="363"/>
                    <a:pt x="84" y="359"/>
                  </a:cubicBezTo>
                  <a:cubicBezTo>
                    <a:pt x="84" y="359"/>
                    <a:pt x="83" y="359"/>
                    <a:pt x="83" y="359"/>
                  </a:cubicBezTo>
                  <a:close/>
                  <a:moveTo>
                    <a:pt x="143" y="90"/>
                  </a:moveTo>
                  <a:cubicBezTo>
                    <a:pt x="144" y="87"/>
                    <a:pt x="144" y="86"/>
                    <a:pt x="144" y="84"/>
                  </a:cubicBezTo>
                  <a:cubicBezTo>
                    <a:pt x="144" y="77"/>
                    <a:pt x="144" y="71"/>
                    <a:pt x="144" y="64"/>
                  </a:cubicBezTo>
                  <a:cubicBezTo>
                    <a:pt x="144" y="59"/>
                    <a:pt x="148" y="55"/>
                    <a:pt x="153" y="55"/>
                  </a:cubicBezTo>
                  <a:cubicBezTo>
                    <a:pt x="154" y="55"/>
                    <a:pt x="155" y="55"/>
                    <a:pt x="156" y="55"/>
                  </a:cubicBezTo>
                  <a:cubicBezTo>
                    <a:pt x="164" y="56"/>
                    <a:pt x="167" y="53"/>
                    <a:pt x="167" y="45"/>
                  </a:cubicBezTo>
                  <a:cubicBezTo>
                    <a:pt x="167" y="41"/>
                    <a:pt x="167" y="37"/>
                    <a:pt x="167" y="33"/>
                  </a:cubicBezTo>
                  <a:cubicBezTo>
                    <a:pt x="167" y="28"/>
                    <a:pt x="164" y="24"/>
                    <a:pt x="159" y="24"/>
                  </a:cubicBezTo>
                  <a:cubicBezTo>
                    <a:pt x="157" y="23"/>
                    <a:pt x="155" y="23"/>
                    <a:pt x="152" y="23"/>
                  </a:cubicBezTo>
                  <a:cubicBezTo>
                    <a:pt x="121" y="23"/>
                    <a:pt x="90" y="23"/>
                    <a:pt x="59" y="23"/>
                  </a:cubicBezTo>
                  <a:cubicBezTo>
                    <a:pt x="57" y="23"/>
                    <a:pt x="56" y="23"/>
                    <a:pt x="54" y="24"/>
                  </a:cubicBezTo>
                  <a:cubicBezTo>
                    <a:pt x="50" y="24"/>
                    <a:pt x="48" y="26"/>
                    <a:pt x="48" y="29"/>
                  </a:cubicBezTo>
                  <a:cubicBezTo>
                    <a:pt x="48" y="35"/>
                    <a:pt x="48" y="41"/>
                    <a:pt x="48" y="47"/>
                  </a:cubicBezTo>
                  <a:cubicBezTo>
                    <a:pt x="48" y="54"/>
                    <a:pt x="51" y="56"/>
                    <a:pt x="58" y="56"/>
                  </a:cubicBezTo>
                  <a:cubicBezTo>
                    <a:pt x="58" y="55"/>
                    <a:pt x="59" y="55"/>
                    <a:pt x="60" y="55"/>
                  </a:cubicBezTo>
                  <a:cubicBezTo>
                    <a:pt x="66" y="55"/>
                    <a:pt x="70" y="58"/>
                    <a:pt x="70" y="64"/>
                  </a:cubicBezTo>
                  <a:cubicBezTo>
                    <a:pt x="70" y="71"/>
                    <a:pt x="70" y="77"/>
                    <a:pt x="70" y="84"/>
                  </a:cubicBezTo>
                  <a:cubicBezTo>
                    <a:pt x="70" y="85"/>
                    <a:pt x="70" y="86"/>
                    <a:pt x="70" y="89"/>
                  </a:cubicBezTo>
                  <a:cubicBezTo>
                    <a:pt x="95" y="66"/>
                    <a:pt x="119" y="64"/>
                    <a:pt x="143" y="90"/>
                  </a:cubicBezTo>
                  <a:close/>
                  <a:moveTo>
                    <a:pt x="71" y="128"/>
                  </a:moveTo>
                  <a:cubicBezTo>
                    <a:pt x="71" y="128"/>
                    <a:pt x="71" y="128"/>
                    <a:pt x="70" y="129"/>
                  </a:cubicBezTo>
                  <a:cubicBezTo>
                    <a:pt x="70" y="134"/>
                    <a:pt x="70" y="140"/>
                    <a:pt x="70" y="146"/>
                  </a:cubicBezTo>
                  <a:cubicBezTo>
                    <a:pt x="70" y="162"/>
                    <a:pt x="70" y="178"/>
                    <a:pt x="70" y="193"/>
                  </a:cubicBezTo>
                  <a:cubicBezTo>
                    <a:pt x="70" y="201"/>
                    <a:pt x="73" y="204"/>
                    <a:pt x="79" y="204"/>
                  </a:cubicBezTo>
                  <a:cubicBezTo>
                    <a:pt x="97" y="204"/>
                    <a:pt x="115" y="203"/>
                    <a:pt x="134" y="203"/>
                  </a:cubicBezTo>
                  <a:cubicBezTo>
                    <a:pt x="140" y="203"/>
                    <a:pt x="144" y="199"/>
                    <a:pt x="144" y="193"/>
                  </a:cubicBezTo>
                  <a:cubicBezTo>
                    <a:pt x="144" y="174"/>
                    <a:pt x="144" y="155"/>
                    <a:pt x="144" y="136"/>
                  </a:cubicBezTo>
                  <a:cubicBezTo>
                    <a:pt x="144" y="133"/>
                    <a:pt x="143" y="130"/>
                    <a:pt x="143" y="127"/>
                  </a:cubicBezTo>
                  <a:cubicBezTo>
                    <a:pt x="140" y="129"/>
                    <a:pt x="138" y="131"/>
                    <a:pt x="136" y="132"/>
                  </a:cubicBezTo>
                  <a:cubicBezTo>
                    <a:pt x="120" y="146"/>
                    <a:pt x="101" y="148"/>
                    <a:pt x="83" y="136"/>
                  </a:cubicBezTo>
                  <a:cubicBezTo>
                    <a:pt x="79" y="133"/>
                    <a:pt x="75" y="131"/>
                    <a:pt x="71" y="128"/>
                  </a:cubicBezTo>
                  <a:close/>
                  <a:moveTo>
                    <a:pt x="107" y="123"/>
                  </a:moveTo>
                  <a:cubicBezTo>
                    <a:pt x="116" y="123"/>
                    <a:pt x="125" y="116"/>
                    <a:pt x="125" y="108"/>
                  </a:cubicBezTo>
                  <a:cubicBezTo>
                    <a:pt x="125" y="100"/>
                    <a:pt x="116" y="92"/>
                    <a:pt x="107" y="91"/>
                  </a:cubicBezTo>
                  <a:cubicBezTo>
                    <a:pt x="97" y="91"/>
                    <a:pt x="89" y="99"/>
                    <a:pt x="89" y="108"/>
                  </a:cubicBezTo>
                  <a:cubicBezTo>
                    <a:pt x="89" y="117"/>
                    <a:pt x="96" y="123"/>
                    <a:pt x="107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3;p57">
            <a:extLst>
              <a:ext uri="{FF2B5EF4-FFF2-40B4-BE49-F238E27FC236}">
                <a16:creationId xmlns:a16="http://schemas.microsoft.com/office/drawing/2014/main" id="{F4D1D9E5-69B8-4743-80B4-13CAE84B57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975" y="2806238"/>
            <a:ext cx="7717801" cy="1806296"/>
          </a:xfrm>
        </p:spPr>
        <p:txBody>
          <a:bodyPr/>
          <a:lstStyle/>
          <a:p>
            <a:pPr lvl="0"/>
            <a:r>
              <a:rPr lang="en-US"/>
              <a:t>1,050,000</a:t>
            </a:r>
          </a:p>
        </p:txBody>
      </p:sp>
      <p:sp>
        <p:nvSpPr>
          <p:cNvPr id="3" name="Google Shape;1514;p57">
            <a:extLst>
              <a:ext uri="{FF2B5EF4-FFF2-40B4-BE49-F238E27FC236}">
                <a16:creationId xmlns:a16="http://schemas.microsoft.com/office/drawing/2014/main" id="{022A21CE-FD12-4961-ADE0-B7208F0392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00872" y="4363992"/>
            <a:ext cx="6575999" cy="49710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>
                <a:solidFill>
                  <a:srgbClr val="434343"/>
                </a:solidFill>
              </a:rPr>
              <a:t>Big numbers catch your audience’s attention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CE00F1-7755-4325-90B2-B72C72B4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176" y="530964"/>
            <a:ext cx="5880296" cy="22752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6AC64B14-948C-48C5-93EB-926D58F56AF1}"/>
              </a:ext>
            </a:extLst>
          </p:cNvPr>
          <p:cNvSpPr txBox="1"/>
          <p:nvPr/>
        </p:nvSpPr>
        <p:spPr>
          <a:xfrm>
            <a:off x="5929435" y="3187616"/>
            <a:ext cx="276858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222222"/>
                </a:solidFill>
                <a:uFillTx/>
                <a:latin typeface="Arial"/>
                <a:ea typeface="Arial"/>
                <a:cs typeface="Arial" pitchFamily="34"/>
              </a:rPr>
              <a:t>Layout Clean Text Slide for your Presentation. Layout Clean Text Slide for your Presentation.</a:t>
            </a: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2F9A6594-B93D-4AF7-8E5F-3B027EFB2FB4}"/>
              </a:ext>
            </a:extLst>
          </p:cNvPr>
          <p:cNvSpPr/>
          <p:nvPr/>
        </p:nvSpPr>
        <p:spPr>
          <a:xfrm>
            <a:off x="5970958" y="1761033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222222"/>
                </a:solidFill>
                <a:uFillTx/>
                <a:latin typeface="Arial"/>
                <a:ea typeface="Arial"/>
                <a:cs typeface="Arial"/>
              </a:rPr>
              <a:t>PORTFOLIO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9C9A83E4-0FC0-48C3-BFDB-0405FCBC31C3}"/>
              </a:ext>
            </a:extLst>
          </p:cNvPr>
          <p:cNvSpPr/>
          <p:nvPr/>
        </p:nvSpPr>
        <p:spPr>
          <a:xfrm>
            <a:off x="5970958" y="2301508"/>
            <a:ext cx="4200031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222222"/>
                </a:solidFill>
                <a:uFillTx/>
                <a:latin typeface="Arial"/>
                <a:ea typeface="Arial"/>
                <a:cs typeface="Arial"/>
              </a:rPr>
              <a:t>PRESENTATION</a:t>
            </a:r>
          </a:p>
        </p:txBody>
      </p:sp>
      <p:pic>
        <p:nvPicPr>
          <p:cNvPr id="5" name="Marcador de posición de imagen 5">
            <a:extLst>
              <a:ext uri="{FF2B5EF4-FFF2-40B4-BE49-F238E27FC236}">
                <a16:creationId xmlns:a16="http://schemas.microsoft.com/office/drawing/2014/main" id="{BD2DA79B-7695-487B-ACD0-A893B1FF266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452"/>
            <a:ext cx="5188790" cy="3180603"/>
          </a:xfrm>
          <a:solidFill>
            <a:srgbClr val="EEC230"/>
          </a:solidFill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EDBC3244-D9F4-41E9-9D92-CC8864C1CE69}"/>
              </a:ext>
            </a:extLst>
          </p:cNvPr>
          <p:cNvSpPr/>
          <p:nvPr/>
        </p:nvSpPr>
        <p:spPr>
          <a:xfrm>
            <a:off x="3811374" y="1172452"/>
            <a:ext cx="4787414" cy="30185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83216"/>
              <a:gd name="f7" fmla="val 4024765"/>
              <a:gd name="f8" fmla="val 208475"/>
              <a:gd name="f9" fmla="val 6174741"/>
              <a:gd name="f10" fmla="val 6289879"/>
              <a:gd name="f11" fmla="val 93337"/>
              <a:gd name="f12" fmla="val 3205223"/>
              <a:gd name="f13" fmla="val 3320361"/>
              <a:gd name="f14" fmla="val 3413698"/>
              <a:gd name="f15" fmla="val 1145932"/>
              <a:gd name="f16" fmla="val 556953"/>
              <a:gd name="f17" fmla="+- 0 0 -90"/>
              <a:gd name="f18" fmla="*/ f3 1 6383216"/>
              <a:gd name="f19" fmla="*/ f4 1 402476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6383216"/>
              <a:gd name="f28" fmla="*/ f24 1 4024765"/>
              <a:gd name="f29" fmla="*/ 208475 f25 1"/>
              <a:gd name="f30" fmla="*/ 0 f24 1"/>
              <a:gd name="f31" fmla="*/ 6174741 f25 1"/>
              <a:gd name="f32" fmla="*/ 6383216 f25 1"/>
              <a:gd name="f33" fmla="*/ 208475 f24 1"/>
              <a:gd name="f34" fmla="*/ 3205223 f24 1"/>
              <a:gd name="f35" fmla="*/ 3413698 f24 1"/>
              <a:gd name="f36" fmla="*/ 1145932 f25 1"/>
              <a:gd name="f37" fmla="*/ 4024765 f24 1"/>
              <a:gd name="f38" fmla="*/ 556953 f25 1"/>
              <a:gd name="f39" fmla="*/ 0 f25 1"/>
              <a:gd name="f40" fmla="+- f26 0 f1"/>
              <a:gd name="f41" fmla="*/ f29 1 6383216"/>
              <a:gd name="f42" fmla="*/ f30 1 4024765"/>
              <a:gd name="f43" fmla="*/ f31 1 6383216"/>
              <a:gd name="f44" fmla="*/ f32 1 6383216"/>
              <a:gd name="f45" fmla="*/ f33 1 4024765"/>
              <a:gd name="f46" fmla="*/ f34 1 4024765"/>
              <a:gd name="f47" fmla="*/ f35 1 4024765"/>
              <a:gd name="f48" fmla="*/ f36 1 6383216"/>
              <a:gd name="f49" fmla="*/ f37 1 4024765"/>
              <a:gd name="f50" fmla="*/ f38 1 6383216"/>
              <a:gd name="f51" fmla="*/ f39 1 6383216"/>
              <a:gd name="f52" fmla="*/ f20 1 f27"/>
              <a:gd name="f53" fmla="*/ f21 1 f27"/>
              <a:gd name="f54" fmla="*/ f20 1 f28"/>
              <a:gd name="f55" fmla="*/ f22 1 f28"/>
              <a:gd name="f56" fmla="*/ f41 1 f27"/>
              <a:gd name="f57" fmla="*/ f42 1 f28"/>
              <a:gd name="f58" fmla="*/ f43 1 f27"/>
              <a:gd name="f59" fmla="*/ f44 1 f27"/>
              <a:gd name="f60" fmla="*/ f45 1 f28"/>
              <a:gd name="f61" fmla="*/ f46 1 f28"/>
              <a:gd name="f62" fmla="*/ f47 1 f28"/>
              <a:gd name="f63" fmla="*/ f48 1 f27"/>
              <a:gd name="f64" fmla="*/ f49 1 f28"/>
              <a:gd name="f65" fmla="*/ f50 1 f27"/>
              <a:gd name="f66" fmla="*/ f51 1 f27"/>
              <a:gd name="f67" fmla="*/ f52 f18 1"/>
              <a:gd name="f68" fmla="*/ f53 f18 1"/>
              <a:gd name="f69" fmla="*/ f55 f19 1"/>
              <a:gd name="f70" fmla="*/ f54 f19 1"/>
              <a:gd name="f71" fmla="*/ f56 f18 1"/>
              <a:gd name="f72" fmla="*/ f57 f19 1"/>
              <a:gd name="f73" fmla="*/ f58 f18 1"/>
              <a:gd name="f74" fmla="*/ f59 f18 1"/>
              <a:gd name="f75" fmla="*/ f60 f19 1"/>
              <a:gd name="f76" fmla="*/ f61 f19 1"/>
              <a:gd name="f77" fmla="*/ f62 f19 1"/>
              <a:gd name="f78" fmla="*/ f63 f18 1"/>
              <a:gd name="f79" fmla="*/ f64 f19 1"/>
              <a:gd name="f80" fmla="*/ f65 f18 1"/>
              <a:gd name="f81" fmla="*/ f6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71" y="f72"/>
              </a:cxn>
              <a:cxn ang="f40">
                <a:pos x="f73" y="f72"/>
              </a:cxn>
              <a:cxn ang="f40">
                <a:pos x="f74" y="f75"/>
              </a:cxn>
              <a:cxn ang="f40">
                <a:pos x="f74" y="f76"/>
              </a:cxn>
              <a:cxn ang="f40">
                <a:pos x="f73" y="f77"/>
              </a:cxn>
              <a:cxn ang="f40">
                <a:pos x="f78" y="f77"/>
              </a:cxn>
              <a:cxn ang="f40">
                <a:pos x="f78" y="f79"/>
              </a:cxn>
              <a:cxn ang="f40">
                <a:pos x="f80" y="f77"/>
              </a:cxn>
              <a:cxn ang="f40">
                <a:pos x="f71" y="f77"/>
              </a:cxn>
              <a:cxn ang="f40">
                <a:pos x="f81" y="f76"/>
              </a:cxn>
              <a:cxn ang="f40">
                <a:pos x="f81" y="f75"/>
              </a:cxn>
              <a:cxn ang="f40">
                <a:pos x="f71" y="f72"/>
              </a:cxn>
            </a:cxnLst>
            <a:rect l="f67" t="f70" r="f68" b="f69"/>
            <a:pathLst>
              <a:path w="6383216" h="4024765">
                <a:moveTo>
                  <a:pt x="f8" y="f5"/>
                </a:moveTo>
                <a:lnTo>
                  <a:pt x="f9" y="f5"/>
                </a:lnTo>
                <a:cubicBezTo>
                  <a:pt x="f10" y="f5"/>
                  <a:pt x="f6" y="f11"/>
                  <a:pt x="f6" y="f8"/>
                </a:cubicBezTo>
                <a:lnTo>
                  <a:pt x="f6" y="f12"/>
                </a:lnTo>
                <a:cubicBezTo>
                  <a:pt x="f6" y="f13"/>
                  <a:pt x="f10" y="f14"/>
                  <a:pt x="f9" y="f14"/>
                </a:cubicBezTo>
                <a:lnTo>
                  <a:pt x="f15" y="f14"/>
                </a:lnTo>
                <a:lnTo>
                  <a:pt x="f15" y="f7"/>
                </a:lnTo>
                <a:lnTo>
                  <a:pt x="f16" y="f14"/>
                </a:lnTo>
                <a:lnTo>
                  <a:pt x="f8" y="f14"/>
                </a:lnTo>
                <a:cubicBezTo>
                  <a:pt x="f11" y="f14"/>
                  <a:pt x="f5" y="f13"/>
                  <a:pt x="f5" y="f12"/>
                </a:cubicBezTo>
                <a:lnTo>
                  <a:pt x="f5" y="f8"/>
                </a:lnTo>
                <a:cubicBezTo>
                  <a:pt x="f5" y="f11"/>
                  <a:pt x="f11" y="f5"/>
                  <a:pt x="f8" y="f5"/>
                </a:cubicBezTo>
                <a:close/>
              </a:path>
            </a:pathLst>
          </a:custGeom>
          <a:noFill/>
          <a:ln w="3810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B42021"/>
              </a:solidFill>
              <a:uFillTx/>
              <a:latin typeface="Arial"/>
            </a:endParaRPr>
          </a:p>
        </p:txBody>
      </p:sp>
      <p:sp>
        <p:nvSpPr>
          <p:cNvPr id="3" name="Isosceles Triangle 4">
            <a:extLst>
              <a:ext uri="{FF2B5EF4-FFF2-40B4-BE49-F238E27FC236}">
                <a16:creationId xmlns:a16="http://schemas.microsoft.com/office/drawing/2014/main" id="{DFBB9EFC-CEEC-4B8B-AAD4-AC3C1AB8DEA5}"/>
              </a:ext>
            </a:extLst>
          </p:cNvPr>
          <p:cNvSpPr/>
          <p:nvPr/>
        </p:nvSpPr>
        <p:spPr>
          <a:xfrm>
            <a:off x="309926" y="1107832"/>
            <a:ext cx="34290" cy="3429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FCFC6"/>
          </a:solidFill>
          <a:ln w="25402" cap="flat">
            <a:solidFill>
              <a:srgbClr val="B0989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8608C"/>
              </a:solidFill>
              <a:uFillTx/>
              <a:latin typeface="Arial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E671E4F6-5D23-4825-99CD-26167EC78BEF}"/>
              </a:ext>
            </a:extLst>
          </p:cNvPr>
          <p:cNvGrpSpPr/>
          <p:nvPr/>
        </p:nvGrpSpPr>
        <p:grpSpPr>
          <a:xfrm>
            <a:off x="7848066" y="837892"/>
            <a:ext cx="970681" cy="999832"/>
            <a:chOff x="7848066" y="837892"/>
            <a:chExt cx="970681" cy="99983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72452F01-2C41-4128-AD73-8C19E6007A8E}"/>
                </a:ext>
              </a:extLst>
            </p:cNvPr>
            <p:cNvSpPr/>
            <p:nvPr/>
          </p:nvSpPr>
          <p:spPr>
            <a:xfrm>
              <a:off x="7848066" y="837892"/>
              <a:ext cx="970672" cy="999832"/>
            </a:xfrm>
            <a:prstGeom prst="rect">
              <a:avLst/>
            </a:prstGeom>
            <a:solidFill>
              <a:srgbClr val="FFC000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28608C"/>
                </a:solidFill>
                <a:uFillTx/>
                <a:latin typeface="Arial"/>
              </a:endParaRPr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95ED507-B9D5-402D-B5CE-84D3BF10D1C5}"/>
                </a:ext>
              </a:extLst>
            </p:cNvPr>
            <p:cNvSpPr/>
            <p:nvPr/>
          </p:nvSpPr>
          <p:spPr>
            <a:xfrm>
              <a:off x="8018876" y="971303"/>
              <a:ext cx="799871" cy="7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863"/>
                <a:gd name="f4" fmla="val 107156"/>
                <a:gd name="f5" fmla="val 106040"/>
                <a:gd name="f6" fmla="val 15627"/>
                <a:gd name="f7" fmla="val 107677"/>
                <a:gd name="f8" fmla="val 19050"/>
                <a:gd name="f9" fmla="val 101650"/>
                <a:gd name="f10" fmla="val 24148"/>
                <a:gd name="f11" fmla="val 97780"/>
                <a:gd name="f12" fmla="val 30919"/>
                <a:gd name="f13" fmla="val 93911"/>
                <a:gd name="f14" fmla="val 37691"/>
                <a:gd name="f15" fmla="val 91753"/>
                <a:gd name="f16" fmla="val 47551"/>
                <a:gd name="f17" fmla="val 91306"/>
                <a:gd name="f18" fmla="val 60499"/>
                <a:gd name="f19" fmla="val 112291"/>
                <a:gd name="f20" fmla="val 69205"/>
                <a:gd name="f21" fmla="val 70321"/>
                <a:gd name="f22" fmla="val 50378"/>
                <a:gd name="f23" fmla="val 71587"/>
                <a:gd name="f24" fmla="val 35942"/>
                <a:gd name="f25" fmla="val 76349"/>
                <a:gd name="f26" fmla="val 27012"/>
                <a:gd name="f27" fmla="val 82600"/>
                <a:gd name="f28" fmla="val 15106"/>
                <a:gd name="f29" fmla="val 92497"/>
                <a:gd name="f30" fmla="val 6102"/>
                <a:gd name="f31" fmla="val 36835"/>
                <a:gd name="f32" fmla="val 46658"/>
                <a:gd name="f33" fmla="val 38472"/>
                <a:gd name="f34" fmla="val 32445"/>
                <a:gd name="f35" fmla="val 28575"/>
                <a:gd name="f36" fmla="val 24706"/>
                <a:gd name="f37" fmla="val 22548"/>
                <a:gd name="f38" fmla="val 22101"/>
                <a:gd name="f39" fmla="val 43086"/>
                <a:gd name="f40" fmla="val 2382"/>
                <a:gd name="f41" fmla="val 7144"/>
                <a:gd name="f42" fmla="val 13395"/>
                <a:gd name="f43" fmla="val 23292"/>
                <a:gd name="f44" fmla="*/ f0 1 115863"/>
                <a:gd name="f45" fmla="*/ f1 1 10715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15863"/>
                <a:gd name="f52" fmla="*/ f49 1 10715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15863" h="107156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28608C"/>
                </a:solidFill>
                <a:uFillTx/>
                <a:latin typeface="Arial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9F9AFC1-A858-4F3C-B061-27F00E6C0735}"/>
              </a:ext>
            </a:extLst>
          </p:cNvPr>
          <p:cNvSpPr txBox="1"/>
          <p:nvPr/>
        </p:nvSpPr>
        <p:spPr>
          <a:xfrm>
            <a:off x="515017" y="395039"/>
            <a:ext cx="2578342" cy="1152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27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rPr>
              <a:t>Columns Style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CB45850-9671-46FD-8888-2884BB19D071}"/>
              </a:ext>
            </a:extLst>
          </p:cNvPr>
          <p:cNvSpPr txBox="1"/>
          <p:nvPr/>
        </p:nvSpPr>
        <p:spPr>
          <a:xfrm>
            <a:off x="3824752" y="1321637"/>
            <a:ext cx="381805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INVEST IN SOCIAL  MEDIA</a:t>
            </a:r>
            <a:endParaRPr lang="en-US" sz="21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9AF3B9D-8BC4-424F-994E-6D4252C523BD}"/>
              </a:ext>
            </a:extLst>
          </p:cNvPr>
          <p:cNvSpPr txBox="1"/>
          <p:nvPr/>
        </p:nvSpPr>
        <p:spPr>
          <a:xfrm>
            <a:off x="4178314" y="1837861"/>
            <a:ext cx="3988859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2F1D4C5-DF2F-49D1-86A8-60DA2B3F4A03}"/>
              </a:ext>
            </a:extLst>
          </p:cNvPr>
          <p:cNvSpPr txBox="1"/>
          <p:nvPr/>
        </p:nvSpPr>
        <p:spPr>
          <a:xfrm>
            <a:off x="4178314" y="2231958"/>
            <a:ext cx="398885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B56AFBF4-214D-475B-8307-0DBEBC792D42}"/>
              </a:ext>
            </a:extLst>
          </p:cNvPr>
          <p:cNvSpPr txBox="1"/>
          <p:nvPr/>
        </p:nvSpPr>
        <p:spPr>
          <a:xfrm>
            <a:off x="4639153" y="4292093"/>
            <a:ext cx="3988859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68BD6311-31D5-A30A-05C1-9CB8C05866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0125" y="1330326"/>
            <a:ext cx="2117726" cy="3509963"/>
            <a:chOff x="630" y="838"/>
            <a:chExt cx="1334" cy="221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2DFC2A4-6DDB-32F7-3E08-F7E50D858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" y="838"/>
              <a:ext cx="1334" cy="2211"/>
            </a:xfrm>
            <a:custGeom>
              <a:avLst/>
              <a:gdLst>
                <a:gd name="T0" fmla="*/ 184 w 562"/>
                <a:gd name="T1" fmla="*/ 296 h 933"/>
                <a:gd name="T2" fmla="*/ 226 w 562"/>
                <a:gd name="T3" fmla="*/ 317 h 933"/>
                <a:gd name="T4" fmla="*/ 301 w 562"/>
                <a:gd name="T5" fmla="*/ 181 h 933"/>
                <a:gd name="T6" fmla="*/ 368 w 562"/>
                <a:gd name="T7" fmla="*/ 128 h 933"/>
                <a:gd name="T8" fmla="*/ 367 w 562"/>
                <a:gd name="T9" fmla="*/ 36 h 933"/>
                <a:gd name="T10" fmla="*/ 448 w 562"/>
                <a:gd name="T11" fmla="*/ 25 h 933"/>
                <a:gd name="T12" fmla="*/ 453 w 562"/>
                <a:gd name="T13" fmla="*/ 129 h 933"/>
                <a:gd name="T14" fmla="*/ 535 w 562"/>
                <a:gd name="T15" fmla="*/ 198 h 933"/>
                <a:gd name="T16" fmla="*/ 557 w 562"/>
                <a:gd name="T17" fmla="*/ 394 h 933"/>
                <a:gd name="T18" fmla="*/ 505 w 562"/>
                <a:gd name="T19" fmla="*/ 516 h 933"/>
                <a:gd name="T20" fmla="*/ 493 w 562"/>
                <a:gd name="T21" fmla="*/ 498 h 933"/>
                <a:gd name="T22" fmla="*/ 490 w 562"/>
                <a:gd name="T23" fmla="*/ 326 h 933"/>
                <a:gd name="T24" fmla="*/ 491 w 562"/>
                <a:gd name="T25" fmla="*/ 442 h 933"/>
                <a:gd name="T26" fmla="*/ 492 w 562"/>
                <a:gd name="T27" fmla="*/ 545 h 933"/>
                <a:gd name="T28" fmla="*/ 491 w 562"/>
                <a:gd name="T29" fmla="*/ 656 h 933"/>
                <a:gd name="T30" fmla="*/ 492 w 562"/>
                <a:gd name="T31" fmla="*/ 847 h 933"/>
                <a:gd name="T32" fmla="*/ 446 w 562"/>
                <a:gd name="T33" fmla="*/ 850 h 933"/>
                <a:gd name="T34" fmla="*/ 433 w 562"/>
                <a:gd name="T35" fmla="*/ 734 h 933"/>
                <a:gd name="T36" fmla="*/ 428 w 562"/>
                <a:gd name="T37" fmla="*/ 604 h 933"/>
                <a:gd name="T38" fmla="*/ 404 w 562"/>
                <a:gd name="T39" fmla="*/ 491 h 933"/>
                <a:gd name="T40" fmla="*/ 385 w 562"/>
                <a:gd name="T41" fmla="*/ 539 h 933"/>
                <a:gd name="T42" fmla="*/ 353 w 562"/>
                <a:gd name="T43" fmla="*/ 717 h 933"/>
                <a:gd name="T44" fmla="*/ 338 w 562"/>
                <a:gd name="T45" fmla="*/ 789 h 933"/>
                <a:gd name="T46" fmla="*/ 308 w 562"/>
                <a:gd name="T47" fmla="*/ 816 h 933"/>
                <a:gd name="T48" fmla="*/ 238 w 562"/>
                <a:gd name="T49" fmla="*/ 667 h 933"/>
                <a:gd name="T50" fmla="*/ 218 w 562"/>
                <a:gd name="T51" fmla="*/ 628 h 933"/>
                <a:gd name="T52" fmla="*/ 174 w 562"/>
                <a:gd name="T53" fmla="*/ 388 h 933"/>
                <a:gd name="T54" fmla="*/ 180 w 562"/>
                <a:gd name="T55" fmla="*/ 689 h 933"/>
                <a:gd name="T56" fmla="*/ 200 w 562"/>
                <a:gd name="T57" fmla="*/ 696 h 933"/>
                <a:gd name="T58" fmla="*/ 178 w 562"/>
                <a:gd name="T59" fmla="*/ 785 h 933"/>
                <a:gd name="T60" fmla="*/ 172 w 562"/>
                <a:gd name="T61" fmla="*/ 932 h 933"/>
                <a:gd name="T62" fmla="*/ 150 w 562"/>
                <a:gd name="T63" fmla="*/ 897 h 933"/>
                <a:gd name="T64" fmla="*/ 129 w 562"/>
                <a:gd name="T65" fmla="*/ 693 h 933"/>
                <a:gd name="T66" fmla="*/ 133 w 562"/>
                <a:gd name="T67" fmla="*/ 547 h 933"/>
                <a:gd name="T68" fmla="*/ 122 w 562"/>
                <a:gd name="T69" fmla="*/ 345 h 933"/>
                <a:gd name="T70" fmla="*/ 71 w 562"/>
                <a:gd name="T71" fmla="*/ 616 h 933"/>
                <a:gd name="T72" fmla="*/ 50 w 562"/>
                <a:gd name="T73" fmla="*/ 653 h 933"/>
                <a:gd name="T74" fmla="*/ 19 w 562"/>
                <a:gd name="T75" fmla="*/ 813 h 933"/>
                <a:gd name="T76" fmla="*/ 28 w 562"/>
                <a:gd name="T77" fmla="*/ 658 h 933"/>
                <a:gd name="T78" fmla="*/ 20 w 562"/>
                <a:gd name="T79" fmla="*/ 610 h 933"/>
                <a:gd name="T80" fmla="*/ 97 w 562"/>
                <a:gd name="T81" fmla="*/ 339 h 933"/>
                <a:gd name="T82" fmla="*/ 157 w 562"/>
                <a:gd name="T83" fmla="*/ 270 h 933"/>
                <a:gd name="T84" fmla="*/ 179 w 562"/>
                <a:gd name="T85" fmla="*/ 264 h 933"/>
                <a:gd name="T86" fmla="*/ 305 w 562"/>
                <a:gd name="T87" fmla="*/ 736 h 933"/>
                <a:gd name="T88" fmla="*/ 311 w 562"/>
                <a:gd name="T89" fmla="*/ 534 h 933"/>
                <a:gd name="T90" fmla="*/ 325 w 562"/>
                <a:gd name="T91" fmla="*/ 397 h 933"/>
                <a:gd name="T92" fmla="*/ 325 w 562"/>
                <a:gd name="T93" fmla="*/ 341 h 933"/>
                <a:gd name="T94" fmla="*/ 198 w 562"/>
                <a:gd name="T95" fmla="*/ 386 h 933"/>
                <a:gd name="T96" fmla="*/ 262 w 562"/>
                <a:gd name="T97" fmla="*/ 663 h 933"/>
                <a:gd name="T98" fmla="*/ 165 w 562"/>
                <a:gd name="T99" fmla="*/ 505 h 933"/>
                <a:gd name="T100" fmla="*/ 133 w 562"/>
                <a:gd name="T101" fmla="*/ 335 h 933"/>
                <a:gd name="T102" fmla="*/ 137 w 562"/>
                <a:gd name="T103" fmla="*/ 505 h 933"/>
                <a:gd name="T104" fmla="*/ 121 w 562"/>
                <a:gd name="T105" fmla="*/ 318 h 933"/>
                <a:gd name="T106" fmla="*/ 82 w 562"/>
                <a:gd name="T107" fmla="*/ 426 h 933"/>
                <a:gd name="T108" fmla="*/ 91 w 562"/>
                <a:gd name="T109" fmla="*/ 441 h 933"/>
                <a:gd name="T110" fmla="*/ 198 w 562"/>
                <a:gd name="T111" fmla="*/ 438 h 933"/>
                <a:gd name="T112" fmla="*/ 191 w 562"/>
                <a:gd name="T113" fmla="*/ 386 h 933"/>
                <a:gd name="T114" fmla="*/ 180 w 562"/>
                <a:gd name="T115" fmla="*/ 322 h 933"/>
                <a:gd name="T116" fmla="*/ 166 w 562"/>
                <a:gd name="T117" fmla="*/ 326 h 933"/>
                <a:gd name="T118" fmla="*/ 198 w 562"/>
                <a:gd name="T119" fmla="*/ 43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2" h="933">
                  <a:moveTo>
                    <a:pt x="179" y="264"/>
                  </a:moveTo>
                  <a:cubicBezTo>
                    <a:pt x="181" y="275"/>
                    <a:pt x="183" y="285"/>
                    <a:pt x="184" y="296"/>
                  </a:cubicBezTo>
                  <a:cubicBezTo>
                    <a:pt x="186" y="309"/>
                    <a:pt x="188" y="321"/>
                    <a:pt x="189" y="334"/>
                  </a:cubicBezTo>
                  <a:cubicBezTo>
                    <a:pt x="207" y="336"/>
                    <a:pt x="217" y="332"/>
                    <a:pt x="226" y="317"/>
                  </a:cubicBezTo>
                  <a:cubicBezTo>
                    <a:pt x="240" y="291"/>
                    <a:pt x="260" y="268"/>
                    <a:pt x="274" y="242"/>
                  </a:cubicBezTo>
                  <a:cubicBezTo>
                    <a:pt x="286" y="223"/>
                    <a:pt x="295" y="202"/>
                    <a:pt x="301" y="181"/>
                  </a:cubicBezTo>
                  <a:cubicBezTo>
                    <a:pt x="306" y="165"/>
                    <a:pt x="314" y="153"/>
                    <a:pt x="328" y="146"/>
                  </a:cubicBezTo>
                  <a:cubicBezTo>
                    <a:pt x="342" y="140"/>
                    <a:pt x="355" y="133"/>
                    <a:pt x="368" y="128"/>
                  </a:cubicBezTo>
                  <a:cubicBezTo>
                    <a:pt x="383" y="123"/>
                    <a:pt x="388" y="114"/>
                    <a:pt x="379" y="103"/>
                  </a:cubicBezTo>
                  <a:cubicBezTo>
                    <a:pt x="363" y="82"/>
                    <a:pt x="370" y="58"/>
                    <a:pt x="367" y="36"/>
                  </a:cubicBezTo>
                  <a:cubicBezTo>
                    <a:pt x="365" y="21"/>
                    <a:pt x="385" y="4"/>
                    <a:pt x="403" y="2"/>
                  </a:cubicBezTo>
                  <a:cubicBezTo>
                    <a:pt x="424" y="0"/>
                    <a:pt x="443" y="5"/>
                    <a:pt x="448" y="25"/>
                  </a:cubicBezTo>
                  <a:cubicBezTo>
                    <a:pt x="455" y="50"/>
                    <a:pt x="459" y="73"/>
                    <a:pt x="443" y="96"/>
                  </a:cubicBezTo>
                  <a:cubicBezTo>
                    <a:pt x="435" y="108"/>
                    <a:pt x="441" y="121"/>
                    <a:pt x="453" y="129"/>
                  </a:cubicBezTo>
                  <a:cubicBezTo>
                    <a:pt x="465" y="137"/>
                    <a:pt x="479" y="144"/>
                    <a:pt x="494" y="149"/>
                  </a:cubicBezTo>
                  <a:cubicBezTo>
                    <a:pt x="518" y="157"/>
                    <a:pt x="530" y="175"/>
                    <a:pt x="535" y="198"/>
                  </a:cubicBezTo>
                  <a:cubicBezTo>
                    <a:pt x="541" y="226"/>
                    <a:pt x="550" y="252"/>
                    <a:pt x="553" y="280"/>
                  </a:cubicBezTo>
                  <a:cubicBezTo>
                    <a:pt x="556" y="318"/>
                    <a:pt x="562" y="355"/>
                    <a:pt x="557" y="394"/>
                  </a:cubicBezTo>
                  <a:cubicBezTo>
                    <a:pt x="554" y="416"/>
                    <a:pt x="547" y="436"/>
                    <a:pt x="546" y="457"/>
                  </a:cubicBezTo>
                  <a:cubicBezTo>
                    <a:pt x="544" y="485"/>
                    <a:pt x="526" y="500"/>
                    <a:pt x="505" y="516"/>
                  </a:cubicBezTo>
                  <a:cubicBezTo>
                    <a:pt x="507" y="508"/>
                    <a:pt x="510" y="500"/>
                    <a:pt x="513" y="489"/>
                  </a:cubicBezTo>
                  <a:cubicBezTo>
                    <a:pt x="507" y="491"/>
                    <a:pt x="504" y="493"/>
                    <a:pt x="493" y="498"/>
                  </a:cubicBezTo>
                  <a:cubicBezTo>
                    <a:pt x="522" y="430"/>
                    <a:pt x="514" y="366"/>
                    <a:pt x="496" y="300"/>
                  </a:cubicBezTo>
                  <a:cubicBezTo>
                    <a:pt x="494" y="309"/>
                    <a:pt x="491" y="317"/>
                    <a:pt x="490" y="326"/>
                  </a:cubicBezTo>
                  <a:cubicBezTo>
                    <a:pt x="488" y="336"/>
                    <a:pt x="489" y="346"/>
                    <a:pt x="489" y="357"/>
                  </a:cubicBezTo>
                  <a:cubicBezTo>
                    <a:pt x="490" y="385"/>
                    <a:pt x="491" y="413"/>
                    <a:pt x="491" y="442"/>
                  </a:cubicBezTo>
                  <a:cubicBezTo>
                    <a:pt x="492" y="464"/>
                    <a:pt x="491" y="486"/>
                    <a:pt x="491" y="508"/>
                  </a:cubicBezTo>
                  <a:cubicBezTo>
                    <a:pt x="492" y="520"/>
                    <a:pt x="492" y="532"/>
                    <a:pt x="492" y="545"/>
                  </a:cubicBezTo>
                  <a:cubicBezTo>
                    <a:pt x="492" y="550"/>
                    <a:pt x="493" y="556"/>
                    <a:pt x="492" y="561"/>
                  </a:cubicBezTo>
                  <a:cubicBezTo>
                    <a:pt x="480" y="593"/>
                    <a:pt x="487" y="624"/>
                    <a:pt x="491" y="656"/>
                  </a:cubicBezTo>
                  <a:cubicBezTo>
                    <a:pt x="495" y="695"/>
                    <a:pt x="493" y="734"/>
                    <a:pt x="493" y="772"/>
                  </a:cubicBezTo>
                  <a:cubicBezTo>
                    <a:pt x="493" y="797"/>
                    <a:pt x="492" y="822"/>
                    <a:pt x="492" y="847"/>
                  </a:cubicBezTo>
                  <a:cubicBezTo>
                    <a:pt x="491" y="860"/>
                    <a:pt x="499" y="878"/>
                    <a:pt x="478" y="880"/>
                  </a:cubicBezTo>
                  <a:cubicBezTo>
                    <a:pt x="458" y="882"/>
                    <a:pt x="445" y="875"/>
                    <a:pt x="446" y="850"/>
                  </a:cubicBezTo>
                  <a:cubicBezTo>
                    <a:pt x="446" y="835"/>
                    <a:pt x="438" y="819"/>
                    <a:pt x="443" y="807"/>
                  </a:cubicBezTo>
                  <a:cubicBezTo>
                    <a:pt x="452" y="779"/>
                    <a:pt x="438" y="758"/>
                    <a:pt x="433" y="734"/>
                  </a:cubicBezTo>
                  <a:cubicBezTo>
                    <a:pt x="429" y="715"/>
                    <a:pt x="432" y="695"/>
                    <a:pt x="434" y="676"/>
                  </a:cubicBezTo>
                  <a:cubicBezTo>
                    <a:pt x="438" y="651"/>
                    <a:pt x="435" y="628"/>
                    <a:pt x="428" y="604"/>
                  </a:cubicBezTo>
                  <a:cubicBezTo>
                    <a:pt x="420" y="578"/>
                    <a:pt x="419" y="549"/>
                    <a:pt x="414" y="522"/>
                  </a:cubicBezTo>
                  <a:cubicBezTo>
                    <a:pt x="412" y="512"/>
                    <a:pt x="407" y="502"/>
                    <a:pt x="404" y="491"/>
                  </a:cubicBezTo>
                  <a:cubicBezTo>
                    <a:pt x="402" y="491"/>
                    <a:pt x="400" y="491"/>
                    <a:pt x="398" y="492"/>
                  </a:cubicBezTo>
                  <a:cubicBezTo>
                    <a:pt x="394" y="508"/>
                    <a:pt x="390" y="524"/>
                    <a:pt x="385" y="539"/>
                  </a:cubicBezTo>
                  <a:cubicBezTo>
                    <a:pt x="369" y="586"/>
                    <a:pt x="365" y="635"/>
                    <a:pt x="360" y="684"/>
                  </a:cubicBezTo>
                  <a:cubicBezTo>
                    <a:pt x="359" y="695"/>
                    <a:pt x="355" y="706"/>
                    <a:pt x="353" y="717"/>
                  </a:cubicBezTo>
                  <a:cubicBezTo>
                    <a:pt x="352" y="725"/>
                    <a:pt x="353" y="733"/>
                    <a:pt x="352" y="741"/>
                  </a:cubicBezTo>
                  <a:cubicBezTo>
                    <a:pt x="348" y="757"/>
                    <a:pt x="343" y="773"/>
                    <a:pt x="338" y="789"/>
                  </a:cubicBezTo>
                  <a:cubicBezTo>
                    <a:pt x="337" y="793"/>
                    <a:pt x="335" y="796"/>
                    <a:pt x="332" y="799"/>
                  </a:cubicBezTo>
                  <a:cubicBezTo>
                    <a:pt x="325" y="805"/>
                    <a:pt x="317" y="813"/>
                    <a:pt x="308" y="816"/>
                  </a:cubicBezTo>
                  <a:cubicBezTo>
                    <a:pt x="297" y="820"/>
                    <a:pt x="284" y="820"/>
                    <a:pt x="271" y="821"/>
                  </a:cubicBezTo>
                  <a:cubicBezTo>
                    <a:pt x="260" y="772"/>
                    <a:pt x="250" y="719"/>
                    <a:pt x="238" y="667"/>
                  </a:cubicBezTo>
                  <a:cubicBezTo>
                    <a:pt x="237" y="659"/>
                    <a:pt x="231" y="653"/>
                    <a:pt x="228" y="647"/>
                  </a:cubicBezTo>
                  <a:cubicBezTo>
                    <a:pt x="224" y="640"/>
                    <a:pt x="220" y="634"/>
                    <a:pt x="218" y="628"/>
                  </a:cubicBezTo>
                  <a:cubicBezTo>
                    <a:pt x="208" y="580"/>
                    <a:pt x="198" y="531"/>
                    <a:pt x="189" y="483"/>
                  </a:cubicBezTo>
                  <a:cubicBezTo>
                    <a:pt x="183" y="452"/>
                    <a:pt x="179" y="420"/>
                    <a:pt x="174" y="388"/>
                  </a:cubicBezTo>
                  <a:cubicBezTo>
                    <a:pt x="173" y="384"/>
                    <a:pt x="171" y="379"/>
                    <a:pt x="166" y="375"/>
                  </a:cubicBezTo>
                  <a:cubicBezTo>
                    <a:pt x="170" y="479"/>
                    <a:pt x="175" y="582"/>
                    <a:pt x="180" y="689"/>
                  </a:cubicBezTo>
                  <a:cubicBezTo>
                    <a:pt x="188" y="685"/>
                    <a:pt x="193" y="683"/>
                    <a:pt x="199" y="680"/>
                  </a:cubicBezTo>
                  <a:cubicBezTo>
                    <a:pt x="199" y="686"/>
                    <a:pt x="200" y="690"/>
                    <a:pt x="200" y="696"/>
                  </a:cubicBezTo>
                  <a:cubicBezTo>
                    <a:pt x="192" y="695"/>
                    <a:pt x="185" y="694"/>
                    <a:pt x="178" y="694"/>
                  </a:cubicBezTo>
                  <a:cubicBezTo>
                    <a:pt x="178" y="725"/>
                    <a:pt x="177" y="755"/>
                    <a:pt x="178" y="785"/>
                  </a:cubicBezTo>
                  <a:cubicBezTo>
                    <a:pt x="179" y="823"/>
                    <a:pt x="181" y="861"/>
                    <a:pt x="181" y="898"/>
                  </a:cubicBezTo>
                  <a:cubicBezTo>
                    <a:pt x="181" y="910"/>
                    <a:pt x="175" y="921"/>
                    <a:pt x="172" y="932"/>
                  </a:cubicBezTo>
                  <a:cubicBezTo>
                    <a:pt x="169" y="932"/>
                    <a:pt x="166" y="933"/>
                    <a:pt x="164" y="933"/>
                  </a:cubicBezTo>
                  <a:cubicBezTo>
                    <a:pt x="159" y="921"/>
                    <a:pt x="151" y="909"/>
                    <a:pt x="150" y="897"/>
                  </a:cubicBezTo>
                  <a:cubicBezTo>
                    <a:pt x="147" y="836"/>
                    <a:pt x="147" y="775"/>
                    <a:pt x="145" y="713"/>
                  </a:cubicBezTo>
                  <a:cubicBezTo>
                    <a:pt x="145" y="700"/>
                    <a:pt x="145" y="689"/>
                    <a:pt x="129" y="693"/>
                  </a:cubicBezTo>
                  <a:cubicBezTo>
                    <a:pt x="132" y="684"/>
                    <a:pt x="136" y="677"/>
                    <a:pt x="136" y="669"/>
                  </a:cubicBezTo>
                  <a:cubicBezTo>
                    <a:pt x="136" y="628"/>
                    <a:pt x="134" y="588"/>
                    <a:pt x="133" y="547"/>
                  </a:cubicBezTo>
                  <a:cubicBezTo>
                    <a:pt x="131" y="486"/>
                    <a:pt x="130" y="425"/>
                    <a:pt x="128" y="363"/>
                  </a:cubicBezTo>
                  <a:cubicBezTo>
                    <a:pt x="128" y="357"/>
                    <a:pt x="126" y="351"/>
                    <a:pt x="122" y="345"/>
                  </a:cubicBezTo>
                  <a:cubicBezTo>
                    <a:pt x="115" y="374"/>
                    <a:pt x="100" y="403"/>
                    <a:pt x="102" y="431"/>
                  </a:cubicBezTo>
                  <a:cubicBezTo>
                    <a:pt x="105" y="496"/>
                    <a:pt x="80" y="554"/>
                    <a:pt x="71" y="616"/>
                  </a:cubicBezTo>
                  <a:cubicBezTo>
                    <a:pt x="70" y="624"/>
                    <a:pt x="63" y="631"/>
                    <a:pt x="58" y="639"/>
                  </a:cubicBezTo>
                  <a:cubicBezTo>
                    <a:pt x="55" y="644"/>
                    <a:pt x="51" y="648"/>
                    <a:pt x="50" y="653"/>
                  </a:cubicBezTo>
                  <a:cubicBezTo>
                    <a:pt x="42" y="680"/>
                    <a:pt x="35" y="707"/>
                    <a:pt x="30" y="734"/>
                  </a:cubicBezTo>
                  <a:cubicBezTo>
                    <a:pt x="25" y="759"/>
                    <a:pt x="23" y="785"/>
                    <a:pt x="19" y="813"/>
                  </a:cubicBezTo>
                  <a:cubicBezTo>
                    <a:pt x="2" y="798"/>
                    <a:pt x="0" y="778"/>
                    <a:pt x="4" y="763"/>
                  </a:cubicBezTo>
                  <a:cubicBezTo>
                    <a:pt x="14" y="728"/>
                    <a:pt x="22" y="693"/>
                    <a:pt x="28" y="658"/>
                  </a:cubicBezTo>
                  <a:cubicBezTo>
                    <a:pt x="30" y="650"/>
                    <a:pt x="21" y="640"/>
                    <a:pt x="18" y="630"/>
                  </a:cubicBezTo>
                  <a:cubicBezTo>
                    <a:pt x="17" y="624"/>
                    <a:pt x="16" y="615"/>
                    <a:pt x="20" y="610"/>
                  </a:cubicBezTo>
                  <a:cubicBezTo>
                    <a:pt x="48" y="577"/>
                    <a:pt x="47" y="533"/>
                    <a:pt x="57" y="494"/>
                  </a:cubicBezTo>
                  <a:cubicBezTo>
                    <a:pt x="71" y="442"/>
                    <a:pt x="85" y="391"/>
                    <a:pt x="97" y="339"/>
                  </a:cubicBezTo>
                  <a:cubicBezTo>
                    <a:pt x="102" y="318"/>
                    <a:pt x="104" y="296"/>
                    <a:pt x="108" y="273"/>
                  </a:cubicBezTo>
                  <a:cubicBezTo>
                    <a:pt x="124" y="272"/>
                    <a:pt x="141" y="271"/>
                    <a:pt x="157" y="270"/>
                  </a:cubicBezTo>
                  <a:cubicBezTo>
                    <a:pt x="165" y="269"/>
                    <a:pt x="172" y="266"/>
                    <a:pt x="180" y="264"/>
                  </a:cubicBezTo>
                  <a:lnTo>
                    <a:pt x="179" y="264"/>
                  </a:lnTo>
                  <a:close/>
                  <a:moveTo>
                    <a:pt x="292" y="780"/>
                  </a:moveTo>
                  <a:cubicBezTo>
                    <a:pt x="311" y="769"/>
                    <a:pt x="305" y="751"/>
                    <a:pt x="305" y="736"/>
                  </a:cubicBezTo>
                  <a:cubicBezTo>
                    <a:pt x="307" y="693"/>
                    <a:pt x="306" y="648"/>
                    <a:pt x="311" y="605"/>
                  </a:cubicBezTo>
                  <a:cubicBezTo>
                    <a:pt x="314" y="581"/>
                    <a:pt x="316" y="558"/>
                    <a:pt x="311" y="534"/>
                  </a:cubicBezTo>
                  <a:cubicBezTo>
                    <a:pt x="308" y="518"/>
                    <a:pt x="308" y="500"/>
                    <a:pt x="310" y="484"/>
                  </a:cubicBezTo>
                  <a:cubicBezTo>
                    <a:pt x="314" y="454"/>
                    <a:pt x="320" y="426"/>
                    <a:pt x="325" y="397"/>
                  </a:cubicBezTo>
                  <a:cubicBezTo>
                    <a:pt x="326" y="391"/>
                    <a:pt x="327" y="384"/>
                    <a:pt x="324" y="380"/>
                  </a:cubicBezTo>
                  <a:cubicBezTo>
                    <a:pt x="313" y="366"/>
                    <a:pt x="318" y="353"/>
                    <a:pt x="325" y="341"/>
                  </a:cubicBezTo>
                  <a:cubicBezTo>
                    <a:pt x="341" y="313"/>
                    <a:pt x="333" y="285"/>
                    <a:pt x="330" y="251"/>
                  </a:cubicBezTo>
                  <a:cubicBezTo>
                    <a:pt x="298" y="312"/>
                    <a:pt x="256" y="354"/>
                    <a:pt x="198" y="386"/>
                  </a:cubicBezTo>
                  <a:cubicBezTo>
                    <a:pt x="207" y="415"/>
                    <a:pt x="219" y="444"/>
                    <a:pt x="224" y="474"/>
                  </a:cubicBezTo>
                  <a:cubicBezTo>
                    <a:pt x="237" y="537"/>
                    <a:pt x="259" y="598"/>
                    <a:pt x="262" y="663"/>
                  </a:cubicBezTo>
                  <a:cubicBezTo>
                    <a:pt x="263" y="702"/>
                    <a:pt x="270" y="744"/>
                    <a:pt x="292" y="780"/>
                  </a:cubicBezTo>
                  <a:close/>
                  <a:moveTo>
                    <a:pt x="165" y="505"/>
                  </a:moveTo>
                  <a:cubicBezTo>
                    <a:pt x="162" y="441"/>
                    <a:pt x="159" y="380"/>
                    <a:pt x="156" y="319"/>
                  </a:cubicBezTo>
                  <a:cubicBezTo>
                    <a:pt x="139" y="314"/>
                    <a:pt x="132" y="318"/>
                    <a:pt x="133" y="335"/>
                  </a:cubicBezTo>
                  <a:cubicBezTo>
                    <a:pt x="135" y="382"/>
                    <a:pt x="136" y="428"/>
                    <a:pt x="137" y="475"/>
                  </a:cubicBezTo>
                  <a:cubicBezTo>
                    <a:pt x="137" y="485"/>
                    <a:pt x="137" y="494"/>
                    <a:pt x="137" y="505"/>
                  </a:cubicBezTo>
                  <a:cubicBezTo>
                    <a:pt x="148" y="505"/>
                    <a:pt x="155" y="505"/>
                    <a:pt x="165" y="505"/>
                  </a:cubicBezTo>
                  <a:close/>
                  <a:moveTo>
                    <a:pt x="121" y="318"/>
                  </a:moveTo>
                  <a:cubicBezTo>
                    <a:pt x="119" y="317"/>
                    <a:pt x="116" y="317"/>
                    <a:pt x="113" y="316"/>
                  </a:cubicBezTo>
                  <a:cubicBezTo>
                    <a:pt x="97" y="351"/>
                    <a:pt x="93" y="390"/>
                    <a:pt x="82" y="426"/>
                  </a:cubicBezTo>
                  <a:cubicBezTo>
                    <a:pt x="81" y="430"/>
                    <a:pt x="83" y="436"/>
                    <a:pt x="84" y="440"/>
                  </a:cubicBezTo>
                  <a:cubicBezTo>
                    <a:pt x="86" y="440"/>
                    <a:pt x="88" y="440"/>
                    <a:pt x="91" y="441"/>
                  </a:cubicBezTo>
                  <a:cubicBezTo>
                    <a:pt x="101" y="400"/>
                    <a:pt x="111" y="359"/>
                    <a:pt x="121" y="318"/>
                  </a:cubicBezTo>
                  <a:close/>
                  <a:moveTo>
                    <a:pt x="198" y="438"/>
                  </a:moveTo>
                  <a:cubicBezTo>
                    <a:pt x="200" y="437"/>
                    <a:pt x="203" y="436"/>
                    <a:pt x="205" y="435"/>
                  </a:cubicBezTo>
                  <a:cubicBezTo>
                    <a:pt x="200" y="419"/>
                    <a:pt x="195" y="402"/>
                    <a:pt x="191" y="386"/>
                  </a:cubicBezTo>
                  <a:cubicBezTo>
                    <a:pt x="187" y="373"/>
                    <a:pt x="182" y="360"/>
                    <a:pt x="180" y="346"/>
                  </a:cubicBezTo>
                  <a:cubicBezTo>
                    <a:pt x="178" y="338"/>
                    <a:pt x="182" y="330"/>
                    <a:pt x="180" y="322"/>
                  </a:cubicBezTo>
                  <a:cubicBezTo>
                    <a:pt x="180" y="318"/>
                    <a:pt x="174" y="315"/>
                    <a:pt x="170" y="312"/>
                  </a:cubicBezTo>
                  <a:cubicBezTo>
                    <a:pt x="169" y="317"/>
                    <a:pt x="165" y="322"/>
                    <a:pt x="166" y="326"/>
                  </a:cubicBezTo>
                  <a:cubicBezTo>
                    <a:pt x="173" y="359"/>
                    <a:pt x="181" y="391"/>
                    <a:pt x="189" y="423"/>
                  </a:cubicBezTo>
                  <a:cubicBezTo>
                    <a:pt x="190" y="428"/>
                    <a:pt x="195" y="433"/>
                    <a:pt x="198" y="438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AB3BCA6-D8B1-ECAE-0FC8-710A3F264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" y="1300"/>
              <a:ext cx="219" cy="105"/>
            </a:xfrm>
            <a:custGeom>
              <a:avLst/>
              <a:gdLst>
                <a:gd name="T0" fmla="*/ 92 w 92"/>
                <a:gd name="T1" fmla="*/ 44 h 44"/>
                <a:gd name="T2" fmla="*/ 0 w 92"/>
                <a:gd name="T3" fmla="*/ 44 h 44"/>
                <a:gd name="T4" fmla="*/ 4 w 92"/>
                <a:gd name="T5" fmla="*/ 4 h 44"/>
                <a:gd name="T6" fmla="*/ 62 w 92"/>
                <a:gd name="T7" fmla="*/ 4 h 44"/>
                <a:gd name="T8" fmla="*/ 64 w 92"/>
                <a:gd name="T9" fmla="*/ 29 h 44"/>
                <a:gd name="T10" fmla="*/ 67 w 92"/>
                <a:gd name="T11" fmla="*/ 29 h 44"/>
                <a:gd name="T12" fmla="*/ 69 w 92"/>
                <a:gd name="T13" fmla="*/ 9 h 44"/>
                <a:gd name="T14" fmla="*/ 82 w 92"/>
                <a:gd name="T15" fmla="*/ 7 h 44"/>
                <a:gd name="T16" fmla="*/ 92 w 92"/>
                <a:gd name="T17" fmla="*/ 44 h 44"/>
                <a:gd name="T18" fmla="*/ 12 w 92"/>
                <a:gd name="T19" fmla="*/ 37 h 44"/>
                <a:gd name="T20" fmla="*/ 59 w 92"/>
                <a:gd name="T21" fmla="*/ 34 h 44"/>
                <a:gd name="T22" fmla="*/ 56 w 92"/>
                <a:gd name="T23" fmla="*/ 7 h 44"/>
                <a:gd name="T24" fmla="*/ 12 w 92"/>
                <a:gd name="T25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92" y="44"/>
                  </a:moveTo>
                  <a:cubicBezTo>
                    <a:pt x="59" y="44"/>
                    <a:pt x="31" y="44"/>
                    <a:pt x="0" y="44"/>
                  </a:cubicBezTo>
                  <a:cubicBezTo>
                    <a:pt x="1" y="32"/>
                    <a:pt x="3" y="18"/>
                    <a:pt x="4" y="4"/>
                  </a:cubicBezTo>
                  <a:cubicBezTo>
                    <a:pt x="24" y="4"/>
                    <a:pt x="42" y="4"/>
                    <a:pt x="62" y="4"/>
                  </a:cubicBezTo>
                  <a:cubicBezTo>
                    <a:pt x="62" y="13"/>
                    <a:pt x="63" y="21"/>
                    <a:pt x="64" y="29"/>
                  </a:cubicBezTo>
                  <a:cubicBezTo>
                    <a:pt x="65" y="29"/>
                    <a:pt x="66" y="29"/>
                    <a:pt x="67" y="29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73" y="9"/>
                    <a:pt x="77" y="8"/>
                    <a:pt x="82" y="7"/>
                  </a:cubicBezTo>
                  <a:cubicBezTo>
                    <a:pt x="85" y="19"/>
                    <a:pt x="89" y="31"/>
                    <a:pt x="92" y="44"/>
                  </a:cubicBezTo>
                  <a:close/>
                  <a:moveTo>
                    <a:pt x="12" y="37"/>
                  </a:moveTo>
                  <a:cubicBezTo>
                    <a:pt x="27" y="36"/>
                    <a:pt x="43" y="35"/>
                    <a:pt x="59" y="34"/>
                  </a:cubicBezTo>
                  <a:cubicBezTo>
                    <a:pt x="58" y="23"/>
                    <a:pt x="57" y="15"/>
                    <a:pt x="56" y="7"/>
                  </a:cubicBezTo>
                  <a:cubicBezTo>
                    <a:pt x="11" y="0"/>
                    <a:pt x="7" y="3"/>
                    <a:pt x="12" y="37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0C15772-36DD-6BDA-578E-2721F14B0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426"/>
              <a:ext cx="159" cy="38"/>
            </a:xfrm>
            <a:custGeom>
              <a:avLst/>
              <a:gdLst>
                <a:gd name="T0" fmla="*/ 67 w 67"/>
                <a:gd name="T1" fmla="*/ 16 h 16"/>
                <a:gd name="T2" fmla="*/ 5 w 67"/>
                <a:gd name="T3" fmla="*/ 16 h 16"/>
                <a:gd name="T4" fmla="*/ 0 w 67"/>
                <a:gd name="T5" fmla="*/ 0 h 16"/>
                <a:gd name="T6" fmla="*/ 61 w 67"/>
                <a:gd name="T7" fmla="*/ 0 h 16"/>
                <a:gd name="T8" fmla="*/ 62 w 67"/>
                <a:gd name="T9" fmla="*/ 1 h 16"/>
                <a:gd name="T10" fmla="*/ 47 w 67"/>
                <a:gd name="T11" fmla="*/ 1 h 16"/>
                <a:gd name="T12" fmla="*/ 44 w 67"/>
                <a:gd name="T13" fmla="*/ 7 h 16"/>
                <a:gd name="T14" fmla="*/ 66 w 67"/>
                <a:gd name="T15" fmla="*/ 16 h 16"/>
                <a:gd name="T16" fmla="*/ 67 w 6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6">
                  <a:moveTo>
                    <a:pt x="67" y="16"/>
                  </a:moveTo>
                  <a:cubicBezTo>
                    <a:pt x="46" y="16"/>
                    <a:pt x="25" y="16"/>
                    <a:pt x="5" y="16"/>
                  </a:cubicBezTo>
                  <a:cubicBezTo>
                    <a:pt x="3" y="11"/>
                    <a:pt x="2" y="7"/>
                    <a:pt x="0" y="0"/>
                  </a:cubicBezTo>
                  <a:cubicBezTo>
                    <a:pt x="21" y="0"/>
                    <a:pt x="41" y="0"/>
                    <a:pt x="61" y="0"/>
                  </a:cubicBezTo>
                  <a:cubicBezTo>
                    <a:pt x="61" y="0"/>
                    <a:pt x="62" y="1"/>
                    <a:pt x="62" y="1"/>
                  </a:cubicBezTo>
                  <a:cubicBezTo>
                    <a:pt x="57" y="1"/>
                    <a:pt x="52" y="1"/>
                    <a:pt x="47" y="1"/>
                  </a:cubicBezTo>
                  <a:cubicBezTo>
                    <a:pt x="46" y="3"/>
                    <a:pt x="45" y="5"/>
                    <a:pt x="44" y="7"/>
                  </a:cubicBezTo>
                  <a:cubicBezTo>
                    <a:pt x="52" y="10"/>
                    <a:pt x="59" y="13"/>
                    <a:pt x="66" y="16"/>
                  </a:cubicBezTo>
                  <a:cubicBezTo>
                    <a:pt x="66" y="16"/>
                    <a:pt x="67" y="16"/>
                    <a:pt x="67" y="16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4419C-0BE4-33EA-DABB-94576296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1220"/>
              <a:ext cx="76" cy="71"/>
            </a:xfrm>
            <a:custGeom>
              <a:avLst/>
              <a:gdLst>
                <a:gd name="T0" fmla="*/ 0 w 32"/>
                <a:gd name="T1" fmla="*/ 30 h 30"/>
                <a:gd name="T2" fmla="*/ 2 w 32"/>
                <a:gd name="T3" fmla="*/ 1 h 30"/>
                <a:gd name="T4" fmla="*/ 8 w 32"/>
                <a:gd name="T5" fmla="*/ 0 h 30"/>
                <a:gd name="T6" fmla="*/ 12 w 32"/>
                <a:gd name="T7" fmla="*/ 14 h 30"/>
                <a:gd name="T8" fmla="*/ 24 w 32"/>
                <a:gd name="T9" fmla="*/ 1 h 30"/>
                <a:gd name="T10" fmla="*/ 32 w 32"/>
                <a:gd name="T11" fmla="*/ 26 h 30"/>
                <a:gd name="T12" fmla="*/ 0 w 3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0" y="30"/>
                  </a:moveTo>
                  <a:cubicBezTo>
                    <a:pt x="0" y="19"/>
                    <a:pt x="1" y="10"/>
                    <a:pt x="2" y="1"/>
                  </a:cubicBezTo>
                  <a:cubicBezTo>
                    <a:pt x="4" y="1"/>
                    <a:pt x="6" y="1"/>
                    <a:pt x="8" y="0"/>
                  </a:cubicBezTo>
                  <a:cubicBezTo>
                    <a:pt x="10" y="6"/>
                    <a:pt x="11" y="12"/>
                    <a:pt x="12" y="14"/>
                  </a:cubicBezTo>
                  <a:cubicBezTo>
                    <a:pt x="15" y="11"/>
                    <a:pt x="20" y="6"/>
                    <a:pt x="24" y="1"/>
                  </a:cubicBezTo>
                  <a:cubicBezTo>
                    <a:pt x="26" y="9"/>
                    <a:pt x="29" y="17"/>
                    <a:pt x="32" y="26"/>
                  </a:cubicBezTo>
                  <a:cubicBezTo>
                    <a:pt x="20" y="28"/>
                    <a:pt x="12" y="28"/>
                    <a:pt x="0" y="3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B7A3E1-5699-88B5-C90B-F48B9554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203"/>
              <a:ext cx="73" cy="55"/>
            </a:xfrm>
            <a:custGeom>
              <a:avLst/>
              <a:gdLst>
                <a:gd name="T0" fmla="*/ 31 w 31"/>
                <a:gd name="T1" fmla="*/ 21 h 23"/>
                <a:gd name="T2" fmla="*/ 0 w 31"/>
                <a:gd name="T3" fmla="*/ 3 h 23"/>
                <a:gd name="T4" fmla="*/ 31 w 31"/>
                <a:gd name="T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3">
                  <a:moveTo>
                    <a:pt x="31" y="21"/>
                  </a:moveTo>
                  <a:cubicBezTo>
                    <a:pt x="1" y="23"/>
                    <a:pt x="1" y="23"/>
                    <a:pt x="0" y="3"/>
                  </a:cubicBezTo>
                  <a:cubicBezTo>
                    <a:pt x="10" y="10"/>
                    <a:pt x="26" y="0"/>
                    <a:pt x="31" y="2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D8B728B-DB49-05BD-B12E-39050C1B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026"/>
              <a:ext cx="81" cy="85"/>
            </a:xfrm>
            <a:custGeom>
              <a:avLst/>
              <a:gdLst>
                <a:gd name="T0" fmla="*/ 0 w 34"/>
                <a:gd name="T1" fmla="*/ 33 h 36"/>
                <a:gd name="T2" fmla="*/ 34 w 34"/>
                <a:gd name="T3" fmla="*/ 9 h 36"/>
                <a:gd name="T4" fmla="*/ 16 w 34"/>
                <a:gd name="T5" fmla="*/ 11 h 36"/>
                <a:gd name="T6" fmla="*/ 0 w 34"/>
                <a:gd name="T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6">
                  <a:moveTo>
                    <a:pt x="0" y="33"/>
                  </a:moveTo>
                  <a:cubicBezTo>
                    <a:pt x="5" y="18"/>
                    <a:pt x="8" y="0"/>
                    <a:pt x="34" y="9"/>
                  </a:cubicBezTo>
                  <a:cubicBezTo>
                    <a:pt x="27" y="10"/>
                    <a:pt x="21" y="10"/>
                    <a:pt x="16" y="11"/>
                  </a:cubicBezTo>
                  <a:cubicBezTo>
                    <a:pt x="13" y="36"/>
                    <a:pt x="13" y="36"/>
                    <a:pt x="0" y="3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F0AE950-ED6E-B0E7-07C9-59B8AABC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1149"/>
              <a:ext cx="53" cy="59"/>
            </a:xfrm>
            <a:custGeom>
              <a:avLst/>
              <a:gdLst>
                <a:gd name="T0" fmla="*/ 22 w 22"/>
                <a:gd name="T1" fmla="*/ 4 h 25"/>
                <a:gd name="T2" fmla="*/ 22 w 22"/>
                <a:gd name="T3" fmla="*/ 25 h 25"/>
                <a:gd name="T4" fmla="*/ 3 w 22"/>
                <a:gd name="T5" fmla="*/ 24 h 25"/>
                <a:gd name="T6" fmla="*/ 22 w 22"/>
                <a:gd name="T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5">
                  <a:moveTo>
                    <a:pt x="22" y="4"/>
                  </a:moveTo>
                  <a:cubicBezTo>
                    <a:pt x="22" y="11"/>
                    <a:pt x="22" y="18"/>
                    <a:pt x="22" y="25"/>
                  </a:cubicBezTo>
                  <a:cubicBezTo>
                    <a:pt x="15" y="25"/>
                    <a:pt x="9" y="25"/>
                    <a:pt x="3" y="24"/>
                  </a:cubicBezTo>
                  <a:cubicBezTo>
                    <a:pt x="0" y="10"/>
                    <a:pt x="1" y="0"/>
                    <a:pt x="22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35D415A-57DB-CDDE-0919-DAD9F1602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099"/>
              <a:ext cx="76" cy="40"/>
            </a:xfrm>
            <a:custGeom>
              <a:avLst/>
              <a:gdLst>
                <a:gd name="T0" fmla="*/ 0 w 32"/>
                <a:gd name="T1" fmla="*/ 1 h 17"/>
                <a:gd name="T2" fmla="*/ 23 w 32"/>
                <a:gd name="T3" fmla="*/ 2 h 17"/>
                <a:gd name="T4" fmla="*/ 32 w 32"/>
                <a:gd name="T5" fmla="*/ 17 h 17"/>
                <a:gd name="T6" fmla="*/ 0 w 32"/>
                <a:gd name="T7" fmla="*/ 10 h 17"/>
                <a:gd name="T8" fmla="*/ 0 w 32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0" y="1"/>
                  </a:moveTo>
                  <a:cubicBezTo>
                    <a:pt x="7" y="1"/>
                    <a:pt x="16" y="0"/>
                    <a:pt x="23" y="2"/>
                  </a:cubicBezTo>
                  <a:cubicBezTo>
                    <a:pt x="26" y="2"/>
                    <a:pt x="28" y="10"/>
                    <a:pt x="32" y="17"/>
                  </a:cubicBezTo>
                  <a:cubicBezTo>
                    <a:pt x="19" y="14"/>
                    <a:pt x="9" y="12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118F5CE-4B6C-A309-1BF5-0108A462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1045"/>
              <a:ext cx="66" cy="80"/>
            </a:xfrm>
            <a:custGeom>
              <a:avLst/>
              <a:gdLst>
                <a:gd name="T0" fmla="*/ 0 w 28"/>
                <a:gd name="T1" fmla="*/ 4 h 34"/>
                <a:gd name="T2" fmla="*/ 28 w 28"/>
                <a:gd name="T3" fmla="*/ 31 h 34"/>
                <a:gd name="T4" fmla="*/ 22 w 28"/>
                <a:gd name="T5" fmla="*/ 34 h 34"/>
                <a:gd name="T6" fmla="*/ 16 w 28"/>
                <a:gd name="T7" fmla="*/ 20 h 34"/>
                <a:gd name="T8" fmla="*/ 0 w 28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cubicBezTo>
                    <a:pt x="24" y="0"/>
                    <a:pt x="25" y="16"/>
                    <a:pt x="28" y="31"/>
                  </a:cubicBezTo>
                  <a:cubicBezTo>
                    <a:pt x="26" y="32"/>
                    <a:pt x="24" y="33"/>
                    <a:pt x="22" y="34"/>
                  </a:cubicBezTo>
                  <a:cubicBezTo>
                    <a:pt x="20" y="29"/>
                    <a:pt x="16" y="25"/>
                    <a:pt x="16" y="20"/>
                  </a:cubicBezTo>
                  <a:cubicBezTo>
                    <a:pt x="17" y="8"/>
                    <a:pt x="12" y="3"/>
                    <a:pt x="0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8;p62">
            <a:extLst>
              <a:ext uri="{FF2B5EF4-FFF2-40B4-BE49-F238E27FC236}">
                <a16:creationId xmlns:a16="http://schemas.microsoft.com/office/drawing/2014/main" id="{5621028D-3420-4694-BAEA-ADB50572D8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Electrical tools</a:t>
            </a:r>
          </a:p>
        </p:txBody>
      </p:sp>
      <p:graphicFrame>
        <p:nvGraphicFramePr>
          <p:cNvPr id="3" name="Google Shape;1569;p62">
            <a:extLst>
              <a:ext uri="{FF2B5EF4-FFF2-40B4-BE49-F238E27FC236}">
                <a16:creationId xmlns:a16="http://schemas.microsoft.com/office/drawing/2014/main" id="{A264C9BD-4F3C-4577-A07B-197B53B916F7}"/>
              </a:ext>
            </a:extLst>
          </p:cNvPr>
          <p:cNvGraphicFramePr>
            <a:graphicFrameLocks noGrp="1"/>
          </p:cNvGraphicFramePr>
          <p:nvPr/>
        </p:nvGraphicFramePr>
        <p:xfrm>
          <a:off x="814245" y="1619274"/>
          <a:ext cx="7515488" cy="2904607"/>
        </p:xfrm>
        <a:graphic>
          <a:graphicData uri="http://schemas.openxmlformats.org/drawingml/2006/table">
            <a:tbl>
              <a:tblPr>
                <a:effectLst/>
                <a:tableStyleId>{6517659C-8D52-4B7C-98F3-EEE19E1C89AC}</a:tableStyleId>
              </a:tblPr>
              <a:tblGrid>
                <a:gridCol w="1878872">
                  <a:extLst>
                    <a:ext uri="{9D8B030D-6E8A-4147-A177-3AD203B41FA5}">
                      <a16:colId xmlns:a16="http://schemas.microsoft.com/office/drawing/2014/main" val="803271721"/>
                    </a:ext>
                  </a:extLst>
                </a:gridCol>
                <a:gridCol w="1878872">
                  <a:extLst>
                    <a:ext uri="{9D8B030D-6E8A-4147-A177-3AD203B41FA5}">
                      <a16:colId xmlns:a16="http://schemas.microsoft.com/office/drawing/2014/main" val="3525454079"/>
                    </a:ext>
                  </a:extLst>
                </a:gridCol>
                <a:gridCol w="1878872">
                  <a:extLst>
                    <a:ext uri="{9D8B030D-6E8A-4147-A177-3AD203B41FA5}">
                      <a16:colId xmlns:a16="http://schemas.microsoft.com/office/drawing/2014/main" val="1632965031"/>
                    </a:ext>
                  </a:extLst>
                </a:gridCol>
                <a:gridCol w="1878872">
                  <a:extLst>
                    <a:ext uri="{9D8B030D-6E8A-4147-A177-3AD203B41FA5}">
                      <a16:colId xmlns:a16="http://schemas.microsoft.com/office/drawing/2014/main" val="2622302993"/>
                    </a:ext>
                  </a:extLst>
                </a:gridCol>
              </a:tblGrid>
              <a:tr h="893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ID4096"/>
                    </a:p>
                  </a:txBody>
                  <a:tcPr marL="91421" marR="91421" marT="91421" marB="91421">
                    <a:lnL w="9528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EFC63E"/>
                          </a:solidFill>
                          <a:latin typeface="Lexend Deca"/>
                          <a:ea typeface="Lexend Deca"/>
                          <a:cs typeface="Lexend Deca"/>
                        </a:rPr>
                        <a:t>Drill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EFC63E"/>
                          </a:solidFill>
                          <a:latin typeface="Lexend Deca"/>
                          <a:ea typeface="Lexend Deca"/>
                          <a:cs typeface="Lexend Deca"/>
                        </a:rPr>
                        <a:t>Sander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EFC63E"/>
                          </a:solidFill>
                          <a:latin typeface="Lexend Deca"/>
                          <a:ea typeface="Lexend Deca"/>
                          <a:cs typeface="Lexend Deca"/>
                        </a:rPr>
                        <a:t>Hammer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15778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434343"/>
                          </a:solidFill>
                          <a:latin typeface="Lexend Deca"/>
                          <a:ea typeface="Lexend Deca"/>
                          <a:cs typeface="Lexend Deca"/>
                        </a:rPr>
                        <a:t>Watts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</a:rPr>
                        <a:t>Mercury is a really small planet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</a:rPr>
                        <a:t>Mars is actually a very cold place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</a:rPr>
                        <a:t>Venus is the second planet from the Sun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8802"/>
                  </a:ext>
                </a:extLst>
              </a:tr>
              <a:tr h="8930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rgbClr val="434343"/>
                          </a:solidFill>
                          <a:latin typeface="Lexend Deca"/>
                          <a:ea typeface="Lexend Deca"/>
                          <a:cs typeface="Lexend Deca"/>
                        </a:rPr>
                        <a:t>Joules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EFC6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</a:rPr>
                        <a:t>Jupiter is the biggest planet of them all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</a:rPr>
                        <a:t>Saturn is a gas giant and has rings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</a:rPr>
                        <a:t>Neptune is far away from Earth</a:t>
                      </a:r>
                    </a:p>
                  </a:txBody>
                  <a:tcPr marL="91421" marR="91421" marT="91421" marB="91421" anchor="ctr">
                    <a:lnL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8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5641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:a16="http://schemas.microsoft.com/office/drawing/2014/main" id="{D2F765E4-51D6-4115-B495-9E7DDA28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968" y="1363361"/>
            <a:ext cx="8334371" cy="381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656;p65">
            <a:extLst>
              <a:ext uri="{FF2B5EF4-FFF2-40B4-BE49-F238E27FC236}">
                <a16:creationId xmlns:a16="http://schemas.microsoft.com/office/drawing/2014/main" id="{997F84C7-6998-4B58-8340-76E74CCA6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1319" y="767282"/>
            <a:ext cx="4042800" cy="955502"/>
          </a:xfrm>
        </p:spPr>
        <p:txBody>
          <a:bodyPr/>
          <a:lstStyle/>
          <a:p>
            <a:pPr lvl="0"/>
            <a:r>
              <a:rPr lang="en-US"/>
              <a:t>Thanks!</a:t>
            </a:r>
          </a:p>
        </p:txBody>
      </p:sp>
      <p:sp>
        <p:nvSpPr>
          <p:cNvPr id="4" name="Google Shape;1659;p65">
            <a:extLst>
              <a:ext uri="{FF2B5EF4-FFF2-40B4-BE49-F238E27FC236}">
                <a16:creationId xmlns:a16="http://schemas.microsoft.com/office/drawing/2014/main" id="{2B35D7DA-432F-448A-BBEE-A142C45711B8}"/>
              </a:ext>
            </a:extLst>
          </p:cNvPr>
          <p:cNvSpPr/>
          <p:nvPr/>
        </p:nvSpPr>
        <p:spPr>
          <a:xfrm>
            <a:off x="7379738" y="3632746"/>
            <a:ext cx="1235061" cy="1235061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60;p65">
            <a:extLst>
              <a:ext uri="{FF2B5EF4-FFF2-40B4-BE49-F238E27FC236}">
                <a16:creationId xmlns:a16="http://schemas.microsoft.com/office/drawing/2014/main" id="{3F2E2C79-DF2B-48BD-BAD9-15DED8114E28}"/>
              </a:ext>
            </a:extLst>
          </p:cNvPr>
          <p:cNvSpPr/>
          <p:nvPr/>
        </p:nvSpPr>
        <p:spPr>
          <a:xfrm>
            <a:off x="739767" y="4281010"/>
            <a:ext cx="466499" cy="466499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45;p64">
            <a:extLst>
              <a:ext uri="{FF2B5EF4-FFF2-40B4-BE49-F238E27FC236}">
                <a16:creationId xmlns:a16="http://schemas.microsoft.com/office/drawing/2014/main" id="{0DCC5164-B08C-48C5-9FDF-9401E5015BDA}"/>
              </a:ext>
            </a:extLst>
          </p:cNvPr>
          <p:cNvSpPr txBox="1"/>
          <p:nvPr/>
        </p:nvSpPr>
        <p:spPr>
          <a:xfrm>
            <a:off x="5563419" y="1781397"/>
            <a:ext cx="2009695" cy="534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slidesppt.net</a:t>
            </a:r>
          </a:p>
        </p:txBody>
      </p:sp>
      <p:sp>
        <p:nvSpPr>
          <p:cNvPr id="7" name="Google Shape;759;p30">
            <a:extLst>
              <a:ext uri="{FF2B5EF4-FFF2-40B4-BE49-F238E27FC236}">
                <a16:creationId xmlns:a16="http://schemas.microsoft.com/office/drawing/2014/main" id="{BB7DF24A-E38E-4813-A16A-DBBE773C4D28}"/>
              </a:ext>
            </a:extLst>
          </p:cNvPr>
          <p:cNvSpPr/>
          <p:nvPr/>
        </p:nvSpPr>
        <p:spPr>
          <a:xfrm>
            <a:off x="491572" y="769842"/>
            <a:ext cx="962890" cy="962890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FC63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3;p37">
            <a:extLst>
              <a:ext uri="{FF2B5EF4-FFF2-40B4-BE49-F238E27FC236}">
                <a16:creationId xmlns:a16="http://schemas.microsoft.com/office/drawing/2014/main" id="{6B61767E-444C-43F1-A0E1-C667A3DB3A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0853" y="1907968"/>
            <a:ext cx="4793403" cy="1077602"/>
          </a:xfrm>
        </p:spPr>
        <p:txBody>
          <a:bodyPr/>
          <a:lstStyle/>
          <a:p>
            <a:pPr lvl="0"/>
            <a:r>
              <a:rPr lang="en-US">
                <a:solidFill>
                  <a:srgbClr val="FFC000"/>
                </a:solidFill>
              </a:rPr>
              <a:t>Curtain Up!</a:t>
            </a:r>
          </a:p>
        </p:txBody>
      </p:sp>
      <p:sp>
        <p:nvSpPr>
          <p:cNvPr id="3" name="Google Shape;1224;p37">
            <a:extLst>
              <a:ext uri="{FF2B5EF4-FFF2-40B4-BE49-F238E27FC236}">
                <a16:creationId xmlns:a16="http://schemas.microsoft.com/office/drawing/2014/main" id="{DFDED709-A370-4ACE-93E2-E48A9D410F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19111" y="2985570"/>
            <a:ext cx="3205136" cy="718498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434343"/>
                </a:solidFill>
              </a:rPr>
              <a:t>This can be the part of the presentation where you can introduce yourself, write your email...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699AB2AB-B34A-47CF-8AF9-AD1B8ACD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1" y="0"/>
            <a:ext cx="5839879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62AE6E9-31E0-4667-A827-9B024D442A5E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855E2F2-5F22-4851-B8D9-B04F2F88192C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E3005CB-3D77-451C-82DB-73C38161858F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7070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DB77D21-2BA8-4797-9213-BDD273284F27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D0CEA13-847E-4791-AFBA-9FD3662F0EFF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678729E-33A7-48E1-A698-BC13CD32BC4F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47E71A3-091D-418E-97C4-56BAAE43816F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8815C1D-90AB-45CB-90BF-3BE6514575A7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96811BC0-8F56-47A0-A7B4-00278B65309F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FC000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06F69791-59AE-49E5-B2D8-4C87B54D9FA0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EA334B93-669F-416B-8BD5-51A52A7CF75F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4233686-013A-4750-BD3D-4E1A324EADBE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8525A78A-5B72-47E8-8D38-F757146DCE55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FFC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3272B188-613E-436D-9E4F-8EA65B3A5750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F391CA1C-A553-4ABF-B6E2-64650360BC21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5C2669FA-AD6E-4C2C-A00F-6664EE61BF05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198C62D3-EEA3-42C1-B5F9-F614D6642A72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22222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5A21DDCB-3B61-4FC8-8683-A9D43AD02A2B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07B6BE4B-5066-4680-96F2-CEAB506C6DF0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991020F3-A597-4F46-BE2B-4C0A91D18A21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Rectángulo 1">
            <a:extLst>
              <a:ext uri="{FF2B5EF4-FFF2-40B4-BE49-F238E27FC236}">
                <a16:creationId xmlns:a16="http://schemas.microsoft.com/office/drawing/2014/main" id="{654EB9A9-9C94-48DC-9BE8-4BA6F39A3FCD}"/>
              </a:ext>
            </a:extLst>
          </p:cNvPr>
          <p:cNvSpPr/>
          <p:nvPr/>
        </p:nvSpPr>
        <p:spPr>
          <a:xfrm>
            <a:off x="4431648" y="0"/>
            <a:ext cx="2000250" cy="5143499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14" name="Flecha: cheurón 6">
            <a:extLst>
              <a:ext uri="{FF2B5EF4-FFF2-40B4-BE49-F238E27FC236}">
                <a16:creationId xmlns:a16="http://schemas.microsoft.com/office/drawing/2014/main" id="{9110E1DD-AA79-4C5D-BFF3-9105762A2500}"/>
              </a:ext>
            </a:extLst>
          </p:cNvPr>
          <p:cNvSpPr/>
          <p:nvPr/>
        </p:nvSpPr>
        <p:spPr>
          <a:xfrm>
            <a:off x="5524503" y="0"/>
            <a:ext cx="3475771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3E83C"/>
              </a:solidFill>
              <a:uFillTx/>
              <a:latin typeface="Arial"/>
            </a:endParaRPr>
          </a:p>
        </p:txBody>
      </p:sp>
      <p:pic>
        <p:nvPicPr>
          <p:cNvPr id="15" name="Imagen 5">
            <a:extLst>
              <a:ext uri="{FF2B5EF4-FFF2-40B4-BE49-F238E27FC236}">
                <a16:creationId xmlns:a16="http://schemas.microsoft.com/office/drawing/2014/main" id="{FA441314-9E58-4390-8A5F-D54BDA65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417" y="481221"/>
            <a:ext cx="3275975" cy="43969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3;p67">
            <a:extLst>
              <a:ext uri="{FF2B5EF4-FFF2-40B4-BE49-F238E27FC236}">
                <a16:creationId xmlns:a16="http://schemas.microsoft.com/office/drawing/2014/main" id="{1D865D28-3968-467C-B9E4-8CA594BEF4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048" y="244912"/>
            <a:ext cx="2588456" cy="573091"/>
          </a:xfrm>
        </p:spPr>
        <p:txBody>
          <a:bodyPr lIns="91421" tIns="91421" rIns="91421" bIns="91421" anchor="t" anchorCtr="1">
            <a:noAutofit/>
          </a:bodyPr>
          <a:lstStyle/>
          <a:p>
            <a:pPr lvl="0" algn="ctr"/>
            <a:r>
              <a:rPr lang="es-PE" sz="3600" b="1">
                <a:solidFill>
                  <a:srgbClr val="FFC000"/>
                </a:solidFill>
                <a:latin typeface="Calibri"/>
              </a:rPr>
              <a:t>RESOURCES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B706777-A5B1-4AE6-B2AB-4411E65FCF25}"/>
              </a:ext>
            </a:extLst>
          </p:cNvPr>
          <p:cNvSpPr/>
          <p:nvPr/>
        </p:nvSpPr>
        <p:spPr>
          <a:xfrm>
            <a:off x="7823204" y="2933696"/>
            <a:ext cx="793754" cy="7953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8"/>
              <a:gd name="f7" fmla="val 187"/>
              <a:gd name="f8" fmla="val 14"/>
              <a:gd name="f9" fmla="val 24"/>
              <a:gd name="f10" fmla="val 33"/>
              <a:gd name="f11" fmla="val 42"/>
              <a:gd name="f12" fmla="val 197"/>
              <a:gd name="f13" fmla="val 207"/>
              <a:gd name="f14" fmla="val 216"/>
              <a:gd name="f15" fmla="val 218"/>
              <a:gd name="f16" fmla="val 221"/>
              <a:gd name="f17" fmla="val 223"/>
              <a:gd name="f18" fmla="val 43"/>
              <a:gd name="f19" fmla="val 225"/>
              <a:gd name="f20" fmla="val 44"/>
              <a:gd name="f21" fmla="val 226"/>
              <a:gd name="f22" fmla="val 46"/>
              <a:gd name="f23" fmla="val 47"/>
              <a:gd name="f24" fmla="val 49"/>
              <a:gd name="f25" fmla="val 51"/>
              <a:gd name="f26" fmla="val 52"/>
              <a:gd name="f27" fmla="val 214"/>
              <a:gd name="f28" fmla="val 205"/>
              <a:gd name="f29" fmla="val 196"/>
              <a:gd name="f30" fmla="val 193"/>
              <a:gd name="f31" fmla="val 190"/>
              <a:gd name="f32" fmla="val 188"/>
              <a:gd name="f33" fmla="val 185"/>
              <a:gd name="f34" fmla="val 58"/>
              <a:gd name="f35" fmla="val 63"/>
              <a:gd name="f36" fmla="val 191"/>
              <a:gd name="f37" fmla="val 68"/>
              <a:gd name="f38" fmla="val 201"/>
              <a:gd name="f39" fmla="val 77"/>
              <a:gd name="f40" fmla="val 208"/>
              <a:gd name="f41" fmla="val 89"/>
              <a:gd name="f42" fmla="val 211"/>
              <a:gd name="f43" fmla="val 102"/>
              <a:gd name="f44" fmla="val 212"/>
              <a:gd name="f45" fmla="val 110"/>
              <a:gd name="f46" fmla="val 114"/>
              <a:gd name="f47" fmla="val 113"/>
              <a:gd name="f48" fmla="val 224"/>
              <a:gd name="f49" fmla="val 116"/>
              <a:gd name="f50" fmla="val 118"/>
              <a:gd name="f51" fmla="val 227"/>
              <a:gd name="f52" fmla="val 119"/>
              <a:gd name="f53" fmla="val 121"/>
              <a:gd name="f54" fmla="val 122"/>
              <a:gd name="f55" fmla="val 222"/>
              <a:gd name="f56" fmla="val 220"/>
              <a:gd name="f57" fmla="val 213"/>
              <a:gd name="f58" fmla="val 144"/>
              <a:gd name="f59" fmla="val 203"/>
              <a:gd name="f60" fmla="val 161"/>
              <a:gd name="f61" fmla="val 189"/>
              <a:gd name="f62" fmla="val 177"/>
              <a:gd name="f63" fmla="val 202"/>
              <a:gd name="f64" fmla="val 181"/>
              <a:gd name="f65" fmla="val 170"/>
              <a:gd name="f66" fmla="val 217"/>
              <a:gd name="f67" fmla="val 168"/>
              <a:gd name="f68" fmla="val 167"/>
              <a:gd name="f69" fmla="val 219"/>
              <a:gd name="f70" fmla="val 166"/>
              <a:gd name="f71" fmla="val 165"/>
              <a:gd name="f72" fmla="val 164"/>
              <a:gd name="f73" fmla="val 169"/>
              <a:gd name="f74" fmla="val 172"/>
              <a:gd name="f75" fmla="val 173"/>
              <a:gd name="f76" fmla="val 175"/>
              <a:gd name="f77" fmla="val 176"/>
              <a:gd name="f78" fmla="val 179"/>
              <a:gd name="f79" fmla="val 182"/>
              <a:gd name="f80" fmla="val 186"/>
              <a:gd name="f81" fmla="val 210"/>
              <a:gd name="f82" fmla="val 209"/>
              <a:gd name="f83" fmla="val 183"/>
              <a:gd name="f84" fmla="val 174"/>
              <a:gd name="f85" fmla="val 195"/>
              <a:gd name="f86" fmla="val 171"/>
              <a:gd name="f87" fmla="val 156"/>
              <a:gd name="f88" fmla="val 142"/>
              <a:gd name="f89" fmla="val 128"/>
              <a:gd name="f90" fmla="val 127"/>
              <a:gd name="f91" fmla="val 133"/>
              <a:gd name="f92" fmla="val 215"/>
              <a:gd name="f93" fmla="val 139"/>
              <a:gd name="f94" fmla="val 143"/>
              <a:gd name="f95" fmla="val 146"/>
              <a:gd name="f96" fmla="val 140"/>
              <a:gd name="f97" fmla="val 87"/>
              <a:gd name="f98" fmla="val 62"/>
              <a:gd name="f99" fmla="val 59"/>
              <a:gd name="f100" fmla="val 55"/>
              <a:gd name="f101" fmla="val 50"/>
              <a:gd name="f102" fmla="val 41"/>
              <a:gd name="f103" fmla="val 36"/>
              <a:gd name="f104" fmla="val 29"/>
              <a:gd name="f105" fmla="val 20"/>
              <a:gd name="f106" fmla="val 10"/>
              <a:gd name="f107" fmla="val 5"/>
              <a:gd name="f108" fmla="val 4"/>
              <a:gd name="f109" fmla="val 184"/>
              <a:gd name="f110" fmla="val 178"/>
              <a:gd name="f111" fmla="val 13"/>
              <a:gd name="f112" fmla="val 16"/>
              <a:gd name="f113" fmla="val 157"/>
              <a:gd name="f114" fmla="val 135"/>
              <a:gd name="f115" fmla="val 3"/>
              <a:gd name="f116" fmla="val 112"/>
              <a:gd name="f117" fmla="val 7"/>
              <a:gd name="f118" fmla="val 17"/>
              <a:gd name="f119" fmla="val 70"/>
              <a:gd name="f120" fmla="val 34"/>
              <a:gd name="f121" fmla="val 53"/>
              <a:gd name="f122" fmla="val 22"/>
              <a:gd name="f123" fmla="val 21"/>
              <a:gd name="f124" fmla="val 15"/>
              <a:gd name="f125" fmla="val 60"/>
              <a:gd name="f126" fmla="val 61"/>
              <a:gd name="f127" fmla="val 12"/>
              <a:gd name="f128" fmla="val 64"/>
              <a:gd name="f129" fmla="val 65"/>
              <a:gd name="f130" fmla="val 66"/>
              <a:gd name="f131" fmla="val 6"/>
              <a:gd name="f132" fmla="val 57"/>
              <a:gd name="f133" fmla="val 54"/>
              <a:gd name="f134" fmla="val 9"/>
              <a:gd name="f135" fmla="val 18"/>
              <a:gd name="f136" fmla="val 39"/>
              <a:gd name="f137" fmla="val 35"/>
              <a:gd name="f138" fmla="val 26"/>
              <a:gd name="f139" fmla="val 30"/>
              <a:gd name="f140" fmla="val 31"/>
              <a:gd name="f141" fmla="val 37"/>
              <a:gd name="f142" fmla="val 2"/>
              <a:gd name="f143" fmla="val 8"/>
              <a:gd name="f144" fmla="val 72"/>
              <a:gd name="f145" fmla="val 1"/>
              <a:gd name="f146" fmla="val 75"/>
              <a:gd name="f147" fmla="val 78"/>
              <a:gd name="f148" fmla="val 76"/>
              <a:gd name="f149" fmla="val 73"/>
              <a:gd name="f150" fmla="val 28"/>
              <a:gd name="f151" fmla="val 111"/>
              <a:gd name="f152" fmla="val 11"/>
              <a:gd name="f153" fmla="val 115"/>
              <a:gd name="f154" fmla="val 120"/>
              <a:gd name="f155" fmla="val 19"/>
              <a:gd name="f156" fmla="val 134"/>
              <a:gd name="f157" fmla="val 145"/>
              <a:gd name="f158" fmla="val 155"/>
              <a:gd name="f159" fmla="val 163"/>
              <a:gd name="f160" fmla="val 192"/>
              <a:gd name="f161" fmla="val 27"/>
              <a:gd name="f162" fmla="val 199"/>
              <a:gd name="f163" fmla="val 88"/>
              <a:gd name="f164" fmla="val 159"/>
              <a:gd name="f165" fmla="val 71"/>
              <a:gd name="f166" fmla="val 148"/>
              <a:gd name="f167" fmla="val 123"/>
              <a:gd name="f168" fmla="val 160"/>
              <a:gd name="f169" fmla="val 152"/>
              <a:gd name="f170" fmla="val 149"/>
              <a:gd name="f171" fmla="val 136"/>
              <a:gd name="f172" fmla="val 162"/>
              <a:gd name="f173" fmla="val 125"/>
              <a:gd name="f174" fmla="val 117"/>
              <a:gd name="f175" fmla="val 126"/>
              <a:gd name="f176" fmla="val 137"/>
              <a:gd name="f177" fmla="val 153"/>
              <a:gd name="f178" fmla="val 79"/>
              <a:gd name="f179" fmla="val 129"/>
              <a:gd name="f180" fmla="val 81"/>
              <a:gd name="f181" fmla="val 85"/>
              <a:gd name="f182" fmla="val 92"/>
              <a:gd name="f183" fmla="val 104"/>
              <a:gd name="f184" fmla="val 86"/>
              <a:gd name="f185" fmla="val 38"/>
              <a:gd name="f186" fmla="val 40"/>
              <a:gd name="f187" fmla="val 158"/>
              <a:gd name="f188" fmla="val 25"/>
              <a:gd name="f189" fmla="val 141"/>
              <a:gd name="f190" fmla="val 91"/>
              <a:gd name="f191" fmla="val 48"/>
              <a:gd name="f192" fmla="val 83"/>
              <a:gd name="f193" fmla="val 94"/>
              <a:gd name="f194" fmla="val 93"/>
              <a:gd name="f195" fmla="val 67"/>
              <a:gd name="f196" fmla="val 106"/>
              <a:gd name="f197" fmla="val 154"/>
              <a:gd name="f198" fmla="val 100"/>
              <a:gd name="f199" fmla="val 132"/>
              <a:gd name="f200" fmla="val 151"/>
              <a:gd name="f201" fmla="val 74"/>
              <a:gd name="f202" fmla="val 103"/>
              <a:gd name="f203" fmla="val 80"/>
              <a:gd name="f204" fmla="val 107"/>
              <a:gd name="f205" fmla="val 84"/>
              <a:gd name="f206" fmla="val 138"/>
              <a:gd name="f207" fmla="val 69"/>
              <a:gd name="f208" fmla="val 200"/>
              <a:gd name="f209" fmla="val 90"/>
              <a:gd name="f210" fmla="val 150"/>
              <a:gd name="f211" fmla="val 198"/>
              <a:gd name="f212" fmla="val 98"/>
              <a:gd name="f213" fmla="val 108"/>
              <a:gd name="f214" fmla="val 109"/>
              <a:gd name="f215" fmla="val 97"/>
              <a:gd name="f216" fmla="val 105"/>
              <a:gd name="f217" fmla="val 101"/>
              <a:gd name="f218" fmla="val 82"/>
              <a:gd name="f219" fmla="val 32"/>
              <a:gd name="f220" fmla="val 95"/>
              <a:gd name="f221" fmla="val 96"/>
              <a:gd name="f222" fmla="val 99"/>
              <a:gd name="f223" fmla="val 56"/>
              <a:gd name="f224" fmla="val 194"/>
              <a:gd name="f225" fmla="+- 0 0 -90"/>
              <a:gd name="f226" fmla="*/ f3 1 228"/>
              <a:gd name="f227" fmla="*/ f4 1 228"/>
              <a:gd name="f228" fmla="val f5"/>
              <a:gd name="f229" fmla="val f6"/>
              <a:gd name="f230" fmla="*/ f225 f0 1"/>
              <a:gd name="f231" fmla="+- f229 0 f228"/>
              <a:gd name="f232" fmla="*/ f230 1 f2"/>
              <a:gd name="f233" fmla="*/ f231 1 228"/>
              <a:gd name="f234" fmla="*/ 223 f231 1"/>
              <a:gd name="f235" fmla="*/ 43 f231 1"/>
              <a:gd name="f236" fmla="*/ 188 f231 1"/>
              <a:gd name="f237" fmla="*/ 52 f231 1"/>
              <a:gd name="f238" fmla="*/ 228 f231 1"/>
              <a:gd name="f239" fmla="*/ 118 f231 1"/>
              <a:gd name="f240" fmla="*/ 189 f231 1"/>
              <a:gd name="f241" fmla="*/ 177 f231 1"/>
              <a:gd name="f242" fmla="*/ 226 f231 1"/>
              <a:gd name="f243" fmla="*/ 172 f231 1"/>
              <a:gd name="f244" fmla="*/ 210 f231 1"/>
              <a:gd name="f245" fmla="*/ 191 f231 1"/>
              <a:gd name="f246" fmla="*/ 219 f231 1"/>
              <a:gd name="f247" fmla="*/ 171 f231 1"/>
              <a:gd name="f248" fmla="*/ 146 f231 1"/>
              <a:gd name="f249" fmla="*/ 220 f231 1"/>
              <a:gd name="f250" fmla="*/ 50 f231 1"/>
              <a:gd name="f251" fmla="*/ 14 f231 1"/>
              <a:gd name="f252" fmla="*/ 187 f231 1"/>
              <a:gd name="f253" fmla="*/ 3 f231 1"/>
              <a:gd name="f254" fmla="*/ 112 f231 1"/>
              <a:gd name="f255" fmla="*/ 6 f231 1"/>
              <a:gd name="f256" fmla="*/ 65 f231 1"/>
              <a:gd name="f257" fmla="*/ 12 f231 1"/>
              <a:gd name="f258" fmla="*/ 42 f231 1"/>
              <a:gd name="f259" fmla="*/ 46 f231 1"/>
              <a:gd name="f260" fmla="*/ 0 f231 1"/>
              <a:gd name="f261" fmla="*/ 78 f231 1"/>
              <a:gd name="f262" fmla="*/ 111 f231 1"/>
              <a:gd name="f263" fmla="*/ 20 f231 1"/>
              <a:gd name="f264" fmla="*/ 121 f231 1"/>
              <a:gd name="f265" fmla="*/ 19 f231 1"/>
              <a:gd name="f266" fmla="*/ 196 f231 1"/>
              <a:gd name="f267" fmla="*/ 5 f231 1"/>
              <a:gd name="f268" fmla="*/ 125 f231 1"/>
              <a:gd name="f269" fmla="*/ 163 f231 1"/>
              <a:gd name="f270" fmla="*/ 122 f231 1"/>
              <a:gd name="f271" fmla="*/ 159 f231 1"/>
              <a:gd name="f272" fmla="*/ 104 f231 1"/>
              <a:gd name="f273" fmla="*/ 176 f231 1"/>
              <a:gd name="f274" fmla="*/ 44 f231 1"/>
              <a:gd name="f275" fmla="*/ 38 f231 1"/>
              <a:gd name="f276" fmla="*/ 54 f231 1"/>
              <a:gd name="f277" fmla="*/ 92 f231 1"/>
              <a:gd name="f278" fmla="*/ 154 f231 1"/>
              <a:gd name="f279" fmla="*/ 123 f231 1"/>
              <a:gd name="f280" fmla="*/ 74 f231 1"/>
              <a:gd name="f281" fmla="*/ 103 f231 1"/>
              <a:gd name="f282" fmla="*/ 201 f231 1"/>
              <a:gd name="f283" fmla="*/ 25 f231 1"/>
              <a:gd name="f284" fmla="*/ 173 f231 1"/>
              <a:gd name="f285" fmla="*/ 81 f231 1"/>
              <a:gd name="f286" fmla="*/ 113 f231 1"/>
              <a:gd name="f287" fmla="*/ 90 f231 1"/>
              <a:gd name="f288" fmla="*/ 24 f231 1"/>
              <a:gd name="f289" fmla="*/ 106 f231 1"/>
              <a:gd name="f290" fmla="*/ 80 f231 1"/>
              <a:gd name="f291" fmla="*/ 68 f231 1"/>
              <a:gd name="f292" fmla="*/ 31 f231 1"/>
              <a:gd name="f293" fmla="*/ 155 f231 1"/>
              <a:gd name="f294" fmla="*/ 170 f231 1"/>
              <a:gd name="f295" fmla="*/ 128 f231 1"/>
              <a:gd name="f296" fmla="*/ 51 f231 1"/>
              <a:gd name="f297" fmla="*/ 162 f231 1"/>
              <a:gd name="f298" fmla="*/ 41 f231 1"/>
              <a:gd name="f299" fmla="+- f232 0 f1"/>
              <a:gd name="f300" fmla="*/ f234 1 228"/>
              <a:gd name="f301" fmla="*/ f235 1 228"/>
              <a:gd name="f302" fmla="*/ f236 1 228"/>
              <a:gd name="f303" fmla="*/ f237 1 228"/>
              <a:gd name="f304" fmla="*/ f238 1 228"/>
              <a:gd name="f305" fmla="*/ f239 1 228"/>
              <a:gd name="f306" fmla="*/ f240 1 228"/>
              <a:gd name="f307" fmla="*/ f241 1 228"/>
              <a:gd name="f308" fmla="*/ f242 1 228"/>
              <a:gd name="f309" fmla="*/ f243 1 228"/>
              <a:gd name="f310" fmla="*/ f244 1 228"/>
              <a:gd name="f311" fmla="*/ f245 1 228"/>
              <a:gd name="f312" fmla="*/ f246 1 228"/>
              <a:gd name="f313" fmla="*/ f247 1 228"/>
              <a:gd name="f314" fmla="*/ f248 1 228"/>
              <a:gd name="f315" fmla="*/ f249 1 228"/>
              <a:gd name="f316" fmla="*/ f250 1 228"/>
              <a:gd name="f317" fmla="*/ f251 1 228"/>
              <a:gd name="f318" fmla="*/ f252 1 228"/>
              <a:gd name="f319" fmla="*/ f253 1 228"/>
              <a:gd name="f320" fmla="*/ f254 1 228"/>
              <a:gd name="f321" fmla="*/ f255 1 228"/>
              <a:gd name="f322" fmla="*/ f256 1 228"/>
              <a:gd name="f323" fmla="*/ f257 1 228"/>
              <a:gd name="f324" fmla="*/ f258 1 228"/>
              <a:gd name="f325" fmla="*/ f259 1 228"/>
              <a:gd name="f326" fmla="*/ f260 1 228"/>
              <a:gd name="f327" fmla="*/ f261 1 228"/>
              <a:gd name="f328" fmla="*/ f262 1 228"/>
              <a:gd name="f329" fmla="*/ f263 1 228"/>
              <a:gd name="f330" fmla="*/ f264 1 228"/>
              <a:gd name="f331" fmla="*/ f265 1 228"/>
              <a:gd name="f332" fmla="*/ f266 1 228"/>
              <a:gd name="f333" fmla="*/ f267 1 228"/>
              <a:gd name="f334" fmla="*/ f268 1 228"/>
              <a:gd name="f335" fmla="*/ f269 1 228"/>
              <a:gd name="f336" fmla="*/ f270 1 228"/>
              <a:gd name="f337" fmla="*/ f271 1 228"/>
              <a:gd name="f338" fmla="*/ f272 1 228"/>
              <a:gd name="f339" fmla="*/ f273 1 228"/>
              <a:gd name="f340" fmla="*/ f274 1 228"/>
              <a:gd name="f341" fmla="*/ f275 1 228"/>
              <a:gd name="f342" fmla="*/ f276 1 228"/>
              <a:gd name="f343" fmla="*/ f277 1 228"/>
              <a:gd name="f344" fmla="*/ f278 1 228"/>
              <a:gd name="f345" fmla="*/ f279 1 228"/>
              <a:gd name="f346" fmla="*/ f280 1 228"/>
              <a:gd name="f347" fmla="*/ f281 1 228"/>
              <a:gd name="f348" fmla="*/ f282 1 228"/>
              <a:gd name="f349" fmla="*/ f283 1 228"/>
              <a:gd name="f350" fmla="*/ f284 1 228"/>
              <a:gd name="f351" fmla="*/ f285 1 228"/>
              <a:gd name="f352" fmla="*/ f286 1 228"/>
              <a:gd name="f353" fmla="*/ f287 1 228"/>
              <a:gd name="f354" fmla="*/ f288 1 228"/>
              <a:gd name="f355" fmla="*/ f289 1 228"/>
              <a:gd name="f356" fmla="*/ f290 1 228"/>
              <a:gd name="f357" fmla="*/ f291 1 228"/>
              <a:gd name="f358" fmla="*/ f292 1 228"/>
              <a:gd name="f359" fmla="*/ f293 1 228"/>
              <a:gd name="f360" fmla="*/ f294 1 228"/>
              <a:gd name="f361" fmla="*/ f295 1 228"/>
              <a:gd name="f362" fmla="*/ f296 1 228"/>
              <a:gd name="f363" fmla="*/ f297 1 228"/>
              <a:gd name="f364" fmla="*/ f298 1 228"/>
              <a:gd name="f365" fmla="*/ 0 1 f233"/>
              <a:gd name="f366" fmla="*/ f229 1 f233"/>
              <a:gd name="f367" fmla="*/ f300 1 f233"/>
              <a:gd name="f368" fmla="*/ f301 1 f233"/>
              <a:gd name="f369" fmla="*/ f302 1 f233"/>
              <a:gd name="f370" fmla="*/ f303 1 f233"/>
              <a:gd name="f371" fmla="*/ f304 1 f233"/>
              <a:gd name="f372" fmla="*/ f305 1 f233"/>
              <a:gd name="f373" fmla="*/ f306 1 f233"/>
              <a:gd name="f374" fmla="*/ f307 1 f233"/>
              <a:gd name="f375" fmla="*/ f308 1 f233"/>
              <a:gd name="f376" fmla="*/ f309 1 f233"/>
              <a:gd name="f377" fmla="*/ f310 1 f233"/>
              <a:gd name="f378" fmla="*/ f311 1 f233"/>
              <a:gd name="f379" fmla="*/ f312 1 f233"/>
              <a:gd name="f380" fmla="*/ f313 1 f233"/>
              <a:gd name="f381" fmla="*/ f314 1 f233"/>
              <a:gd name="f382" fmla="*/ f315 1 f233"/>
              <a:gd name="f383" fmla="*/ f316 1 f233"/>
              <a:gd name="f384" fmla="*/ f317 1 f233"/>
              <a:gd name="f385" fmla="*/ f318 1 f233"/>
              <a:gd name="f386" fmla="*/ f319 1 f233"/>
              <a:gd name="f387" fmla="*/ f320 1 f233"/>
              <a:gd name="f388" fmla="*/ f321 1 f233"/>
              <a:gd name="f389" fmla="*/ f322 1 f233"/>
              <a:gd name="f390" fmla="*/ f323 1 f233"/>
              <a:gd name="f391" fmla="*/ f324 1 f233"/>
              <a:gd name="f392" fmla="*/ f325 1 f233"/>
              <a:gd name="f393" fmla="*/ f326 1 f233"/>
              <a:gd name="f394" fmla="*/ f327 1 f233"/>
              <a:gd name="f395" fmla="*/ f328 1 f233"/>
              <a:gd name="f396" fmla="*/ f329 1 f233"/>
              <a:gd name="f397" fmla="*/ f330 1 f233"/>
              <a:gd name="f398" fmla="*/ f331 1 f233"/>
              <a:gd name="f399" fmla="*/ f332 1 f233"/>
              <a:gd name="f400" fmla="*/ f333 1 f233"/>
              <a:gd name="f401" fmla="*/ f334 1 f233"/>
              <a:gd name="f402" fmla="*/ f335 1 f233"/>
              <a:gd name="f403" fmla="*/ f336 1 f233"/>
              <a:gd name="f404" fmla="*/ f337 1 f233"/>
              <a:gd name="f405" fmla="*/ f338 1 f233"/>
              <a:gd name="f406" fmla="*/ f339 1 f233"/>
              <a:gd name="f407" fmla="*/ f340 1 f233"/>
              <a:gd name="f408" fmla="*/ f341 1 f233"/>
              <a:gd name="f409" fmla="*/ f342 1 f233"/>
              <a:gd name="f410" fmla="*/ f343 1 f233"/>
              <a:gd name="f411" fmla="*/ f344 1 f233"/>
              <a:gd name="f412" fmla="*/ f345 1 f233"/>
              <a:gd name="f413" fmla="*/ f346 1 f233"/>
              <a:gd name="f414" fmla="*/ f347 1 f233"/>
              <a:gd name="f415" fmla="*/ f348 1 f233"/>
              <a:gd name="f416" fmla="*/ f349 1 f233"/>
              <a:gd name="f417" fmla="*/ f350 1 f233"/>
              <a:gd name="f418" fmla="*/ f351 1 f233"/>
              <a:gd name="f419" fmla="*/ f352 1 f233"/>
              <a:gd name="f420" fmla="*/ f353 1 f233"/>
              <a:gd name="f421" fmla="*/ f354 1 f233"/>
              <a:gd name="f422" fmla="*/ f355 1 f233"/>
              <a:gd name="f423" fmla="*/ f356 1 f233"/>
              <a:gd name="f424" fmla="*/ f357 1 f233"/>
              <a:gd name="f425" fmla="*/ f358 1 f233"/>
              <a:gd name="f426" fmla="*/ f359 1 f233"/>
              <a:gd name="f427" fmla="*/ f360 1 f233"/>
              <a:gd name="f428" fmla="*/ f361 1 f233"/>
              <a:gd name="f429" fmla="*/ f362 1 f233"/>
              <a:gd name="f430" fmla="*/ f363 1 f233"/>
              <a:gd name="f431" fmla="*/ f364 1 f233"/>
              <a:gd name="f432" fmla="*/ f365 f226 1"/>
              <a:gd name="f433" fmla="*/ f366 f226 1"/>
              <a:gd name="f434" fmla="*/ f366 f227 1"/>
              <a:gd name="f435" fmla="*/ f365 f227 1"/>
              <a:gd name="f436" fmla="*/ f367 f226 1"/>
              <a:gd name="f437" fmla="*/ f368 f227 1"/>
              <a:gd name="f438" fmla="*/ f369 f226 1"/>
              <a:gd name="f439" fmla="*/ f370 f227 1"/>
              <a:gd name="f440" fmla="*/ f371 f226 1"/>
              <a:gd name="f441" fmla="*/ f372 f227 1"/>
              <a:gd name="f442" fmla="*/ f373 f226 1"/>
              <a:gd name="f443" fmla="*/ f374 f227 1"/>
              <a:gd name="f444" fmla="*/ f375 f226 1"/>
              <a:gd name="f445" fmla="*/ f376 f227 1"/>
              <a:gd name="f446" fmla="*/ f377 f226 1"/>
              <a:gd name="f447" fmla="*/ f378 f227 1"/>
              <a:gd name="f448" fmla="*/ f374 f226 1"/>
              <a:gd name="f449" fmla="*/ f379 f227 1"/>
              <a:gd name="f450" fmla="*/ f380 f226 1"/>
              <a:gd name="f451" fmla="*/ f381 f226 1"/>
              <a:gd name="f452" fmla="*/ f382 f227 1"/>
              <a:gd name="f453" fmla="*/ f383 f226 1"/>
              <a:gd name="f454" fmla="*/ f384 f226 1"/>
              <a:gd name="f455" fmla="*/ f385 f227 1"/>
              <a:gd name="f456" fmla="*/ f386 f226 1"/>
              <a:gd name="f457" fmla="*/ f387 f227 1"/>
              <a:gd name="f458" fmla="*/ f388 f226 1"/>
              <a:gd name="f459" fmla="*/ f389 f227 1"/>
              <a:gd name="f460" fmla="*/ f390 f226 1"/>
              <a:gd name="f461" fmla="*/ f391 f227 1"/>
              <a:gd name="f462" fmla="*/ f392 f226 1"/>
              <a:gd name="f463" fmla="*/ f393 f227 1"/>
              <a:gd name="f464" fmla="*/ f394 f226 1"/>
              <a:gd name="f465" fmla="*/ f386 f227 1"/>
              <a:gd name="f466" fmla="*/ f395 f226 1"/>
              <a:gd name="f467" fmla="*/ f396 f227 1"/>
              <a:gd name="f468" fmla="*/ f397 f226 1"/>
              <a:gd name="f469" fmla="*/ f398 f227 1"/>
              <a:gd name="f470" fmla="*/ f399 f226 1"/>
              <a:gd name="f471" fmla="*/ f400 f227 1"/>
              <a:gd name="f472" fmla="*/ f385 f226 1"/>
              <a:gd name="f473" fmla="*/ f384 f227 1"/>
              <a:gd name="f474" fmla="*/ f401 f226 1"/>
              <a:gd name="f475" fmla="*/ f402 f227 1"/>
              <a:gd name="f476" fmla="*/ f403 f227 1"/>
              <a:gd name="f477" fmla="*/ f404 f226 1"/>
              <a:gd name="f478" fmla="*/ f405 f227 1"/>
              <a:gd name="f479" fmla="*/ f406 f226 1"/>
              <a:gd name="f480" fmla="*/ f407 f227 1"/>
              <a:gd name="f481" fmla="*/ f403 f226 1"/>
              <a:gd name="f482" fmla="*/ f408 f227 1"/>
              <a:gd name="f483" fmla="*/ f409 f226 1"/>
              <a:gd name="f484" fmla="*/ f410 f227 1"/>
              <a:gd name="f485" fmla="*/ f411 f227 1"/>
              <a:gd name="f486" fmla="*/ f412 f227 1"/>
              <a:gd name="f487" fmla="*/ f413 f226 1"/>
              <a:gd name="f488" fmla="*/ f414 f227 1"/>
              <a:gd name="f489" fmla="*/ f415 f227 1"/>
              <a:gd name="f490" fmla="*/ f416 f226 1"/>
              <a:gd name="f491" fmla="*/ f417 f227 1"/>
              <a:gd name="f492" fmla="*/ f418 f226 1"/>
              <a:gd name="f493" fmla="*/ f419 f227 1"/>
              <a:gd name="f494" fmla="*/ f420 f227 1"/>
              <a:gd name="f495" fmla="*/ f421 f226 1"/>
              <a:gd name="f496" fmla="*/ f422 f227 1"/>
              <a:gd name="f497" fmla="*/ f423 f227 1"/>
              <a:gd name="f498" fmla="*/ f424 f226 1"/>
              <a:gd name="f499" fmla="*/ f425 f226 1"/>
              <a:gd name="f500" fmla="*/ f369 f227 1"/>
              <a:gd name="f501" fmla="*/ f426 f227 1"/>
              <a:gd name="f502" fmla="*/ f427 f227 1"/>
              <a:gd name="f503" fmla="*/ f428 f226 1"/>
              <a:gd name="f504" fmla="*/ f429 f226 1"/>
              <a:gd name="f505" fmla="*/ f430 f227 1"/>
              <a:gd name="f506" fmla="*/ f431 f2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9">
                <a:pos x="f436" y="f437"/>
              </a:cxn>
              <a:cxn ang="f299">
                <a:pos x="f438" y="f439"/>
              </a:cxn>
              <a:cxn ang="f299">
                <a:pos x="f440" y="f441"/>
              </a:cxn>
              <a:cxn ang="f299">
                <a:pos x="f442" y="f443"/>
              </a:cxn>
              <a:cxn ang="f299">
                <a:pos x="f444" y="f445"/>
              </a:cxn>
              <a:cxn ang="f299">
                <a:pos x="f446" y="f447"/>
              </a:cxn>
              <a:cxn ang="f299">
                <a:pos x="f448" y="f449"/>
              </a:cxn>
              <a:cxn ang="f299">
                <a:pos x="f450" y="f447"/>
              </a:cxn>
              <a:cxn ang="f299">
                <a:pos x="f451" y="f452"/>
              </a:cxn>
              <a:cxn ang="f299">
                <a:pos x="f453" y="f452"/>
              </a:cxn>
              <a:cxn ang="f299">
                <a:pos x="f454" y="f455"/>
              </a:cxn>
              <a:cxn ang="f299">
                <a:pos x="f456" y="f457"/>
              </a:cxn>
              <a:cxn ang="f299">
                <a:pos x="f458" y="f459"/>
              </a:cxn>
              <a:cxn ang="f299">
                <a:pos x="f460" y="f461"/>
              </a:cxn>
              <a:cxn ang="f299">
                <a:pos x="f462" y="f463"/>
              </a:cxn>
              <a:cxn ang="f299">
                <a:pos x="f464" y="f465"/>
              </a:cxn>
              <a:cxn ang="f299">
                <a:pos x="f466" y="f467"/>
              </a:cxn>
              <a:cxn ang="f299">
                <a:pos x="f468" y="f469"/>
              </a:cxn>
              <a:cxn ang="f299">
                <a:pos x="f470" y="f471"/>
              </a:cxn>
              <a:cxn ang="f299">
                <a:pos x="f472" y="f473"/>
              </a:cxn>
              <a:cxn ang="f299">
                <a:pos x="f466" y="f443"/>
              </a:cxn>
              <a:cxn ang="f299">
                <a:pos x="f474" y="f475"/>
              </a:cxn>
              <a:cxn ang="f299">
                <a:pos x="f448" y="f476"/>
              </a:cxn>
              <a:cxn ang="f299">
                <a:pos x="f477" y="f478"/>
              </a:cxn>
              <a:cxn ang="f299">
                <a:pos x="f479" y="f480"/>
              </a:cxn>
              <a:cxn ang="f299">
                <a:pos x="f481" y="f482"/>
              </a:cxn>
              <a:cxn ang="f299">
                <a:pos x="f483" y="f484"/>
              </a:cxn>
              <a:cxn ang="f299">
                <a:pos x="f466" y="f485"/>
              </a:cxn>
              <a:cxn ang="f299">
                <a:pos x="f468" y="f486"/>
              </a:cxn>
              <a:cxn ang="f299">
                <a:pos x="f487" y="f488"/>
              </a:cxn>
              <a:cxn ang="f299">
                <a:pos x="f483" y="f457"/>
              </a:cxn>
              <a:cxn ang="f299">
                <a:pos x="f468" y="f439"/>
              </a:cxn>
              <a:cxn ang="f299">
                <a:pos x="f483" y="f489"/>
              </a:cxn>
              <a:cxn ang="f299">
                <a:pos x="f490" y="f491"/>
              </a:cxn>
              <a:cxn ang="f299">
                <a:pos x="f472" y="f476"/>
              </a:cxn>
              <a:cxn ang="f299">
                <a:pos x="f492" y="f493"/>
              </a:cxn>
              <a:cxn ang="f299">
                <a:pos x="f492" y="f493"/>
              </a:cxn>
              <a:cxn ang="f299">
                <a:pos x="f481" y="f494"/>
              </a:cxn>
              <a:cxn ang="f299">
                <a:pos x="f495" y="f496"/>
              </a:cxn>
              <a:cxn ang="f299">
                <a:pos x="f472" y="f497"/>
              </a:cxn>
              <a:cxn ang="f299">
                <a:pos x="f498" y="f437"/>
              </a:cxn>
              <a:cxn ang="f299">
                <a:pos x="f499" y="f476"/>
              </a:cxn>
              <a:cxn ang="f299">
                <a:pos x="f498" y="f500"/>
              </a:cxn>
              <a:cxn ang="f299">
                <a:pos x="f448" y="f501"/>
              </a:cxn>
              <a:cxn ang="f299">
                <a:pos x="f448" y="f502"/>
              </a:cxn>
              <a:cxn ang="f299">
                <a:pos x="f503" y="f500"/>
              </a:cxn>
              <a:cxn ang="f299">
                <a:pos x="f504" y="f505"/>
              </a:cxn>
              <a:cxn ang="f299">
                <a:pos x="f506" y="f457"/>
              </a:cxn>
              <a:cxn ang="f299">
                <a:pos x="f506" y="f461"/>
              </a:cxn>
              <a:cxn ang="f299">
                <a:pos x="f504" y="f439"/>
              </a:cxn>
              <a:cxn ang="f299">
                <a:pos x="f472" y="f500"/>
              </a:cxn>
            </a:cxnLst>
            <a:rect l="f432" t="f435" r="f433" b="f434"/>
            <a:pathLst>
              <a:path w="228" h="228">
                <a:moveTo>
                  <a:pt x="f7" y="f8"/>
                </a:moveTo>
                <a:cubicBezTo>
                  <a:pt x="f7" y="f9"/>
                  <a:pt x="f7" y="f10"/>
                  <a:pt x="f7" y="f11"/>
                </a:cubicBezTo>
                <a:cubicBezTo>
                  <a:pt x="f12" y="f11"/>
                  <a:pt x="f13" y="f11"/>
                  <a:pt x="f14" y="f11"/>
                </a:cubicBezTo>
                <a:cubicBezTo>
                  <a:pt x="f15" y="f11"/>
                  <a:pt x="f16" y="f11"/>
                  <a:pt x="f17" y="f18"/>
                </a:cubicBezTo>
                <a:cubicBezTo>
                  <a:pt x="f19" y="f20"/>
                  <a:pt x="f21" y="f22"/>
                  <a:pt x="f6" y="f23"/>
                </a:cubicBezTo>
                <a:cubicBezTo>
                  <a:pt x="f21" y="f24"/>
                  <a:pt x="f19" y="f25"/>
                  <a:pt x="f17" y="f26"/>
                </a:cubicBezTo>
                <a:cubicBezTo>
                  <a:pt x="f27" y="f26"/>
                  <a:pt x="f28" y="f26"/>
                  <a:pt x="f29" y="f26"/>
                </a:cubicBezTo>
                <a:cubicBezTo>
                  <a:pt x="f30" y="f26"/>
                  <a:pt x="f31" y="f26"/>
                  <a:pt x="f32" y="f26"/>
                </a:cubicBezTo>
                <a:cubicBezTo>
                  <a:pt x="f33" y="f34"/>
                  <a:pt x="f7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27" y="f46"/>
                  <a:pt x="f17" y="f47"/>
                </a:cubicBezTo>
                <a:cubicBezTo>
                  <a:pt x="f48" y="f47"/>
                  <a:pt x="f21" y="f49"/>
                  <a:pt x="f6" y="f50"/>
                </a:cubicBezTo>
                <a:cubicBezTo>
                  <a:pt x="f51" y="f52"/>
                  <a:pt x="f19" y="f53"/>
                  <a:pt x="f17" y="f54"/>
                </a:cubicBezTo>
                <a:cubicBezTo>
                  <a:pt x="f55" y="f54"/>
                  <a:pt x="f16" y="f54"/>
                  <a:pt x="f56" y="f54"/>
                </a:cubicBezTo>
                <a:cubicBezTo>
                  <a:pt x="f15" y="f54"/>
                  <a:pt x="f14" y="f54"/>
                  <a:pt x="f27" y="f54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40" y="f2"/>
                  <a:pt x="f14" y="f65"/>
                </a:cubicBezTo>
                <a:cubicBezTo>
                  <a:pt x="f66" y="f67"/>
                  <a:pt x="f15" y="f68"/>
                  <a:pt x="f69" y="f70"/>
                </a:cubicBezTo>
                <a:cubicBezTo>
                  <a:pt x="f16" y="f71"/>
                  <a:pt x="f48" y="f72"/>
                  <a:pt x="f21" y="f72"/>
                </a:cubicBezTo>
                <a:cubicBezTo>
                  <a:pt x="f51" y="f70"/>
                  <a:pt x="f51" y="f73"/>
                  <a:pt x="f21" y="f74"/>
                </a:cubicBezTo>
                <a:cubicBezTo>
                  <a:pt x="f21" y="f75"/>
                  <a:pt x="f48" y="f76"/>
                  <a:pt x="f48" y="f77"/>
                </a:cubicBezTo>
                <a:cubicBezTo>
                  <a:pt x="f19" y="f78"/>
                  <a:pt x="f51" y="f79"/>
                  <a:pt x="f6" y="f33"/>
                </a:cubicBezTo>
                <a:cubicBezTo>
                  <a:pt x="f19" y="f80"/>
                  <a:pt x="f55" y="f80"/>
                  <a:pt x="f69" y="f7"/>
                </a:cubicBezTo>
                <a:cubicBezTo>
                  <a:pt x="f14" y="f61"/>
                  <a:pt x="f44" y="f61"/>
                  <a:pt x="f81" y="f36"/>
                </a:cubicBezTo>
                <a:cubicBezTo>
                  <a:pt x="f59" y="f29"/>
                  <a:pt x="f12" y="f38"/>
                  <a:pt x="f36" y="f13"/>
                </a:cubicBezTo>
                <a:cubicBezTo>
                  <a:pt x="f32" y="f82"/>
                  <a:pt x="f32" y="f27"/>
                  <a:pt x="f80" y="f15"/>
                </a:cubicBezTo>
                <a:cubicBezTo>
                  <a:pt x="f33" y="f56"/>
                  <a:pt x="f83" y="f17"/>
                  <a:pt x="f79" y="f19"/>
                </a:cubicBezTo>
                <a:cubicBezTo>
                  <a:pt x="f2" y="f17"/>
                  <a:pt x="f78" y="f16"/>
                  <a:pt x="f62" y="f69"/>
                </a:cubicBezTo>
                <a:cubicBezTo>
                  <a:pt x="f77" y="f66"/>
                  <a:pt x="f76" y="f14"/>
                  <a:pt x="f76" y="f27"/>
                </a:cubicBezTo>
                <a:cubicBezTo>
                  <a:pt x="f84" y="f44"/>
                  <a:pt x="f74" y="f82"/>
                  <a:pt x="f75" y="f40"/>
                </a:cubicBezTo>
                <a:cubicBezTo>
                  <a:pt x="f2" y="f59"/>
                  <a:pt x="f77" y="f85"/>
                  <a:pt x="f62" y="f7"/>
                </a:cubicBezTo>
                <a:cubicBezTo>
                  <a:pt x="f84" y="f61"/>
                  <a:pt x="f74" y="f31"/>
                  <a:pt x="f86" y="f36"/>
                </a:cubicBezTo>
                <a:cubicBezTo>
                  <a:pt x="f87" y="f29"/>
                  <a:pt x="f88" y="f38"/>
                  <a:pt x="f89" y="f28"/>
                </a:cubicBezTo>
                <a:cubicBezTo>
                  <a:pt x="f53" y="f13"/>
                  <a:pt x="f52" y="f82"/>
                  <a:pt x="f53" y="f14"/>
                </a:cubicBezTo>
                <a:cubicBezTo>
                  <a:pt x="f90" y="f14"/>
                  <a:pt x="f91" y="f92"/>
                  <a:pt x="f93" y="f14"/>
                </a:cubicBezTo>
                <a:cubicBezTo>
                  <a:pt x="f88" y="f14"/>
                  <a:pt x="f94" y="f15"/>
                  <a:pt x="f95" y="f56"/>
                </a:cubicBezTo>
                <a:cubicBezTo>
                  <a:pt x="f58" y="f16"/>
                  <a:pt x="f88" y="f19"/>
                  <a:pt x="f96" y="f19"/>
                </a:cubicBezTo>
                <a:cubicBezTo>
                  <a:pt x="f46" y="f21"/>
                  <a:pt x="f97" y="f6"/>
                  <a:pt x="f98" y="f66"/>
                </a:cubicBezTo>
                <a:cubicBezTo>
                  <a:pt x="f99" y="f92"/>
                  <a:pt x="f100" y="f57"/>
                  <a:pt x="f25" y="f42"/>
                </a:cubicBezTo>
                <a:cubicBezTo>
                  <a:pt x="f25" y="f92"/>
                  <a:pt x="f25" y="f15"/>
                  <a:pt x="f101" y="f56"/>
                </a:cubicBezTo>
                <a:cubicBezTo>
                  <a:pt x="f101" y="f55"/>
                  <a:pt x="f23" y="f17"/>
                  <a:pt x="f22" y="f19"/>
                </a:cubicBezTo>
                <a:cubicBezTo>
                  <a:pt x="f20" y="f17"/>
                  <a:pt x="f102" y="f16"/>
                  <a:pt x="f11" y="f56"/>
                </a:cubicBezTo>
                <a:cubicBezTo>
                  <a:pt x="f18" y="f40"/>
                  <a:pt x="f103" y="f38"/>
                  <a:pt x="f104" y="f30"/>
                </a:cubicBezTo>
                <a:cubicBezTo>
                  <a:pt x="f9" y="f61"/>
                  <a:pt x="f105" y="f7"/>
                  <a:pt x="f8" y="f7"/>
                </a:cubicBezTo>
                <a:cubicBezTo>
                  <a:pt x="f106" y="f32"/>
                  <a:pt x="f107" y="f31"/>
                  <a:pt x="f108" y="f109"/>
                </a:cubicBezTo>
                <a:cubicBezTo>
                  <a:pt x="f108" y="f110"/>
                  <a:pt x="f106" y="f78"/>
                  <a:pt x="f111" y="f78"/>
                </a:cubicBezTo>
                <a:cubicBezTo>
                  <a:pt x="f8" y="f78"/>
                  <a:pt x="f8" y="f110"/>
                  <a:pt x="f112" y="f110"/>
                </a:cubicBezTo>
                <a:cubicBezTo>
                  <a:pt x="f107" y="f113"/>
                  <a:pt x="f5" y="f114"/>
                  <a:pt x="f115" y="f116"/>
                </a:cubicBezTo>
                <a:cubicBezTo>
                  <a:pt x="f117" y="f41"/>
                  <a:pt x="f118" y="f119"/>
                  <a:pt x="f120" y="f121"/>
                </a:cubicBezTo>
                <a:cubicBezTo>
                  <a:pt x="f122" y="f101"/>
                  <a:pt x="f123" y="f101"/>
                  <a:pt x="f124" y="f125"/>
                </a:cubicBezTo>
                <a:cubicBezTo>
                  <a:pt x="f8" y="f126"/>
                  <a:pt x="f111" y="f35"/>
                  <a:pt x="f127" y="f128"/>
                </a:cubicBezTo>
                <a:cubicBezTo>
                  <a:pt x="f106" y="f129"/>
                  <a:pt x="f117" y="f130"/>
                  <a:pt x="f131" y="f129"/>
                </a:cubicBezTo>
                <a:cubicBezTo>
                  <a:pt x="f107" y="f128"/>
                  <a:pt x="f108" y="f126"/>
                  <a:pt x="f107" y="f99"/>
                </a:cubicBezTo>
                <a:cubicBezTo>
                  <a:pt x="f107" y="f132"/>
                  <a:pt x="f131" y="f100"/>
                  <a:pt x="f117" y="f133"/>
                </a:cubicBezTo>
                <a:cubicBezTo>
                  <a:pt x="f131" y="f25"/>
                  <a:pt x="f108" y="f23"/>
                  <a:pt x="f107" y="f22"/>
                </a:cubicBezTo>
                <a:cubicBezTo>
                  <a:pt x="f131" y="f20"/>
                  <a:pt x="f134" y="f20"/>
                  <a:pt x="f127" y="f11"/>
                </a:cubicBezTo>
                <a:cubicBezTo>
                  <a:pt x="f8" y="f102"/>
                  <a:pt x="f112" y="f102"/>
                  <a:pt x="f135" y="f136"/>
                </a:cubicBezTo>
                <a:cubicBezTo>
                  <a:pt x="f122" y="f137"/>
                  <a:pt x="f138" y="f139"/>
                  <a:pt x="f140" y="f138"/>
                </a:cubicBezTo>
                <a:cubicBezTo>
                  <a:pt x="f141" y="f123"/>
                  <a:pt x="f18" y="f112"/>
                  <a:pt x="f102" y="f131"/>
                </a:cubicBezTo>
                <a:cubicBezTo>
                  <a:pt x="f102" y="f108"/>
                  <a:pt x="f20" y="f142"/>
                  <a:pt x="f22" y="f5"/>
                </a:cubicBezTo>
                <a:cubicBezTo>
                  <a:pt x="f23" y="f142"/>
                  <a:pt x="f24" y="f108"/>
                  <a:pt x="f101" y="f107"/>
                </a:cubicBezTo>
                <a:cubicBezTo>
                  <a:pt x="f25" y="f131"/>
                  <a:pt x="f25" y="f143"/>
                  <a:pt x="f25" y="f106"/>
                </a:cubicBezTo>
                <a:cubicBezTo>
                  <a:pt x="f34" y="f117"/>
                  <a:pt x="f128" y="f108"/>
                  <a:pt x="f119" y="f142"/>
                </a:cubicBezTo>
                <a:cubicBezTo>
                  <a:pt x="f144" y="f145"/>
                  <a:pt x="f146" y="f115"/>
                  <a:pt x="f147" y="f115"/>
                </a:cubicBezTo>
                <a:cubicBezTo>
                  <a:pt x="f148" y="f131"/>
                  <a:pt x="f146" y="f143"/>
                  <a:pt x="f149" y="f106"/>
                </a:cubicBezTo>
                <a:cubicBezTo>
                  <a:pt x="f119" y="f127"/>
                  <a:pt x="f130" y="f111"/>
                  <a:pt x="f35" y="f124"/>
                </a:cubicBezTo>
                <a:cubicBezTo>
                  <a:pt x="f101" y="f123"/>
                  <a:pt x="f101" y="f122"/>
                  <a:pt x="f25" y="f136"/>
                </a:cubicBezTo>
                <a:cubicBezTo>
                  <a:pt x="f119" y="f150"/>
                  <a:pt x="f41" y="f123"/>
                  <a:pt x="f151" y="f105"/>
                </a:cubicBezTo>
                <a:cubicBezTo>
                  <a:pt x="f151" y="f124"/>
                  <a:pt x="f151" y="f152"/>
                  <a:pt x="f116" y="f117"/>
                </a:cubicBezTo>
                <a:cubicBezTo>
                  <a:pt x="f116" y="f107"/>
                  <a:pt x="f153" y="f115"/>
                  <a:pt x="f49" y="f145"/>
                </a:cubicBezTo>
                <a:cubicBezTo>
                  <a:pt x="f50" y="f115"/>
                  <a:pt x="f154" y="f107"/>
                  <a:pt x="f53" y="f143"/>
                </a:cubicBezTo>
                <a:cubicBezTo>
                  <a:pt x="f54" y="f152"/>
                  <a:pt x="f53" y="f124"/>
                  <a:pt x="f53" y="f155"/>
                </a:cubicBezTo>
                <a:cubicBezTo>
                  <a:pt x="f156" y="f123"/>
                  <a:pt x="f157" y="f105"/>
                  <a:pt x="f158" y="f124"/>
                </a:cubicBezTo>
                <a:cubicBezTo>
                  <a:pt x="f159" y="f152"/>
                  <a:pt x="f75" y="f106"/>
                  <a:pt x="f78" y="f142"/>
                </a:cubicBezTo>
                <a:cubicBezTo>
                  <a:pt x="f2" y="f145"/>
                  <a:pt x="f83" y="f145"/>
                  <a:pt x="f109" y="f145"/>
                </a:cubicBezTo>
                <a:cubicBezTo>
                  <a:pt x="f32" y="f142"/>
                  <a:pt x="f160" y="f108"/>
                  <a:pt x="f29" y="f107"/>
                </a:cubicBezTo>
                <a:cubicBezTo>
                  <a:pt x="f13" y="f117"/>
                  <a:pt x="f66" y="f152"/>
                  <a:pt x="f48" y="f155"/>
                </a:cubicBezTo>
                <a:cubicBezTo>
                  <a:pt x="f21" y="f122"/>
                  <a:pt x="f6" y="f161"/>
                  <a:pt x="f51" y="f104"/>
                </a:cubicBezTo>
                <a:cubicBezTo>
                  <a:pt x="f17" y="f10"/>
                  <a:pt x="f56" y="f104"/>
                  <a:pt x="f15" y="f138"/>
                </a:cubicBezTo>
                <a:cubicBezTo>
                  <a:pt x="f81" y="f118"/>
                  <a:pt x="f162" y="f8"/>
                  <a:pt x="f7" y="f8"/>
                </a:cubicBezTo>
                <a:close/>
                <a:moveTo>
                  <a:pt x="f151" y="f71"/>
                </a:moveTo>
                <a:cubicBezTo>
                  <a:pt x="f163" y="f164"/>
                  <a:pt x="f165" y="f166"/>
                  <a:pt x="f37" y="f167"/>
                </a:cubicBezTo>
                <a:cubicBezTo>
                  <a:pt x="f98" y="f167"/>
                  <a:pt x="f132" y="f167"/>
                  <a:pt x="f25" y="f167"/>
                </a:cubicBezTo>
                <a:cubicBezTo>
                  <a:pt x="f23" y="f87"/>
                  <a:pt x="f147" y="f109"/>
                  <a:pt x="f151" y="f62"/>
                </a:cubicBezTo>
                <a:cubicBezTo>
                  <a:pt x="f151" y="f75"/>
                  <a:pt x="f151" y="f73"/>
                  <a:pt x="f151" y="f71"/>
                </a:cubicBezTo>
                <a:close/>
                <a:moveTo>
                  <a:pt x="f72" y="f54"/>
                </a:moveTo>
                <a:cubicBezTo>
                  <a:pt x="f159" y="f91"/>
                  <a:pt x="f168" y="f88"/>
                  <a:pt x="f169" y="f170"/>
                </a:cubicBezTo>
                <a:cubicBezTo>
                  <a:pt x="f58" y="f87"/>
                  <a:pt x="f171" y="f172"/>
                  <a:pt x="f173" y="f159"/>
                </a:cubicBezTo>
                <a:cubicBezTo>
                  <a:pt x="f174" y="f72"/>
                  <a:pt x="f154" y="f86"/>
                  <a:pt x="f53" y="f77"/>
                </a:cubicBezTo>
                <a:cubicBezTo>
                  <a:pt x="f53" y="f64"/>
                  <a:pt x="f175" y="f110"/>
                  <a:pt x="f89" y="f62"/>
                </a:cubicBezTo>
                <a:cubicBezTo>
                  <a:pt x="f176" y="f84"/>
                  <a:pt x="f95" y="f65"/>
                  <a:pt x="f177" y="f71"/>
                </a:cubicBezTo>
                <a:cubicBezTo>
                  <a:pt x="f68" y="f158"/>
                  <a:pt x="f84" y="f96"/>
                  <a:pt x="f62" y="f54"/>
                </a:cubicBezTo>
                <a:cubicBezTo>
                  <a:pt x="f74" y="f54"/>
                  <a:pt x="f67" y="f54"/>
                  <a:pt x="f72" y="f54"/>
                </a:cubicBezTo>
                <a:close/>
                <a:moveTo>
                  <a:pt x="f54" y="f165"/>
                </a:moveTo>
                <a:cubicBezTo>
                  <a:pt x="f53" y="f178"/>
                  <a:pt x="f53" y="f178"/>
                  <a:pt x="f179" y="f180"/>
                </a:cubicBezTo>
                <a:cubicBezTo>
                  <a:pt x="f88" y="f181"/>
                  <a:pt x="f177" y="f182"/>
                  <a:pt x="f164" y="f183"/>
                </a:cubicBezTo>
                <a:cubicBezTo>
                  <a:pt x="f72" y="f46"/>
                  <a:pt x="f71" y="f46"/>
                  <a:pt x="f77" y="f116"/>
                </a:cubicBezTo>
                <a:cubicBezTo>
                  <a:pt x="f110" y="f184"/>
                  <a:pt x="f166" y="f37"/>
                  <a:pt x="f54" y="f165"/>
                </a:cubicBezTo>
                <a:close/>
                <a:moveTo>
                  <a:pt x="f54" y="f185"/>
                </a:moveTo>
                <a:cubicBezTo>
                  <a:pt x="f96" y="f186"/>
                  <a:pt x="f187" y="f11"/>
                  <a:pt x="f77" y="f20"/>
                </a:cubicBezTo>
                <a:cubicBezTo>
                  <a:pt x="f77" y="f10"/>
                  <a:pt x="f77" y="f188"/>
                  <a:pt x="f77" y="f124"/>
                </a:cubicBezTo>
                <a:cubicBezTo>
                  <a:pt x="f164" y="f188"/>
                  <a:pt x="f189" y="f140"/>
                  <a:pt x="f53" y="f104"/>
                </a:cubicBezTo>
                <a:cubicBezTo>
                  <a:pt x="f53" y="f140"/>
                  <a:pt x="f53" y="f10"/>
                  <a:pt x="f53" y="f120"/>
                </a:cubicBezTo>
                <a:cubicBezTo>
                  <a:pt x="f53" y="f137"/>
                  <a:pt x="f53" y="f103"/>
                  <a:pt x="f54" y="f185"/>
                </a:cubicBezTo>
                <a:close/>
                <a:moveTo>
                  <a:pt x="f151" y="f121"/>
                </a:moveTo>
                <a:cubicBezTo>
                  <a:pt x="f190" y="f191"/>
                  <a:pt x="f146" y="f132"/>
                  <a:pt x="f99" y="f37"/>
                </a:cubicBezTo>
                <a:cubicBezTo>
                  <a:pt x="f101" y="f146"/>
                  <a:pt x="f101" y="f192"/>
                  <a:pt x="f25" y="f193"/>
                </a:cubicBezTo>
                <a:cubicBezTo>
                  <a:pt x="f121" y="f194"/>
                  <a:pt x="f121" y="f182"/>
                  <a:pt x="f133" y="f182"/>
                </a:cubicBezTo>
                <a:cubicBezTo>
                  <a:pt x="f195" y="f146"/>
                  <a:pt x="f181" y="f129"/>
                  <a:pt x="f196" y="f98"/>
                </a:cubicBezTo>
                <a:cubicBezTo>
                  <a:pt x="f47" y="f126"/>
                  <a:pt x="f151" y="f132"/>
                  <a:pt x="f151" y="f121"/>
                </a:cubicBezTo>
                <a:close/>
                <a:moveTo>
                  <a:pt x="f178" y="f54"/>
                </a:moveTo>
                <a:cubicBezTo>
                  <a:pt x="f147" y="f93"/>
                  <a:pt x="f193" y="f197"/>
                  <a:pt x="f151" y="f197"/>
                </a:cubicBezTo>
                <a:cubicBezTo>
                  <a:pt x="f151" y="f58"/>
                  <a:pt x="f151" y="f91"/>
                  <a:pt x="f151" y="f54"/>
                </a:cubicBezTo>
                <a:cubicBezTo>
                  <a:pt x="f198" y="f54"/>
                  <a:pt x="f41" y="f54"/>
                  <a:pt x="f178" y="f54"/>
                </a:cubicBezTo>
                <a:close/>
                <a:moveTo>
                  <a:pt x="f197" y="f167"/>
                </a:moveTo>
                <a:cubicBezTo>
                  <a:pt x="f94" y="f167"/>
                  <a:pt x="f199" y="f167"/>
                  <a:pt x="f53" y="f167"/>
                </a:cubicBezTo>
                <a:cubicBezTo>
                  <a:pt x="f53" y="f156"/>
                  <a:pt x="f53" y="f58"/>
                  <a:pt x="f53" y="f197"/>
                </a:cubicBezTo>
                <a:cubicBezTo>
                  <a:pt x="f88" y="f200"/>
                  <a:pt x="f177" y="f93"/>
                  <a:pt x="f197" y="f167"/>
                </a:cubicBezTo>
                <a:close/>
                <a:moveTo>
                  <a:pt x="f133" y="f116"/>
                </a:moveTo>
                <a:cubicBezTo>
                  <a:pt x="f195" y="f46"/>
                  <a:pt x="f195" y="f46"/>
                  <a:pt x="f201" y="f202"/>
                </a:cubicBezTo>
                <a:cubicBezTo>
                  <a:pt x="f203" y="f194"/>
                  <a:pt x="f41" y="f184"/>
                  <a:pt x="f198" y="f192"/>
                </a:cubicBezTo>
                <a:cubicBezTo>
                  <a:pt x="f202" y="f180"/>
                  <a:pt x="f204" y="f180"/>
                  <a:pt x="f151" y="f203"/>
                </a:cubicBezTo>
                <a:cubicBezTo>
                  <a:pt x="f151" y="f148"/>
                  <a:pt x="f151" y="f201"/>
                  <a:pt x="f151" y="f165"/>
                </a:cubicBezTo>
                <a:cubicBezTo>
                  <a:pt x="f205" y="f144"/>
                  <a:pt x="f34" y="f193"/>
                  <a:pt x="f133" y="f116"/>
                </a:cubicBezTo>
                <a:close/>
                <a:moveTo>
                  <a:pt x="f53" y="f125"/>
                </a:moveTo>
                <a:cubicBezTo>
                  <a:pt x="f94" y="f126"/>
                  <a:pt x="f60" y="f130"/>
                  <a:pt x="f77" y="f192"/>
                </a:cubicBezTo>
                <a:cubicBezTo>
                  <a:pt x="f78" y="f37"/>
                  <a:pt x="f110" y="f195"/>
                  <a:pt x="f68" y="f125"/>
                </a:cubicBezTo>
                <a:cubicBezTo>
                  <a:pt x="f177" y="f25"/>
                  <a:pt x="f206" y="f101"/>
                  <a:pt x="f53" y="f26"/>
                </a:cubicBezTo>
                <a:cubicBezTo>
                  <a:pt x="f53" y="f100"/>
                  <a:pt x="f53" y="f132"/>
                  <a:pt x="f53" y="f125"/>
                </a:cubicBezTo>
                <a:close/>
                <a:moveTo>
                  <a:pt x="f151" y="f13"/>
                </a:moveTo>
                <a:cubicBezTo>
                  <a:pt x="f41" y="f13"/>
                  <a:pt x="f207" y="f63"/>
                  <a:pt x="f25" y="f31"/>
                </a:cubicBezTo>
                <a:cubicBezTo>
                  <a:pt x="f25" y="f85"/>
                  <a:pt x="f25" y="f208"/>
                  <a:pt x="f133" y="f38"/>
                </a:cubicBezTo>
                <a:cubicBezTo>
                  <a:pt x="f165" y="f44"/>
                  <a:pt x="f209" y="f66"/>
                  <a:pt x="f151" y="f14"/>
                </a:cubicBezTo>
                <a:cubicBezTo>
                  <a:pt x="f151" y="f57"/>
                  <a:pt x="f151" y="f42"/>
                  <a:pt x="f151" y="f13"/>
                </a:cubicBezTo>
                <a:close/>
                <a:moveTo>
                  <a:pt x="f111" y="f54"/>
                </a:moveTo>
                <a:cubicBezTo>
                  <a:pt x="f106" y="f189"/>
                  <a:pt x="f112" y="f187"/>
                  <a:pt x="f188" y="f75"/>
                </a:cubicBezTo>
                <a:cubicBezTo>
                  <a:pt x="f150" y="f2"/>
                  <a:pt x="f10" y="f2"/>
                  <a:pt x="f186" y="f62"/>
                </a:cubicBezTo>
                <a:cubicBezTo>
                  <a:pt x="f138" y="f60"/>
                  <a:pt x="f123" y="f94"/>
                  <a:pt x="f123" y="f54"/>
                </a:cubicBezTo>
                <a:cubicBezTo>
                  <a:pt x="f135" y="f54"/>
                  <a:pt x="f112" y="f54"/>
                  <a:pt x="f111" y="f54"/>
                </a:cubicBezTo>
                <a:close/>
                <a:moveTo>
                  <a:pt x="f7" y="f54"/>
                </a:moveTo>
                <a:cubicBezTo>
                  <a:pt x="f7" y="f176"/>
                  <a:pt x="f7" y="f210"/>
                  <a:pt x="f7" y="f70"/>
                </a:cubicBezTo>
                <a:cubicBezTo>
                  <a:pt x="f12" y="f169"/>
                  <a:pt x="f59" y="f93"/>
                  <a:pt x="f59" y="f54"/>
                </a:cubicBezTo>
                <a:cubicBezTo>
                  <a:pt x="f211" y="f54"/>
                  <a:pt x="f30" y="f54"/>
                  <a:pt x="f7" y="f54"/>
                </a:cubicBezTo>
                <a:close/>
                <a:moveTo>
                  <a:pt x="f180" y="f47"/>
                </a:moveTo>
                <a:cubicBezTo>
                  <a:pt x="f209" y="f47"/>
                  <a:pt x="f212" y="f47"/>
                  <a:pt x="f204" y="f47"/>
                </a:cubicBezTo>
                <a:cubicBezTo>
                  <a:pt x="f213" y="f116"/>
                  <a:pt x="f151" y="f45"/>
                  <a:pt x="f151" y="f214"/>
                </a:cubicBezTo>
                <a:cubicBezTo>
                  <a:pt x="f116" y="f202"/>
                  <a:pt x="f151" y="f215"/>
                  <a:pt x="f151" y="f190"/>
                </a:cubicBezTo>
                <a:cubicBezTo>
                  <a:pt x="f212" y="f209"/>
                  <a:pt x="f205" y="f198"/>
                  <a:pt x="f180" y="f47"/>
                </a:cubicBezTo>
                <a:close/>
                <a:moveTo>
                  <a:pt x="f54" y="f209"/>
                </a:moveTo>
                <a:cubicBezTo>
                  <a:pt x="f54" y="f212"/>
                  <a:pt x="f54" y="f216"/>
                  <a:pt x="f54" y="f116"/>
                </a:cubicBezTo>
                <a:cubicBezTo>
                  <a:pt x="f199" y="f116"/>
                  <a:pt x="f88" y="f116"/>
                  <a:pt x="f200" y="f116"/>
                </a:cubicBezTo>
                <a:cubicBezTo>
                  <a:pt x="f166" y="f198"/>
                  <a:pt x="f171" y="f190"/>
                  <a:pt x="f54" y="f209"/>
                </a:cubicBezTo>
                <a:close/>
                <a:moveTo>
                  <a:pt x="f11" y="f98"/>
                </a:moveTo>
                <a:cubicBezTo>
                  <a:pt x="f102" y="f98"/>
                  <a:pt x="f186" y="f98"/>
                  <a:pt x="f136" y="f126"/>
                </a:cubicBezTo>
                <a:cubicBezTo>
                  <a:pt x="f188" y="f146"/>
                  <a:pt x="f118" y="f182"/>
                  <a:pt x="f111" y="f116"/>
                </a:cubicBezTo>
                <a:cubicBezTo>
                  <a:pt x="f122" y="f47"/>
                  <a:pt x="f123" y="f47"/>
                  <a:pt x="f9" y="f196"/>
                </a:cubicBezTo>
                <a:cubicBezTo>
                  <a:pt x="f150" y="f215"/>
                  <a:pt x="f10" y="f97"/>
                  <a:pt x="f141" y="f39"/>
                </a:cubicBezTo>
                <a:cubicBezTo>
                  <a:pt x="f136" y="f149"/>
                  <a:pt x="f186" y="f195"/>
                  <a:pt x="f11" y="f98"/>
                </a:cubicBezTo>
                <a:close/>
                <a:moveTo>
                  <a:pt x="f63" y="f116"/>
                </a:moveTo>
                <a:cubicBezTo>
                  <a:pt x="f63" y="f217"/>
                  <a:pt x="f85" y="f205"/>
                  <a:pt x="f7" y="f203"/>
                </a:cubicBezTo>
                <a:cubicBezTo>
                  <a:pt x="f7" y="f209"/>
                  <a:pt x="f7" y="f217"/>
                  <a:pt x="f7" y="f116"/>
                </a:cubicBezTo>
                <a:cubicBezTo>
                  <a:pt x="f30" y="f116"/>
                  <a:pt x="f211" y="f116"/>
                  <a:pt x="f63" y="f116"/>
                </a:cubicBezTo>
                <a:close/>
                <a:moveTo>
                  <a:pt x="f37" y="f102"/>
                </a:moveTo>
                <a:cubicBezTo>
                  <a:pt x="f37" y="f11"/>
                  <a:pt x="f37" y="f18"/>
                  <a:pt x="f37" y="f18"/>
                </a:cubicBezTo>
                <a:cubicBezTo>
                  <a:pt x="f218" y="f11"/>
                  <a:pt x="f215" y="f186"/>
                  <a:pt x="f151" y="f136"/>
                </a:cubicBezTo>
                <a:cubicBezTo>
                  <a:pt x="f151" y="f137"/>
                  <a:pt x="f151" y="f219"/>
                  <a:pt x="f151" y="f104"/>
                </a:cubicBezTo>
                <a:cubicBezTo>
                  <a:pt x="f220" y="f140"/>
                  <a:pt x="f180" y="f120"/>
                  <a:pt x="f37" y="f102"/>
                </a:cubicBezTo>
                <a:close/>
                <a:moveTo>
                  <a:pt x="f140" y="f54"/>
                </a:moveTo>
                <a:cubicBezTo>
                  <a:pt x="f104" y="f176"/>
                  <a:pt x="f120" y="f210"/>
                  <a:pt x="f186" y="f172"/>
                </a:cubicBezTo>
                <a:cubicBezTo>
                  <a:pt x="f186" y="f170"/>
                  <a:pt x="f186" y="f171"/>
                  <a:pt x="f186" y="f54"/>
                </a:cubicBezTo>
                <a:cubicBezTo>
                  <a:pt x="f141" y="f54"/>
                  <a:pt x="f137" y="f54"/>
                  <a:pt x="f140" y="f54"/>
                </a:cubicBezTo>
                <a:close/>
                <a:moveTo>
                  <a:pt x="f37" y="f32"/>
                </a:moveTo>
                <a:cubicBezTo>
                  <a:pt x="f192" y="f85"/>
                  <a:pt x="f221" y="f211"/>
                  <a:pt x="f151" y="f12"/>
                </a:cubicBezTo>
                <a:cubicBezTo>
                  <a:pt x="f116" y="f36"/>
                  <a:pt x="f45" y="f32"/>
                  <a:pt x="f216" y="f32"/>
                </a:cubicBezTo>
                <a:cubicBezTo>
                  <a:pt x="f194" y="f32"/>
                  <a:pt x="f180" y="f32"/>
                  <a:pt x="f37" y="f32"/>
                </a:cubicBezTo>
                <a:close/>
                <a:moveTo>
                  <a:pt x="f62" y="f158"/>
                </a:moveTo>
                <a:cubicBezTo>
                  <a:pt x="f62" y="f87"/>
                  <a:pt x="f110" y="f87"/>
                  <a:pt x="f110" y="f113"/>
                </a:cubicBezTo>
                <a:cubicBezTo>
                  <a:pt x="f65" y="f72"/>
                  <a:pt x="f159" y="f86"/>
                  <a:pt x="f158" y="f78"/>
                </a:cubicBezTo>
                <a:cubicBezTo>
                  <a:pt x="f164" y="f78"/>
                  <a:pt x="f72" y="f78"/>
                  <a:pt x="f73" y="f78"/>
                </a:cubicBezTo>
                <a:cubicBezTo>
                  <a:pt x="f84" y="f110"/>
                  <a:pt x="f62" y="f77"/>
                  <a:pt x="f62" y="f65"/>
                </a:cubicBezTo>
                <a:cubicBezTo>
                  <a:pt x="f62" y="f71"/>
                  <a:pt x="f62" y="f168"/>
                  <a:pt x="f62" y="f158"/>
                </a:cubicBezTo>
                <a:close/>
                <a:moveTo>
                  <a:pt x="f54" y="f211"/>
                </a:moveTo>
                <a:cubicBezTo>
                  <a:pt x="f91" y="f85"/>
                  <a:pt x="f94" y="f160"/>
                  <a:pt x="f177" y="f31"/>
                </a:cubicBezTo>
                <a:cubicBezTo>
                  <a:pt x="f58" y="f32"/>
                  <a:pt x="f171" y="f32"/>
                  <a:pt x="f89" y="f32"/>
                </a:cubicBezTo>
                <a:cubicBezTo>
                  <a:pt x="f54" y="f32"/>
                  <a:pt x="f154" y="f31"/>
                  <a:pt x="f54" y="f211"/>
                </a:cubicBezTo>
                <a:close/>
                <a:moveTo>
                  <a:pt x="f25" y="f172"/>
                </a:moveTo>
                <a:cubicBezTo>
                  <a:pt x="f24" y="f78"/>
                  <a:pt x="f121" y="f79"/>
                  <a:pt x="f37" y="f62"/>
                </a:cubicBezTo>
                <a:cubicBezTo>
                  <a:pt x="f35" y="f74"/>
                  <a:pt x="f34" y="f67"/>
                  <a:pt x="f25" y="f172"/>
                </a:cubicBezTo>
                <a:close/>
                <a:moveTo>
                  <a:pt x="f102" y="f194"/>
                </a:moveTo>
                <a:cubicBezTo>
                  <a:pt x="f186" y="f194"/>
                  <a:pt x="f136" y="f194"/>
                  <a:pt x="f136" y="f194"/>
                </a:cubicBezTo>
                <a:cubicBezTo>
                  <a:pt x="f141" y="f222"/>
                  <a:pt x="f120" y="f216"/>
                  <a:pt x="f219" y="f116"/>
                </a:cubicBezTo>
                <a:cubicBezTo>
                  <a:pt x="f103" y="f116"/>
                  <a:pt x="f185" y="f116"/>
                  <a:pt x="f102" y="f116"/>
                </a:cubicBezTo>
                <a:cubicBezTo>
                  <a:pt x="f102" y="f196"/>
                  <a:pt x="f102" y="f198"/>
                  <a:pt x="f102" y="f194"/>
                </a:cubicBezTo>
                <a:close/>
                <a:moveTo>
                  <a:pt x="f102" y="f219"/>
                </a:moveTo>
                <a:cubicBezTo>
                  <a:pt x="f141" y="f137"/>
                  <a:pt x="f10" y="f185"/>
                  <a:pt x="f150" y="f11"/>
                </a:cubicBezTo>
                <a:cubicBezTo>
                  <a:pt x="f120" y="f11"/>
                  <a:pt x="f141" y="f11"/>
                  <a:pt x="f102" y="f11"/>
                </a:cubicBezTo>
                <a:cubicBezTo>
                  <a:pt x="f102" y="f185"/>
                  <a:pt x="f102" y="f137"/>
                  <a:pt x="f102" y="f219"/>
                </a:cubicBezTo>
                <a:close/>
                <a:moveTo>
                  <a:pt x="f25" y="f98"/>
                </a:moveTo>
                <a:cubicBezTo>
                  <a:pt x="f223" y="f99"/>
                  <a:pt x="f125" y="f223"/>
                  <a:pt x="f128" y="f26"/>
                </a:cubicBezTo>
                <a:cubicBezTo>
                  <a:pt x="f99" y="f26"/>
                  <a:pt x="f100" y="f26"/>
                  <a:pt x="f25" y="f26"/>
                </a:cubicBezTo>
                <a:cubicBezTo>
                  <a:pt x="f25" y="f100"/>
                  <a:pt x="f25" y="f34"/>
                  <a:pt x="f25" y="f98"/>
                </a:cubicBezTo>
                <a:close/>
                <a:moveTo>
                  <a:pt x="f211" y="f31"/>
                </a:moveTo>
                <a:cubicBezTo>
                  <a:pt x="f12" y="f61"/>
                  <a:pt x="f12" y="f61"/>
                  <a:pt x="f12" y="f32"/>
                </a:cubicBezTo>
                <a:cubicBezTo>
                  <a:pt x="f224" y="f32"/>
                  <a:pt x="f31" y="f32"/>
                  <a:pt x="f7" y="f32"/>
                </a:cubicBezTo>
                <a:cubicBezTo>
                  <a:pt x="f7" y="f36"/>
                  <a:pt x="f7" y="f224"/>
                  <a:pt x="f7" y="f211"/>
                </a:cubicBezTo>
                <a:cubicBezTo>
                  <a:pt x="f36" y="f85"/>
                  <a:pt x="f224" y="f160"/>
                  <a:pt x="f211" y="f31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4BA0C625-E994-4F57-9437-93489821B033}"/>
              </a:ext>
            </a:extLst>
          </p:cNvPr>
          <p:cNvSpPr/>
          <p:nvPr/>
        </p:nvSpPr>
        <p:spPr>
          <a:xfrm>
            <a:off x="4256083" y="1079504"/>
            <a:ext cx="617540" cy="819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"/>
              <a:gd name="f7" fmla="val 235"/>
              <a:gd name="f8" fmla="val 122"/>
              <a:gd name="f9" fmla="val 23"/>
              <a:gd name="f10" fmla="val 127"/>
              <a:gd name="f11" fmla="val 31"/>
              <a:gd name="f12" fmla="val 131"/>
              <a:gd name="f13" fmla="val 38"/>
              <a:gd name="f14" fmla="val 136"/>
              <a:gd name="f15" fmla="val 46"/>
              <a:gd name="f16" fmla="val 140"/>
              <a:gd name="f17" fmla="val 45"/>
              <a:gd name="f18" fmla="val 145"/>
              <a:gd name="f19" fmla="val 146"/>
              <a:gd name="f20" fmla="val 147"/>
              <a:gd name="f21" fmla="val 34"/>
              <a:gd name="f22" fmla="val 152"/>
              <a:gd name="f23" fmla="val 156"/>
              <a:gd name="f24" fmla="val 165"/>
              <a:gd name="f25" fmla="val 49"/>
              <a:gd name="f26" fmla="val 170"/>
              <a:gd name="f27" fmla="val 62"/>
              <a:gd name="f28" fmla="val 173"/>
              <a:gd name="f29" fmla="val 76"/>
              <a:gd name="f30" fmla="val 97"/>
              <a:gd name="f31" fmla="val 174"/>
              <a:gd name="f32" fmla="val 117"/>
              <a:gd name="f33" fmla="val 162"/>
              <a:gd name="f34" fmla="val 161"/>
              <a:gd name="f35" fmla="val 137"/>
              <a:gd name="f36" fmla="val 160"/>
              <a:gd name="f37" fmla="val 141"/>
              <a:gd name="f38" fmla="val 142"/>
              <a:gd name="f39" fmla="val 166"/>
              <a:gd name="f40" fmla="val 151"/>
              <a:gd name="f41" fmla="val 192"/>
              <a:gd name="f42" fmla="val 210"/>
              <a:gd name="f43" fmla="val 216"/>
              <a:gd name="f44" fmla="val 164"/>
              <a:gd name="f45" fmla="val 219"/>
              <a:gd name="f46" fmla="val 157"/>
              <a:gd name="f47" fmla="val 220"/>
              <a:gd name="f48" fmla="val 223"/>
              <a:gd name="f49" fmla="val 123"/>
              <a:gd name="f50" fmla="val 227"/>
              <a:gd name="f51" fmla="val 106"/>
              <a:gd name="f52" fmla="val 231"/>
              <a:gd name="f53" fmla="val 89"/>
              <a:gd name="f54" fmla="val 72"/>
              <a:gd name="f55" fmla="val 55"/>
              <a:gd name="f56" fmla="val 44"/>
              <a:gd name="f57" fmla="val 224"/>
              <a:gd name="f58" fmla="val 33"/>
              <a:gd name="f59" fmla="val 222"/>
              <a:gd name="f60" fmla="val 22"/>
              <a:gd name="f61" fmla="val 17"/>
              <a:gd name="f62" fmla="val 15"/>
              <a:gd name="f63" fmla="val 212"/>
              <a:gd name="f64" fmla="val 191"/>
              <a:gd name="f65" fmla="val 171"/>
              <a:gd name="f66" fmla="val 150"/>
              <a:gd name="f67" fmla="val 149"/>
              <a:gd name="f68" fmla="val 16"/>
              <a:gd name="f69" fmla="val 18"/>
              <a:gd name="f70" fmla="val 135"/>
              <a:gd name="f71" fmla="val 129"/>
              <a:gd name="f72" fmla="val 101"/>
              <a:gd name="f73" fmla="val 5"/>
              <a:gd name="f74" fmla="val 61"/>
              <a:gd name="f75" fmla="val 27"/>
              <a:gd name="f76" fmla="val 36"/>
              <a:gd name="f77" fmla="val 50"/>
              <a:gd name="f78" fmla="val 10"/>
              <a:gd name="f79" fmla="val 119"/>
              <a:gd name="f80" fmla="val 12"/>
              <a:gd name="f81" fmla="val 126"/>
              <a:gd name="f82" fmla="val 19"/>
              <a:gd name="f83" fmla="val 105"/>
              <a:gd name="f84" fmla="val 121"/>
              <a:gd name="f85" fmla="val 218"/>
              <a:gd name="f86" fmla="val 215"/>
              <a:gd name="f87" fmla="val 153"/>
              <a:gd name="f88" fmla="val 211"/>
              <a:gd name="f89" fmla="val 154"/>
              <a:gd name="f90" fmla="val 207"/>
              <a:gd name="f91" fmla="val 205"/>
              <a:gd name="f92" fmla="val 194"/>
              <a:gd name="f93" fmla="val 183"/>
              <a:gd name="f94" fmla="val 172"/>
              <a:gd name="f95" fmla="val 139"/>
              <a:gd name="f96" fmla="val 158"/>
              <a:gd name="f97" fmla="val 124"/>
              <a:gd name="f98" fmla="val 109"/>
              <a:gd name="f99" fmla="val 107"/>
              <a:gd name="f100" fmla="val 168"/>
              <a:gd name="f101" fmla="val 169"/>
              <a:gd name="f102" fmla="val 104"/>
              <a:gd name="f103" fmla="val 186"/>
              <a:gd name="f104" fmla="val 204"/>
              <a:gd name="f105" fmla="val 25"/>
              <a:gd name="f106" fmla="val 42"/>
              <a:gd name="f107" fmla="val 214"/>
              <a:gd name="f108" fmla="val 59"/>
              <a:gd name="f109" fmla="val 203"/>
              <a:gd name="f110" fmla="val 73"/>
              <a:gd name="f111" fmla="val 57"/>
              <a:gd name="f112" fmla="val 96"/>
              <a:gd name="f113" fmla="val 102"/>
              <a:gd name="f114" fmla="val 120"/>
              <a:gd name="f115" fmla="val 112"/>
              <a:gd name="f116" fmla="val 118"/>
              <a:gd name="f117" fmla="val 125"/>
              <a:gd name="f118" fmla="val 132"/>
              <a:gd name="f119" fmla="val 115"/>
              <a:gd name="f120" fmla="val 133"/>
              <a:gd name="f121" fmla="val 98"/>
              <a:gd name="f122" fmla="val 93"/>
              <a:gd name="f123" fmla="val 95"/>
              <a:gd name="f124" fmla="val 86"/>
              <a:gd name="f125" fmla="val 114"/>
              <a:gd name="f126" fmla="val 110"/>
              <a:gd name="f127" fmla="val 85"/>
              <a:gd name="f128" fmla="val 84"/>
              <a:gd name="f129" fmla="val 103"/>
              <a:gd name="f130" fmla="val 81"/>
              <a:gd name="f131" fmla="val 79"/>
              <a:gd name="f132" fmla="val 69"/>
              <a:gd name="f133" fmla="val 58"/>
              <a:gd name="f134" fmla="val 48"/>
              <a:gd name="f135" fmla="val 116"/>
              <a:gd name="f136" fmla="val 51"/>
              <a:gd name="f137" fmla="val 63"/>
              <a:gd name="f138" fmla="val 74"/>
              <a:gd name="f139" fmla="val 91"/>
              <a:gd name="f140" fmla="val 88"/>
              <a:gd name="f141" fmla="val 100"/>
              <a:gd name="f142" fmla="val 75"/>
              <a:gd name="f143" fmla="val 60"/>
              <a:gd name="f144" fmla="val 53"/>
              <a:gd name="f145" fmla="val 87"/>
              <a:gd name="f146" fmla="val 82"/>
              <a:gd name="f147" fmla="val 77"/>
              <a:gd name="f148" fmla="val 70"/>
              <a:gd name="f149" fmla="val 54"/>
              <a:gd name="f150" fmla="val 67"/>
              <a:gd name="f151" fmla="val 68"/>
              <a:gd name="f152" fmla="val 35"/>
              <a:gd name="f153" fmla="val 20"/>
              <a:gd name="f154" fmla="val 43"/>
              <a:gd name="f155" fmla="val 56"/>
              <a:gd name="f156" fmla="val 113"/>
              <a:gd name="f157" fmla="val 41"/>
              <a:gd name="f158" fmla="val 128"/>
              <a:gd name="f159" fmla="val 40"/>
              <a:gd name="f160" fmla="val 37"/>
              <a:gd name="f161" fmla="val 30"/>
              <a:gd name="f162" fmla="val 29"/>
              <a:gd name="f163" fmla="val 134"/>
              <a:gd name="f164" fmla="val 130"/>
              <a:gd name="f165" fmla="val 83"/>
              <a:gd name="f166" fmla="val 39"/>
              <a:gd name="f167" fmla="val 52"/>
              <a:gd name="f168" fmla="val 21"/>
              <a:gd name="f169" fmla="val 143"/>
              <a:gd name="f170" fmla="val 159"/>
              <a:gd name="f171" fmla="val 144"/>
              <a:gd name="f172" fmla="val 167"/>
              <a:gd name="f173" fmla="val 92"/>
              <a:gd name="f174" fmla="val 71"/>
              <a:gd name="f175" fmla="val 111"/>
              <a:gd name="f176" fmla="val 64"/>
              <a:gd name="f177" fmla="val 148"/>
              <a:gd name="f178" fmla="val 66"/>
              <a:gd name="f179" fmla="val 47"/>
              <a:gd name="f180" fmla="val 26"/>
              <a:gd name="f181" fmla="+- 0 0 -90"/>
              <a:gd name="f182" fmla="*/ f3 1 177"/>
              <a:gd name="f183" fmla="*/ f4 1 235"/>
              <a:gd name="f184" fmla="val f5"/>
              <a:gd name="f185" fmla="val f6"/>
              <a:gd name="f186" fmla="val f7"/>
              <a:gd name="f187" fmla="*/ f181 f0 1"/>
              <a:gd name="f188" fmla="+- f186 0 f184"/>
              <a:gd name="f189" fmla="+- f185 0 f184"/>
              <a:gd name="f190" fmla="*/ f187 1 f2"/>
              <a:gd name="f191" fmla="*/ f189 1 177"/>
              <a:gd name="f192" fmla="*/ f188 1 235"/>
              <a:gd name="f193" fmla="*/ 136 f189 1"/>
              <a:gd name="f194" fmla="*/ 46 f188 1"/>
              <a:gd name="f195" fmla="*/ 156 f189 1"/>
              <a:gd name="f196" fmla="*/ 38 f188 1"/>
              <a:gd name="f197" fmla="*/ 162 f189 1"/>
              <a:gd name="f198" fmla="*/ 136 f188 1"/>
              <a:gd name="f199" fmla="*/ 165 f189 1"/>
              <a:gd name="f200" fmla="*/ 156 f188 1"/>
              <a:gd name="f201" fmla="*/ 157 f189 1"/>
              <a:gd name="f202" fmla="*/ 220 f188 1"/>
              <a:gd name="f203" fmla="*/ 55 f189 1"/>
              <a:gd name="f204" fmla="*/ 227 f188 1"/>
              <a:gd name="f205" fmla="*/ 15 f189 1"/>
              <a:gd name="f206" fmla="*/ 212 f188 1"/>
              <a:gd name="f207" fmla="*/ 16 f189 1"/>
              <a:gd name="f208" fmla="*/ 146 f188 1"/>
              <a:gd name="f209" fmla="*/ 27 f189 1"/>
              <a:gd name="f210" fmla="*/ 36 f188 1"/>
              <a:gd name="f211" fmla="*/ 122 f189 1"/>
              <a:gd name="f212" fmla="*/ 23 f188 1"/>
              <a:gd name="f213" fmla="*/ 153 f189 1"/>
              <a:gd name="f214" fmla="*/ 211 f188 1"/>
              <a:gd name="f215" fmla="*/ 172 f188 1"/>
              <a:gd name="f216" fmla="*/ 109 f189 1"/>
              <a:gd name="f217" fmla="*/ 165 f188 1"/>
              <a:gd name="f218" fmla="*/ 105 f189 1"/>
              <a:gd name="f219" fmla="*/ 222 f188 1"/>
              <a:gd name="f220" fmla="*/ 25 f189 1"/>
              <a:gd name="f221" fmla="*/ 76 f189 1"/>
              <a:gd name="f222" fmla="*/ 170 f188 1"/>
              <a:gd name="f223" fmla="*/ 154 f188 1"/>
              <a:gd name="f224" fmla="*/ 112 f189 1"/>
              <a:gd name="f225" fmla="*/ 121 f188 1"/>
              <a:gd name="f226" fmla="*/ 133 f189 1"/>
              <a:gd name="f227" fmla="*/ 98 f188 1"/>
              <a:gd name="f228" fmla="*/ 96 f189 1"/>
              <a:gd name="f229" fmla="*/ 119 f188 1"/>
              <a:gd name="f230" fmla="*/ 85 f189 1"/>
              <a:gd name="f231" fmla="*/ 106 f188 1"/>
              <a:gd name="f232" fmla="*/ 46 f189 1"/>
              <a:gd name="f233" fmla="*/ 97 f188 1"/>
              <a:gd name="f234" fmla="*/ 86 f189 1"/>
              <a:gd name="f235" fmla="*/ 104 f189 1"/>
              <a:gd name="f236" fmla="*/ 75 f188 1"/>
              <a:gd name="f237" fmla="*/ 82 f189 1"/>
              <a:gd name="f238" fmla="*/ 57 f188 1"/>
              <a:gd name="f239" fmla="*/ 91 f189 1"/>
              <a:gd name="f240" fmla="*/ 96 f188 1"/>
              <a:gd name="f241" fmla="*/ 84 f189 1"/>
              <a:gd name="f242" fmla="*/ 45 f188 1"/>
              <a:gd name="f243" fmla="*/ 54 f189 1"/>
              <a:gd name="f244" fmla="*/ 49 f188 1"/>
              <a:gd name="f245" fmla="*/ 95 f189 1"/>
              <a:gd name="f246" fmla="*/ 25 f188 1"/>
              <a:gd name="f247" fmla="*/ 17 f188 1"/>
              <a:gd name="f248" fmla="*/ 37 f189 1"/>
              <a:gd name="f249" fmla="*/ 29 f189 1"/>
              <a:gd name="f250" fmla="*/ 134 f188 1"/>
              <a:gd name="f251" fmla="*/ 86 f188 1"/>
              <a:gd name="f252" fmla="*/ 38 f189 1"/>
              <a:gd name="f253" fmla="*/ 83 f188 1"/>
              <a:gd name="f254" fmla="*/ 54 f188 1"/>
              <a:gd name="f255" fmla="*/ 143 f189 1"/>
              <a:gd name="f256" fmla="*/ 150 f189 1"/>
              <a:gd name="f257" fmla="*/ 139 f189 1"/>
              <a:gd name="f258" fmla="*/ 56 f188 1"/>
              <a:gd name="f259" fmla="*/ 167 f188 1"/>
              <a:gd name="f260" fmla="*/ 130 f189 1"/>
              <a:gd name="f261" fmla="*/ 59 f188 1"/>
              <a:gd name="f262" fmla="*/ 87 f188 1"/>
              <a:gd name="f263" fmla="*/ 50 f189 1"/>
              <a:gd name="f264" fmla="*/ 60 f188 1"/>
              <a:gd name="f265" fmla="*/ 72 f189 1"/>
              <a:gd name="f266" fmla="*/ 58 f189 1"/>
              <a:gd name="f267" fmla="*/ 61 f188 1"/>
              <a:gd name="f268" fmla="*/ 97 f189 1"/>
              <a:gd name="f269" fmla="*/ 158 f188 1"/>
              <a:gd name="f270" fmla="*/ 33 f189 1"/>
              <a:gd name="f271" fmla="*/ 144 f188 1"/>
              <a:gd name="f272" fmla="*/ 133 f188 1"/>
              <a:gd name="f273" fmla="*/ 129 f188 1"/>
              <a:gd name="f274" fmla="*/ 125 f189 1"/>
              <a:gd name="f275" fmla="*/ 56 f189 1"/>
              <a:gd name="f276" fmla="*/ 27 f188 1"/>
              <a:gd name="f277" fmla="*/ 34 f189 1"/>
              <a:gd name="f278" fmla="*/ 42 f188 1"/>
              <a:gd name="f279" fmla="+- f190 0 f1"/>
              <a:gd name="f280" fmla="*/ f193 1 177"/>
              <a:gd name="f281" fmla="*/ f194 1 235"/>
              <a:gd name="f282" fmla="*/ f195 1 177"/>
              <a:gd name="f283" fmla="*/ f196 1 235"/>
              <a:gd name="f284" fmla="*/ f197 1 177"/>
              <a:gd name="f285" fmla="*/ f198 1 235"/>
              <a:gd name="f286" fmla="*/ f199 1 177"/>
              <a:gd name="f287" fmla="*/ f200 1 235"/>
              <a:gd name="f288" fmla="*/ f201 1 177"/>
              <a:gd name="f289" fmla="*/ f202 1 235"/>
              <a:gd name="f290" fmla="*/ f203 1 177"/>
              <a:gd name="f291" fmla="*/ f204 1 235"/>
              <a:gd name="f292" fmla="*/ f205 1 177"/>
              <a:gd name="f293" fmla="*/ f206 1 235"/>
              <a:gd name="f294" fmla="*/ f207 1 177"/>
              <a:gd name="f295" fmla="*/ f208 1 235"/>
              <a:gd name="f296" fmla="*/ f209 1 177"/>
              <a:gd name="f297" fmla="*/ f210 1 235"/>
              <a:gd name="f298" fmla="*/ f211 1 177"/>
              <a:gd name="f299" fmla="*/ f212 1 235"/>
              <a:gd name="f300" fmla="*/ f213 1 177"/>
              <a:gd name="f301" fmla="*/ f214 1 235"/>
              <a:gd name="f302" fmla="*/ f215 1 235"/>
              <a:gd name="f303" fmla="*/ f216 1 177"/>
              <a:gd name="f304" fmla="*/ f217 1 235"/>
              <a:gd name="f305" fmla="*/ f218 1 177"/>
              <a:gd name="f306" fmla="*/ f219 1 235"/>
              <a:gd name="f307" fmla="*/ f220 1 177"/>
              <a:gd name="f308" fmla="*/ f221 1 177"/>
              <a:gd name="f309" fmla="*/ f222 1 235"/>
              <a:gd name="f310" fmla="*/ f223 1 235"/>
              <a:gd name="f311" fmla="*/ f224 1 177"/>
              <a:gd name="f312" fmla="*/ f225 1 235"/>
              <a:gd name="f313" fmla="*/ f226 1 177"/>
              <a:gd name="f314" fmla="*/ f227 1 235"/>
              <a:gd name="f315" fmla="*/ f228 1 177"/>
              <a:gd name="f316" fmla="*/ f229 1 235"/>
              <a:gd name="f317" fmla="*/ f230 1 177"/>
              <a:gd name="f318" fmla="*/ f231 1 235"/>
              <a:gd name="f319" fmla="*/ f232 1 177"/>
              <a:gd name="f320" fmla="*/ f233 1 235"/>
              <a:gd name="f321" fmla="*/ f234 1 177"/>
              <a:gd name="f322" fmla="*/ f235 1 177"/>
              <a:gd name="f323" fmla="*/ f236 1 235"/>
              <a:gd name="f324" fmla="*/ f237 1 177"/>
              <a:gd name="f325" fmla="*/ f238 1 235"/>
              <a:gd name="f326" fmla="*/ f239 1 177"/>
              <a:gd name="f327" fmla="*/ f240 1 235"/>
              <a:gd name="f328" fmla="*/ f241 1 177"/>
              <a:gd name="f329" fmla="*/ f242 1 235"/>
              <a:gd name="f330" fmla="*/ f243 1 177"/>
              <a:gd name="f331" fmla="*/ f244 1 235"/>
              <a:gd name="f332" fmla="*/ f245 1 177"/>
              <a:gd name="f333" fmla="*/ f246 1 235"/>
              <a:gd name="f334" fmla="*/ f247 1 235"/>
              <a:gd name="f335" fmla="*/ f248 1 177"/>
              <a:gd name="f336" fmla="*/ f249 1 177"/>
              <a:gd name="f337" fmla="*/ f250 1 235"/>
              <a:gd name="f338" fmla="*/ f251 1 235"/>
              <a:gd name="f339" fmla="*/ f252 1 177"/>
              <a:gd name="f340" fmla="*/ f253 1 235"/>
              <a:gd name="f341" fmla="*/ f254 1 235"/>
              <a:gd name="f342" fmla="*/ f255 1 177"/>
              <a:gd name="f343" fmla="*/ f256 1 177"/>
              <a:gd name="f344" fmla="*/ f257 1 177"/>
              <a:gd name="f345" fmla="*/ f258 1 235"/>
              <a:gd name="f346" fmla="*/ f259 1 235"/>
              <a:gd name="f347" fmla="*/ f260 1 177"/>
              <a:gd name="f348" fmla="*/ f261 1 235"/>
              <a:gd name="f349" fmla="*/ f262 1 235"/>
              <a:gd name="f350" fmla="*/ f263 1 177"/>
              <a:gd name="f351" fmla="*/ f264 1 235"/>
              <a:gd name="f352" fmla="*/ f265 1 177"/>
              <a:gd name="f353" fmla="*/ f266 1 177"/>
              <a:gd name="f354" fmla="*/ f267 1 235"/>
              <a:gd name="f355" fmla="*/ f268 1 177"/>
              <a:gd name="f356" fmla="*/ f269 1 235"/>
              <a:gd name="f357" fmla="*/ f270 1 177"/>
              <a:gd name="f358" fmla="*/ f271 1 235"/>
              <a:gd name="f359" fmla="*/ f272 1 235"/>
              <a:gd name="f360" fmla="*/ f273 1 235"/>
              <a:gd name="f361" fmla="*/ f274 1 177"/>
              <a:gd name="f362" fmla="*/ f275 1 177"/>
              <a:gd name="f363" fmla="*/ f276 1 235"/>
              <a:gd name="f364" fmla="*/ f277 1 177"/>
              <a:gd name="f365" fmla="*/ f278 1 235"/>
              <a:gd name="f366" fmla="*/ 0 1 f191"/>
              <a:gd name="f367" fmla="*/ f185 1 f191"/>
              <a:gd name="f368" fmla="*/ 0 1 f192"/>
              <a:gd name="f369" fmla="*/ f186 1 f192"/>
              <a:gd name="f370" fmla="*/ f280 1 f191"/>
              <a:gd name="f371" fmla="*/ f281 1 f192"/>
              <a:gd name="f372" fmla="*/ f282 1 f191"/>
              <a:gd name="f373" fmla="*/ f283 1 f192"/>
              <a:gd name="f374" fmla="*/ f284 1 f191"/>
              <a:gd name="f375" fmla="*/ f285 1 f192"/>
              <a:gd name="f376" fmla="*/ f286 1 f191"/>
              <a:gd name="f377" fmla="*/ f287 1 f192"/>
              <a:gd name="f378" fmla="*/ f288 1 f191"/>
              <a:gd name="f379" fmla="*/ f289 1 f192"/>
              <a:gd name="f380" fmla="*/ f290 1 f191"/>
              <a:gd name="f381" fmla="*/ f291 1 f192"/>
              <a:gd name="f382" fmla="*/ f292 1 f191"/>
              <a:gd name="f383" fmla="*/ f293 1 f192"/>
              <a:gd name="f384" fmla="*/ f294 1 f191"/>
              <a:gd name="f385" fmla="*/ f295 1 f192"/>
              <a:gd name="f386" fmla="*/ f296 1 f191"/>
              <a:gd name="f387" fmla="*/ f297 1 f192"/>
              <a:gd name="f388" fmla="*/ f298 1 f191"/>
              <a:gd name="f389" fmla="*/ f299 1 f192"/>
              <a:gd name="f390" fmla="*/ f300 1 f191"/>
              <a:gd name="f391" fmla="*/ f301 1 f192"/>
              <a:gd name="f392" fmla="*/ f302 1 f192"/>
              <a:gd name="f393" fmla="*/ f303 1 f191"/>
              <a:gd name="f394" fmla="*/ f304 1 f192"/>
              <a:gd name="f395" fmla="*/ f305 1 f191"/>
              <a:gd name="f396" fmla="*/ f306 1 f192"/>
              <a:gd name="f397" fmla="*/ f307 1 f191"/>
              <a:gd name="f398" fmla="*/ f308 1 f191"/>
              <a:gd name="f399" fmla="*/ f309 1 f192"/>
              <a:gd name="f400" fmla="*/ f310 1 f192"/>
              <a:gd name="f401" fmla="*/ f311 1 f191"/>
              <a:gd name="f402" fmla="*/ f312 1 f192"/>
              <a:gd name="f403" fmla="*/ f313 1 f191"/>
              <a:gd name="f404" fmla="*/ f314 1 f192"/>
              <a:gd name="f405" fmla="*/ f315 1 f191"/>
              <a:gd name="f406" fmla="*/ f316 1 f192"/>
              <a:gd name="f407" fmla="*/ f317 1 f191"/>
              <a:gd name="f408" fmla="*/ f318 1 f192"/>
              <a:gd name="f409" fmla="*/ f319 1 f191"/>
              <a:gd name="f410" fmla="*/ f320 1 f192"/>
              <a:gd name="f411" fmla="*/ f321 1 f191"/>
              <a:gd name="f412" fmla="*/ f322 1 f191"/>
              <a:gd name="f413" fmla="*/ f323 1 f192"/>
              <a:gd name="f414" fmla="*/ f324 1 f191"/>
              <a:gd name="f415" fmla="*/ f325 1 f192"/>
              <a:gd name="f416" fmla="*/ f326 1 f191"/>
              <a:gd name="f417" fmla="*/ f327 1 f192"/>
              <a:gd name="f418" fmla="*/ f328 1 f191"/>
              <a:gd name="f419" fmla="*/ f329 1 f192"/>
              <a:gd name="f420" fmla="*/ f330 1 f191"/>
              <a:gd name="f421" fmla="*/ f331 1 f192"/>
              <a:gd name="f422" fmla="*/ f332 1 f191"/>
              <a:gd name="f423" fmla="*/ f333 1 f192"/>
              <a:gd name="f424" fmla="*/ f334 1 f192"/>
              <a:gd name="f425" fmla="*/ f335 1 f191"/>
              <a:gd name="f426" fmla="*/ f336 1 f191"/>
              <a:gd name="f427" fmla="*/ f337 1 f192"/>
              <a:gd name="f428" fmla="*/ f338 1 f192"/>
              <a:gd name="f429" fmla="*/ f339 1 f191"/>
              <a:gd name="f430" fmla="*/ f340 1 f192"/>
              <a:gd name="f431" fmla="*/ f341 1 f192"/>
              <a:gd name="f432" fmla="*/ f342 1 f191"/>
              <a:gd name="f433" fmla="*/ f343 1 f191"/>
              <a:gd name="f434" fmla="*/ f344 1 f191"/>
              <a:gd name="f435" fmla="*/ f345 1 f192"/>
              <a:gd name="f436" fmla="*/ f346 1 f192"/>
              <a:gd name="f437" fmla="*/ f347 1 f191"/>
              <a:gd name="f438" fmla="*/ f348 1 f192"/>
              <a:gd name="f439" fmla="*/ f349 1 f192"/>
              <a:gd name="f440" fmla="*/ f350 1 f191"/>
              <a:gd name="f441" fmla="*/ f351 1 f192"/>
              <a:gd name="f442" fmla="*/ f352 1 f191"/>
              <a:gd name="f443" fmla="*/ f353 1 f191"/>
              <a:gd name="f444" fmla="*/ f354 1 f192"/>
              <a:gd name="f445" fmla="*/ f355 1 f191"/>
              <a:gd name="f446" fmla="*/ f356 1 f192"/>
              <a:gd name="f447" fmla="*/ f357 1 f191"/>
              <a:gd name="f448" fmla="*/ f358 1 f192"/>
              <a:gd name="f449" fmla="*/ f359 1 f192"/>
              <a:gd name="f450" fmla="*/ f360 1 f192"/>
              <a:gd name="f451" fmla="*/ f361 1 f191"/>
              <a:gd name="f452" fmla="*/ f362 1 f191"/>
              <a:gd name="f453" fmla="*/ f363 1 f192"/>
              <a:gd name="f454" fmla="*/ f364 1 f191"/>
              <a:gd name="f455" fmla="*/ f365 1 f192"/>
              <a:gd name="f456" fmla="*/ f366 f182 1"/>
              <a:gd name="f457" fmla="*/ f367 f182 1"/>
              <a:gd name="f458" fmla="*/ f369 f183 1"/>
              <a:gd name="f459" fmla="*/ f368 f183 1"/>
              <a:gd name="f460" fmla="*/ f370 f182 1"/>
              <a:gd name="f461" fmla="*/ f371 f183 1"/>
              <a:gd name="f462" fmla="*/ f372 f182 1"/>
              <a:gd name="f463" fmla="*/ f373 f183 1"/>
              <a:gd name="f464" fmla="*/ f374 f182 1"/>
              <a:gd name="f465" fmla="*/ f375 f183 1"/>
              <a:gd name="f466" fmla="*/ f376 f182 1"/>
              <a:gd name="f467" fmla="*/ f377 f183 1"/>
              <a:gd name="f468" fmla="*/ f378 f182 1"/>
              <a:gd name="f469" fmla="*/ f379 f183 1"/>
              <a:gd name="f470" fmla="*/ f380 f182 1"/>
              <a:gd name="f471" fmla="*/ f381 f183 1"/>
              <a:gd name="f472" fmla="*/ f382 f182 1"/>
              <a:gd name="f473" fmla="*/ f383 f183 1"/>
              <a:gd name="f474" fmla="*/ f384 f182 1"/>
              <a:gd name="f475" fmla="*/ f385 f183 1"/>
              <a:gd name="f476" fmla="*/ f386 f182 1"/>
              <a:gd name="f477" fmla="*/ f387 f183 1"/>
              <a:gd name="f478" fmla="*/ f388 f182 1"/>
              <a:gd name="f479" fmla="*/ f389 f183 1"/>
              <a:gd name="f480" fmla="*/ f390 f182 1"/>
              <a:gd name="f481" fmla="*/ f391 f183 1"/>
              <a:gd name="f482" fmla="*/ f392 f183 1"/>
              <a:gd name="f483" fmla="*/ f393 f182 1"/>
              <a:gd name="f484" fmla="*/ f394 f183 1"/>
              <a:gd name="f485" fmla="*/ f395 f182 1"/>
              <a:gd name="f486" fmla="*/ f396 f183 1"/>
              <a:gd name="f487" fmla="*/ f397 f182 1"/>
              <a:gd name="f488" fmla="*/ f398 f182 1"/>
              <a:gd name="f489" fmla="*/ f399 f183 1"/>
              <a:gd name="f490" fmla="*/ f400 f183 1"/>
              <a:gd name="f491" fmla="*/ f401 f182 1"/>
              <a:gd name="f492" fmla="*/ f402 f183 1"/>
              <a:gd name="f493" fmla="*/ f403 f182 1"/>
              <a:gd name="f494" fmla="*/ f404 f183 1"/>
              <a:gd name="f495" fmla="*/ f405 f182 1"/>
              <a:gd name="f496" fmla="*/ f406 f183 1"/>
              <a:gd name="f497" fmla="*/ f407 f182 1"/>
              <a:gd name="f498" fmla="*/ f408 f183 1"/>
              <a:gd name="f499" fmla="*/ f409 f182 1"/>
              <a:gd name="f500" fmla="*/ f410 f183 1"/>
              <a:gd name="f501" fmla="*/ f411 f182 1"/>
              <a:gd name="f502" fmla="*/ f412 f182 1"/>
              <a:gd name="f503" fmla="*/ f413 f183 1"/>
              <a:gd name="f504" fmla="*/ f414 f182 1"/>
              <a:gd name="f505" fmla="*/ f415 f183 1"/>
              <a:gd name="f506" fmla="*/ f416 f182 1"/>
              <a:gd name="f507" fmla="*/ f417 f183 1"/>
              <a:gd name="f508" fmla="*/ f418 f182 1"/>
              <a:gd name="f509" fmla="*/ f419 f183 1"/>
              <a:gd name="f510" fmla="*/ f420 f182 1"/>
              <a:gd name="f511" fmla="*/ f421 f183 1"/>
              <a:gd name="f512" fmla="*/ f422 f182 1"/>
              <a:gd name="f513" fmla="*/ f423 f183 1"/>
              <a:gd name="f514" fmla="*/ f424 f183 1"/>
              <a:gd name="f515" fmla="*/ f425 f182 1"/>
              <a:gd name="f516" fmla="*/ f426 f182 1"/>
              <a:gd name="f517" fmla="*/ f427 f183 1"/>
              <a:gd name="f518" fmla="*/ f428 f183 1"/>
              <a:gd name="f519" fmla="*/ f429 f182 1"/>
              <a:gd name="f520" fmla="*/ f430 f183 1"/>
              <a:gd name="f521" fmla="*/ f431 f183 1"/>
              <a:gd name="f522" fmla="*/ f432 f182 1"/>
              <a:gd name="f523" fmla="*/ f433 f182 1"/>
              <a:gd name="f524" fmla="*/ f434 f182 1"/>
              <a:gd name="f525" fmla="*/ f435 f183 1"/>
              <a:gd name="f526" fmla="*/ f436 f183 1"/>
              <a:gd name="f527" fmla="*/ f437 f182 1"/>
              <a:gd name="f528" fmla="*/ f438 f183 1"/>
              <a:gd name="f529" fmla="*/ f439 f183 1"/>
              <a:gd name="f530" fmla="*/ f440 f182 1"/>
              <a:gd name="f531" fmla="*/ f441 f183 1"/>
              <a:gd name="f532" fmla="*/ f442 f182 1"/>
              <a:gd name="f533" fmla="*/ f443 f182 1"/>
              <a:gd name="f534" fmla="*/ f444 f183 1"/>
              <a:gd name="f535" fmla="*/ f445 f182 1"/>
              <a:gd name="f536" fmla="*/ f446 f183 1"/>
              <a:gd name="f537" fmla="*/ f447 f182 1"/>
              <a:gd name="f538" fmla="*/ f448 f183 1"/>
              <a:gd name="f539" fmla="*/ f449 f183 1"/>
              <a:gd name="f540" fmla="*/ f450 f183 1"/>
              <a:gd name="f541" fmla="*/ f451 f182 1"/>
              <a:gd name="f542" fmla="*/ f452 f182 1"/>
              <a:gd name="f543" fmla="*/ f453 f183 1"/>
              <a:gd name="f544" fmla="*/ f454 f182 1"/>
              <a:gd name="f545" fmla="*/ f455 f1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9">
                <a:pos x="f460" y="f461"/>
              </a:cxn>
              <a:cxn ang="f279">
                <a:pos x="f462" y="f463"/>
              </a:cxn>
              <a:cxn ang="f279">
                <a:pos x="f464" y="f465"/>
              </a:cxn>
              <a:cxn ang="f279">
                <a:pos x="f466" y="f467"/>
              </a:cxn>
              <a:cxn ang="f279">
                <a:pos x="f468" y="f469"/>
              </a:cxn>
              <a:cxn ang="f279">
                <a:pos x="f470" y="f471"/>
              </a:cxn>
              <a:cxn ang="f279">
                <a:pos x="f472" y="f473"/>
              </a:cxn>
              <a:cxn ang="f279">
                <a:pos x="f474" y="f475"/>
              </a:cxn>
              <a:cxn ang="f279">
                <a:pos x="f476" y="f477"/>
              </a:cxn>
              <a:cxn ang="f279">
                <a:pos x="f478" y="f479"/>
              </a:cxn>
              <a:cxn ang="f279">
                <a:pos x="f480" y="f481"/>
              </a:cxn>
              <a:cxn ang="f279">
                <a:pos x="f462" y="f482"/>
              </a:cxn>
              <a:cxn ang="f279">
                <a:pos x="f483" y="f484"/>
              </a:cxn>
              <a:cxn ang="f279">
                <a:pos x="f485" y="f486"/>
              </a:cxn>
              <a:cxn ang="f279">
                <a:pos x="f487" y="f481"/>
              </a:cxn>
              <a:cxn ang="f279">
                <a:pos x="f488" y="f489"/>
              </a:cxn>
              <a:cxn ang="f279">
                <a:pos x="f487" y="f490"/>
              </a:cxn>
              <a:cxn ang="f279">
                <a:pos x="f491" y="f492"/>
              </a:cxn>
              <a:cxn ang="f279">
                <a:pos x="f493" y="f494"/>
              </a:cxn>
              <a:cxn ang="f279">
                <a:pos x="f495" y="f496"/>
              </a:cxn>
              <a:cxn ang="f279">
                <a:pos x="f497" y="f498"/>
              </a:cxn>
              <a:cxn ang="f279">
                <a:pos x="f499" y="f500"/>
              </a:cxn>
              <a:cxn ang="f279">
                <a:pos x="f501" y="f496"/>
              </a:cxn>
              <a:cxn ang="f279">
                <a:pos x="f502" y="f503"/>
              </a:cxn>
              <a:cxn ang="f279">
                <a:pos x="f504" y="f505"/>
              </a:cxn>
              <a:cxn ang="f279">
                <a:pos x="f506" y="f507"/>
              </a:cxn>
              <a:cxn ang="f279">
                <a:pos x="f508" y="f509"/>
              </a:cxn>
              <a:cxn ang="f279">
                <a:pos x="f510" y="f511"/>
              </a:cxn>
              <a:cxn ang="f279">
                <a:pos x="f512" y="f513"/>
              </a:cxn>
              <a:cxn ang="f279">
                <a:pos x="f495" y="f509"/>
              </a:cxn>
              <a:cxn ang="f279">
                <a:pos x="f495" y="f514"/>
              </a:cxn>
              <a:cxn ang="f279">
                <a:pos x="f515" y="f500"/>
              </a:cxn>
              <a:cxn ang="f279">
                <a:pos x="f516" y="f517"/>
              </a:cxn>
              <a:cxn ang="f279">
                <a:pos x="f474" y="f518"/>
              </a:cxn>
              <a:cxn ang="f279">
                <a:pos x="f519" y="f520"/>
              </a:cxn>
              <a:cxn ang="f279">
                <a:pos x="f515" y="f521"/>
              </a:cxn>
              <a:cxn ang="f279">
                <a:pos x="f474" y="f518"/>
              </a:cxn>
              <a:cxn ang="f279">
                <a:pos x="f522" y="f500"/>
              </a:cxn>
              <a:cxn ang="f279">
                <a:pos x="f523" y="f517"/>
              </a:cxn>
              <a:cxn ang="f279">
                <a:pos x="f466" y="f500"/>
              </a:cxn>
              <a:cxn ang="f279">
                <a:pos x="f466" y="f518"/>
              </a:cxn>
              <a:cxn ang="f279">
                <a:pos x="f524" y="f525"/>
              </a:cxn>
              <a:cxn ang="f279">
                <a:pos x="f501" y="f526"/>
              </a:cxn>
              <a:cxn ang="f279">
                <a:pos x="f512" y="f486"/>
              </a:cxn>
              <a:cxn ang="f279">
                <a:pos x="f501" y="f526"/>
              </a:cxn>
              <a:cxn ang="f279">
                <a:pos x="f527" y="f528"/>
              </a:cxn>
              <a:cxn ang="f279">
                <a:pos x="f483" y="f529"/>
              </a:cxn>
              <a:cxn ang="f279">
                <a:pos x="f530" y="f531"/>
              </a:cxn>
              <a:cxn ang="f279">
                <a:pos x="f532" y="f529"/>
              </a:cxn>
              <a:cxn ang="f279">
                <a:pos x="f533" y="f534"/>
              </a:cxn>
              <a:cxn ang="f279">
                <a:pos x="f535" y="f536"/>
              </a:cxn>
              <a:cxn ang="f279">
                <a:pos x="f535" y="f536"/>
              </a:cxn>
              <a:cxn ang="f279">
                <a:pos x="f537" y="f475"/>
              </a:cxn>
              <a:cxn ang="f279">
                <a:pos x="f497" y="f538"/>
              </a:cxn>
              <a:cxn ang="f279">
                <a:pos x="f533" y="f539"/>
              </a:cxn>
              <a:cxn ang="f279">
                <a:pos x="f497" y="f538"/>
              </a:cxn>
              <a:cxn ang="f279">
                <a:pos x="f512" y="f540"/>
              </a:cxn>
              <a:cxn ang="f279">
                <a:pos x="f541" y="f539"/>
              </a:cxn>
              <a:cxn ang="f279">
                <a:pos x="f542" y="f543"/>
              </a:cxn>
              <a:cxn ang="f279">
                <a:pos x="f544" y="f545"/>
              </a:cxn>
            </a:cxnLst>
            <a:rect l="f456" t="f459" r="f457" b="f458"/>
            <a:pathLst>
              <a:path w="177" h="23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3"/>
                </a:cubicBezTo>
                <a:cubicBezTo>
                  <a:pt x="f20" y="f21"/>
                  <a:pt x="f22" y="f21"/>
                  <a:pt x="f23" y="f1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6" y="f30"/>
                  <a:pt x="f31" y="f32"/>
                  <a:pt x="f33" y="f14"/>
                </a:cubicBezTo>
                <a:cubicBezTo>
                  <a:pt x="f34" y="f35"/>
                  <a:pt x="f36" y="f37"/>
                  <a:pt x="f34" y="f38"/>
                </a:cubicBezTo>
                <a:cubicBezTo>
                  <a:pt x="f39" y="f19"/>
                  <a:pt x="f24" y="f40"/>
                  <a:pt x="f24" y="f23"/>
                </a:cubicBezTo>
                <a:cubicBezTo>
                  <a:pt x="f24" y="f31"/>
                  <a:pt x="f24" y="f41"/>
                  <a:pt x="f39" y="f42"/>
                </a:cubicBezTo>
                <a:cubicBezTo>
                  <a:pt x="f39" y="f43"/>
                  <a:pt x="f44" y="f45"/>
                  <a:pt x="f46" y="f47"/>
                </a:cubicBezTo>
                <a:cubicBezTo>
                  <a:pt x="f16" y="f48"/>
                  <a:pt x="f49" y="f50"/>
                  <a:pt x="f51" y="f52"/>
                </a:cubicBezTo>
                <a:cubicBezTo>
                  <a:pt x="f53" y="f7"/>
                  <a:pt x="f54" y="f52"/>
                  <a:pt x="f55" y="f50"/>
                </a:cubicBezTo>
                <a:cubicBezTo>
                  <a:pt x="f56" y="f57"/>
                  <a:pt x="f58" y="f59"/>
                  <a:pt x="f60" y="f47"/>
                </a:cubicBezTo>
                <a:cubicBezTo>
                  <a:pt x="f61" y="f45"/>
                  <a:pt x="f62" y="f43"/>
                  <a:pt x="f62" y="f63"/>
                </a:cubicBezTo>
                <a:cubicBezTo>
                  <a:pt x="f62" y="f64"/>
                  <a:pt x="f62" y="f65"/>
                  <a:pt x="f62" y="f66"/>
                </a:cubicBezTo>
                <a:cubicBezTo>
                  <a:pt x="f62" y="f67"/>
                  <a:pt x="f62" y="f20"/>
                  <a:pt x="f68" y="f19"/>
                </a:cubicBezTo>
                <a:cubicBezTo>
                  <a:pt x="f9" y="f16"/>
                  <a:pt x="f69" y="f70"/>
                  <a:pt x="f62" y="f71"/>
                </a:cubicBezTo>
                <a:cubicBezTo>
                  <a:pt x="f5" y="f72"/>
                  <a:pt x="f73" y="f74"/>
                  <a:pt x="f75" y="f76"/>
                </a:cubicBezTo>
                <a:cubicBezTo>
                  <a:pt x="f77" y="f78"/>
                  <a:pt x="f53" y="f5"/>
                  <a:pt x="f79" y="f80"/>
                </a:cubicBezTo>
                <a:cubicBezTo>
                  <a:pt x="f81" y="f62"/>
                  <a:pt x="f81" y="f82"/>
                  <a:pt x="f8" y="f9"/>
                </a:cubicBezTo>
                <a:close/>
                <a:moveTo>
                  <a:pt x="f83" y="f59"/>
                </a:moveTo>
                <a:cubicBezTo>
                  <a:pt x="f84" y="f85"/>
                  <a:pt x="f35" y="f86"/>
                  <a:pt x="f87" y="f88"/>
                </a:cubicBezTo>
                <a:cubicBezTo>
                  <a:pt x="f89" y="f88"/>
                  <a:pt x="f23" y="f90"/>
                  <a:pt x="f23" y="f91"/>
                </a:cubicBezTo>
                <a:cubicBezTo>
                  <a:pt x="f23" y="f92"/>
                  <a:pt x="f23" y="f93"/>
                  <a:pt x="f23" y="f94"/>
                </a:cubicBezTo>
                <a:cubicBezTo>
                  <a:pt x="f23" y="f39"/>
                  <a:pt x="f23" y="f34"/>
                  <a:pt x="f23" y="f89"/>
                </a:cubicBezTo>
                <a:cubicBezTo>
                  <a:pt x="f95" y="f96"/>
                  <a:pt x="f97" y="f34"/>
                  <a:pt x="f98" y="f24"/>
                </a:cubicBezTo>
                <a:cubicBezTo>
                  <a:pt x="f99" y="f24"/>
                  <a:pt x="f83" y="f100"/>
                  <a:pt x="f83" y="f101"/>
                </a:cubicBezTo>
                <a:cubicBezTo>
                  <a:pt x="f102" y="f103"/>
                  <a:pt x="f83" y="f104"/>
                  <a:pt x="f83" y="f59"/>
                </a:cubicBezTo>
                <a:close/>
                <a:moveTo>
                  <a:pt x="f105" y="f89"/>
                </a:moveTo>
                <a:cubicBezTo>
                  <a:pt x="f105" y="f28"/>
                  <a:pt x="f105" y="f41"/>
                  <a:pt x="f105" y="f88"/>
                </a:cubicBezTo>
                <a:cubicBezTo>
                  <a:pt x="f106" y="f107"/>
                  <a:pt x="f108" y="f85"/>
                  <a:pt x="f29" y="f59"/>
                </a:cubicBezTo>
                <a:cubicBezTo>
                  <a:pt x="f29" y="f109"/>
                  <a:pt x="f29" y="f103"/>
                  <a:pt x="f29" y="f26"/>
                </a:cubicBezTo>
                <a:cubicBezTo>
                  <a:pt x="f29" y="f100"/>
                  <a:pt x="f110" y="f24"/>
                  <a:pt x="f54" y="f24"/>
                </a:cubicBezTo>
                <a:cubicBezTo>
                  <a:pt x="f111" y="f34"/>
                  <a:pt x="f106" y="f96"/>
                  <a:pt x="f105" y="f89"/>
                </a:cubicBezTo>
                <a:close/>
                <a:moveTo>
                  <a:pt x="f112" y="f79"/>
                </a:moveTo>
                <a:cubicBezTo>
                  <a:pt x="f113" y="f114"/>
                  <a:pt x="f99" y="f84"/>
                  <a:pt x="f115" y="f84"/>
                </a:cubicBezTo>
                <a:cubicBezTo>
                  <a:pt x="f116" y="f8"/>
                  <a:pt x="f49" y="f49"/>
                  <a:pt x="f12" y="f117"/>
                </a:cubicBezTo>
                <a:cubicBezTo>
                  <a:pt x="f118" y="f119"/>
                  <a:pt x="f118" y="f99"/>
                  <a:pt x="f120" y="f121"/>
                </a:cubicBezTo>
                <a:cubicBezTo>
                  <a:pt x="f10" y="f30"/>
                  <a:pt x="f84" y="f30"/>
                  <a:pt x="f119" y="f30"/>
                </a:cubicBezTo>
                <a:cubicBezTo>
                  <a:pt x="f122" y="f123"/>
                  <a:pt x="f122" y="f113"/>
                  <a:pt x="f112" y="f79"/>
                </a:cubicBezTo>
                <a:close/>
                <a:moveTo>
                  <a:pt x="f124" y="f79"/>
                </a:moveTo>
                <a:cubicBezTo>
                  <a:pt x="f124" y="f125"/>
                  <a:pt x="f124" y="f126"/>
                  <a:pt x="f127" y="f51"/>
                </a:cubicBezTo>
                <a:cubicBezTo>
                  <a:pt x="f128" y="f129"/>
                  <a:pt x="f130" y="f30"/>
                  <a:pt x="f131" y="f30"/>
                </a:cubicBezTo>
                <a:cubicBezTo>
                  <a:pt x="f132" y="f112"/>
                  <a:pt x="f133" y="f30"/>
                  <a:pt x="f15" y="f30"/>
                </a:cubicBezTo>
                <a:cubicBezTo>
                  <a:pt x="f134" y="f99"/>
                  <a:pt x="f25" y="f135"/>
                  <a:pt x="f136" y="f97"/>
                </a:cubicBezTo>
                <a:cubicBezTo>
                  <a:pt x="f137" y="f8"/>
                  <a:pt x="f138" y="f84"/>
                  <a:pt x="f124" y="f79"/>
                </a:cubicBezTo>
                <a:close/>
                <a:moveTo>
                  <a:pt x="f139" y="f112"/>
                </a:moveTo>
                <a:cubicBezTo>
                  <a:pt x="f112" y="f140"/>
                  <a:pt x="f141" y="f130"/>
                  <a:pt x="f102" y="f142"/>
                </a:cubicBezTo>
                <a:cubicBezTo>
                  <a:pt x="f51" y="f132"/>
                  <a:pt x="f129" y="f143"/>
                  <a:pt x="f121" y="f111"/>
                </a:cubicBezTo>
                <a:cubicBezTo>
                  <a:pt x="f122" y="f144"/>
                  <a:pt x="f145" y="f144"/>
                  <a:pt x="f146" y="f111"/>
                </a:cubicBezTo>
                <a:cubicBezTo>
                  <a:pt x="f147" y="f74"/>
                  <a:pt x="f138" y="f148"/>
                  <a:pt x="f147" y="f142"/>
                </a:cubicBezTo>
                <a:cubicBezTo>
                  <a:pt x="f130" y="f146"/>
                  <a:pt x="f127" y="f140"/>
                  <a:pt x="f139" y="f112"/>
                </a:cubicBezTo>
                <a:close/>
                <a:moveTo>
                  <a:pt x="f149" y="f25"/>
                </a:moveTo>
                <a:cubicBezTo>
                  <a:pt x="f150" y="f55"/>
                  <a:pt x="f147" y="f55"/>
                  <a:pt x="f128" y="f17"/>
                </a:cubicBezTo>
                <a:cubicBezTo>
                  <a:pt x="f140" y="f13"/>
                  <a:pt x="f127" y="f75"/>
                  <a:pt x="f124" y="f61"/>
                </a:cubicBezTo>
                <a:cubicBezTo>
                  <a:pt x="f151" y="f9"/>
                  <a:pt x="f143" y="f152"/>
                  <a:pt x="f149" y="f25"/>
                </a:cubicBezTo>
                <a:close/>
                <a:moveTo>
                  <a:pt x="f112" y="f61"/>
                </a:moveTo>
                <a:cubicBezTo>
                  <a:pt x="f123" y="f153"/>
                  <a:pt x="f123" y="f60"/>
                  <a:pt x="f123" y="f105"/>
                </a:cubicBezTo>
                <a:cubicBezTo>
                  <a:pt x="f123" y="f11"/>
                  <a:pt x="f123" y="f76"/>
                  <a:pt x="f123" y="f106"/>
                </a:cubicBezTo>
                <a:cubicBezTo>
                  <a:pt x="f123" y="f154"/>
                  <a:pt x="f112" y="f56"/>
                  <a:pt x="f112" y="f17"/>
                </a:cubicBezTo>
                <a:cubicBezTo>
                  <a:pt x="f102" y="f149"/>
                  <a:pt x="f119" y="f155"/>
                  <a:pt x="f81" y="f25"/>
                </a:cubicBezTo>
                <a:cubicBezTo>
                  <a:pt x="f114" y="f152"/>
                  <a:pt x="f156" y="f60"/>
                  <a:pt x="f112" y="f61"/>
                </a:cubicBezTo>
                <a:close/>
                <a:moveTo>
                  <a:pt x="f157" y="f158"/>
                </a:moveTo>
                <a:cubicBezTo>
                  <a:pt x="f159" y="f32"/>
                  <a:pt x="f13" y="f99"/>
                  <a:pt x="f160" y="f30"/>
                </a:cubicBezTo>
                <a:cubicBezTo>
                  <a:pt x="f161" y="f30"/>
                  <a:pt x="f9" y="f30"/>
                  <a:pt x="f68" y="f30"/>
                </a:cubicBezTo>
                <a:cubicBezTo>
                  <a:pt x="f68" y="f115"/>
                  <a:pt x="f60" y="f49"/>
                  <a:pt x="f162" y="f163"/>
                </a:cubicBezTo>
                <a:cubicBezTo>
                  <a:pt x="f21" y="f118"/>
                  <a:pt x="f13" y="f164"/>
                  <a:pt x="f157" y="f158"/>
                </a:cubicBezTo>
                <a:close/>
                <a:moveTo>
                  <a:pt x="f68" y="f124"/>
                </a:moveTo>
                <a:cubicBezTo>
                  <a:pt x="f60" y="f145"/>
                  <a:pt x="f75" y="f140"/>
                  <a:pt x="f58" y="f145"/>
                </a:cubicBezTo>
                <a:cubicBezTo>
                  <a:pt x="f21" y="f145"/>
                  <a:pt x="f160" y="f127"/>
                  <a:pt x="f13" y="f165"/>
                </a:cubicBezTo>
                <a:cubicBezTo>
                  <a:pt x="f166" y="f142"/>
                  <a:pt x="f159" y="f150"/>
                  <a:pt x="f157" y="f143"/>
                </a:cubicBezTo>
                <a:cubicBezTo>
                  <a:pt x="f157" y="f133"/>
                  <a:pt x="f166" y="f55"/>
                  <a:pt x="f160" y="f149"/>
                </a:cubicBezTo>
                <a:cubicBezTo>
                  <a:pt x="f58" y="f167"/>
                  <a:pt x="f75" y="f136"/>
                  <a:pt x="f75" y="f144"/>
                </a:cubicBezTo>
                <a:cubicBezTo>
                  <a:pt x="f168" y="f137"/>
                  <a:pt x="f62" y="f110"/>
                  <a:pt x="f68" y="f124"/>
                </a:cubicBezTo>
                <a:close/>
                <a:moveTo>
                  <a:pt x="f24" y="f30"/>
                </a:moveTo>
                <a:cubicBezTo>
                  <a:pt x="f46" y="f30"/>
                  <a:pt x="f40" y="f30"/>
                  <a:pt x="f169" y="f30"/>
                </a:cubicBezTo>
                <a:cubicBezTo>
                  <a:pt x="f169" y="f129"/>
                  <a:pt x="f38" y="f98"/>
                  <a:pt x="f37" y="f119"/>
                </a:cubicBezTo>
                <a:cubicBezTo>
                  <a:pt x="f95" y="f158"/>
                  <a:pt x="f95" y="f158"/>
                  <a:pt x="f66" y="f163"/>
                </a:cubicBezTo>
                <a:cubicBezTo>
                  <a:pt x="f66" y="f163"/>
                  <a:pt x="f40" y="f163"/>
                  <a:pt x="f22" y="f163"/>
                </a:cubicBezTo>
                <a:cubicBezTo>
                  <a:pt x="f170" y="f49"/>
                  <a:pt x="f24" y="f115"/>
                  <a:pt x="f24" y="f30"/>
                </a:cubicBezTo>
                <a:close/>
                <a:moveTo>
                  <a:pt x="f171" y="f124"/>
                </a:moveTo>
                <a:cubicBezTo>
                  <a:pt x="f40" y="f124"/>
                  <a:pt x="f96" y="f124"/>
                  <a:pt x="f24" y="f124"/>
                </a:cubicBezTo>
                <a:cubicBezTo>
                  <a:pt x="f24" y="f54"/>
                  <a:pt x="f170" y="f74"/>
                  <a:pt x="f22" y="f77"/>
                </a:cubicBezTo>
                <a:cubicBezTo>
                  <a:pt x="f20" y="f167"/>
                  <a:pt x="f169" y="f149"/>
                  <a:pt x="f95" y="f155"/>
                </a:cubicBezTo>
                <a:cubicBezTo>
                  <a:pt x="f37" y="f150"/>
                  <a:pt x="f38" y="f147"/>
                  <a:pt x="f171" y="f124"/>
                </a:cubicBezTo>
                <a:close/>
                <a:moveTo>
                  <a:pt x="f124" y="f172"/>
                </a:moveTo>
                <a:cubicBezTo>
                  <a:pt x="f124" y="f103"/>
                  <a:pt x="f124" y="f104"/>
                  <a:pt x="f124" y="f59"/>
                </a:cubicBezTo>
                <a:cubicBezTo>
                  <a:pt x="f53" y="f59"/>
                  <a:pt x="f173" y="f59"/>
                  <a:pt x="f123" y="f59"/>
                </a:cubicBezTo>
                <a:cubicBezTo>
                  <a:pt x="f123" y="f104"/>
                  <a:pt x="f123" y="f103"/>
                  <a:pt x="f123" y="f172"/>
                </a:cubicBezTo>
                <a:cubicBezTo>
                  <a:pt x="f139" y="f172"/>
                  <a:pt x="f53" y="f172"/>
                  <a:pt x="f124" y="f172"/>
                </a:cubicBezTo>
                <a:close/>
                <a:moveTo>
                  <a:pt x="f163" y="f145"/>
                </a:moveTo>
                <a:cubicBezTo>
                  <a:pt x="f120" y="f147"/>
                  <a:pt x="f118" y="f151"/>
                  <a:pt x="f164" y="f108"/>
                </a:cubicBezTo>
                <a:cubicBezTo>
                  <a:pt x="f97" y="f74"/>
                  <a:pt x="f79" y="f27"/>
                  <a:pt x="f119" y="f137"/>
                </a:cubicBezTo>
                <a:cubicBezTo>
                  <a:pt x="f156" y="f174"/>
                  <a:pt x="f175" y="f131"/>
                  <a:pt x="f98" y="f145"/>
                </a:cubicBezTo>
                <a:cubicBezTo>
                  <a:pt x="f32" y="f145"/>
                  <a:pt x="f117" y="f145"/>
                  <a:pt x="f163" y="f145"/>
                </a:cubicBezTo>
                <a:close/>
                <a:moveTo>
                  <a:pt x="f77" y="f143"/>
                </a:moveTo>
                <a:cubicBezTo>
                  <a:pt x="f25" y="f132"/>
                  <a:pt x="f134" y="f147"/>
                  <a:pt x="f15" y="f145"/>
                </a:cubicBezTo>
                <a:cubicBezTo>
                  <a:pt x="f155" y="f145"/>
                  <a:pt x="f176" y="f145"/>
                  <a:pt x="f54" y="f145"/>
                </a:cubicBezTo>
                <a:cubicBezTo>
                  <a:pt x="f148" y="f130"/>
                  <a:pt x="f150" y="f29"/>
                  <a:pt x="f151" y="f174"/>
                </a:cubicBezTo>
                <a:cubicBezTo>
                  <a:pt x="f151" y="f27"/>
                  <a:pt x="f176" y="f74"/>
                  <a:pt x="f133" y="f74"/>
                </a:cubicBezTo>
                <a:cubicBezTo>
                  <a:pt x="f155" y="f74"/>
                  <a:pt x="f149" y="f143"/>
                  <a:pt x="f77" y="f143"/>
                </a:cubicBezTo>
                <a:close/>
                <a:moveTo>
                  <a:pt x="f30" y="f96"/>
                </a:moveTo>
                <a:cubicBezTo>
                  <a:pt x="f119" y="f89"/>
                  <a:pt x="f12" y="f66"/>
                  <a:pt x="f177" y="f19"/>
                </a:cubicBezTo>
                <a:cubicBezTo>
                  <a:pt x="f120" y="f95"/>
                  <a:pt x="f51" y="f19"/>
                  <a:pt x="f30" y="f96"/>
                </a:cubicBezTo>
                <a:close/>
                <a:moveTo>
                  <a:pt x="f146" y="f46"/>
                </a:moveTo>
                <a:cubicBezTo>
                  <a:pt x="f54" y="f18"/>
                  <a:pt x="f17" y="f95"/>
                  <a:pt x="f58" y="f19"/>
                </a:cubicBezTo>
                <a:cubicBezTo>
                  <a:pt x="f77" y="f66"/>
                  <a:pt x="f178" y="f89"/>
                  <a:pt x="f146" y="f46"/>
                </a:cubicBezTo>
                <a:close/>
                <a:moveTo>
                  <a:pt x="f127" y="f171"/>
                </a:moveTo>
                <a:cubicBezTo>
                  <a:pt x="f127" y="f95"/>
                  <a:pt x="f127" y="f70"/>
                  <a:pt x="f127" y="f71"/>
                </a:cubicBezTo>
                <a:cubicBezTo>
                  <a:pt x="f142" y="f164"/>
                  <a:pt x="f150" y="f12"/>
                  <a:pt x="f133" y="f120"/>
                </a:cubicBezTo>
                <a:cubicBezTo>
                  <a:pt x="f133" y="f120"/>
                  <a:pt x="f133" y="f120"/>
                  <a:pt x="f133" y="f163"/>
                </a:cubicBezTo>
                <a:cubicBezTo>
                  <a:pt x="f150" y="f35"/>
                  <a:pt x="f29" y="f16"/>
                  <a:pt x="f127" y="f171"/>
                </a:cubicBezTo>
                <a:close/>
                <a:moveTo>
                  <a:pt x="f117" y="f120"/>
                </a:moveTo>
                <a:cubicBezTo>
                  <a:pt x="f125" y="f12"/>
                  <a:pt x="f83" y="f164"/>
                  <a:pt x="f123" y="f71"/>
                </a:cubicBezTo>
                <a:cubicBezTo>
                  <a:pt x="f123" y="f70"/>
                  <a:pt x="f123" y="f95"/>
                  <a:pt x="f123" y="f171"/>
                </a:cubicBezTo>
                <a:cubicBezTo>
                  <a:pt x="f83" y="f16"/>
                  <a:pt x="f125" y="f35"/>
                  <a:pt x="f117" y="f120"/>
                </a:cubicBezTo>
                <a:close/>
                <a:moveTo>
                  <a:pt x="f17" y="f179"/>
                </a:moveTo>
                <a:cubicBezTo>
                  <a:pt x="f25" y="f159"/>
                  <a:pt x="f167" y="f58"/>
                  <a:pt x="f155" y="f75"/>
                </a:cubicBezTo>
                <a:cubicBezTo>
                  <a:pt x="f55" y="f180"/>
                  <a:pt x="f55" y="f180"/>
                  <a:pt x="f149" y="f105"/>
                </a:cubicBezTo>
                <a:cubicBezTo>
                  <a:pt x="f134" y="f11"/>
                  <a:pt x="f157" y="f76"/>
                  <a:pt x="f21" y="f106"/>
                </a:cubicBezTo>
                <a:cubicBezTo>
                  <a:pt x="f13" y="f56"/>
                  <a:pt x="f157" y="f17"/>
                  <a:pt x="f17" y="f17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BF8532F4-F4D5-4E1E-A147-2A39350E1A4D}"/>
              </a:ext>
            </a:extLst>
          </p:cNvPr>
          <p:cNvSpPr/>
          <p:nvPr/>
        </p:nvSpPr>
        <p:spPr>
          <a:xfrm>
            <a:off x="7834314" y="2012951"/>
            <a:ext cx="787398" cy="7921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6"/>
              <a:gd name="f7" fmla="val 227"/>
              <a:gd name="f8" fmla="val 216"/>
              <a:gd name="f9" fmla="val 217"/>
              <a:gd name="f10" fmla="val 208"/>
              <a:gd name="f11" fmla="val 200"/>
              <a:gd name="f12" fmla="val 191"/>
              <a:gd name="f13" fmla="val 189"/>
              <a:gd name="f14" fmla="val 187"/>
              <a:gd name="f15" fmla="val 185"/>
              <a:gd name="f16" fmla="val 183"/>
              <a:gd name="f17" fmla="val 219"/>
              <a:gd name="f18" fmla="val 182"/>
              <a:gd name="f19" fmla="val 221"/>
              <a:gd name="f20" fmla="val 222"/>
              <a:gd name="f21" fmla="val 225"/>
              <a:gd name="f22" fmla="val 197"/>
              <a:gd name="f23" fmla="val 210"/>
              <a:gd name="f24" fmla="val 224"/>
              <a:gd name="f25" fmla="val 218"/>
              <a:gd name="f26" fmla="val 202"/>
              <a:gd name="f27" fmla="val 194"/>
              <a:gd name="f28" fmla="val 142"/>
              <a:gd name="f29" fmla="val 90"/>
              <a:gd name="f30" fmla="val 38"/>
              <a:gd name="f31" fmla="val 14"/>
              <a:gd name="f32" fmla="val 1"/>
              <a:gd name="f33" fmla="val 214"/>
              <a:gd name="f34" fmla="val 190"/>
              <a:gd name="f35" fmla="val 139"/>
              <a:gd name="f36" fmla="val 88"/>
              <a:gd name="f37" fmla="val 37"/>
              <a:gd name="f38" fmla="val 23"/>
              <a:gd name="f39" fmla="val 6"/>
              <a:gd name="f40" fmla="val 12"/>
              <a:gd name="f41" fmla="val 18"/>
              <a:gd name="f42" fmla="val 29"/>
              <a:gd name="f43" fmla="val 41"/>
              <a:gd name="f44" fmla="val 52"/>
              <a:gd name="f45" fmla="val 7"/>
              <a:gd name="f46" fmla="val 58"/>
              <a:gd name="f47" fmla="val 11"/>
              <a:gd name="f48" fmla="val 62"/>
              <a:gd name="f49" fmla="val 17"/>
              <a:gd name="f50" fmla="val 26"/>
              <a:gd name="f51" fmla="val 61"/>
              <a:gd name="f52" fmla="val 36"/>
              <a:gd name="f53" fmla="val 47"/>
              <a:gd name="f54" fmla="val 65"/>
              <a:gd name="f55" fmla="val 68"/>
              <a:gd name="f56" fmla="val 71"/>
              <a:gd name="f57" fmla="val 119"/>
              <a:gd name="f58" fmla="val 167"/>
              <a:gd name="f59" fmla="val 92"/>
              <a:gd name="f60" fmla="val 117"/>
              <a:gd name="f61" fmla="val 141"/>
              <a:gd name="f62" fmla="val 143"/>
              <a:gd name="f63" fmla="val 146"/>
              <a:gd name="f64" fmla="val 147"/>
              <a:gd name="f65" fmla="val 149"/>
              <a:gd name="f66" fmla="val 151"/>
              <a:gd name="f67" fmla="val 120"/>
              <a:gd name="f68" fmla="val 98"/>
              <a:gd name="f69" fmla="val 77"/>
              <a:gd name="f70" fmla="val 74"/>
              <a:gd name="f71" fmla="val 164"/>
              <a:gd name="f72" fmla="val 114"/>
              <a:gd name="f73" fmla="val 70"/>
              <a:gd name="f74" fmla="val 73"/>
              <a:gd name="f75" fmla="val 113"/>
              <a:gd name="f76" fmla="val 154"/>
              <a:gd name="f77" fmla="val 196"/>
              <a:gd name="f78" fmla="val 207"/>
              <a:gd name="f79" fmla="val 124"/>
              <a:gd name="f80" fmla="val 161"/>
              <a:gd name="f81" fmla="val 198"/>
              <a:gd name="f82" fmla="val 87"/>
              <a:gd name="f83" fmla="val 31"/>
              <a:gd name="f84" fmla="val 20"/>
              <a:gd name="f85" fmla="val 206"/>
              <a:gd name="f86" fmla="val 205"/>
              <a:gd name="f87" fmla="val 213"/>
              <a:gd name="f88" fmla="val 24"/>
              <a:gd name="f89" fmla="val 40"/>
              <a:gd name="f90" fmla="val 45"/>
              <a:gd name="f91" fmla="val 99"/>
              <a:gd name="f92" fmla="val 153"/>
              <a:gd name="f93" fmla="val 212"/>
              <a:gd name="f94" fmla="val 89"/>
              <a:gd name="f95" fmla="val 174"/>
              <a:gd name="f96" fmla="val 177"/>
              <a:gd name="f97" fmla="val 60"/>
              <a:gd name="f98" fmla="val 59"/>
              <a:gd name="f99" fmla="val 56"/>
              <a:gd name="f100" fmla="val 181"/>
              <a:gd name="f101" fmla="val 53"/>
              <a:gd name="f102" fmla="val 51"/>
              <a:gd name="f103" fmla="val 178"/>
              <a:gd name="f104" fmla="val 168"/>
              <a:gd name="f105" fmla="val 15"/>
              <a:gd name="f106" fmla="val 16"/>
              <a:gd name="f107" fmla="val 193"/>
              <a:gd name="f108" fmla="val 21"/>
              <a:gd name="f109" fmla="val 32"/>
              <a:gd name="f110" fmla="val 85"/>
              <a:gd name="f111" fmla="val 199"/>
              <a:gd name="f112" fmla="val 138"/>
              <a:gd name="f113" fmla="val 195"/>
              <a:gd name="f114" fmla="val 152"/>
              <a:gd name="f115" fmla="val 107"/>
              <a:gd name="f116" fmla="val 166"/>
              <a:gd name="f117" fmla="val 162"/>
              <a:gd name="f118" fmla="val 160"/>
              <a:gd name="f119" fmla="val 157"/>
              <a:gd name="f120" fmla="val 28"/>
              <a:gd name="f121" fmla="val 49"/>
              <a:gd name="f122" fmla="val 42"/>
              <a:gd name="f123" fmla="val 13"/>
              <a:gd name="f124" fmla="val 10"/>
              <a:gd name="f125" fmla="val 78"/>
              <a:gd name="f126" fmla="val 121"/>
              <a:gd name="f127" fmla="val 165"/>
              <a:gd name="f128" fmla="val 170"/>
              <a:gd name="f129" fmla="val 159"/>
              <a:gd name="f130" fmla="+- 0 0 -90"/>
              <a:gd name="f131" fmla="*/ f3 1 226"/>
              <a:gd name="f132" fmla="*/ f4 1 227"/>
              <a:gd name="f133" fmla="val f5"/>
              <a:gd name="f134" fmla="val f6"/>
              <a:gd name="f135" fmla="val f7"/>
              <a:gd name="f136" fmla="*/ f130 f0 1"/>
              <a:gd name="f137" fmla="+- f135 0 f133"/>
              <a:gd name="f138" fmla="+- f134 0 f133"/>
              <a:gd name="f139" fmla="*/ f136 1 f2"/>
              <a:gd name="f140" fmla="*/ f138 1 226"/>
              <a:gd name="f141" fmla="*/ f137 1 227"/>
              <a:gd name="f142" fmla="*/ 216 f138 1"/>
              <a:gd name="f143" fmla="*/ 217 f137 1"/>
              <a:gd name="f144" fmla="*/ 191 f137 1"/>
              <a:gd name="f145" fmla="*/ 185 f137 1"/>
              <a:gd name="f146" fmla="*/ 221 f138 1"/>
              <a:gd name="f147" fmla="*/ 180 f137 1"/>
              <a:gd name="f148" fmla="*/ 225 f138 1"/>
              <a:gd name="f149" fmla="*/ 222 f137 1"/>
              <a:gd name="f150" fmla="*/ 218 f138 1"/>
              <a:gd name="f151" fmla="*/ 227 f137 1"/>
              <a:gd name="f152" fmla="*/ 194 f138 1"/>
              <a:gd name="f153" fmla="*/ 38 f138 1"/>
              <a:gd name="f154" fmla="*/ 1 f138 1"/>
              <a:gd name="f155" fmla="*/ 190 f137 1"/>
              <a:gd name="f156" fmla="*/ 0 f138 1"/>
              <a:gd name="f157" fmla="*/ 37 f137 1"/>
              <a:gd name="f158" fmla="*/ 18 f138 1"/>
              <a:gd name="f159" fmla="*/ 6 f137 1"/>
              <a:gd name="f160" fmla="*/ 52 f138 1"/>
              <a:gd name="f161" fmla="*/ 7 f137 1"/>
              <a:gd name="f162" fmla="*/ 62 f138 1"/>
              <a:gd name="f163" fmla="*/ 26 f137 1"/>
              <a:gd name="f164" fmla="*/ 58 f137 1"/>
              <a:gd name="f165" fmla="*/ 71 f138 1"/>
              <a:gd name="f166" fmla="*/ 226 f138 1"/>
              <a:gd name="f167" fmla="*/ 68 f137 1"/>
              <a:gd name="f168" fmla="*/ 141 f137 1"/>
              <a:gd name="f169" fmla="*/ 147 f137 1"/>
              <a:gd name="f170" fmla="*/ 151 f137 1"/>
              <a:gd name="f171" fmla="*/ 77 f137 1"/>
              <a:gd name="f172" fmla="*/ 196 f138 1"/>
              <a:gd name="f173" fmla="*/ 207 f138 1"/>
              <a:gd name="f174" fmla="*/ 88 f137 1"/>
              <a:gd name="f175" fmla="*/ 198 f137 1"/>
              <a:gd name="f176" fmla="*/ 197 f138 1"/>
              <a:gd name="f177" fmla="*/ 208 f137 1"/>
              <a:gd name="f178" fmla="*/ 31 f138 1"/>
              <a:gd name="f179" fmla="*/ 14 f138 1"/>
              <a:gd name="f180" fmla="*/ 205 f137 1"/>
              <a:gd name="f181" fmla="*/ 45 f138 1"/>
              <a:gd name="f182" fmla="*/ 87 f137 1"/>
              <a:gd name="f183" fmla="*/ 89 f137 1"/>
              <a:gd name="f184" fmla="*/ 174 f137 1"/>
              <a:gd name="f185" fmla="*/ 59 f138 1"/>
              <a:gd name="f186" fmla="*/ 182 f137 1"/>
              <a:gd name="f187" fmla="*/ 51 f138 1"/>
              <a:gd name="f188" fmla="*/ 178 f137 1"/>
              <a:gd name="f189" fmla="*/ 15 f138 1"/>
              <a:gd name="f190" fmla="*/ 16 f138 1"/>
              <a:gd name="f191" fmla="*/ 193 f137 1"/>
              <a:gd name="f192" fmla="*/ 32 f138 1"/>
              <a:gd name="f193" fmla="*/ 190 f138 1"/>
              <a:gd name="f194" fmla="*/ 199 f137 1"/>
              <a:gd name="f195" fmla="*/ 166 f137 1"/>
              <a:gd name="f196" fmla="*/ 157 f137 1"/>
              <a:gd name="f197" fmla="*/ 28 f137 1"/>
              <a:gd name="f198" fmla="*/ 42 f138 1"/>
              <a:gd name="f199" fmla="*/ 13 f137 1"/>
              <a:gd name="f200" fmla="*/ 10 f138 1"/>
              <a:gd name="f201" fmla="*/ 36 f137 1"/>
              <a:gd name="f202" fmla="*/ 164 f137 1"/>
              <a:gd name="f203" fmla="*/ 11 f138 1"/>
              <a:gd name="f204" fmla="*/ 170 f137 1"/>
              <a:gd name="f205" fmla="+- f139 0 f1"/>
              <a:gd name="f206" fmla="*/ f142 1 226"/>
              <a:gd name="f207" fmla="*/ f143 1 227"/>
              <a:gd name="f208" fmla="*/ f144 1 227"/>
              <a:gd name="f209" fmla="*/ f145 1 227"/>
              <a:gd name="f210" fmla="*/ f146 1 226"/>
              <a:gd name="f211" fmla="*/ f147 1 227"/>
              <a:gd name="f212" fmla="*/ f148 1 226"/>
              <a:gd name="f213" fmla="*/ f149 1 227"/>
              <a:gd name="f214" fmla="*/ f150 1 226"/>
              <a:gd name="f215" fmla="*/ f151 1 227"/>
              <a:gd name="f216" fmla="*/ f152 1 226"/>
              <a:gd name="f217" fmla="*/ f153 1 226"/>
              <a:gd name="f218" fmla="*/ f154 1 226"/>
              <a:gd name="f219" fmla="*/ f155 1 227"/>
              <a:gd name="f220" fmla="*/ f156 1 226"/>
              <a:gd name="f221" fmla="*/ f157 1 227"/>
              <a:gd name="f222" fmla="*/ f158 1 226"/>
              <a:gd name="f223" fmla="*/ f159 1 227"/>
              <a:gd name="f224" fmla="*/ f160 1 226"/>
              <a:gd name="f225" fmla="*/ f161 1 227"/>
              <a:gd name="f226" fmla="*/ f162 1 226"/>
              <a:gd name="f227" fmla="*/ f163 1 227"/>
              <a:gd name="f228" fmla="*/ f164 1 227"/>
              <a:gd name="f229" fmla="*/ f165 1 226"/>
              <a:gd name="f230" fmla="*/ f166 1 226"/>
              <a:gd name="f231" fmla="*/ f167 1 227"/>
              <a:gd name="f232" fmla="*/ f168 1 227"/>
              <a:gd name="f233" fmla="*/ f169 1 227"/>
              <a:gd name="f234" fmla="*/ f170 1 227"/>
              <a:gd name="f235" fmla="*/ f171 1 227"/>
              <a:gd name="f236" fmla="*/ f172 1 226"/>
              <a:gd name="f237" fmla="*/ f173 1 226"/>
              <a:gd name="f238" fmla="*/ f174 1 227"/>
              <a:gd name="f239" fmla="*/ f175 1 227"/>
              <a:gd name="f240" fmla="*/ f176 1 226"/>
              <a:gd name="f241" fmla="*/ f177 1 227"/>
              <a:gd name="f242" fmla="*/ f178 1 226"/>
              <a:gd name="f243" fmla="*/ f179 1 226"/>
              <a:gd name="f244" fmla="*/ f180 1 227"/>
              <a:gd name="f245" fmla="*/ f181 1 226"/>
              <a:gd name="f246" fmla="*/ f182 1 227"/>
              <a:gd name="f247" fmla="*/ f183 1 227"/>
              <a:gd name="f248" fmla="*/ f184 1 227"/>
              <a:gd name="f249" fmla="*/ f185 1 226"/>
              <a:gd name="f250" fmla="*/ f186 1 227"/>
              <a:gd name="f251" fmla="*/ f187 1 226"/>
              <a:gd name="f252" fmla="*/ f188 1 227"/>
              <a:gd name="f253" fmla="*/ f189 1 226"/>
              <a:gd name="f254" fmla="*/ f190 1 226"/>
              <a:gd name="f255" fmla="*/ f191 1 227"/>
              <a:gd name="f256" fmla="*/ f192 1 226"/>
              <a:gd name="f257" fmla="*/ f193 1 226"/>
              <a:gd name="f258" fmla="*/ f194 1 227"/>
              <a:gd name="f259" fmla="*/ f195 1 227"/>
              <a:gd name="f260" fmla="*/ f196 1 227"/>
              <a:gd name="f261" fmla="*/ f197 1 227"/>
              <a:gd name="f262" fmla="*/ f198 1 226"/>
              <a:gd name="f263" fmla="*/ f199 1 227"/>
              <a:gd name="f264" fmla="*/ f200 1 226"/>
              <a:gd name="f265" fmla="*/ f201 1 227"/>
              <a:gd name="f266" fmla="*/ f202 1 227"/>
              <a:gd name="f267" fmla="*/ f203 1 226"/>
              <a:gd name="f268" fmla="*/ f204 1 227"/>
              <a:gd name="f269" fmla="*/ 0 1 f140"/>
              <a:gd name="f270" fmla="*/ f134 1 f140"/>
              <a:gd name="f271" fmla="*/ 0 1 f141"/>
              <a:gd name="f272" fmla="*/ f135 1 f141"/>
              <a:gd name="f273" fmla="*/ f206 1 f140"/>
              <a:gd name="f274" fmla="*/ f207 1 f141"/>
              <a:gd name="f275" fmla="*/ f208 1 f141"/>
              <a:gd name="f276" fmla="*/ f209 1 f141"/>
              <a:gd name="f277" fmla="*/ f210 1 f140"/>
              <a:gd name="f278" fmla="*/ f211 1 f141"/>
              <a:gd name="f279" fmla="*/ f212 1 f140"/>
              <a:gd name="f280" fmla="*/ f213 1 f141"/>
              <a:gd name="f281" fmla="*/ f214 1 f140"/>
              <a:gd name="f282" fmla="*/ f215 1 f141"/>
              <a:gd name="f283" fmla="*/ f216 1 f140"/>
              <a:gd name="f284" fmla="*/ f217 1 f140"/>
              <a:gd name="f285" fmla="*/ f218 1 f140"/>
              <a:gd name="f286" fmla="*/ f219 1 f141"/>
              <a:gd name="f287" fmla="*/ f220 1 f140"/>
              <a:gd name="f288" fmla="*/ f221 1 f141"/>
              <a:gd name="f289" fmla="*/ f222 1 f140"/>
              <a:gd name="f290" fmla="*/ f223 1 f141"/>
              <a:gd name="f291" fmla="*/ f224 1 f140"/>
              <a:gd name="f292" fmla="*/ f225 1 f141"/>
              <a:gd name="f293" fmla="*/ f226 1 f140"/>
              <a:gd name="f294" fmla="*/ f227 1 f141"/>
              <a:gd name="f295" fmla="*/ f228 1 f141"/>
              <a:gd name="f296" fmla="*/ f229 1 f140"/>
              <a:gd name="f297" fmla="*/ f230 1 f140"/>
              <a:gd name="f298" fmla="*/ f231 1 f141"/>
              <a:gd name="f299" fmla="*/ f232 1 f141"/>
              <a:gd name="f300" fmla="*/ f233 1 f141"/>
              <a:gd name="f301" fmla="*/ f234 1 f141"/>
              <a:gd name="f302" fmla="*/ f235 1 f141"/>
              <a:gd name="f303" fmla="*/ f236 1 f140"/>
              <a:gd name="f304" fmla="*/ f237 1 f140"/>
              <a:gd name="f305" fmla="*/ f238 1 f141"/>
              <a:gd name="f306" fmla="*/ f239 1 f141"/>
              <a:gd name="f307" fmla="*/ f240 1 f140"/>
              <a:gd name="f308" fmla="*/ f241 1 f141"/>
              <a:gd name="f309" fmla="*/ f242 1 f140"/>
              <a:gd name="f310" fmla="*/ f243 1 f140"/>
              <a:gd name="f311" fmla="*/ f244 1 f141"/>
              <a:gd name="f312" fmla="*/ f245 1 f140"/>
              <a:gd name="f313" fmla="*/ f246 1 f141"/>
              <a:gd name="f314" fmla="*/ f247 1 f141"/>
              <a:gd name="f315" fmla="*/ f248 1 f141"/>
              <a:gd name="f316" fmla="*/ f249 1 f140"/>
              <a:gd name="f317" fmla="*/ f250 1 f141"/>
              <a:gd name="f318" fmla="*/ f251 1 f140"/>
              <a:gd name="f319" fmla="*/ f252 1 f141"/>
              <a:gd name="f320" fmla="*/ f253 1 f140"/>
              <a:gd name="f321" fmla="*/ f254 1 f140"/>
              <a:gd name="f322" fmla="*/ f255 1 f141"/>
              <a:gd name="f323" fmla="*/ f256 1 f140"/>
              <a:gd name="f324" fmla="*/ f257 1 f140"/>
              <a:gd name="f325" fmla="*/ f258 1 f141"/>
              <a:gd name="f326" fmla="*/ f259 1 f141"/>
              <a:gd name="f327" fmla="*/ f260 1 f141"/>
              <a:gd name="f328" fmla="*/ f261 1 f141"/>
              <a:gd name="f329" fmla="*/ f262 1 f140"/>
              <a:gd name="f330" fmla="*/ f263 1 f141"/>
              <a:gd name="f331" fmla="*/ f264 1 f140"/>
              <a:gd name="f332" fmla="*/ f265 1 f141"/>
              <a:gd name="f333" fmla="*/ f266 1 f141"/>
              <a:gd name="f334" fmla="*/ f267 1 f140"/>
              <a:gd name="f335" fmla="*/ f268 1 f141"/>
              <a:gd name="f336" fmla="*/ f269 f131 1"/>
              <a:gd name="f337" fmla="*/ f270 f131 1"/>
              <a:gd name="f338" fmla="*/ f272 f132 1"/>
              <a:gd name="f339" fmla="*/ f271 f132 1"/>
              <a:gd name="f340" fmla="*/ f273 f131 1"/>
              <a:gd name="f341" fmla="*/ f274 f132 1"/>
              <a:gd name="f342" fmla="*/ f275 f132 1"/>
              <a:gd name="f343" fmla="*/ f276 f132 1"/>
              <a:gd name="f344" fmla="*/ f277 f131 1"/>
              <a:gd name="f345" fmla="*/ f278 f132 1"/>
              <a:gd name="f346" fmla="*/ f279 f131 1"/>
              <a:gd name="f347" fmla="*/ f280 f132 1"/>
              <a:gd name="f348" fmla="*/ f281 f131 1"/>
              <a:gd name="f349" fmla="*/ f282 f132 1"/>
              <a:gd name="f350" fmla="*/ f283 f131 1"/>
              <a:gd name="f351" fmla="*/ f284 f131 1"/>
              <a:gd name="f352" fmla="*/ f285 f131 1"/>
              <a:gd name="f353" fmla="*/ f286 f132 1"/>
              <a:gd name="f354" fmla="*/ f287 f131 1"/>
              <a:gd name="f355" fmla="*/ f288 f132 1"/>
              <a:gd name="f356" fmla="*/ f289 f131 1"/>
              <a:gd name="f357" fmla="*/ f290 f132 1"/>
              <a:gd name="f358" fmla="*/ f291 f131 1"/>
              <a:gd name="f359" fmla="*/ f292 f132 1"/>
              <a:gd name="f360" fmla="*/ f293 f131 1"/>
              <a:gd name="f361" fmla="*/ f294 f132 1"/>
              <a:gd name="f362" fmla="*/ f295 f132 1"/>
              <a:gd name="f363" fmla="*/ f296 f131 1"/>
              <a:gd name="f364" fmla="*/ f297 f131 1"/>
              <a:gd name="f365" fmla="*/ f298 f132 1"/>
              <a:gd name="f366" fmla="*/ f299 f132 1"/>
              <a:gd name="f367" fmla="*/ f300 f132 1"/>
              <a:gd name="f368" fmla="*/ f301 f132 1"/>
              <a:gd name="f369" fmla="*/ f302 f132 1"/>
              <a:gd name="f370" fmla="*/ f303 f131 1"/>
              <a:gd name="f371" fmla="*/ f304 f131 1"/>
              <a:gd name="f372" fmla="*/ f305 f132 1"/>
              <a:gd name="f373" fmla="*/ f306 f132 1"/>
              <a:gd name="f374" fmla="*/ f307 f131 1"/>
              <a:gd name="f375" fmla="*/ f308 f132 1"/>
              <a:gd name="f376" fmla="*/ f309 f131 1"/>
              <a:gd name="f377" fmla="*/ f310 f131 1"/>
              <a:gd name="f378" fmla="*/ f311 f132 1"/>
              <a:gd name="f379" fmla="*/ f312 f131 1"/>
              <a:gd name="f380" fmla="*/ f313 f132 1"/>
              <a:gd name="f381" fmla="*/ f314 f132 1"/>
              <a:gd name="f382" fmla="*/ f315 f132 1"/>
              <a:gd name="f383" fmla="*/ f316 f131 1"/>
              <a:gd name="f384" fmla="*/ f317 f132 1"/>
              <a:gd name="f385" fmla="*/ f318 f131 1"/>
              <a:gd name="f386" fmla="*/ f319 f132 1"/>
              <a:gd name="f387" fmla="*/ f320 f131 1"/>
              <a:gd name="f388" fmla="*/ f321 f131 1"/>
              <a:gd name="f389" fmla="*/ f322 f132 1"/>
              <a:gd name="f390" fmla="*/ f323 f131 1"/>
              <a:gd name="f391" fmla="*/ f324 f131 1"/>
              <a:gd name="f392" fmla="*/ f325 f132 1"/>
              <a:gd name="f393" fmla="*/ f326 f132 1"/>
              <a:gd name="f394" fmla="*/ f327 f132 1"/>
              <a:gd name="f395" fmla="*/ f328 f132 1"/>
              <a:gd name="f396" fmla="*/ f329 f131 1"/>
              <a:gd name="f397" fmla="*/ f330 f132 1"/>
              <a:gd name="f398" fmla="*/ f331 f131 1"/>
              <a:gd name="f399" fmla="*/ f332 f132 1"/>
              <a:gd name="f400" fmla="*/ f333 f132 1"/>
              <a:gd name="f401" fmla="*/ f334 f131 1"/>
              <a:gd name="f402" fmla="*/ f335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40" y="f341"/>
              </a:cxn>
              <a:cxn ang="f205">
                <a:pos x="f340" y="f342"/>
              </a:cxn>
              <a:cxn ang="f205">
                <a:pos x="f340" y="f343"/>
              </a:cxn>
              <a:cxn ang="f205">
                <a:pos x="f344" y="f345"/>
              </a:cxn>
              <a:cxn ang="f205">
                <a:pos x="f346" y="f343"/>
              </a:cxn>
              <a:cxn ang="f205">
                <a:pos x="f346" y="f347"/>
              </a:cxn>
              <a:cxn ang="f205">
                <a:pos x="f348" y="f349"/>
              </a:cxn>
              <a:cxn ang="f205">
                <a:pos x="f350" y="f349"/>
              </a:cxn>
              <a:cxn ang="f205">
                <a:pos x="f351" y="f349"/>
              </a:cxn>
              <a:cxn ang="f205">
                <a:pos x="f352" y="f353"/>
              </a:cxn>
              <a:cxn ang="f205">
                <a:pos x="f354" y="f355"/>
              </a:cxn>
              <a:cxn ang="f205">
                <a:pos x="f356" y="f357"/>
              </a:cxn>
              <a:cxn ang="f205">
                <a:pos x="f358" y="f359"/>
              </a:cxn>
              <a:cxn ang="f205">
                <a:pos x="f360" y="f361"/>
              </a:cxn>
              <a:cxn ang="f205">
                <a:pos x="f360" y="f362"/>
              </a:cxn>
              <a:cxn ang="f205">
                <a:pos x="f363" y="f362"/>
              </a:cxn>
              <a:cxn ang="f205">
                <a:pos x="f340" y="f362"/>
              </a:cxn>
              <a:cxn ang="f205">
                <a:pos x="f364" y="f365"/>
              </a:cxn>
              <a:cxn ang="f205">
                <a:pos x="f364" y="f366"/>
              </a:cxn>
              <a:cxn ang="f205">
                <a:pos x="f346" y="f367"/>
              </a:cxn>
              <a:cxn ang="f205">
                <a:pos x="f344" y="f368"/>
              </a:cxn>
              <a:cxn ang="f205">
                <a:pos x="f340" y="f367"/>
              </a:cxn>
              <a:cxn ang="f205">
                <a:pos x="f340" y="f366"/>
              </a:cxn>
              <a:cxn ang="f205">
                <a:pos x="f340" y="f369"/>
              </a:cxn>
              <a:cxn ang="f205">
                <a:pos x="f340" y="f365"/>
              </a:cxn>
              <a:cxn ang="f205">
                <a:pos x="f360" y="f365"/>
              </a:cxn>
              <a:cxn ang="f205">
                <a:pos x="f360" y="f369"/>
              </a:cxn>
              <a:cxn ang="f205">
                <a:pos x="f363" y="f369"/>
              </a:cxn>
              <a:cxn ang="f205">
                <a:pos x="f370" y="f369"/>
              </a:cxn>
              <a:cxn ang="f205">
                <a:pos x="f371" y="f372"/>
              </a:cxn>
              <a:cxn ang="f205">
                <a:pos x="f371" y="f373"/>
              </a:cxn>
              <a:cxn ang="f205">
                <a:pos x="f374" y="f375"/>
              </a:cxn>
              <a:cxn ang="f205">
                <a:pos x="f376" y="f375"/>
              </a:cxn>
              <a:cxn ang="f205">
                <a:pos x="f377" y="f378"/>
              </a:cxn>
              <a:cxn ang="f205">
                <a:pos x="f376" y="f341"/>
              </a:cxn>
              <a:cxn ang="f205">
                <a:pos x="f379" y="f341"/>
              </a:cxn>
              <a:cxn ang="f205">
                <a:pos x="f371" y="f341"/>
              </a:cxn>
              <a:cxn ang="f205">
                <a:pos x="f340" y="f341"/>
              </a:cxn>
              <a:cxn ang="f205">
                <a:pos x="f360" y="f380"/>
              </a:cxn>
              <a:cxn ang="f205">
                <a:pos x="f360" y="f381"/>
              </a:cxn>
              <a:cxn ang="f205">
                <a:pos x="f360" y="f382"/>
              </a:cxn>
              <a:cxn ang="f205">
                <a:pos x="f383" y="f384"/>
              </a:cxn>
              <a:cxn ang="f205">
                <a:pos x="f385" y="f386"/>
              </a:cxn>
              <a:cxn ang="f205">
                <a:pos x="f387" y="f345"/>
              </a:cxn>
              <a:cxn ang="f205">
                <a:pos x="f388" y="f389"/>
              </a:cxn>
              <a:cxn ang="f205">
                <a:pos x="f390" y="f373"/>
              </a:cxn>
              <a:cxn ang="f205">
                <a:pos x="f391" y="f392"/>
              </a:cxn>
              <a:cxn ang="f205">
                <a:pos x="f374" y="f373"/>
              </a:cxn>
              <a:cxn ang="f205">
                <a:pos x="f374" y="f380"/>
              </a:cxn>
              <a:cxn ang="f205">
                <a:pos x="f360" y="f380"/>
              </a:cxn>
              <a:cxn ang="f205">
                <a:pos x="f358" y="f393"/>
              </a:cxn>
              <a:cxn ang="f205">
                <a:pos x="f358" y="f394"/>
              </a:cxn>
              <a:cxn ang="f205">
                <a:pos x="f358" y="f395"/>
              </a:cxn>
              <a:cxn ang="f205">
                <a:pos x="f396" y="f397"/>
              </a:cxn>
              <a:cxn ang="f205">
                <a:pos x="f398" y="f399"/>
              </a:cxn>
              <a:cxn ang="f205">
                <a:pos x="f398" y="f400"/>
              </a:cxn>
              <a:cxn ang="f205">
                <a:pos x="f401" y="f402"/>
              </a:cxn>
              <a:cxn ang="f205">
                <a:pos x="f358" y="f393"/>
              </a:cxn>
            </a:cxnLst>
            <a:rect l="f336" t="f339" r="f337" b="f338"/>
            <a:pathLst>
              <a:path w="226" h="227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4"/>
                  <a:pt x="f8" y="f15"/>
                </a:cubicBezTo>
                <a:cubicBezTo>
                  <a:pt x="f9" y="f16"/>
                  <a:pt x="f17" y="f18"/>
                  <a:pt x="f19" y="f2"/>
                </a:cubicBezTo>
                <a:cubicBezTo>
                  <a:pt x="f20" y="f18"/>
                  <a:pt x="f21" y="f16"/>
                  <a:pt x="f21" y="f15"/>
                </a:cubicBezTo>
                <a:cubicBezTo>
                  <a:pt x="f6" y="f22"/>
                  <a:pt x="f6" y="f23"/>
                  <a:pt x="f21" y="f20"/>
                </a:cubicBezTo>
                <a:cubicBezTo>
                  <a:pt x="f21" y="f24"/>
                  <a:pt x="f19" y="f7"/>
                  <a:pt x="f25" y="f7"/>
                </a:cubicBezTo>
                <a:cubicBezTo>
                  <a:pt x="f23" y="f7"/>
                  <a:pt x="f26" y="f7"/>
                  <a:pt x="f27" y="f7"/>
                </a:cubicBezTo>
                <a:cubicBezTo>
                  <a:pt x="f28" y="f7"/>
                  <a:pt x="f29" y="f7"/>
                  <a:pt x="f30" y="f7"/>
                </a:cubicBezTo>
                <a:cubicBezTo>
                  <a:pt x="f31" y="f7"/>
                  <a:pt x="f32" y="f33"/>
                  <a:pt x="f32" y="f34"/>
                </a:cubicBezTo>
                <a:cubicBezTo>
                  <a:pt x="f32" y="f35"/>
                  <a:pt x="f32" y="f36"/>
                  <a:pt x="f5" y="f37"/>
                </a:cubicBezTo>
                <a:cubicBezTo>
                  <a:pt x="f5" y="f38"/>
                  <a:pt x="f39" y="f40"/>
                  <a:pt x="f41" y="f39"/>
                </a:cubicBezTo>
                <a:cubicBezTo>
                  <a:pt x="f42" y="f5"/>
                  <a:pt x="f43" y="f5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51" y="f52"/>
                  <a:pt x="f48" y="f53"/>
                  <a:pt x="f48" y="f46"/>
                </a:cubicBezTo>
                <a:cubicBezTo>
                  <a:pt x="f54" y="f46"/>
                  <a:pt x="f55" y="f46"/>
                  <a:pt x="f56" y="f46"/>
                </a:cubicBezTo>
                <a:cubicBezTo>
                  <a:pt x="f57" y="f46"/>
                  <a:pt x="f58" y="f46"/>
                  <a:pt x="f8" y="f46"/>
                </a:cubicBezTo>
                <a:cubicBezTo>
                  <a:pt x="f21" y="f46"/>
                  <a:pt x="f6" y="f46"/>
                  <a:pt x="f6" y="f55"/>
                </a:cubicBezTo>
                <a:cubicBezTo>
                  <a:pt x="f6" y="f59"/>
                  <a:pt x="f6" y="f60"/>
                  <a:pt x="f6" y="f61"/>
                </a:cubicBezTo>
                <a:cubicBezTo>
                  <a:pt x="f6" y="f62"/>
                  <a:pt x="f6" y="f63"/>
                  <a:pt x="f21" y="f64"/>
                </a:cubicBezTo>
                <a:cubicBezTo>
                  <a:pt x="f21" y="f65"/>
                  <a:pt x="f20" y="f66"/>
                  <a:pt x="f19" y="f66"/>
                </a:cubicBezTo>
                <a:cubicBezTo>
                  <a:pt x="f17" y="f66"/>
                  <a:pt x="f9" y="f65"/>
                  <a:pt x="f8" y="f64"/>
                </a:cubicBezTo>
                <a:cubicBezTo>
                  <a:pt x="f8" y="f63"/>
                  <a:pt x="f8" y="f62"/>
                  <a:pt x="f8" y="f61"/>
                </a:cubicBezTo>
                <a:cubicBezTo>
                  <a:pt x="f8" y="f67"/>
                  <a:pt x="f8" y="f68"/>
                  <a:pt x="f8" y="f69"/>
                </a:cubicBezTo>
                <a:cubicBezTo>
                  <a:pt x="f8" y="f70"/>
                  <a:pt x="f8" y="f56"/>
                  <a:pt x="f8" y="f55"/>
                </a:cubicBezTo>
                <a:cubicBezTo>
                  <a:pt x="f71" y="f55"/>
                  <a:pt x="f72" y="f55"/>
                  <a:pt x="f48" y="f55"/>
                </a:cubicBezTo>
                <a:cubicBezTo>
                  <a:pt x="f48" y="f73"/>
                  <a:pt x="f48" y="f74"/>
                  <a:pt x="f48" y="f69"/>
                </a:cubicBezTo>
                <a:cubicBezTo>
                  <a:pt x="f54" y="f69"/>
                  <a:pt x="f55" y="f69"/>
                  <a:pt x="f56" y="f69"/>
                </a:cubicBezTo>
                <a:cubicBezTo>
                  <a:pt x="f75" y="f69"/>
                  <a:pt x="f76" y="f69"/>
                  <a:pt x="f77" y="f69"/>
                </a:cubicBezTo>
                <a:cubicBezTo>
                  <a:pt x="f78" y="f69"/>
                  <a:pt x="f78" y="f69"/>
                  <a:pt x="f78" y="f36"/>
                </a:cubicBezTo>
                <a:cubicBezTo>
                  <a:pt x="f78" y="f79"/>
                  <a:pt x="f78" y="f80"/>
                  <a:pt x="f78" y="f81"/>
                </a:cubicBezTo>
                <a:cubicBezTo>
                  <a:pt x="f78" y="f10"/>
                  <a:pt x="f78" y="f10"/>
                  <a:pt x="f22" y="f10"/>
                </a:cubicBezTo>
                <a:cubicBezTo>
                  <a:pt x="f28" y="f10"/>
                  <a:pt x="f82" y="f10"/>
                  <a:pt x="f83" y="f10"/>
                </a:cubicBezTo>
                <a:cubicBezTo>
                  <a:pt x="f50" y="f10"/>
                  <a:pt x="f84" y="f85"/>
                  <a:pt x="f31" y="f86"/>
                </a:cubicBezTo>
                <a:cubicBezTo>
                  <a:pt x="f49" y="f87"/>
                  <a:pt x="f88" y="f8"/>
                  <a:pt x="f83" y="f9"/>
                </a:cubicBezTo>
                <a:cubicBezTo>
                  <a:pt x="f52" y="f25"/>
                  <a:pt x="f89" y="f9"/>
                  <a:pt x="f90" y="f9"/>
                </a:cubicBezTo>
                <a:cubicBezTo>
                  <a:pt x="f91" y="f9"/>
                  <a:pt x="f92" y="f9"/>
                  <a:pt x="f78" y="f9"/>
                </a:cubicBezTo>
                <a:cubicBezTo>
                  <a:pt x="f23" y="f9"/>
                  <a:pt x="f93" y="f9"/>
                  <a:pt x="f8" y="f9"/>
                </a:cubicBezTo>
                <a:close/>
                <a:moveTo>
                  <a:pt x="f48" y="f82"/>
                </a:moveTo>
                <a:cubicBezTo>
                  <a:pt x="f48" y="f36"/>
                  <a:pt x="f48" y="f94"/>
                  <a:pt x="f48" y="f94"/>
                </a:cubicBezTo>
                <a:cubicBezTo>
                  <a:pt x="f48" y="f60"/>
                  <a:pt x="f48" y="f63"/>
                  <a:pt x="f48" y="f95"/>
                </a:cubicBezTo>
                <a:cubicBezTo>
                  <a:pt x="f51" y="f96"/>
                  <a:pt x="f97" y="f2"/>
                  <a:pt x="f98" y="f18"/>
                </a:cubicBezTo>
                <a:cubicBezTo>
                  <a:pt x="f99" y="f100"/>
                  <a:pt x="f101" y="f2"/>
                  <a:pt x="f102" y="f103"/>
                </a:cubicBezTo>
                <a:cubicBezTo>
                  <a:pt x="f89" y="f58"/>
                  <a:pt x="f38" y="f104"/>
                  <a:pt x="f105" y="f2"/>
                </a:cubicBezTo>
                <a:cubicBezTo>
                  <a:pt x="f47" y="f15"/>
                  <a:pt x="f47" y="f34"/>
                  <a:pt x="f106" y="f107"/>
                </a:cubicBezTo>
                <a:cubicBezTo>
                  <a:pt x="f108" y="f77"/>
                  <a:pt x="f50" y="f81"/>
                  <a:pt x="f109" y="f81"/>
                </a:cubicBezTo>
                <a:cubicBezTo>
                  <a:pt x="f110" y="f111"/>
                  <a:pt x="f112" y="f111"/>
                  <a:pt x="f34" y="f111"/>
                </a:cubicBezTo>
                <a:cubicBezTo>
                  <a:pt x="f107" y="f111"/>
                  <a:pt x="f113" y="f81"/>
                  <a:pt x="f22" y="f81"/>
                </a:cubicBezTo>
                <a:cubicBezTo>
                  <a:pt x="f22" y="f80"/>
                  <a:pt x="f22" y="f79"/>
                  <a:pt x="f22" y="f82"/>
                </a:cubicBezTo>
                <a:cubicBezTo>
                  <a:pt x="f114" y="f82"/>
                  <a:pt x="f115" y="f82"/>
                  <a:pt x="f48" y="f82"/>
                </a:cubicBezTo>
                <a:close/>
                <a:moveTo>
                  <a:pt x="f44" y="f116"/>
                </a:moveTo>
                <a:cubicBezTo>
                  <a:pt x="f44" y="f117"/>
                  <a:pt x="f44" y="f118"/>
                  <a:pt x="f44" y="f119"/>
                </a:cubicBezTo>
                <a:cubicBezTo>
                  <a:pt x="f44" y="f72"/>
                  <a:pt x="f44" y="f56"/>
                  <a:pt x="f44" y="f120"/>
                </a:cubicBezTo>
                <a:cubicBezTo>
                  <a:pt x="f101" y="f84"/>
                  <a:pt x="f121" y="f106"/>
                  <a:pt x="f122" y="f123"/>
                </a:cubicBezTo>
                <a:cubicBezTo>
                  <a:pt x="f50" y="f45"/>
                  <a:pt x="f124" y="f41"/>
                  <a:pt x="f124" y="f52"/>
                </a:cubicBezTo>
                <a:cubicBezTo>
                  <a:pt x="f124" y="f125"/>
                  <a:pt x="f124" y="f126"/>
                  <a:pt x="f124" y="f71"/>
                </a:cubicBezTo>
                <a:cubicBezTo>
                  <a:pt x="f124" y="f127"/>
                  <a:pt x="f47" y="f58"/>
                  <a:pt x="f47" y="f128"/>
                </a:cubicBezTo>
                <a:cubicBezTo>
                  <a:pt x="f88" y="f118"/>
                  <a:pt x="f37" y="f129"/>
                  <a:pt x="f44" y="f11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22E575FC-2C14-4C81-A2E7-C7230FA878B8}"/>
              </a:ext>
            </a:extLst>
          </p:cNvPr>
          <p:cNvSpPr/>
          <p:nvPr/>
        </p:nvSpPr>
        <p:spPr>
          <a:xfrm>
            <a:off x="6227758" y="3843342"/>
            <a:ext cx="565154" cy="7953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"/>
              <a:gd name="f7" fmla="val 228"/>
              <a:gd name="f8" fmla="val 62"/>
              <a:gd name="f9" fmla="val 58"/>
              <a:gd name="f10" fmla="val 54"/>
              <a:gd name="f11" fmla="val 49"/>
              <a:gd name="f12" fmla="val 189"/>
              <a:gd name="f13" fmla="val 50"/>
              <a:gd name="f14" fmla="val 197"/>
              <a:gd name="f15" fmla="val 205"/>
              <a:gd name="f16" fmla="val 208"/>
              <a:gd name="f17" fmla="val 46"/>
              <a:gd name="f18" fmla="val 210"/>
              <a:gd name="f19" fmla="val 44"/>
              <a:gd name="f20" fmla="val 213"/>
              <a:gd name="f21" fmla="val 43"/>
              <a:gd name="f22" fmla="val 40"/>
              <a:gd name="f23" fmla="val 181"/>
              <a:gd name="f24" fmla="val 36"/>
              <a:gd name="f25" fmla="val 32"/>
              <a:gd name="f26" fmla="val 27"/>
              <a:gd name="f27" fmla="val 25"/>
              <a:gd name="f28" fmla="val 191"/>
              <a:gd name="f29" fmla="val 24"/>
              <a:gd name="f30" fmla="val 202"/>
              <a:gd name="f31" fmla="val 22"/>
              <a:gd name="f32" fmla="val 216"/>
              <a:gd name="f33" fmla="val 219"/>
              <a:gd name="f34" fmla="val 21"/>
              <a:gd name="f35" fmla="val 221"/>
              <a:gd name="f36" fmla="val 20"/>
              <a:gd name="f37" fmla="val 223"/>
              <a:gd name="f38" fmla="val 18"/>
              <a:gd name="f39" fmla="val 225"/>
              <a:gd name="f40" fmla="val 16"/>
              <a:gd name="f41" fmla="val 226"/>
              <a:gd name="f42" fmla="val 15"/>
              <a:gd name="f43" fmla="val 224"/>
              <a:gd name="f44" fmla="val 12"/>
              <a:gd name="f45" fmla="val 222"/>
              <a:gd name="f46" fmla="val 220"/>
              <a:gd name="f47" fmla="val 13"/>
              <a:gd name="f48" fmla="val 211"/>
              <a:gd name="f49" fmla="val 14"/>
              <a:gd name="f50" fmla="val 201"/>
              <a:gd name="f51" fmla="val 192"/>
              <a:gd name="f52" fmla="val 19"/>
              <a:gd name="f53" fmla="val 168"/>
              <a:gd name="f54" fmla="val 143"/>
              <a:gd name="f55" fmla="val 118"/>
              <a:gd name="f56" fmla="val 26"/>
              <a:gd name="f57" fmla="val 112"/>
              <a:gd name="f58" fmla="val 106"/>
              <a:gd name="f59" fmla="val 100"/>
              <a:gd name="f60" fmla="val 94"/>
              <a:gd name="f61" fmla="val 95"/>
              <a:gd name="f62" fmla="val 11"/>
              <a:gd name="f63" fmla="val 96"/>
              <a:gd name="f64" fmla="val 5"/>
              <a:gd name="f65" fmla="val 2"/>
              <a:gd name="f66" fmla="val 93"/>
              <a:gd name="f67" fmla="val 87"/>
              <a:gd name="f68" fmla="val 3"/>
              <a:gd name="f69" fmla="val 85"/>
              <a:gd name="f70" fmla="val 83"/>
              <a:gd name="f71" fmla="val 82"/>
              <a:gd name="f72" fmla="val 69"/>
              <a:gd name="f73" fmla="val 67"/>
              <a:gd name="f74" fmla="val 39"/>
              <a:gd name="f75" fmla="val 57"/>
              <a:gd name="f76" fmla="val 53"/>
              <a:gd name="f77" fmla="val 51"/>
              <a:gd name="f78" fmla="val 84"/>
              <a:gd name="f79" fmla="val 47"/>
              <a:gd name="f80" fmla="val 98"/>
              <a:gd name="f81" fmla="val 114"/>
              <a:gd name="f82" fmla="val 109"/>
              <a:gd name="f83" fmla="val 108"/>
              <a:gd name="f84" fmla="val 122"/>
              <a:gd name="f85" fmla="val 4"/>
              <a:gd name="f86" fmla="val 129"/>
              <a:gd name="f87" fmla="val 138"/>
              <a:gd name="f88" fmla="val 1"/>
              <a:gd name="f89" fmla="val 144"/>
              <a:gd name="f90" fmla="val 6"/>
              <a:gd name="f91" fmla="val 155"/>
              <a:gd name="f92" fmla="val 28"/>
              <a:gd name="f93" fmla="val 148"/>
              <a:gd name="f94" fmla="val 158"/>
              <a:gd name="f95" fmla="val 45"/>
              <a:gd name="f96" fmla="val 160"/>
              <a:gd name="f97" fmla="val 64"/>
              <a:gd name="f98" fmla="val 159"/>
              <a:gd name="f99" fmla="val 103"/>
              <a:gd name="f100" fmla="val 142"/>
              <a:gd name="f101" fmla="val 198"/>
              <a:gd name="f102" fmla="val 161"/>
              <a:gd name="f103" fmla="val 207"/>
              <a:gd name="f104" fmla="val 214"/>
              <a:gd name="f105" fmla="val 149"/>
              <a:gd name="f106" fmla="val 139"/>
              <a:gd name="f107" fmla="val 132"/>
              <a:gd name="f108" fmla="val 133"/>
              <a:gd name="f109" fmla="val 212"/>
              <a:gd name="f110" fmla="val 203"/>
              <a:gd name="f111" fmla="val 135"/>
              <a:gd name="f112" fmla="val 136"/>
              <a:gd name="f113" fmla="val 140"/>
              <a:gd name="f114" fmla="val 141"/>
              <a:gd name="f115" fmla="val 204"/>
              <a:gd name="f116" fmla="val 146"/>
              <a:gd name="f117" fmla="val 217"/>
              <a:gd name="f118" fmla="val 215"/>
              <a:gd name="f119" fmla="val 151"/>
              <a:gd name="f120" fmla="val 152"/>
              <a:gd name="f121" fmla="val 187"/>
              <a:gd name="f122" fmla="val 150"/>
              <a:gd name="f123" fmla="val 164"/>
              <a:gd name="f124" fmla="val 127"/>
              <a:gd name="f125" fmla="val 128"/>
              <a:gd name="f126" fmla="val 131"/>
              <a:gd name="f127" fmla="val 124"/>
              <a:gd name="f128" fmla="val 117"/>
              <a:gd name="f129" fmla="val 113"/>
              <a:gd name="f130" fmla="val 111"/>
              <a:gd name="f131" fmla="val 110"/>
              <a:gd name="f132" fmla="val 134"/>
              <a:gd name="f133" fmla="val 107"/>
              <a:gd name="f134" fmla="val 101"/>
              <a:gd name="f135" fmla="val 99"/>
              <a:gd name="f136" fmla="val 176"/>
              <a:gd name="f137" fmla="val 97"/>
              <a:gd name="f138" fmla="val 188"/>
              <a:gd name="f139" fmla="val 200"/>
              <a:gd name="f140" fmla="val 104"/>
              <a:gd name="f141" fmla="val 190"/>
              <a:gd name="f142" fmla="val 170"/>
              <a:gd name="f143" fmla="val 115"/>
              <a:gd name="f144" fmla="val 130"/>
              <a:gd name="f145" fmla="val 137"/>
              <a:gd name="f146" fmla="val 157"/>
              <a:gd name="f147" fmla="val 167"/>
              <a:gd name="f148" fmla="val 171"/>
              <a:gd name="f149" fmla="val 172"/>
              <a:gd name="f150" fmla="val 174"/>
              <a:gd name="f151" fmla="val 126"/>
              <a:gd name="f152" fmla="val 153"/>
              <a:gd name="f153" fmla="val 125"/>
              <a:gd name="f154" fmla="val 156"/>
              <a:gd name="f155" fmla="val 119"/>
              <a:gd name="f156" fmla="val 116"/>
              <a:gd name="f157" fmla="val 218"/>
              <a:gd name="f158" fmla="val 227"/>
              <a:gd name="f159" fmla="val 92"/>
              <a:gd name="f160" fmla="val 89"/>
              <a:gd name="f161" fmla="val 88"/>
              <a:gd name="f162" fmla="val 105"/>
              <a:gd name="f163" fmla="val 102"/>
              <a:gd name="f164" fmla="val 90"/>
              <a:gd name="f165" fmla="val 78"/>
              <a:gd name="f166" fmla="val 66"/>
              <a:gd name="f167" fmla="val 63"/>
              <a:gd name="f168" fmla="val 65"/>
              <a:gd name="f169" fmla="val 70"/>
              <a:gd name="f170" fmla="val 72"/>
              <a:gd name="f171" fmla="val 75"/>
              <a:gd name="f172" fmla="val 77"/>
              <a:gd name="f173" fmla="val 73"/>
              <a:gd name="f174" fmla="val 71"/>
              <a:gd name="f175" fmla="val 68"/>
              <a:gd name="f176" fmla="val 194"/>
              <a:gd name="f177" fmla="val 55"/>
              <a:gd name="f178" fmla="val 121"/>
              <a:gd name="f179" fmla="val 59"/>
              <a:gd name="f180" fmla="val 80"/>
              <a:gd name="f181" fmla="val 81"/>
              <a:gd name="f182" fmla="val 61"/>
              <a:gd name="f183" fmla="val 91"/>
              <a:gd name="f184" fmla="val 120"/>
              <a:gd name="f185" fmla="val 33"/>
              <a:gd name="f186" fmla="val 154"/>
              <a:gd name="f187" fmla="val 123"/>
              <a:gd name="f188" fmla="val 38"/>
              <a:gd name="f189" fmla="val 35"/>
              <a:gd name="f190" fmla="val 34"/>
              <a:gd name="f191" fmla="val 31"/>
              <a:gd name="f192" fmla="val 30"/>
              <a:gd name="f193" fmla="val 29"/>
              <a:gd name="f194" fmla="val 52"/>
              <a:gd name="f195" fmla="val 76"/>
              <a:gd name="f196" fmla="val 41"/>
              <a:gd name="f197" fmla="val 79"/>
              <a:gd name="f198" fmla="val 37"/>
              <a:gd name="f199" fmla="val 74"/>
              <a:gd name="f200" fmla="val 42"/>
              <a:gd name="f201" fmla="val 48"/>
              <a:gd name="f202" fmla="val 86"/>
              <a:gd name="f203" fmla="val 17"/>
              <a:gd name="f204" fmla="+- 0 0 -90"/>
              <a:gd name="f205" fmla="*/ f3 1 162"/>
              <a:gd name="f206" fmla="*/ f4 1 228"/>
              <a:gd name="f207" fmla="val f5"/>
              <a:gd name="f208" fmla="val f6"/>
              <a:gd name="f209" fmla="val f7"/>
              <a:gd name="f210" fmla="*/ f204 f0 1"/>
              <a:gd name="f211" fmla="+- f209 0 f207"/>
              <a:gd name="f212" fmla="+- f208 0 f207"/>
              <a:gd name="f213" fmla="*/ f210 1 f2"/>
              <a:gd name="f214" fmla="*/ f212 1 162"/>
              <a:gd name="f215" fmla="*/ f211 1 228"/>
              <a:gd name="f216" fmla="*/ 49 f212 1"/>
              <a:gd name="f217" fmla="*/ 180 f211 1"/>
              <a:gd name="f218" fmla="*/ 44 f212 1"/>
              <a:gd name="f219" fmla="*/ 213 f211 1"/>
              <a:gd name="f220" fmla="*/ 40 f212 1"/>
              <a:gd name="f221" fmla="*/ 181 f211 1"/>
              <a:gd name="f222" fmla="*/ 22 f212 1"/>
              <a:gd name="f223" fmla="*/ 16 f212 1"/>
              <a:gd name="f224" fmla="*/ 226 f211 1"/>
              <a:gd name="f225" fmla="*/ 192 f211 1"/>
              <a:gd name="f226" fmla="*/ 24 f212 1"/>
              <a:gd name="f227" fmla="*/ 100 f211 1"/>
              <a:gd name="f228" fmla="*/ 2 f212 1"/>
              <a:gd name="f229" fmla="*/ 87 f211 1"/>
              <a:gd name="f230" fmla="*/ 67 f211 1"/>
              <a:gd name="f231" fmla="*/ 69 f212 1"/>
              <a:gd name="f232" fmla="*/ 51 f211 1"/>
              <a:gd name="f233" fmla="*/ 122 f212 1"/>
              <a:gd name="f234" fmla="*/ 4 f211 1"/>
              <a:gd name="f235" fmla="*/ 148 f212 1"/>
              <a:gd name="f236" fmla="*/ 40 f211 1"/>
              <a:gd name="f237" fmla="*/ 158 f212 1"/>
              <a:gd name="f238" fmla="*/ 155 f212 1"/>
              <a:gd name="f239" fmla="*/ 224 f211 1"/>
              <a:gd name="f240" fmla="*/ 132 f212 1"/>
              <a:gd name="f241" fmla="*/ 205 f211 1"/>
              <a:gd name="f242" fmla="*/ 141 f212 1"/>
              <a:gd name="f243" fmla="*/ 204 f211 1"/>
              <a:gd name="f244" fmla="*/ 217 f211 1"/>
              <a:gd name="f245" fmla="*/ 152 f212 1"/>
              <a:gd name="f246" fmla="*/ 211 f211 1"/>
              <a:gd name="f247" fmla="*/ 138 f212 1"/>
              <a:gd name="f248" fmla="*/ 128 f211 1"/>
              <a:gd name="f249" fmla="*/ 110 f212 1"/>
              <a:gd name="f250" fmla="*/ 134 f211 1"/>
              <a:gd name="f251" fmla="*/ 98 f212 1"/>
              <a:gd name="f252" fmla="*/ 212 f211 1"/>
              <a:gd name="f253" fmla="*/ 107 f212 1"/>
              <a:gd name="f254" fmla="*/ 210 f211 1"/>
              <a:gd name="f255" fmla="*/ 135 f212 1"/>
              <a:gd name="f256" fmla="*/ 144 f211 1"/>
              <a:gd name="f257" fmla="*/ 172 f211 1"/>
              <a:gd name="f258" fmla="*/ 129 f212 1"/>
              <a:gd name="f259" fmla="*/ 152 f211 1"/>
              <a:gd name="f260" fmla="*/ 124 f212 1"/>
              <a:gd name="f261" fmla="*/ 156 f211 1"/>
              <a:gd name="f262" fmla="*/ 113 f212 1"/>
              <a:gd name="f263" fmla="*/ 221 f211 1"/>
              <a:gd name="f264" fmla="*/ 88 f212 1"/>
              <a:gd name="f265" fmla="*/ 102 f212 1"/>
              <a:gd name="f266" fmla="*/ 92 f211 1"/>
              <a:gd name="f267" fmla="*/ 63 f212 1"/>
              <a:gd name="f268" fmla="*/ 109 f211 1"/>
              <a:gd name="f269" fmla="*/ 77 f212 1"/>
              <a:gd name="f270" fmla="*/ 220 f211 1"/>
              <a:gd name="f271" fmla="*/ 68 f212 1"/>
              <a:gd name="f272" fmla="*/ 151 f212 1"/>
              <a:gd name="f273" fmla="*/ 118 f211 1"/>
              <a:gd name="f274" fmla="*/ 146 f212 1"/>
              <a:gd name="f275" fmla="*/ 50 f211 1"/>
              <a:gd name="f276" fmla="*/ 114 f212 1"/>
              <a:gd name="f277" fmla="*/ 64 f211 1"/>
              <a:gd name="f278" fmla="*/ 64 f212 1"/>
              <a:gd name="f279" fmla="*/ 83 f211 1"/>
              <a:gd name="f280" fmla="*/ 66 f212 1"/>
              <a:gd name="f281" fmla="*/ 134 f212 1"/>
              <a:gd name="f282" fmla="*/ 65 f211 1"/>
              <a:gd name="f283" fmla="*/ 72 f211 1"/>
              <a:gd name="f284" fmla="*/ 91 f211 1"/>
              <a:gd name="f285" fmla="*/ 131 f212 1"/>
              <a:gd name="f286" fmla="*/ 11 f211 1"/>
              <a:gd name="f287" fmla="*/ 39 f211 1"/>
              <a:gd name="f288" fmla="*/ 170 f211 1"/>
              <a:gd name="f289" fmla="*/ 38 f212 1"/>
              <a:gd name="f290" fmla="*/ 119 f211 1"/>
              <a:gd name="f291" fmla="*/ 31 f212 1"/>
              <a:gd name="f292" fmla="*/ 55 f212 1"/>
              <a:gd name="f293" fmla="*/ 123 f211 1"/>
              <a:gd name="f294" fmla="*/ 61 f212 1"/>
              <a:gd name="f295" fmla="*/ 73 f211 1"/>
              <a:gd name="f296" fmla="*/ 90 f211 1"/>
              <a:gd name="f297" fmla="*/ 74 f212 1"/>
              <a:gd name="f298" fmla="*/ 69 f211 1"/>
              <a:gd name="f299" fmla="*/ 103 f212 1"/>
              <a:gd name="f300" fmla="*/ 52 f211 1"/>
              <a:gd name="f301" fmla="*/ 35 f212 1"/>
              <a:gd name="f302" fmla="*/ 101 f211 1"/>
              <a:gd name="f303" fmla="*/ 53 f212 1"/>
              <a:gd name="f304" fmla="*/ 12 f212 1"/>
              <a:gd name="f305" fmla="*/ 86 f211 1"/>
              <a:gd name="f306" fmla="*/ 20 f212 1"/>
              <a:gd name="f307" fmla="*/ 77 f211 1"/>
              <a:gd name="f308" fmla="+- f213 0 f1"/>
              <a:gd name="f309" fmla="*/ f216 1 162"/>
              <a:gd name="f310" fmla="*/ f217 1 228"/>
              <a:gd name="f311" fmla="*/ f218 1 162"/>
              <a:gd name="f312" fmla="*/ f219 1 228"/>
              <a:gd name="f313" fmla="*/ f220 1 162"/>
              <a:gd name="f314" fmla="*/ f221 1 228"/>
              <a:gd name="f315" fmla="*/ f222 1 162"/>
              <a:gd name="f316" fmla="*/ f223 1 162"/>
              <a:gd name="f317" fmla="*/ f224 1 228"/>
              <a:gd name="f318" fmla="*/ f225 1 228"/>
              <a:gd name="f319" fmla="*/ f226 1 162"/>
              <a:gd name="f320" fmla="*/ f227 1 228"/>
              <a:gd name="f321" fmla="*/ f228 1 162"/>
              <a:gd name="f322" fmla="*/ f229 1 228"/>
              <a:gd name="f323" fmla="*/ f230 1 228"/>
              <a:gd name="f324" fmla="*/ f231 1 162"/>
              <a:gd name="f325" fmla="*/ f232 1 228"/>
              <a:gd name="f326" fmla="*/ f233 1 162"/>
              <a:gd name="f327" fmla="*/ f234 1 228"/>
              <a:gd name="f328" fmla="*/ f235 1 162"/>
              <a:gd name="f329" fmla="*/ f236 1 228"/>
              <a:gd name="f330" fmla="*/ f237 1 162"/>
              <a:gd name="f331" fmla="*/ f238 1 162"/>
              <a:gd name="f332" fmla="*/ f239 1 228"/>
              <a:gd name="f333" fmla="*/ f240 1 162"/>
              <a:gd name="f334" fmla="*/ f241 1 228"/>
              <a:gd name="f335" fmla="*/ f242 1 162"/>
              <a:gd name="f336" fmla="*/ f243 1 228"/>
              <a:gd name="f337" fmla="*/ f244 1 228"/>
              <a:gd name="f338" fmla="*/ f245 1 162"/>
              <a:gd name="f339" fmla="*/ f246 1 228"/>
              <a:gd name="f340" fmla="*/ f247 1 162"/>
              <a:gd name="f341" fmla="*/ f248 1 228"/>
              <a:gd name="f342" fmla="*/ f249 1 162"/>
              <a:gd name="f343" fmla="*/ f250 1 228"/>
              <a:gd name="f344" fmla="*/ f251 1 162"/>
              <a:gd name="f345" fmla="*/ f252 1 228"/>
              <a:gd name="f346" fmla="*/ f253 1 162"/>
              <a:gd name="f347" fmla="*/ f254 1 228"/>
              <a:gd name="f348" fmla="*/ f255 1 162"/>
              <a:gd name="f349" fmla="*/ f256 1 228"/>
              <a:gd name="f350" fmla="*/ f257 1 228"/>
              <a:gd name="f351" fmla="*/ f258 1 162"/>
              <a:gd name="f352" fmla="*/ f259 1 228"/>
              <a:gd name="f353" fmla="*/ f260 1 162"/>
              <a:gd name="f354" fmla="*/ f261 1 228"/>
              <a:gd name="f355" fmla="*/ f262 1 162"/>
              <a:gd name="f356" fmla="*/ f263 1 228"/>
              <a:gd name="f357" fmla="*/ f264 1 162"/>
              <a:gd name="f358" fmla="*/ f265 1 162"/>
              <a:gd name="f359" fmla="*/ f266 1 228"/>
              <a:gd name="f360" fmla="*/ f267 1 162"/>
              <a:gd name="f361" fmla="*/ f268 1 228"/>
              <a:gd name="f362" fmla="*/ f269 1 162"/>
              <a:gd name="f363" fmla="*/ f270 1 228"/>
              <a:gd name="f364" fmla="*/ f271 1 162"/>
              <a:gd name="f365" fmla="*/ f272 1 162"/>
              <a:gd name="f366" fmla="*/ f273 1 228"/>
              <a:gd name="f367" fmla="*/ f274 1 162"/>
              <a:gd name="f368" fmla="*/ f275 1 228"/>
              <a:gd name="f369" fmla="*/ f276 1 162"/>
              <a:gd name="f370" fmla="*/ f277 1 228"/>
              <a:gd name="f371" fmla="*/ f278 1 162"/>
              <a:gd name="f372" fmla="*/ f279 1 228"/>
              <a:gd name="f373" fmla="*/ f280 1 162"/>
              <a:gd name="f374" fmla="*/ f281 1 162"/>
              <a:gd name="f375" fmla="*/ f282 1 228"/>
              <a:gd name="f376" fmla="*/ f283 1 228"/>
              <a:gd name="f377" fmla="*/ f284 1 228"/>
              <a:gd name="f378" fmla="*/ f285 1 162"/>
              <a:gd name="f379" fmla="*/ f286 1 228"/>
              <a:gd name="f380" fmla="*/ f287 1 228"/>
              <a:gd name="f381" fmla="*/ f288 1 228"/>
              <a:gd name="f382" fmla="*/ f289 1 162"/>
              <a:gd name="f383" fmla="*/ f290 1 228"/>
              <a:gd name="f384" fmla="*/ f291 1 162"/>
              <a:gd name="f385" fmla="*/ f292 1 162"/>
              <a:gd name="f386" fmla="*/ f293 1 228"/>
              <a:gd name="f387" fmla="*/ f294 1 162"/>
              <a:gd name="f388" fmla="*/ f295 1 228"/>
              <a:gd name="f389" fmla="*/ f296 1 228"/>
              <a:gd name="f390" fmla="*/ f297 1 162"/>
              <a:gd name="f391" fmla="*/ f298 1 228"/>
              <a:gd name="f392" fmla="*/ f299 1 162"/>
              <a:gd name="f393" fmla="*/ f300 1 228"/>
              <a:gd name="f394" fmla="*/ f301 1 162"/>
              <a:gd name="f395" fmla="*/ f302 1 228"/>
              <a:gd name="f396" fmla="*/ f303 1 162"/>
              <a:gd name="f397" fmla="*/ f304 1 162"/>
              <a:gd name="f398" fmla="*/ f305 1 228"/>
              <a:gd name="f399" fmla="*/ f306 1 162"/>
              <a:gd name="f400" fmla="*/ f307 1 228"/>
              <a:gd name="f401" fmla="*/ 0 1 f214"/>
              <a:gd name="f402" fmla="*/ f208 1 f214"/>
              <a:gd name="f403" fmla="*/ 0 1 f215"/>
              <a:gd name="f404" fmla="*/ f209 1 f215"/>
              <a:gd name="f405" fmla="*/ f309 1 f214"/>
              <a:gd name="f406" fmla="*/ f310 1 f215"/>
              <a:gd name="f407" fmla="*/ f311 1 f214"/>
              <a:gd name="f408" fmla="*/ f312 1 f215"/>
              <a:gd name="f409" fmla="*/ f313 1 f214"/>
              <a:gd name="f410" fmla="*/ f314 1 f215"/>
              <a:gd name="f411" fmla="*/ f315 1 f214"/>
              <a:gd name="f412" fmla="*/ f316 1 f214"/>
              <a:gd name="f413" fmla="*/ f317 1 f215"/>
              <a:gd name="f414" fmla="*/ f318 1 f215"/>
              <a:gd name="f415" fmla="*/ f319 1 f214"/>
              <a:gd name="f416" fmla="*/ f320 1 f215"/>
              <a:gd name="f417" fmla="*/ f321 1 f214"/>
              <a:gd name="f418" fmla="*/ f322 1 f215"/>
              <a:gd name="f419" fmla="*/ f323 1 f215"/>
              <a:gd name="f420" fmla="*/ f324 1 f214"/>
              <a:gd name="f421" fmla="*/ f325 1 f215"/>
              <a:gd name="f422" fmla="*/ f326 1 f214"/>
              <a:gd name="f423" fmla="*/ f327 1 f215"/>
              <a:gd name="f424" fmla="*/ f328 1 f214"/>
              <a:gd name="f425" fmla="*/ f329 1 f215"/>
              <a:gd name="f426" fmla="*/ f330 1 f214"/>
              <a:gd name="f427" fmla="*/ f331 1 f214"/>
              <a:gd name="f428" fmla="*/ f332 1 f215"/>
              <a:gd name="f429" fmla="*/ f333 1 f214"/>
              <a:gd name="f430" fmla="*/ f334 1 f215"/>
              <a:gd name="f431" fmla="*/ f335 1 f214"/>
              <a:gd name="f432" fmla="*/ f336 1 f215"/>
              <a:gd name="f433" fmla="*/ f337 1 f215"/>
              <a:gd name="f434" fmla="*/ f338 1 f214"/>
              <a:gd name="f435" fmla="*/ f339 1 f215"/>
              <a:gd name="f436" fmla="*/ f340 1 f214"/>
              <a:gd name="f437" fmla="*/ f341 1 f215"/>
              <a:gd name="f438" fmla="*/ f342 1 f214"/>
              <a:gd name="f439" fmla="*/ f343 1 f215"/>
              <a:gd name="f440" fmla="*/ f344 1 f214"/>
              <a:gd name="f441" fmla="*/ f345 1 f215"/>
              <a:gd name="f442" fmla="*/ f346 1 f214"/>
              <a:gd name="f443" fmla="*/ f347 1 f215"/>
              <a:gd name="f444" fmla="*/ f348 1 f214"/>
              <a:gd name="f445" fmla="*/ f349 1 f215"/>
              <a:gd name="f446" fmla="*/ f350 1 f215"/>
              <a:gd name="f447" fmla="*/ f351 1 f214"/>
              <a:gd name="f448" fmla="*/ f352 1 f215"/>
              <a:gd name="f449" fmla="*/ f353 1 f214"/>
              <a:gd name="f450" fmla="*/ f354 1 f215"/>
              <a:gd name="f451" fmla="*/ f355 1 f214"/>
              <a:gd name="f452" fmla="*/ f356 1 f215"/>
              <a:gd name="f453" fmla="*/ f357 1 f214"/>
              <a:gd name="f454" fmla="*/ f358 1 f214"/>
              <a:gd name="f455" fmla="*/ f359 1 f215"/>
              <a:gd name="f456" fmla="*/ f360 1 f214"/>
              <a:gd name="f457" fmla="*/ f361 1 f215"/>
              <a:gd name="f458" fmla="*/ f362 1 f214"/>
              <a:gd name="f459" fmla="*/ f363 1 f215"/>
              <a:gd name="f460" fmla="*/ f364 1 f214"/>
              <a:gd name="f461" fmla="*/ f365 1 f214"/>
              <a:gd name="f462" fmla="*/ f366 1 f215"/>
              <a:gd name="f463" fmla="*/ f367 1 f214"/>
              <a:gd name="f464" fmla="*/ f368 1 f215"/>
              <a:gd name="f465" fmla="*/ f369 1 f214"/>
              <a:gd name="f466" fmla="*/ f370 1 f215"/>
              <a:gd name="f467" fmla="*/ f371 1 f214"/>
              <a:gd name="f468" fmla="*/ f372 1 f215"/>
              <a:gd name="f469" fmla="*/ f373 1 f214"/>
              <a:gd name="f470" fmla="*/ f374 1 f214"/>
              <a:gd name="f471" fmla="*/ f375 1 f215"/>
              <a:gd name="f472" fmla="*/ f376 1 f215"/>
              <a:gd name="f473" fmla="*/ f377 1 f215"/>
              <a:gd name="f474" fmla="*/ f378 1 f214"/>
              <a:gd name="f475" fmla="*/ f379 1 f215"/>
              <a:gd name="f476" fmla="*/ f380 1 f215"/>
              <a:gd name="f477" fmla="*/ f381 1 f215"/>
              <a:gd name="f478" fmla="*/ f382 1 f214"/>
              <a:gd name="f479" fmla="*/ f383 1 f215"/>
              <a:gd name="f480" fmla="*/ f384 1 f214"/>
              <a:gd name="f481" fmla="*/ f385 1 f214"/>
              <a:gd name="f482" fmla="*/ f386 1 f215"/>
              <a:gd name="f483" fmla="*/ f387 1 f214"/>
              <a:gd name="f484" fmla="*/ f388 1 f215"/>
              <a:gd name="f485" fmla="*/ f389 1 f215"/>
              <a:gd name="f486" fmla="*/ f390 1 f214"/>
              <a:gd name="f487" fmla="*/ f391 1 f215"/>
              <a:gd name="f488" fmla="*/ f392 1 f214"/>
              <a:gd name="f489" fmla="*/ f393 1 f215"/>
              <a:gd name="f490" fmla="*/ f394 1 f214"/>
              <a:gd name="f491" fmla="*/ f395 1 f215"/>
              <a:gd name="f492" fmla="*/ f396 1 f214"/>
              <a:gd name="f493" fmla="*/ f397 1 f214"/>
              <a:gd name="f494" fmla="*/ f398 1 f215"/>
              <a:gd name="f495" fmla="*/ f399 1 f214"/>
              <a:gd name="f496" fmla="*/ f400 1 f215"/>
              <a:gd name="f497" fmla="*/ f401 f205 1"/>
              <a:gd name="f498" fmla="*/ f402 f205 1"/>
              <a:gd name="f499" fmla="*/ f404 f206 1"/>
              <a:gd name="f500" fmla="*/ f403 f206 1"/>
              <a:gd name="f501" fmla="*/ f405 f205 1"/>
              <a:gd name="f502" fmla="*/ f406 f206 1"/>
              <a:gd name="f503" fmla="*/ f407 f205 1"/>
              <a:gd name="f504" fmla="*/ f408 f206 1"/>
              <a:gd name="f505" fmla="*/ f409 f205 1"/>
              <a:gd name="f506" fmla="*/ f410 f206 1"/>
              <a:gd name="f507" fmla="*/ f411 f205 1"/>
              <a:gd name="f508" fmla="*/ f412 f205 1"/>
              <a:gd name="f509" fmla="*/ f413 f206 1"/>
              <a:gd name="f510" fmla="*/ f414 f206 1"/>
              <a:gd name="f511" fmla="*/ f415 f205 1"/>
              <a:gd name="f512" fmla="*/ f416 f206 1"/>
              <a:gd name="f513" fmla="*/ f417 f205 1"/>
              <a:gd name="f514" fmla="*/ f418 f206 1"/>
              <a:gd name="f515" fmla="*/ f419 f206 1"/>
              <a:gd name="f516" fmla="*/ f420 f205 1"/>
              <a:gd name="f517" fmla="*/ f421 f206 1"/>
              <a:gd name="f518" fmla="*/ f422 f205 1"/>
              <a:gd name="f519" fmla="*/ f423 f206 1"/>
              <a:gd name="f520" fmla="*/ f424 f205 1"/>
              <a:gd name="f521" fmla="*/ f425 f206 1"/>
              <a:gd name="f522" fmla="*/ f426 f205 1"/>
              <a:gd name="f523" fmla="*/ f427 f205 1"/>
              <a:gd name="f524" fmla="*/ f428 f206 1"/>
              <a:gd name="f525" fmla="*/ f429 f205 1"/>
              <a:gd name="f526" fmla="*/ f430 f206 1"/>
              <a:gd name="f527" fmla="*/ f431 f205 1"/>
              <a:gd name="f528" fmla="*/ f432 f206 1"/>
              <a:gd name="f529" fmla="*/ f433 f206 1"/>
              <a:gd name="f530" fmla="*/ f434 f205 1"/>
              <a:gd name="f531" fmla="*/ f435 f206 1"/>
              <a:gd name="f532" fmla="*/ f436 f205 1"/>
              <a:gd name="f533" fmla="*/ f437 f206 1"/>
              <a:gd name="f534" fmla="*/ f438 f205 1"/>
              <a:gd name="f535" fmla="*/ f439 f206 1"/>
              <a:gd name="f536" fmla="*/ f440 f205 1"/>
              <a:gd name="f537" fmla="*/ f441 f206 1"/>
              <a:gd name="f538" fmla="*/ f442 f205 1"/>
              <a:gd name="f539" fmla="*/ f443 f206 1"/>
              <a:gd name="f540" fmla="*/ f444 f205 1"/>
              <a:gd name="f541" fmla="*/ f445 f206 1"/>
              <a:gd name="f542" fmla="*/ f446 f206 1"/>
              <a:gd name="f543" fmla="*/ f447 f205 1"/>
              <a:gd name="f544" fmla="*/ f448 f206 1"/>
              <a:gd name="f545" fmla="*/ f449 f205 1"/>
              <a:gd name="f546" fmla="*/ f450 f206 1"/>
              <a:gd name="f547" fmla="*/ f451 f205 1"/>
              <a:gd name="f548" fmla="*/ f452 f206 1"/>
              <a:gd name="f549" fmla="*/ f453 f205 1"/>
              <a:gd name="f550" fmla="*/ f454 f205 1"/>
              <a:gd name="f551" fmla="*/ f455 f206 1"/>
              <a:gd name="f552" fmla="*/ f456 f205 1"/>
              <a:gd name="f553" fmla="*/ f457 f206 1"/>
              <a:gd name="f554" fmla="*/ f458 f205 1"/>
              <a:gd name="f555" fmla="*/ f459 f206 1"/>
              <a:gd name="f556" fmla="*/ f460 f205 1"/>
              <a:gd name="f557" fmla="*/ f461 f205 1"/>
              <a:gd name="f558" fmla="*/ f462 f206 1"/>
              <a:gd name="f559" fmla="*/ f463 f205 1"/>
              <a:gd name="f560" fmla="*/ f464 f206 1"/>
              <a:gd name="f561" fmla="*/ f465 f205 1"/>
              <a:gd name="f562" fmla="*/ f466 f206 1"/>
              <a:gd name="f563" fmla="*/ f467 f205 1"/>
              <a:gd name="f564" fmla="*/ f468 f206 1"/>
              <a:gd name="f565" fmla="*/ f469 f205 1"/>
              <a:gd name="f566" fmla="*/ f470 f205 1"/>
              <a:gd name="f567" fmla="*/ f471 f206 1"/>
              <a:gd name="f568" fmla="*/ f472 f206 1"/>
              <a:gd name="f569" fmla="*/ f473 f206 1"/>
              <a:gd name="f570" fmla="*/ f474 f205 1"/>
              <a:gd name="f571" fmla="*/ f475 f206 1"/>
              <a:gd name="f572" fmla="*/ f476 f206 1"/>
              <a:gd name="f573" fmla="*/ f477 f206 1"/>
              <a:gd name="f574" fmla="*/ f478 f205 1"/>
              <a:gd name="f575" fmla="*/ f479 f206 1"/>
              <a:gd name="f576" fmla="*/ f480 f205 1"/>
              <a:gd name="f577" fmla="*/ f481 f205 1"/>
              <a:gd name="f578" fmla="*/ f482 f206 1"/>
              <a:gd name="f579" fmla="*/ f483 f205 1"/>
              <a:gd name="f580" fmla="*/ f484 f206 1"/>
              <a:gd name="f581" fmla="*/ f485 f206 1"/>
              <a:gd name="f582" fmla="*/ f486 f205 1"/>
              <a:gd name="f583" fmla="*/ f487 f206 1"/>
              <a:gd name="f584" fmla="*/ f488 f205 1"/>
              <a:gd name="f585" fmla="*/ f489 f206 1"/>
              <a:gd name="f586" fmla="*/ f490 f205 1"/>
              <a:gd name="f587" fmla="*/ f491 f206 1"/>
              <a:gd name="f588" fmla="*/ f492 f205 1"/>
              <a:gd name="f589" fmla="*/ f493 f205 1"/>
              <a:gd name="f590" fmla="*/ f494 f206 1"/>
              <a:gd name="f591" fmla="*/ f495 f205 1"/>
              <a:gd name="f592" fmla="*/ f496 f20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8">
                <a:pos x="f501" y="f502"/>
              </a:cxn>
              <a:cxn ang="f308">
                <a:pos x="f503" y="f504"/>
              </a:cxn>
              <a:cxn ang="f308">
                <a:pos x="f505" y="f506"/>
              </a:cxn>
              <a:cxn ang="f308">
                <a:pos x="f507" y="f504"/>
              </a:cxn>
              <a:cxn ang="f308">
                <a:pos x="f508" y="f509"/>
              </a:cxn>
              <a:cxn ang="f308">
                <a:pos x="f508" y="f510"/>
              </a:cxn>
              <a:cxn ang="f308">
                <a:pos x="f511" y="f512"/>
              </a:cxn>
              <a:cxn ang="f308">
                <a:pos x="f513" y="f514"/>
              </a:cxn>
              <a:cxn ang="f308">
                <a:pos x="f508" y="f515"/>
              </a:cxn>
              <a:cxn ang="f308">
                <a:pos x="f516" y="f517"/>
              </a:cxn>
              <a:cxn ang="f308">
                <a:pos x="f518" y="f519"/>
              </a:cxn>
              <a:cxn ang="f308">
                <a:pos x="f520" y="f521"/>
              </a:cxn>
              <a:cxn ang="f308">
                <a:pos x="f522" y="f506"/>
              </a:cxn>
              <a:cxn ang="f308">
                <a:pos x="f523" y="f524"/>
              </a:cxn>
              <a:cxn ang="f308">
                <a:pos x="f525" y="f526"/>
              </a:cxn>
              <a:cxn ang="f308">
                <a:pos x="f527" y="f528"/>
              </a:cxn>
              <a:cxn ang="f308">
                <a:pos x="f520" y="f529"/>
              </a:cxn>
              <a:cxn ang="f308">
                <a:pos x="f530" y="f531"/>
              </a:cxn>
              <a:cxn ang="f308">
                <a:pos x="f532" y="f533"/>
              </a:cxn>
              <a:cxn ang="f308">
                <a:pos x="f534" y="f535"/>
              </a:cxn>
              <a:cxn ang="f308">
                <a:pos x="f536" y="f537"/>
              </a:cxn>
              <a:cxn ang="f308">
                <a:pos x="f538" y="f539"/>
              </a:cxn>
              <a:cxn ang="f308">
                <a:pos x="f540" y="f541"/>
              </a:cxn>
              <a:cxn ang="f308">
                <a:pos x="f540" y="f542"/>
              </a:cxn>
              <a:cxn ang="f308">
                <a:pos x="f543" y="f544"/>
              </a:cxn>
              <a:cxn ang="f308">
                <a:pos x="f545" y="f546"/>
              </a:cxn>
              <a:cxn ang="f308">
                <a:pos x="f547" y="f548"/>
              </a:cxn>
              <a:cxn ang="f308">
                <a:pos x="f549" y="f537"/>
              </a:cxn>
              <a:cxn ang="f308">
                <a:pos x="f550" y="f551"/>
              </a:cxn>
              <a:cxn ang="f308">
                <a:pos x="f552" y="f553"/>
              </a:cxn>
              <a:cxn ang="f308">
                <a:pos x="f554" y="f555"/>
              </a:cxn>
              <a:cxn ang="f308">
                <a:pos x="f556" y="f548"/>
              </a:cxn>
              <a:cxn ang="f308">
                <a:pos x="f557" y="f558"/>
              </a:cxn>
              <a:cxn ang="f308">
                <a:pos x="f559" y="f560"/>
              </a:cxn>
              <a:cxn ang="f308">
                <a:pos x="f561" y="f562"/>
              </a:cxn>
              <a:cxn ang="f308">
                <a:pos x="f563" y="f564"/>
              </a:cxn>
              <a:cxn ang="f308">
                <a:pos x="f565" y="f551"/>
              </a:cxn>
              <a:cxn ang="f308">
                <a:pos x="f566" y="f567"/>
              </a:cxn>
              <a:cxn ang="f308">
                <a:pos x="f532" y="f568"/>
              </a:cxn>
              <a:cxn ang="f308">
                <a:pos x="f547" y="f569"/>
              </a:cxn>
              <a:cxn ang="f308">
                <a:pos x="f557" y="f558"/>
              </a:cxn>
              <a:cxn ang="f308">
                <a:pos x="f570" y="f571"/>
              </a:cxn>
              <a:cxn ang="f308">
                <a:pos x="f525" y="f572"/>
              </a:cxn>
              <a:cxn ang="f308">
                <a:pos x="f505" y="f573"/>
              </a:cxn>
              <a:cxn ang="f308">
                <a:pos x="f574" y="f575"/>
              </a:cxn>
              <a:cxn ang="f308">
                <a:pos x="f576" y="f541"/>
              </a:cxn>
              <a:cxn ang="f308">
                <a:pos x="f505" y="f573"/>
              </a:cxn>
              <a:cxn ang="f308">
                <a:pos x="f577" y="f578"/>
              </a:cxn>
              <a:cxn ang="f308">
                <a:pos x="f501" y="f578"/>
              </a:cxn>
              <a:cxn ang="f308">
                <a:pos x="f579" y="f573"/>
              </a:cxn>
              <a:cxn ang="f308">
                <a:pos x="f552" y="f580"/>
              </a:cxn>
              <a:cxn ang="f308">
                <a:pos x="f576" y="f581"/>
              </a:cxn>
              <a:cxn ang="f308">
                <a:pos x="f582" y="f583"/>
              </a:cxn>
              <a:cxn ang="f308">
                <a:pos x="f584" y="f585"/>
              </a:cxn>
              <a:cxn ang="f308">
                <a:pos x="f582" y="f583"/>
              </a:cxn>
              <a:cxn ang="f308">
                <a:pos x="f586" y="f587"/>
              </a:cxn>
              <a:cxn ang="f308">
                <a:pos x="f588" y="f553"/>
              </a:cxn>
              <a:cxn ang="f308">
                <a:pos x="f589" y="f590"/>
              </a:cxn>
              <a:cxn ang="f308">
                <a:pos x="f591" y="f592"/>
              </a:cxn>
              <a:cxn ang="f308">
                <a:pos x="f589" y="f590"/>
              </a:cxn>
            </a:cxnLst>
            <a:rect l="f497" t="f500" r="f498" b="f499"/>
            <a:pathLst>
              <a:path w="162" h="228">
                <a:moveTo>
                  <a:pt x="f8" y="f2"/>
                </a:moveTo>
                <a:cubicBezTo>
                  <a:pt x="f9" y="f2"/>
                  <a:pt x="f10" y="f2"/>
                  <a:pt x="f11" y="f2"/>
                </a:cubicBezTo>
                <a:cubicBezTo>
                  <a:pt x="f11" y="f12"/>
                  <a:pt x="f13" y="f14"/>
                  <a:pt x="f11" y="f15"/>
                </a:cubicBezTo>
                <a:cubicBezTo>
                  <a:pt x="f11" y="f16"/>
                  <a:pt x="f17" y="f18"/>
                  <a:pt x="f19" y="f20"/>
                </a:cubicBezTo>
                <a:cubicBezTo>
                  <a:pt x="f21" y="f18"/>
                  <a:pt x="f22" y="f16"/>
                  <a:pt x="f22" y="f15"/>
                </a:cubicBezTo>
                <a:cubicBezTo>
                  <a:pt x="f22" y="f14"/>
                  <a:pt x="f22" y="f12"/>
                  <a:pt x="f22" y="f23"/>
                </a:cubicBezTo>
                <a:cubicBezTo>
                  <a:pt x="f24" y="f23"/>
                  <a:pt x="f25" y="f23"/>
                  <a:pt x="f26" y="f23"/>
                </a:cubicBezTo>
                <a:cubicBezTo>
                  <a:pt x="f27" y="f28"/>
                  <a:pt x="f29" y="f30"/>
                  <a:pt x="f31" y="f20"/>
                </a:cubicBezTo>
                <a:cubicBezTo>
                  <a:pt x="f31" y="f32"/>
                  <a:pt x="f31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4" y="f46"/>
                </a:cubicBezTo>
                <a:cubicBezTo>
                  <a:pt x="f47" y="f48"/>
                  <a:pt x="f49" y="f50"/>
                  <a:pt x="f40" y="f51"/>
                </a:cubicBezTo>
                <a:cubicBezTo>
                  <a:pt x="f52" y="f53"/>
                  <a:pt x="f31" y="f54"/>
                  <a:pt x="f27" y="f55"/>
                </a:cubicBezTo>
                <a:cubicBezTo>
                  <a:pt x="f56" y="f57"/>
                  <a:pt x="f56" y="f58"/>
                  <a:pt x="f29" y="f59"/>
                </a:cubicBezTo>
                <a:cubicBezTo>
                  <a:pt x="f31" y="f60"/>
                  <a:pt x="f40" y="f61"/>
                  <a:pt x="f62" y="f63"/>
                </a:cubicBezTo>
                <a:cubicBezTo>
                  <a:pt x="f64" y="f63"/>
                  <a:pt x="f65" y="f66"/>
                  <a:pt x="f65" y="f67"/>
                </a:cubicBezTo>
                <a:cubicBezTo>
                  <a:pt x="f68" y="f69"/>
                  <a:pt x="f65" y="f70"/>
                  <a:pt x="f68" y="f71"/>
                </a:cubicBezTo>
                <a:cubicBezTo>
                  <a:pt x="f68" y="f72"/>
                  <a:pt x="f5" y="f73"/>
                  <a:pt x="f40" y="f73"/>
                </a:cubicBezTo>
                <a:cubicBezTo>
                  <a:pt x="f27" y="f9"/>
                  <a:pt x="f74" y="f73"/>
                  <a:pt x="f11" y="f75"/>
                </a:cubicBezTo>
                <a:cubicBezTo>
                  <a:pt x="f10" y="f76"/>
                  <a:pt x="f8" y="f76"/>
                  <a:pt x="f72" y="f77"/>
                </a:cubicBezTo>
                <a:cubicBezTo>
                  <a:pt x="f78" y="f79"/>
                  <a:pt x="f80" y="f19"/>
                  <a:pt x="f81" y="f22"/>
                </a:cubicBezTo>
                <a:cubicBezTo>
                  <a:pt x="f82" y="f56"/>
                  <a:pt x="f83" y="f47"/>
                  <a:pt x="f84" y="f85"/>
                </a:cubicBezTo>
                <a:cubicBezTo>
                  <a:pt x="f86" y="f5"/>
                  <a:pt x="f87" y="f88"/>
                  <a:pt x="f89" y="f90"/>
                </a:cubicBezTo>
                <a:cubicBezTo>
                  <a:pt x="f91" y="f40"/>
                  <a:pt x="f91" y="f92"/>
                  <a:pt x="f93" y="f22"/>
                </a:cubicBezTo>
                <a:cubicBezTo>
                  <a:pt x="f94" y="f95"/>
                  <a:pt x="f96" y="f10"/>
                  <a:pt x="f96" y="f97"/>
                </a:cubicBezTo>
                <a:cubicBezTo>
                  <a:pt x="f98" y="f99"/>
                  <a:pt x="f94" y="f100"/>
                  <a:pt x="f94" y="f23"/>
                </a:cubicBezTo>
                <a:cubicBezTo>
                  <a:pt x="f94" y="f12"/>
                  <a:pt x="f96" y="f101"/>
                  <a:pt x="f102" y="f103"/>
                </a:cubicBezTo>
                <a:cubicBezTo>
                  <a:pt x="f6" y="f104"/>
                  <a:pt x="f6" y="f46"/>
                  <a:pt x="f91" y="f43"/>
                </a:cubicBezTo>
                <a:cubicBezTo>
                  <a:pt x="f105" y="f7"/>
                  <a:pt x="f89" y="f7"/>
                  <a:pt x="f106" y="f43"/>
                </a:cubicBezTo>
                <a:cubicBezTo>
                  <a:pt x="f107" y="f33"/>
                  <a:pt x="f108" y="f109"/>
                  <a:pt x="f107" y="f15"/>
                </a:cubicBezTo>
                <a:cubicBezTo>
                  <a:pt x="f107" y="f110"/>
                  <a:pt x="f111" y="f50"/>
                  <a:pt x="f112" y="f50"/>
                </a:cubicBezTo>
                <a:cubicBezTo>
                  <a:pt x="f87" y="f50"/>
                  <a:pt x="f113" y="f30"/>
                  <a:pt x="f114" y="f115"/>
                </a:cubicBezTo>
                <a:cubicBezTo>
                  <a:pt x="f100" y="f103"/>
                  <a:pt x="f100" y="f18"/>
                  <a:pt x="f54" y="f20"/>
                </a:cubicBezTo>
                <a:cubicBezTo>
                  <a:pt x="f89" y="f104"/>
                  <a:pt x="f116" y="f32"/>
                  <a:pt x="f93" y="f117"/>
                </a:cubicBezTo>
                <a:cubicBezTo>
                  <a:pt x="f105" y="f118"/>
                  <a:pt x="f119" y="f20"/>
                  <a:pt x="f120" y="f48"/>
                </a:cubicBezTo>
                <a:cubicBezTo>
                  <a:pt x="f120" y="f48"/>
                  <a:pt x="f120" y="f48"/>
                  <a:pt x="f120" y="f48"/>
                </a:cubicBezTo>
                <a:cubicBezTo>
                  <a:pt x="f116" y="f121"/>
                  <a:pt x="f122" y="f123"/>
                  <a:pt x="f119" y="f114"/>
                </a:cubicBezTo>
                <a:cubicBezTo>
                  <a:pt x="f119" y="f124"/>
                  <a:pt x="f120" y="f86"/>
                  <a:pt x="f87" y="f125"/>
                </a:cubicBezTo>
                <a:cubicBezTo>
                  <a:pt x="f126" y="f125"/>
                  <a:pt x="f127" y="f86"/>
                  <a:pt x="f128" y="f125"/>
                </a:cubicBezTo>
                <a:cubicBezTo>
                  <a:pt x="f129" y="f125"/>
                  <a:pt x="f130" y="f86"/>
                  <a:pt x="f131" y="f132"/>
                </a:cubicBezTo>
                <a:cubicBezTo>
                  <a:pt x="f133" y="f93"/>
                  <a:pt x="f134" y="f6"/>
                  <a:pt x="f135" y="f136"/>
                </a:cubicBezTo>
                <a:cubicBezTo>
                  <a:pt x="f137" y="f138"/>
                  <a:pt x="f80" y="f139"/>
                  <a:pt x="f80" y="f109"/>
                </a:cubicBezTo>
                <a:cubicBezTo>
                  <a:pt x="f80" y="f104"/>
                  <a:pt x="f134" y="f118"/>
                  <a:pt x="f99" y="f117"/>
                </a:cubicBezTo>
                <a:cubicBezTo>
                  <a:pt x="f140" y="f118"/>
                  <a:pt x="f133" y="f109"/>
                  <a:pt x="f133" y="f18"/>
                </a:cubicBezTo>
                <a:cubicBezTo>
                  <a:pt x="f58" y="f141"/>
                  <a:pt x="f131" y="f142"/>
                  <a:pt x="f143" y="f119"/>
                </a:cubicBezTo>
                <a:cubicBezTo>
                  <a:pt x="f55" y="f54"/>
                  <a:pt x="f144" y="f145"/>
                  <a:pt x="f111" y="f89"/>
                </a:cubicBezTo>
                <a:cubicBezTo>
                  <a:pt x="f106" y="f93"/>
                  <a:pt x="f145" y="f146"/>
                  <a:pt x="f87" y="f123"/>
                </a:cubicBezTo>
                <a:cubicBezTo>
                  <a:pt x="f87" y="f147"/>
                  <a:pt x="f145" y="f148"/>
                  <a:pt x="f111" y="f149"/>
                </a:cubicBezTo>
                <a:cubicBezTo>
                  <a:pt x="f126" y="f150"/>
                  <a:pt x="f86" y="f148"/>
                  <a:pt x="f86" y="f147"/>
                </a:cubicBezTo>
                <a:cubicBezTo>
                  <a:pt x="f125" y="f6"/>
                  <a:pt x="f86" y="f146"/>
                  <a:pt x="f86" y="f120"/>
                </a:cubicBezTo>
                <a:cubicBezTo>
                  <a:pt x="f125" y="f120"/>
                  <a:pt x="f124" y="f120"/>
                  <a:pt x="f151" y="f120"/>
                </a:cubicBezTo>
                <a:cubicBezTo>
                  <a:pt x="f151" y="f152"/>
                  <a:pt x="f153" y="f91"/>
                  <a:pt x="f127" y="f154"/>
                </a:cubicBezTo>
                <a:cubicBezTo>
                  <a:pt x="f155" y="f150"/>
                  <a:pt x="f143" y="f51"/>
                  <a:pt x="f156" y="f18"/>
                </a:cubicBezTo>
                <a:cubicBezTo>
                  <a:pt x="f128" y="f104"/>
                  <a:pt x="f143" y="f157"/>
                  <a:pt x="f129" y="f35"/>
                </a:cubicBezTo>
                <a:cubicBezTo>
                  <a:pt x="f131" y="f158"/>
                  <a:pt x="f140" y="f7"/>
                  <a:pt x="f80" y="f41"/>
                </a:cubicBezTo>
                <a:cubicBezTo>
                  <a:pt x="f159" y="f43"/>
                  <a:pt x="f160" y="f33"/>
                  <a:pt x="f161" y="f109"/>
                </a:cubicBezTo>
                <a:cubicBezTo>
                  <a:pt x="f69" y="f121"/>
                  <a:pt x="f159" y="f6"/>
                  <a:pt x="f135" y="f87"/>
                </a:cubicBezTo>
                <a:cubicBezTo>
                  <a:pt x="f99" y="f127"/>
                  <a:pt x="f162" y="f58"/>
                  <a:pt x="f163" y="f159"/>
                </a:cubicBezTo>
                <a:cubicBezTo>
                  <a:pt x="f164" y="f63"/>
                  <a:pt x="f165" y="f135"/>
                  <a:pt x="f166" y="f163"/>
                </a:cubicBezTo>
                <a:cubicBezTo>
                  <a:pt x="f97" y="f99"/>
                  <a:pt x="f167" y="f133"/>
                  <a:pt x="f167" y="f82"/>
                </a:cubicBezTo>
                <a:cubicBezTo>
                  <a:pt x="f168" y="f124"/>
                  <a:pt x="f73" y="f89"/>
                  <a:pt x="f169" y="f102"/>
                </a:cubicBezTo>
                <a:cubicBezTo>
                  <a:pt x="f170" y="f23"/>
                  <a:pt x="f171" y="f139"/>
                  <a:pt x="f172" y="f46"/>
                </a:cubicBezTo>
                <a:cubicBezTo>
                  <a:pt x="f172" y="f45"/>
                  <a:pt x="f171" y="f43"/>
                  <a:pt x="f173" y="f41"/>
                </a:cubicBezTo>
                <a:cubicBezTo>
                  <a:pt x="f174" y="f39"/>
                  <a:pt x="f175" y="f37"/>
                  <a:pt x="f175" y="f35"/>
                </a:cubicBezTo>
                <a:cubicBezTo>
                  <a:pt x="f166" y="f103"/>
                  <a:pt x="f97" y="f176"/>
                  <a:pt x="f8" y="f2"/>
                </a:cubicBezTo>
                <a:close/>
                <a:moveTo>
                  <a:pt x="f119" y="f55"/>
                </a:moveTo>
                <a:cubicBezTo>
                  <a:pt x="f119" y="f80"/>
                  <a:pt x="f119" y="f165"/>
                  <a:pt x="f122" y="f9"/>
                </a:cubicBezTo>
                <a:cubicBezTo>
                  <a:pt x="f122" y="f177"/>
                  <a:pt x="f93" y="f77"/>
                  <a:pt x="f116" y="f13"/>
                </a:cubicBezTo>
                <a:cubicBezTo>
                  <a:pt x="f112" y="f79"/>
                  <a:pt x="f153" y="f79"/>
                  <a:pt x="f143" y="f77"/>
                </a:cubicBezTo>
                <a:cubicBezTo>
                  <a:pt x="f178" y="f9"/>
                  <a:pt x="f178" y="f179"/>
                  <a:pt x="f81" y="f97"/>
                </a:cubicBezTo>
                <a:cubicBezTo>
                  <a:pt x="f58" y="f169"/>
                  <a:pt x="f137" y="f171"/>
                  <a:pt x="f67" y="f172"/>
                </a:cubicBezTo>
                <a:cubicBezTo>
                  <a:pt x="f180" y="f165"/>
                  <a:pt x="f170" y="f181"/>
                  <a:pt x="f97" y="f70"/>
                </a:cubicBezTo>
                <a:cubicBezTo>
                  <a:pt x="f8" y="f78"/>
                  <a:pt x="f182" y="f67"/>
                  <a:pt x="f179" y="f160"/>
                </a:cubicBezTo>
                <a:cubicBezTo>
                  <a:pt x="f8" y="f164"/>
                  <a:pt x="f97" y="f159"/>
                  <a:pt x="f166" y="f159"/>
                </a:cubicBezTo>
                <a:cubicBezTo>
                  <a:pt x="f67" y="f67"/>
                  <a:pt x="f82" y="f71"/>
                  <a:pt x="f124" y="f72"/>
                </a:cubicBezTo>
                <a:cubicBezTo>
                  <a:pt x="f86" y="f73"/>
                  <a:pt x="f126" y="f168"/>
                  <a:pt x="f132" y="f168"/>
                </a:cubicBezTo>
                <a:cubicBezTo>
                  <a:pt x="f112" y="f97"/>
                  <a:pt x="f106" y="f168"/>
                  <a:pt x="f100" y="f168"/>
                </a:cubicBezTo>
                <a:cubicBezTo>
                  <a:pt x="f114" y="f175"/>
                  <a:pt x="f113" y="f174"/>
                  <a:pt x="f87" y="f170"/>
                </a:cubicBezTo>
                <a:cubicBezTo>
                  <a:pt x="f107" y="f172"/>
                  <a:pt x="f127" y="f181"/>
                  <a:pt x="f128" y="f69"/>
                </a:cubicBezTo>
                <a:cubicBezTo>
                  <a:pt x="f143" y="f67"/>
                  <a:pt x="f129" y="f160"/>
                  <a:pt x="f129" y="f183"/>
                </a:cubicBezTo>
                <a:cubicBezTo>
                  <a:pt x="f57" y="f59"/>
                  <a:pt x="f129" y="f82"/>
                  <a:pt x="f129" y="f55"/>
                </a:cubicBezTo>
                <a:cubicBezTo>
                  <a:pt x="f151" y="f55"/>
                  <a:pt x="f87" y="f55"/>
                  <a:pt x="f119" y="f55"/>
                </a:cubicBezTo>
                <a:close/>
                <a:moveTo>
                  <a:pt x="f54" y="f27"/>
                </a:moveTo>
                <a:cubicBezTo>
                  <a:pt x="f54" y="f38"/>
                  <a:pt x="f145" y="f62"/>
                  <a:pt x="f126" y="f62"/>
                </a:cubicBezTo>
                <a:cubicBezTo>
                  <a:pt x="f153" y="f62"/>
                  <a:pt x="f184" y="f38"/>
                  <a:pt x="f184" y="f27"/>
                </a:cubicBezTo>
                <a:cubicBezTo>
                  <a:pt x="f184" y="f185"/>
                  <a:pt x="f153" y="f74"/>
                  <a:pt x="f107" y="f74"/>
                </a:cubicBezTo>
                <a:cubicBezTo>
                  <a:pt x="f87" y="f74"/>
                  <a:pt x="f54" y="f25"/>
                  <a:pt x="f54" y="f27"/>
                </a:cubicBezTo>
                <a:close/>
                <a:moveTo>
                  <a:pt x="f22" y="f142"/>
                </a:moveTo>
                <a:cubicBezTo>
                  <a:pt x="f22" y="f186"/>
                  <a:pt x="f22" y="f106"/>
                  <a:pt x="f22" y="f187"/>
                </a:cubicBezTo>
                <a:cubicBezTo>
                  <a:pt x="f22" y="f84"/>
                  <a:pt x="f188" y="f178"/>
                  <a:pt x="f188" y="f155"/>
                </a:cubicBezTo>
                <a:cubicBezTo>
                  <a:pt x="f24" y="f184"/>
                  <a:pt x="f189" y="f84"/>
                  <a:pt x="f190" y="f187"/>
                </a:cubicBezTo>
                <a:cubicBezTo>
                  <a:pt x="f185" y="f144"/>
                  <a:pt x="f25" y="f145"/>
                  <a:pt x="f191" y="f89"/>
                </a:cubicBezTo>
                <a:cubicBezTo>
                  <a:pt x="f192" y="f120"/>
                  <a:pt x="f193" y="f102"/>
                  <a:pt x="f92" y="f142"/>
                </a:cubicBezTo>
                <a:cubicBezTo>
                  <a:pt x="f25" y="f142"/>
                  <a:pt x="f189" y="f142"/>
                  <a:pt x="f22" y="f142"/>
                </a:cubicBezTo>
                <a:close/>
                <a:moveTo>
                  <a:pt x="f182" y="f142"/>
                </a:moveTo>
                <a:cubicBezTo>
                  <a:pt x="f179" y="f186"/>
                  <a:pt x="f75" y="f87"/>
                  <a:pt x="f177" y="f187"/>
                </a:cubicBezTo>
                <a:cubicBezTo>
                  <a:pt x="f177" y="f178"/>
                  <a:pt x="f76" y="f184"/>
                  <a:pt x="f194" y="f155"/>
                </a:cubicBezTo>
                <a:cubicBezTo>
                  <a:pt x="f77" y="f184"/>
                  <a:pt x="f11" y="f178"/>
                  <a:pt x="f11" y="f187"/>
                </a:cubicBezTo>
                <a:cubicBezTo>
                  <a:pt x="f11" y="f87"/>
                  <a:pt x="f11" y="f186"/>
                  <a:pt x="f11" y="f142"/>
                </a:cubicBezTo>
                <a:cubicBezTo>
                  <a:pt x="f76" y="f142"/>
                  <a:pt x="f75" y="f142"/>
                  <a:pt x="f182" y="f142"/>
                </a:cubicBezTo>
                <a:close/>
                <a:moveTo>
                  <a:pt x="f11" y="f164"/>
                </a:moveTo>
                <a:cubicBezTo>
                  <a:pt x="f11" y="f181"/>
                  <a:pt x="f10" y="f195"/>
                  <a:pt x="f167" y="f173"/>
                </a:cubicBezTo>
                <a:cubicBezTo>
                  <a:pt x="f77" y="f173"/>
                  <a:pt x="f196" y="f173"/>
                  <a:pt x="f191" y="f173"/>
                </a:cubicBezTo>
                <a:cubicBezTo>
                  <a:pt x="f191" y="f197"/>
                  <a:pt x="f191" y="f78"/>
                  <a:pt x="f191" y="f164"/>
                </a:cubicBezTo>
                <a:cubicBezTo>
                  <a:pt x="f198" y="f164"/>
                  <a:pt x="f21" y="f164"/>
                  <a:pt x="f11" y="f164"/>
                </a:cubicBezTo>
                <a:close/>
                <a:moveTo>
                  <a:pt x="f199" y="f72"/>
                </a:moveTo>
                <a:cubicBezTo>
                  <a:pt x="f71" y="f73"/>
                  <a:pt x="f160" y="f168"/>
                  <a:pt x="f63" y="f167"/>
                </a:cubicBezTo>
                <a:cubicBezTo>
                  <a:pt x="f163" y="f8"/>
                  <a:pt x="f162" y="f179"/>
                  <a:pt x="f99" y="f194"/>
                </a:cubicBezTo>
                <a:cubicBezTo>
                  <a:pt x="f183" y="f177"/>
                  <a:pt x="f180" y="f9"/>
                  <a:pt x="f72" y="f182"/>
                </a:cubicBezTo>
                <a:cubicBezTo>
                  <a:pt x="f174" y="f97"/>
                  <a:pt x="f170" y="f166"/>
                  <a:pt x="f199" y="f72"/>
                </a:cubicBezTo>
                <a:close/>
                <a:moveTo>
                  <a:pt x="f76" y="f134"/>
                </a:moveTo>
                <a:cubicBezTo>
                  <a:pt x="f79" y="f134"/>
                  <a:pt x="f200" y="f134"/>
                  <a:pt x="f189" y="f134"/>
                </a:cubicBezTo>
                <a:cubicBezTo>
                  <a:pt x="f24" y="f140"/>
                  <a:pt x="f24" y="f133"/>
                  <a:pt x="f24" y="f82"/>
                </a:cubicBezTo>
                <a:cubicBezTo>
                  <a:pt x="f200" y="f82"/>
                  <a:pt x="f201" y="f82"/>
                  <a:pt x="f76" y="f82"/>
                </a:cubicBezTo>
                <a:cubicBezTo>
                  <a:pt x="f76" y="f58"/>
                  <a:pt x="f76" y="f140"/>
                  <a:pt x="f76" y="f134"/>
                </a:cubicBezTo>
                <a:close/>
                <a:moveTo>
                  <a:pt x="f44" y="f202"/>
                </a:moveTo>
                <a:cubicBezTo>
                  <a:pt x="f42" y="f202"/>
                  <a:pt x="f38" y="f202"/>
                  <a:pt x="f36" y="f69"/>
                </a:cubicBezTo>
                <a:cubicBezTo>
                  <a:pt x="f36" y="f71"/>
                  <a:pt x="f36" y="f180"/>
                  <a:pt x="f36" y="f172"/>
                </a:cubicBezTo>
                <a:cubicBezTo>
                  <a:pt x="f203" y="f172"/>
                  <a:pt x="f42" y="f172"/>
                  <a:pt x="f44" y="f172"/>
                </a:cubicBezTo>
                <a:cubicBezTo>
                  <a:pt x="f44" y="f180"/>
                  <a:pt x="f44" y="f70"/>
                  <a:pt x="f44" y="f202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BCD26822-284A-4081-9C7D-0D2E665E806E}"/>
              </a:ext>
            </a:extLst>
          </p:cNvPr>
          <p:cNvSpPr/>
          <p:nvPr/>
        </p:nvSpPr>
        <p:spPr>
          <a:xfrm>
            <a:off x="4148139" y="3843342"/>
            <a:ext cx="839784" cy="7889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1"/>
              <a:gd name="f7" fmla="val 226"/>
              <a:gd name="f8" fmla="val 104"/>
              <a:gd name="f9" fmla="val 216"/>
              <a:gd name="f10" fmla="val 110"/>
              <a:gd name="f11" fmla="val 217"/>
              <a:gd name="f12" fmla="val 116"/>
              <a:gd name="f13" fmla="val 121"/>
              <a:gd name="f14" fmla="val 218"/>
              <a:gd name="f15" fmla="val 123"/>
              <a:gd name="f16" fmla="val 126"/>
              <a:gd name="f17" fmla="val 220"/>
              <a:gd name="f18" fmla="val 128"/>
              <a:gd name="f19" fmla="val 222"/>
              <a:gd name="f20" fmla="val 224"/>
              <a:gd name="f21" fmla="val 86"/>
              <a:gd name="f22" fmla="val 57"/>
              <a:gd name="f23" fmla="val 213"/>
              <a:gd name="f24" fmla="val 36"/>
              <a:gd name="f25" fmla="val 187"/>
              <a:gd name="f26" fmla="val 5"/>
              <a:gd name="f27" fmla="val 149"/>
              <a:gd name="f28" fmla="val 106"/>
              <a:gd name="f29" fmla="val 22"/>
              <a:gd name="f30" fmla="val 63"/>
              <a:gd name="f31" fmla="val 44"/>
              <a:gd name="f32" fmla="val 20"/>
              <a:gd name="f33" fmla="val 81"/>
              <a:gd name="f34" fmla="val 129"/>
              <a:gd name="f35" fmla="val 2"/>
              <a:gd name="f36" fmla="val 181"/>
              <a:gd name="f37" fmla="val 4"/>
              <a:gd name="f38" fmla="val 233"/>
              <a:gd name="f39" fmla="val 96"/>
              <a:gd name="f40" fmla="val 146"/>
              <a:gd name="f41" fmla="val 197"/>
              <a:gd name="f42" fmla="val 167"/>
              <a:gd name="f43" fmla="val 165"/>
              <a:gd name="f44" fmla="val 164"/>
              <a:gd name="f45" fmla="val 219"/>
              <a:gd name="f46" fmla="val 163"/>
              <a:gd name="f47" fmla="val 161"/>
              <a:gd name="f48" fmla="val 158"/>
              <a:gd name="f49" fmla="val 156"/>
              <a:gd name="f50" fmla="val 157"/>
              <a:gd name="f51" fmla="val 214"/>
              <a:gd name="f52" fmla="val 211"/>
              <a:gd name="f53" fmla="val 160"/>
              <a:gd name="f54" fmla="val 210"/>
              <a:gd name="f55" fmla="val 206"/>
              <a:gd name="f56" fmla="val 172"/>
              <a:gd name="f57" fmla="val 204"/>
              <a:gd name="f58" fmla="val 178"/>
              <a:gd name="f59" fmla="val 200"/>
              <a:gd name="f60" fmla="val 198"/>
              <a:gd name="f61" fmla="val 182"/>
              <a:gd name="f62" fmla="val 195"/>
              <a:gd name="f63" fmla="val 192"/>
              <a:gd name="f64" fmla="val 183"/>
              <a:gd name="f65" fmla="val 170"/>
              <a:gd name="f66" fmla="val 193"/>
              <a:gd name="f67" fmla="val 162"/>
              <a:gd name="f68" fmla="val 196"/>
              <a:gd name="f69" fmla="val 201"/>
              <a:gd name="f70" fmla="val 144"/>
              <a:gd name="f71" fmla="val 191"/>
              <a:gd name="f72" fmla="val 143"/>
              <a:gd name="f73" fmla="val 176"/>
              <a:gd name="f74" fmla="val 141"/>
              <a:gd name="f75" fmla="val 134"/>
              <a:gd name="f76" fmla="val 169"/>
              <a:gd name="f77" fmla="val 118"/>
              <a:gd name="f78" fmla="val 166"/>
              <a:gd name="f79" fmla="val 92"/>
              <a:gd name="f80" fmla="val 84"/>
              <a:gd name="f81" fmla="val 79"/>
              <a:gd name="f82" fmla="val 202"/>
              <a:gd name="f83" fmla="val 73"/>
              <a:gd name="f84" fmla="val 68"/>
              <a:gd name="f85" fmla="val 209"/>
              <a:gd name="f86" fmla="val 59"/>
              <a:gd name="f87" fmla="val 207"/>
              <a:gd name="f88" fmla="val 58"/>
              <a:gd name="f89" fmla="val 62"/>
              <a:gd name="f90" fmla="val 194"/>
              <a:gd name="f91" fmla="val 64"/>
              <a:gd name="f92" fmla="val 188"/>
              <a:gd name="f93" fmla="val 184"/>
              <a:gd name="f94" fmla="val 61"/>
              <a:gd name="f95" fmla="val 174"/>
              <a:gd name="f96" fmla="val 55"/>
              <a:gd name="f97" fmla="val 45"/>
              <a:gd name="f98" fmla="val 35"/>
              <a:gd name="f99" fmla="val 21"/>
              <a:gd name="f100" fmla="val 17"/>
              <a:gd name="f101" fmla="val 147"/>
              <a:gd name="f102" fmla="val 15"/>
              <a:gd name="f103" fmla="val 24"/>
              <a:gd name="f104" fmla="val 145"/>
              <a:gd name="f105" fmla="val 28"/>
              <a:gd name="f106" fmla="val 37"/>
              <a:gd name="f107" fmla="val 138"/>
              <a:gd name="f108" fmla="val 40"/>
              <a:gd name="f109" fmla="val 41"/>
              <a:gd name="f110" fmla="val 112"/>
              <a:gd name="f111" fmla="val 103"/>
              <a:gd name="f112" fmla="val 98"/>
              <a:gd name="f113" fmla="val 95"/>
              <a:gd name="f114" fmla="val 90"/>
              <a:gd name="f115" fmla="val 70"/>
              <a:gd name="f116" fmla="val 76"/>
              <a:gd name="f117" fmla="val 80"/>
              <a:gd name="f118" fmla="val 69"/>
              <a:gd name="f119" fmla="val 67"/>
              <a:gd name="f120" fmla="val 66"/>
              <a:gd name="f121" fmla="val 56"/>
              <a:gd name="f122" fmla="val 85"/>
              <a:gd name="f123" fmla="val 60"/>
              <a:gd name="f124" fmla="val 93"/>
              <a:gd name="f125" fmla="val 100"/>
              <a:gd name="f126" fmla="val 71"/>
              <a:gd name="f127" fmla="val 78"/>
              <a:gd name="f128" fmla="val 82"/>
              <a:gd name="f129" fmla="val 105"/>
              <a:gd name="f130" fmla="val 97"/>
              <a:gd name="f131" fmla="val 102"/>
              <a:gd name="f132" fmla="val 115"/>
              <a:gd name="f133" fmla="val 117"/>
              <a:gd name="f134" fmla="val 119"/>
              <a:gd name="f135" fmla="val 120"/>
              <a:gd name="f136" fmla="val 122"/>
              <a:gd name="f137" fmla="val 133"/>
              <a:gd name="f138" fmla="val 124"/>
              <a:gd name="f139" fmla="val 139"/>
              <a:gd name="f140" fmla="val 136"/>
              <a:gd name="f141" fmla="val 142"/>
              <a:gd name="f142" fmla="val 155"/>
              <a:gd name="f143" fmla="val 175"/>
              <a:gd name="f144" fmla="val 179"/>
              <a:gd name="f145" fmla="val 186"/>
              <a:gd name="f146" fmla="val 203"/>
              <a:gd name="f147" fmla="val 137"/>
              <a:gd name="f148" fmla="val 13"/>
              <a:gd name="f149" fmla="val 88"/>
              <a:gd name="f150" fmla="val 3"/>
              <a:gd name="f151" fmla="val 23"/>
              <a:gd name="f152" fmla="val 25"/>
              <a:gd name="f153" fmla="val 91"/>
              <a:gd name="f154" fmla="val 101"/>
              <a:gd name="f155" fmla="val 47"/>
              <a:gd name="f156" fmla="val 132"/>
              <a:gd name="f157" fmla="val 151"/>
              <a:gd name="f158" fmla="val 173"/>
              <a:gd name="f159" fmla="val 189"/>
              <a:gd name="f160" fmla="val 208"/>
              <a:gd name="f161" fmla="val 89"/>
              <a:gd name="f162" fmla="val 212"/>
              <a:gd name="f163" fmla="val 99"/>
              <a:gd name="f164" fmla="val 108"/>
              <a:gd name="f165" fmla="val 171"/>
              <a:gd name="f166" fmla="val 130"/>
              <a:gd name="f167" fmla="val 109"/>
              <a:gd name="f168" fmla="val 131"/>
              <a:gd name="f169" fmla="val 127"/>
              <a:gd name="f170" fmla="val 107"/>
              <a:gd name="f171" fmla="val 111"/>
              <a:gd name="f172" fmla="val 87"/>
              <a:gd name="f173" fmla="val 113"/>
              <a:gd name="f174" fmla="val 83"/>
              <a:gd name="f175" fmla="val 74"/>
              <a:gd name="f176" fmla="val 114"/>
              <a:gd name="f177" fmla="val 53"/>
              <a:gd name="f178" fmla="val 43"/>
              <a:gd name="f179" fmla="val 50"/>
              <a:gd name="f180" fmla="val 65"/>
              <a:gd name="f181" fmla="val 75"/>
              <a:gd name="f182" fmla="val 52"/>
              <a:gd name="f183" fmla="val 42"/>
              <a:gd name="f184" fmla="val 33"/>
              <a:gd name="f185" fmla="val 29"/>
              <a:gd name="f186" fmla="val 30"/>
              <a:gd name="f187" fmla="val 31"/>
              <a:gd name="f188" fmla="val 32"/>
              <a:gd name="f189" fmla="val 19"/>
              <a:gd name="f190" fmla="val 16"/>
              <a:gd name="f191" fmla="val 223"/>
              <a:gd name="f192" fmla="val 230"/>
              <a:gd name="f193" fmla="val 148"/>
              <a:gd name="f194" fmla="val 159"/>
              <a:gd name="f195" fmla="val 168"/>
              <a:gd name="f196" fmla="val 177"/>
              <a:gd name="f197" fmla="val 12"/>
              <a:gd name="f198" fmla="val 72"/>
              <a:gd name="f199" fmla="val 190"/>
              <a:gd name="f200" fmla="val 54"/>
              <a:gd name="f201" fmla="val 48"/>
              <a:gd name="f202" fmla="val 49"/>
              <a:gd name="f203" fmla="+- 0 0 -90"/>
              <a:gd name="f204" fmla="*/ f3 1 241"/>
              <a:gd name="f205" fmla="*/ f4 1 226"/>
              <a:gd name="f206" fmla="val f5"/>
              <a:gd name="f207" fmla="val f6"/>
              <a:gd name="f208" fmla="val f7"/>
              <a:gd name="f209" fmla="*/ f203 f0 1"/>
              <a:gd name="f210" fmla="+- f208 0 f206"/>
              <a:gd name="f211" fmla="+- f207 0 f206"/>
              <a:gd name="f212" fmla="*/ f209 1 f2"/>
              <a:gd name="f213" fmla="*/ f211 1 241"/>
              <a:gd name="f214" fmla="*/ f210 1 226"/>
              <a:gd name="f215" fmla="*/ 121 f211 1"/>
              <a:gd name="f216" fmla="*/ 218 f210 1"/>
              <a:gd name="f217" fmla="*/ 226 f210 1"/>
              <a:gd name="f218" fmla="*/ 22 f211 1"/>
              <a:gd name="f219" fmla="*/ 63 f210 1"/>
              <a:gd name="f220" fmla="*/ 233 f211 1"/>
              <a:gd name="f221" fmla="*/ 96 f210 1"/>
              <a:gd name="f222" fmla="*/ 163 f211 1"/>
              <a:gd name="f223" fmla="*/ 219 f210 1"/>
              <a:gd name="f224" fmla="*/ 160 f211 1"/>
              <a:gd name="f225" fmla="*/ 210 f210 1"/>
              <a:gd name="f226" fmla="*/ 182 f211 1"/>
              <a:gd name="f227" fmla="*/ 192 f210 1"/>
              <a:gd name="f228" fmla="*/ 197 f211 1"/>
              <a:gd name="f229" fmla="*/ 156 f210 1"/>
              <a:gd name="f230" fmla="*/ 169 f211 1"/>
              <a:gd name="f231" fmla="*/ 118 f210 1"/>
              <a:gd name="f232" fmla="*/ 213 f211 1"/>
              <a:gd name="f233" fmla="*/ 68 f210 1"/>
              <a:gd name="f234" fmla="*/ 184 f211 1"/>
              <a:gd name="f235" fmla="*/ 61 f210 1"/>
              <a:gd name="f236" fmla="*/ 147 f211 1"/>
              <a:gd name="f237" fmla="*/ 15 f210 1"/>
              <a:gd name="f238" fmla="*/ 129 f211 1"/>
              <a:gd name="f239" fmla="*/ 41 f210 1"/>
              <a:gd name="f240" fmla="*/ 98 f211 1"/>
              <a:gd name="f241" fmla="*/ 57 f210 1"/>
              <a:gd name="f242" fmla="*/ 69 f211 1"/>
              <a:gd name="f243" fmla="*/ 76 f210 1"/>
              <a:gd name="f244" fmla="*/ 60 f211 1"/>
              <a:gd name="f245" fmla="*/ 93 f210 1"/>
              <a:gd name="f246" fmla="*/ 84 f211 1"/>
              <a:gd name="f247" fmla="*/ 104 f210 1"/>
              <a:gd name="f248" fmla="*/ 116 f211 1"/>
              <a:gd name="f249" fmla="*/ 122 f210 1"/>
              <a:gd name="f250" fmla="*/ 146 f211 1"/>
              <a:gd name="f251" fmla="*/ 175 f210 1"/>
              <a:gd name="f252" fmla="*/ 104 f211 1"/>
              <a:gd name="f253" fmla="*/ 216 f210 1"/>
              <a:gd name="f254" fmla="*/ 23 f211 1"/>
              <a:gd name="f255" fmla="*/ 84 f210 1"/>
              <a:gd name="f256" fmla="*/ 58 f211 1"/>
              <a:gd name="f257" fmla="*/ 119 f210 1"/>
              <a:gd name="f258" fmla="*/ 70 f211 1"/>
              <a:gd name="f259" fmla="*/ 158 f210 1"/>
              <a:gd name="f260" fmla="*/ 81 f211 1"/>
              <a:gd name="f261" fmla="*/ 200 f210 1"/>
              <a:gd name="f262" fmla="*/ 99 f211 1"/>
              <a:gd name="f263" fmla="*/ 206 f210 1"/>
              <a:gd name="f264" fmla="*/ 137 f211 1"/>
              <a:gd name="f265" fmla="*/ 171 f210 1"/>
              <a:gd name="f266" fmla="*/ 109 f211 1"/>
              <a:gd name="f267" fmla="*/ 131 f210 1"/>
              <a:gd name="f268" fmla="*/ 87 f211 1"/>
              <a:gd name="f269" fmla="*/ 113 f210 1"/>
              <a:gd name="f270" fmla="*/ 50 f211 1"/>
              <a:gd name="f271" fmla="*/ 78 f211 1"/>
              <a:gd name="f272" fmla="*/ 71 f210 1"/>
              <a:gd name="f273" fmla="*/ 30 f210 1"/>
              <a:gd name="f274" fmla="*/ 21 f210 1"/>
              <a:gd name="f275" fmla="*/ 192 f211 1"/>
              <a:gd name="f276" fmla="*/ 187 f210 1"/>
              <a:gd name="f277" fmla="*/ 220 f211 1"/>
              <a:gd name="f278" fmla="*/ 189 f211 1"/>
              <a:gd name="f279" fmla="*/ 91 f210 1"/>
              <a:gd name="f280" fmla="*/ 195 f211 1"/>
              <a:gd name="f281" fmla="*/ 134 f210 1"/>
              <a:gd name="f282" fmla="*/ 196 f211 1"/>
              <a:gd name="f283" fmla="*/ 172 f210 1"/>
              <a:gd name="f284" fmla="*/ 20 f211 1"/>
              <a:gd name="f285" fmla="*/ 102 f210 1"/>
              <a:gd name="f286" fmla="*/ 72 f211 1"/>
              <a:gd name="f287" fmla="*/ 184 f210 1"/>
              <a:gd name="f288" fmla="*/ 54 f211 1"/>
              <a:gd name="f289" fmla="*/ 130 f210 1"/>
              <a:gd name="f290" fmla="*/ 201 f211 1"/>
              <a:gd name="f291" fmla="*/ 48 f210 1"/>
              <a:gd name="f292" fmla="*/ 179 f211 1"/>
              <a:gd name="f293" fmla="*/ 31 f210 1"/>
              <a:gd name="f294" fmla="+- f212 0 f1"/>
              <a:gd name="f295" fmla="*/ f215 1 241"/>
              <a:gd name="f296" fmla="*/ f216 1 226"/>
              <a:gd name="f297" fmla="*/ f217 1 226"/>
              <a:gd name="f298" fmla="*/ f218 1 241"/>
              <a:gd name="f299" fmla="*/ f219 1 226"/>
              <a:gd name="f300" fmla="*/ f220 1 241"/>
              <a:gd name="f301" fmla="*/ f221 1 226"/>
              <a:gd name="f302" fmla="*/ f222 1 241"/>
              <a:gd name="f303" fmla="*/ f223 1 226"/>
              <a:gd name="f304" fmla="*/ f224 1 241"/>
              <a:gd name="f305" fmla="*/ f225 1 226"/>
              <a:gd name="f306" fmla="*/ f226 1 241"/>
              <a:gd name="f307" fmla="*/ f227 1 226"/>
              <a:gd name="f308" fmla="*/ f228 1 241"/>
              <a:gd name="f309" fmla="*/ f229 1 226"/>
              <a:gd name="f310" fmla="*/ f230 1 241"/>
              <a:gd name="f311" fmla="*/ f231 1 226"/>
              <a:gd name="f312" fmla="*/ f232 1 241"/>
              <a:gd name="f313" fmla="*/ f233 1 226"/>
              <a:gd name="f314" fmla="*/ f234 1 241"/>
              <a:gd name="f315" fmla="*/ f235 1 226"/>
              <a:gd name="f316" fmla="*/ f236 1 241"/>
              <a:gd name="f317" fmla="*/ f237 1 226"/>
              <a:gd name="f318" fmla="*/ f238 1 241"/>
              <a:gd name="f319" fmla="*/ f239 1 226"/>
              <a:gd name="f320" fmla="*/ f240 1 241"/>
              <a:gd name="f321" fmla="*/ f241 1 226"/>
              <a:gd name="f322" fmla="*/ f242 1 241"/>
              <a:gd name="f323" fmla="*/ f243 1 226"/>
              <a:gd name="f324" fmla="*/ f244 1 241"/>
              <a:gd name="f325" fmla="*/ f245 1 226"/>
              <a:gd name="f326" fmla="*/ f246 1 241"/>
              <a:gd name="f327" fmla="*/ f247 1 226"/>
              <a:gd name="f328" fmla="*/ f248 1 241"/>
              <a:gd name="f329" fmla="*/ f249 1 226"/>
              <a:gd name="f330" fmla="*/ f250 1 241"/>
              <a:gd name="f331" fmla="*/ f251 1 226"/>
              <a:gd name="f332" fmla="*/ f252 1 241"/>
              <a:gd name="f333" fmla="*/ f253 1 226"/>
              <a:gd name="f334" fmla="*/ f254 1 241"/>
              <a:gd name="f335" fmla="*/ f255 1 226"/>
              <a:gd name="f336" fmla="*/ f256 1 241"/>
              <a:gd name="f337" fmla="*/ f257 1 226"/>
              <a:gd name="f338" fmla="*/ f258 1 241"/>
              <a:gd name="f339" fmla="*/ f259 1 226"/>
              <a:gd name="f340" fmla="*/ f260 1 241"/>
              <a:gd name="f341" fmla="*/ f261 1 226"/>
              <a:gd name="f342" fmla="*/ f262 1 241"/>
              <a:gd name="f343" fmla="*/ f263 1 226"/>
              <a:gd name="f344" fmla="*/ f264 1 241"/>
              <a:gd name="f345" fmla="*/ f265 1 226"/>
              <a:gd name="f346" fmla="*/ f266 1 241"/>
              <a:gd name="f347" fmla="*/ f267 1 226"/>
              <a:gd name="f348" fmla="*/ f268 1 241"/>
              <a:gd name="f349" fmla="*/ f269 1 226"/>
              <a:gd name="f350" fmla="*/ f270 1 241"/>
              <a:gd name="f351" fmla="*/ f271 1 241"/>
              <a:gd name="f352" fmla="*/ f272 1 226"/>
              <a:gd name="f353" fmla="*/ f273 1 226"/>
              <a:gd name="f354" fmla="*/ f274 1 226"/>
              <a:gd name="f355" fmla="*/ f275 1 241"/>
              <a:gd name="f356" fmla="*/ f276 1 226"/>
              <a:gd name="f357" fmla="*/ f277 1 241"/>
              <a:gd name="f358" fmla="*/ f278 1 241"/>
              <a:gd name="f359" fmla="*/ f279 1 226"/>
              <a:gd name="f360" fmla="*/ f280 1 241"/>
              <a:gd name="f361" fmla="*/ f281 1 226"/>
              <a:gd name="f362" fmla="*/ f282 1 241"/>
              <a:gd name="f363" fmla="*/ f283 1 226"/>
              <a:gd name="f364" fmla="*/ f284 1 241"/>
              <a:gd name="f365" fmla="*/ f285 1 226"/>
              <a:gd name="f366" fmla="*/ f286 1 241"/>
              <a:gd name="f367" fmla="*/ f287 1 226"/>
              <a:gd name="f368" fmla="*/ f288 1 241"/>
              <a:gd name="f369" fmla="*/ f289 1 226"/>
              <a:gd name="f370" fmla="*/ f290 1 241"/>
              <a:gd name="f371" fmla="*/ f291 1 226"/>
              <a:gd name="f372" fmla="*/ f292 1 241"/>
              <a:gd name="f373" fmla="*/ f293 1 226"/>
              <a:gd name="f374" fmla="*/ 0 1 f213"/>
              <a:gd name="f375" fmla="*/ f207 1 f213"/>
              <a:gd name="f376" fmla="*/ 0 1 f214"/>
              <a:gd name="f377" fmla="*/ f208 1 f214"/>
              <a:gd name="f378" fmla="*/ f295 1 f213"/>
              <a:gd name="f379" fmla="*/ f296 1 f214"/>
              <a:gd name="f380" fmla="*/ f297 1 f214"/>
              <a:gd name="f381" fmla="*/ f298 1 f213"/>
              <a:gd name="f382" fmla="*/ f299 1 f214"/>
              <a:gd name="f383" fmla="*/ f300 1 f213"/>
              <a:gd name="f384" fmla="*/ f301 1 f214"/>
              <a:gd name="f385" fmla="*/ f302 1 f213"/>
              <a:gd name="f386" fmla="*/ f303 1 f214"/>
              <a:gd name="f387" fmla="*/ f304 1 f213"/>
              <a:gd name="f388" fmla="*/ f305 1 f214"/>
              <a:gd name="f389" fmla="*/ f306 1 f213"/>
              <a:gd name="f390" fmla="*/ f307 1 f214"/>
              <a:gd name="f391" fmla="*/ f308 1 f213"/>
              <a:gd name="f392" fmla="*/ f309 1 f214"/>
              <a:gd name="f393" fmla="*/ f310 1 f213"/>
              <a:gd name="f394" fmla="*/ f311 1 f214"/>
              <a:gd name="f395" fmla="*/ f312 1 f213"/>
              <a:gd name="f396" fmla="*/ f313 1 f214"/>
              <a:gd name="f397" fmla="*/ f314 1 f213"/>
              <a:gd name="f398" fmla="*/ f315 1 f214"/>
              <a:gd name="f399" fmla="*/ f316 1 f213"/>
              <a:gd name="f400" fmla="*/ f317 1 f214"/>
              <a:gd name="f401" fmla="*/ f318 1 f213"/>
              <a:gd name="f402" fmla="*/ f319 1 f214"/>
              <a:gd name="f403" fmla="*/ f320 1 f213"/>
              <a:gd name="f404" fmla="*/ f321 1 f214"/>
              <a:gd name="f405" fmla="*/ f322 1 f213"/>
              <a:gd name="f406" fmla="*/ f323 1 f214"/>
              <a:gd name="f407" fmla="*/ f324 1 f213"/>
              <a:gd name="f408" fmla="*/ f325 1 f214"/>
              <a:gd name="f409" fmla="*/ f326 1 f213"/>
              <a:gd name="f410" fmla="*/ f327 1 f214"/>
              <a:gd name="f411" fmla="*/ f328 1 f213"/>
              <a:gd name="f412" fmla="*/ f329 1 f214"/>
              <a:gd name="f413" fmla="*/ f330 1 f213"/>
              <a:gd name="f414" fmla="*/ f331 1 f214"/>
              <a:gd name="f415" fmla="*/ f332 1 f213"/>
              <a:gd name="f416" fmla="*/ f333 1 f214"/>
              <a:gd name="f417" fmla="*/ f334 1 f213"/>
              <a:gd name="f418" fmla="*/ f335 1 f214"/>
              <a:gd name="f419" fmla="*/ f336 1 f213"/>
              <a:gd name="f420" fmla="*/ f337 1 f214"/>
              <a:gd name="f421" fmla="*/ f338 1 f213"/>
              <a:gd name="f422" fmla="*/ f339 1 f214"/>
              <a:gd name="f423" fmla="*/ f340 1 f213"/>
              <a:gd name="f424" fmla="*/ f341 1 f214"/>
              <a:gd name="f425" fmla="*/ f342 1 f213"/>
              <a:gd name="f426" fmla="*/ f343 1 f214"/>
              <a:gd name="f427" fmla="*/ f344 1 f213"/>
              <a:gd name="f428" fmla="*/ f345 1 f214"/>
              <a:gd name="f429" fmla="*/ f346 1 f213"/>
              <a:gd name="f430" fmla="*/ f347 1 f214"/>
              <a:gd name="f431" fmla="*/ f348 1 f213"/>
              <a:gd name="f432" fmla="*/ f349 1 f214"/>
              <a:gd name="f433" fmla="*/ f350 1 f213"/>
              <a:gd name="f434" fmla="*/ f351 1 f213"/>
              <a:gd name="f435" fmla="*/ f352 1 f214"/>
              <a:gd name="f436" fmla="*/ f353 1 f214"/>
              <a:gd name="f437" fmla="*/ f354 1 f214"/>
              <a:gd name="f438" fmla="*/ f355 1 f213"/>
              <a:gd name="f439" fmla="*/ f356 1 f214"/>
              <a:gd name="f440" fmla="*/ f357 1 f213"/>
              <a:gd name="f441" fmla="*/ f358 1 f213"/>
              <a:gd name="f442" fmla="*/ f359 1 f214"/>
              <a:gd name="f443" fmla="*/ f360 1 f213"/>
              <a:gd name="f444" fmla="*/ f361 1 f214"/>
              <a:gd name="f445" fmla="*/ f362 1 f213"/>
              <a:gd name="f446" fmla="*/ f363 1 f214"/>
              <a:gd name="f447" fmla="*/ f364 1 f213"/>
              <a:gd name="f448" fmla="*/ f365 1 f214"/>
              <a:gd name="f449" fmla="*/ f366 1 f213"/>
              <a:gd name="f450" fmla="*/ f367 1 f214"/>
              <a:gd name="f451" fmla="*/ f368 1 f213"/>
              <a:gd name="f452" fmla="*/ f369 1 f214"/>
              <a:gd name="f453" fmla="*/ f370 1 f213"/>
              <a:gd name="f454" fmla="*/ f371 1 f214"/>
              <a:gd name="f455" fmla="*/ f372 1 f213"/>
              <a:gd name="f456" fmla="*/ f373 1 f214"/>
              <a:gd name="f457" fmla="*/ f374 f204 1"/>
              <a:gd name="f458" fmla="*/ f375 f204 1"/>
              <a:gd name="f459" fmla="*/ f377 f205 1"/>
              <a:gd name="f460" fmla="*/ f376 f205 1"/>
              <a:gd name="f461" fmla="*/ f378 f204 1"/>
              <a:gd name="f462" fmla="*/ f379 f205 1"/>
              <a:gd name="f463" fmla="*/ f380 f205 1"/>
              <a:gd name="f464" fmla="*/ f381 f204 1"/>
              <a:gd name="f465" fmla="*/ f382 f205 1"/>
              <a:gd name="f466" fmla="*/ f383 f204 1"/>
              <a:gd name="f467" fmla="*/ f384 f205 1"/>
              <a:gd name="f468" fmla="*/ f385 f204 1"/>
              <a:gd name="f469" fmla="*/ f386 f205 1"/>
              <a:gd name="f470" fmla="*/ f387 f204 1"/>
              <a:gd name="f471" fmla="*/ f388 f205 1"/>
              <a:gd name="f472" fmla="*/ f389 f204 1"/>
              <a:gd name="f473" fmla="*/ f390 f205 1"/>
              <a:gd name="f474" fmla="*/ f391 f204 1"/>
              <a:gd name="f475" fmla="*/ f392 f205 1"/>
              <a:gd name="f476" fmla="*/ f393 f204 1"/>
              <a:gd name="f477" fmla="*/ f394 f205 1"/>
              <a:gd name="f478" fmla="*/ f395 f204 1"/>
              <a:gd name="f479" fmla="*/ f396 f205 1"/>
              <a:gd name="f480" fmla="*/ f397 f204 1"/>
              <a:gd name="f481" fmla="*/ f398 f205 1"/>
              <a:gd name="f482" fmla="*/ f399 f204 1"/>
              <a:gd name="f483" fmla="*/ f400 f205 1"/>
              <a:gd name="f484" fmla="*/ f401 f204 1"/>
              <a:gd name="f485" fmla="*/ f402 f205 1"/>
              <a:gd name="f486" fmla="*/ f403 f204 1"/>
              <a:gd name="f487" fmla="*/ f404 f205 1"/>
              <a:gd name="f488" fmla="*/ f405 f204 1"/>
              <a:gd name="f489" fmla="*/ f406 f205 1"/>
              <a:gd name="f490" fmla="*/ f407 f204 1"/>
              <a:gd name="f491" fmla="*/ f408 f205 1"/>
              <a:gd name="f492" fmla="*/ f409 f204 1"/>
              <a:gd name="f493" fmla="*/ f410 f205 1"/>
              <a:gd name="f494" fmla="*/ f411 f204 1"/>
              <a:gd name="f495" fmla="*/ f412 f205 1"/>
              <a:gd name="f496" fmla="*/ f413 f204 1"/>
              <a:gd name="f497" fmla="*/ f414 f205 1"/>
              <a:gd name="f498" fmla="*/ f415 f204 1"/>
              <a:gd name="f499" fmla="*/ f416 f205 1"/>
              <a:gd name="f500" fmla="*/ f417 f204 1"/>
              <a:gd name="f501" fmla="*/ f418 f205 1"/>
              <a:gd name="f502" fmla="*/ f419 f204 1"/>
              <a:gd name="f503" fmla="*/ f420 f205 1"/>
              <a:gd name="f504" fmla="*/ f421 f204 1"/>
              <a:gd name="f505" fmla="*/ f422 f205 1"/>
              <a:gd name="f506" fmla="*/ f423 f204 1"/>
              <a:gd name="f507" fmla="*/ f424 f205 1"/>
              <a:gd name="f508" fmla="*/ f425 f204 1"/>
              <a:gd name="f509" fmla="*/ f426 f205 1"/>
              <a:gd name="f510" fmla="*/ f427 f204 1"/>
              <a:gd name="f511" fmla="*/ f428 f205 1"/>
              <a:gd name="f512" fmla="*/ f429 f204 1"/>
              <a:gd name="f513" fmla="*/ f430 f205 1"/>
              <a:gd name="f514" fmla="*/ f431 f204 1"/>
              <a:gd name="f515" fmla="*/ f432 f205 1"/>
              <a:gd name="f516" fmla="*/ f433 f204 1"/>
              <a:gd name="f517" fmla="*/ f434 f204 1"/>
              <a:gd name="f518" fmla="*/ f435 f205 1"/>
              <a:gd name="f519" fmla="*/ f436 f205 1"/>
              <a:gd name="f520" fmla="*/ f437 f205 1"/>
              <a:gd name="f521" fmla="*/ f438 f204 1"/>
              <a:gd name="f522" fmla="*/ f439 f205 1"/>
              <a:gd name="f523" fmla="*/ f440 f204 1"/>
              <a:gd name="f524" fmla="*/ f441 f204 1"/>
              <a:gd name="f525" fmla="*/ f442 f205 1"/>
              <a:gd name="f526" fmla="*/ f443 f204 1"/>
              <a:gd name="f527" fmla="*/ f444 f205 1"/>
              <a:gd name="f528" fmla="*/ f445 f204 1"/>
              <a:gd name="f529" fmla="*/ f446 f205 1"/>
              <a:gd name="f530" fmla="*/ f447 f204 1"/>
              <a:gd name="f531" fmla="*/ f448 f205 1"/>
              <a:gd name="f532" fmla="*/ f449 f204 1"/>
              <a:gd name="f533" fmla="*/ f450 f205 1"/>
              <a:gd name="f534" fmla="*/ f451 f204 1"/>
              <a:gd name="f535" fmla="*/ f452 f205 1"/>
              <a:gd name="f536" fmla="*/ f453 f204 1"/>
              <a:gd name="f537" fmla="*/ f454 f205 1"/>
              <a:gd name="f538" fmla="*/ f455 f204 1"/>
              <a:gd name="f539" fmla="*/ f456 f2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4">
                <a:pos x="f461" y="f462"/>
              </a:cxn>
              <a:cxn ang="f294">
                <a:pos x="f461" y="f463"/>
              </a:cxn>
              <a:cxn ang="f294">
                <a:pos x="f464" y="f465"/>
              </a:cxn>
              <a:cxn ang="f294">
                <a:pos x="f466" y="f467"/>
              </a:cxn>
              <a:cxn ang="f294">
                <a:pos x="f468" y="f469"/>
              </a:cxn>
              <a:cxn ang="f294">
                <a:pos x="f470" y="f471"/>
              </a:cxn>
              <a:cxn ang="f294">
                <a:pos x="f472" y="f473"/>
              </a:cxn>
              <a:cxn ang="f294">
                <a:pos x="f474" y="f475"/>
              </a:cxn>
              <a:cxn ang="f294">
                <a:pos x="f476" y="f477"/>
              </a:cxn>
              <a:cxn ang="f294">
                <a:pos x="f478" y="f479"/>
              </a:cxn>
              <a:cxn ang="f294">
                <a:pos x="f480" y="f481"/>
              </a:cxn>
              <a:cxn ang="f294">
                <a:pos x="f482" y="f483"/>
              </a:cxn>
              <a:cxn ang="f294">
                <a:pos x="f484" y="f485"/>
              </a:cxn>
              <a:cxn ang="f294">
                <a:pos x="f486" y="f487"/>
              </a:cxn>
              <a:cxn ang="f294">
                <a:pos x="f488" y="f489"/>
              </a:cxn>
              <a:cxn ang="f294">
                <a:pos x="f490" y="f491"/>
              </a:cxn>
              <a:cxn ang="f294">
                <a:pos x="f492" y="f493"/>
              </a:cxn>
              <a:cxn ang="f294">
                <a:pos x="f494" y="f495"/>
              </a:cxn>
              <a:cxn ang="f294">
                <a:pos x="f496" y="f497"/>
              </a:cxn>
              <a:cxn ang="f294">
                <a:pos x="f498" y="f499"/>
              </a:cxn>
              <a:cxn ang="f294">
                <a:pos x="f500" y="f501"/>
              </a:cxn>
              <a:cxn ang="f294">
                <a:pos x="f502" y="f503"/>
              </a:cxn>
              <a:cxn ang="f294">
                <a:pos x="f504" y="f505"/>
              </a:cxn>
              <a:cxn ang="f294">
                <a:pos x="f506" y="f507"/>
              </a:cxn>
              <a:cxn ang="f294">
                <a:pos x="f508" y="f509"/>
              </a:cxn>
              <a:cxn ang="f294">
                <a:pos x="f510" y="f511"/>
              </a:cxn>
              <a:cxn ang="f294">
                <a:pos x="f512" y="f513"/>
              </a:cxn>
              <a:cxn ang="f294">
                <a:pos x="f514" y="f515"/>
              </a:cxn>
              <a:cxn ang="f294">
                <a:pos x="f516" y="f479"/>
              </a:cxn>
              <a:cxn ang="f294">
                <a:pos x="f517" y="f518"/>
              </a:cxn>
              <a:cxn ang="f294">
                <a:pos x="f494" y="f519"/>
              </a:cxn>
              <a:cxn ang="f294">
                <a:pos x="f510" y="f520"/>
              </a:cxn>
              <a:cxn ang="f294">
                <a:pos x="f521" y="f522"/>
              </a:cxn>
              <a:cxn ang="f294">
                <a:pos x="f523" y="f501"/>
              </a:cxn>
              <a:cxn ang="f294">
                <a:pos x="f524" y="f525"/>
              </a:cxn>
              <a:cxn ang="f294">
                <a:pos x="f526" y="f527"/>
              </a:cxn>
              <a:cxn ang="f294">
                <a:pos x="f528" y="f529"/>
              </a:cxn>
              <a:cxn ang="f294">
                <a:pos x="f530" y="f531"/>
              </a:cxn>
              <a:cxn ang="f294">
                <a:pos x="f532" y="f533"/>
              </a:cxn>
              <a:cxn ang="f294">
                <a:pos x="f534" y="f535"/>
              </a:cxn>
              <a:cxn ang="f294">
                <a:pos x="f536" y="f537"/>
              </a:cxn>
              <a:cxn ang="f294">
                <a:pos x="f538" y="f539"/>
              </a:cxn>
              <a:cxn ang="f294">
                <a:pos x="f536" y="f537"/>
              </a:cxn>
            </a:cxnLst>
            <a:rect l="f457" t="f460" r="f458" b="f459"/>
            <a:pathLst>
              <a:path w="241" h="226">
                <a:moveTo>
                  <a:pt x="f8" y="f9"/>
                </a:moveTo>
                <a:cubicBezTo>
                  <a:pt x="f10" y="f11"/>
                  <a:pt x="f12" y="f9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16" y="f20"/>
                  <a:pt x="f15" y="f7"/>
                  <a:pt x="f13" y="f7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5" y="f28"/>
                  <a:pt x="f29" y="f30"/>
                </a:cubicBezTo>
                <a:cubicBezTo>
                  <a:pt x="f31" y="f32"/>
                  <a:pt x="f33" y="f5"/>
                  <a:pt x="f34" y="f35"/>
                </a:cubicBezTo>
                <a:cubicBezTo>
                  <a:pt x="f36" y="f37"/>
                  <a:pt x="f20" y="f31"/>
                  <a:pt x="f38" y="f39"/>
                </a:cubicBezTo>
                <a:cubicBezTo>
                  <a:pt x="f6" y="f40"/>
                  <a:pt x="f23" y="f41"/>
                  <a:pt x="f42" y="f11"/>
                </a:cubicBezTo>
                <a:cubicBezTo>
                  <a:pt x="f43" y="f14"/>
                  <a:pt x="f44" y="f45"/>
                  <a:pt x="f46" y="f45"/>
                </a:cubicBezTo>
                <a:cubicBezTo>
                  <a:pt x="f47" y="f14"/>
                  <a:pt x="f48" y="f11"/>
                  <a:pt x="f49" y="f9"/>
                </a:cubicBezTo>
                <a:cubicBezTo>
                  <a:pt x="f50" y="f51"/>
                  <a:pt x="f48" y="f52"/>
                  <a:pt x="f53" y="f54"/>
                </a:cubicBezTo>
                <a:cubicBezTo>
                  <a:pt x="f43" y="f55"/>
                  <a:pt x="f56" y="f57"/>
                  <a:pt x="f58" y="f59"/>
                </a:cubicBezTo>
                <a:cubicBezTo>
                  <a:pt x="f2" y="f60"/>
                  <a:pt x="f61" y="f62"/>
                  <a:pt x="f61" y="f63"/>
                </a:cubicBezTo>
                <a:cubicBezTo>
                  <a:pt x="f36" y="f2"/>
                  <a:pt x="f64" y="f65"/>
                  <a:pt x="f66" y="f67"/>
                </a:cubicBezTo>
                <a:cubicBezTo>
                  <a:pt x="f62" y="f47"/>
                  <a:pt x="f68" y="f48"/>
                  <a:pt x="f41" y="f49"/>
                </a:cubicBezTo>
                <a:cubicBezTo>
                  <a:pt x="f69" y="f27"/>
                  <a:pt x="f59" y="f70"/>
                  <a:pt x="f71" y="f72"/>
                </a:cubicBezTo>
                <a:cubicBezTo>
                  <a:pt x="f73" y="f74"/>
                  <a:pt x="f56" y="f75"/>
                  <a:pt x="f76" y="f77"/>
                </a:cubicBezTo>
                <a:cubicBezTo>
                  <a:pt x="f78" y="f8"/>
                  <a:pt x="f76" y="f79"/>
                  <a:pt x="f61" y="f80"/>
                </a:cubicBezTo>
                <a:cubicBezTo>
                  <a:pt x="f63" y="f81"/>
                  <a:pt x="f82" y="f83"/>
                  <a:pt x="f23" y="f84"/>
                </a:cubicBezTo>
                <a:cubicBezTo>
                  <a:pt x="f85" y="f86"/>
                  <a:pt x="f87" y="f88"/>
                  <a:pt x="f60" y="f89"/>
                </a:cubicBezTo>
                <a:cubicBezTo>
                  <a:pt x="f90" y="f91"/>
                  <a:pt x="f92" y="f30"/>
                  <a:pt x="f93" y="f94"/>
                </a:cubicBezTo>
                <a:cubicBezTo>
                  <a:pt x="f95" y="f96"/>
                  <a:pt x="f56" y="f97"/>
                  <a:pt x="f65" y="f98"/>
                </a:cubicBezTo>
                <a:cubicBezTo>
                  <a:pt x="f42" y="f99"/>
                  <a:pt x="f46" y="f100"/>
                  <a:pt x="f101" y="f102"/>
                </a:cubicBezTo>
                <a:cubicBezTo>
                  <a:pt x="f40" y="f32"/>
                  <a:pt x="f40" y="f103"/>
                  <a:pt x="f104" y="f105"/>
                </a:cubicBezTo>
                <a:cubicBezTo>
                  <a:pt x="f72" y="f106"/>
                  <a:pt x="f107" y="f108"/>
                  <a:pt x="f34" y="f109"/>
                </a:cubicBezTo>
                <a:cubicBezTo>
                  <a:pt x="f34" y="f109"/>
                  <a:pt x="f18" y="f109"/>
                  <a:pt x="f18" y="f109"/>
                </a:cubicBezTo>
                <a:cubicBezTo>
                  <a:pt x="f110" y="f24"/>
                  <a:pt x="f111" y="f31"/>
                  <a:pt x="f112" y="f22"/>
                </a:cubicBezTo>
                <a:cubicBezTo>
                  <a:pt x="f113" y="f91"/>
                  <a:pt x="f114" y="f115"/>
                  <a:pt x="f21" y="f116"/>
                </a:cubicBezTo>
                <a:cubicBezTo>
                  <a:pt x="f117" y="f80"/>
                  <a:pt x="f116" y="f80"/>
                  <a:pt x="f118" y="f116"/>
                </a:cubicBezTo>
                <a:cubicBezTo>
                  <a:pt x="f119" y="f83"/>
                  <a:pt x="f91" y="f115"/>
                  <a:pt x="f94" y="f120"/>
                </a:cubicBezTo>
                <a:cubicBezTo>
                  <a:pt x="f121" y="f116"/>
                  <a:pt x="f121" y="f122"/>
                  <a:pt x="f123" y="f124"/>
                </a:cubicBezTo>
                <a:cubicBezTo>
                  <a:pt x="f30" y="f125"/>
                  <a:pt x="f126" y="f8"/>
                  <a:pt x="f127" y="f28"/>
                </a:cubicBezTo>
                <a:cubicBezTo>
                  <a:pt x="f117" y="f28"/>
                  <a:pt x="f128" y="f129"/>
                  <a:pt x="f80" y="f8"/>
                </a:cubicBezTo>
                <a:cubicBezTo>
                  <a:pt x="f130" y="f130"/>
                  <a:pt x="f10" y="f131"/>
                  <a:pt x="f132" y="f133"/>
                </a:cubicBezTo>
                <a:cubicBezTo>
                  <a:pt x="f132" y="f134"/>
                  <a:pt x="f12" y="f135"/>
                  <a:pt x="f12" y="f136"/>
                </a:cubicBezTo>
                <a:cubicBezTo>
                  <a:pt x="f77" y="f137"/>
                  <a:pt x="f138" y="f139"/>
                  <a:pt x="f140" y="f74"/>
                </a:cubicBezTo>
                <a:cubicBezTo>
                  <a:pt x="f27" y="f141"/>
                  <a:pt x="f142" y="f67"/>
                  <a:pt x="f40" y="f143"/>
                </a:cubicBezTo>
                <a:cubicBezTo>
                  <a:pt x="f72" y="f144"/>
                  <a:pt x="f107" y="f64"/>
                  <a:pt x="f137" y="f145"/>
                </a:cubicBezTo>
                <a:cubicBezTo>
                  <a:pt x="f13" y="f66"/>
                  <a:pt x="f110" y="f146"/>
                  <a:pt x="f8" y="f9"/>
                </a:cubicBezTo>
                <a:close/>
                <a:moveTo>
                  <a:pt x="f147" y="f148"/>
                </a:moveTo>
                <a:cubicBezTo>
                  <a:pt x="f149" y="f150"/>
                  <a:pt x="f98" y="f106"/>
                  <a:pt x="f151" y="f80"/>
                </a:cubicBezTo>
                <a:cubicBezTo>
                  <a:pt x="f29" y="f21"/>
                  <a:pt x="f151" y="f114"/>
                  <a:pt x="f152" y="f153"/>
                </a:cubicBezTo>
                <a:cubicBezTo>
                  <a:pt x="f98" y="f154"/>
                  <a:pt x="f155" y="f10"/>
                  <a:pt x="f88" y="f134"/>
                </a:cubicBezTo>
                <a:cubicBezTo>
                  <a:pt x="f89" y="f15"/>
                  <a:pt x="f119" y="f16"/>
                  <a:pt x="f91" y="f156"/>
                </a:cubicBezTo>
                <a:cubicBezTo>
                  <a:pt x="f22" y="f72"/>
                  <a:pt x="f94" y="f157"/>
                  <a:pt x="f115" y="f48"/>
                </a:cubicBezTo>
                <a:cubicBezTo>
                  <a:pt x="f127" y="f44"/>
                  <a:pt x="f128" y="f158"/>
                  <a:pt x="f33" y="f93"/>
                </a:cubicBezTo>
                <a:cubicBezTo>
                  <a:pt x="f33" y="f159"/>
                  <a:pt x="f128" y="f62"/>
                  <a:pt x="f33" y="f59"/>
                </a:cubicBezTo>
                <a:cubicBezTo>
                  <a:pt x="f81" y="f160"/>
                  <a:pt x="f128" y="f52"/>
                  <a:pt x="f161" y="f162"/>
                </a:cubicBezTo>
                <a:cubicBezTo>
                  <a:pt x="f79" y="f162"/>
                  <a:pt x="f130" y="f85"/>
                  <a:pt x="f163" y="f55"/>
                </a:cubicBezTo>
                <a:cubicBezTo>
                  <a:pt x="f164" y="f90"/>
                  <a:pt x="f134" y="f64"/>
                  <a:pt x="f156" y="f143"/>
                </a:cubicBezTo>
                <a:cubicBezTo>
                  <a:pt x="f75" y="f95"/>
                  <a:pt x="f140" y="f158"/>
                  <a:pt x="f147" y="f165"/>
                </a:cubicBezTo>
                <a:cubicBezTo>
                  <a:pt x="f70" y="f46"/>
                  <a:pt x="f74" y="f157"/>
                  <a:pt x="f166" y="f27"/>
                </a:cubicBezTo>
                <a:cubicBezTo>
                  <a:pt x="f134" y="f101"/>
                  <a:pt x="f110" y="f74"/>
                  <a:pt x="f167" y="f168"/>
                </a:cubicBezTo>
                <a:cubicBezTo>
                  <a:pt x="f164" y="f169"/>
                  <a:pt x="f170" y="f138"/>
                  <a:pt x="f28" y="f135"/>
                </a:cubicBezTo>
                <a:cubicBezTo>
                  <a:pt x="f111" y="f171"/>
                  <a:pt x="f39" y="f167"/>
                  <a:pt x="f172" y="f173"/>
                </a:cubicBezTo>
                <a:cubicBezTo>
                  <a:pt x="f174" y="f132"/>
                  <a:pt x="f127" y="f132"/>
                  <a:pt x="f175" y="f176"/>
                </a:cubicBezTo>
                <a:cubicBezTo>
                  <a:pt x="f177" y="f164"/>
                  <a:pt x="f178" y="f161"/>
                  <a:pt x="f179" y="f84"/>
                </a:cubicBezTo>
                <a:cubicBezTo>
                  <a:pt x="f177" y="f22"/>
                  <a:pt x="f30" y="f96"/>
                  <a:pt x="f126" y="f30"/>
                </a:cubicBezTo>
                <a:cubicBezTo>
                  <a:pt x="f83" y="f180"/>
                  <a:pt x="f181" y="f84"/>
                  <a:pt x="f127" y="f126"/>
                </a:cubicBezTo>
                <a:cubicBezTo>
                  <a:pt x="f80" y="f94"/>
                  <a:pt x="f153" y="f182"/>
                  <a:pt x="f39" y="f183"/>
                </a:cubicBezTo>
                <a:cubicBezTo>
                  <a:pt x="f125" y="f184"/>
                  <a:pt x="f170" y="f185"/>
                  <a:pt x="f12" y="f186"/>
                </a:cubicBezTo>
                <a:cubicBezTo>
                  <a:pt x="f134" y="f187"/>
                  <a:pt x="f136" y="f187"/>
                  <a:pt x="f138" y="f187"/>
                </a:cubicBezTo>
                <a:cubicBezTo>
                  <a:pt x="f137" y="f188"/>
                  <a:pt x="f140" y="f186"/>
                  <a:pt x="f147" y="f99"/>
                </a:cubicBezTo>
                <a:cubicBezTo>
                  <a:pt x="f147" y="f189"/>
                  <a:pt x="f147" y="f190"/>
                  <a:pt x="f147" y="f148"/>
                </a:cubicBezTo>
                <a:close/>
                <a:moveTo>
                  <a:pt x="f63" y="f25"/>
                </a:moveTo>
                <a:cubicBezTo>
                  <a:pt x="f66" y="f25"/>
                  <a:pt x="f90" y="f25"/>
                  <a:pt x="f90" y="f25"/>
                </a:cubicBezTo>
                <a:cubicBezTo>
                  <a:pt x="f191" y="f53"/>
                  <a:pt x="f192" y="f133"/>
                  <a:pt x="f17" y="f80"/>
                </a:cubicBezTo>
                <a:cubicBezTo>
                  <a:pt x="f14" y="f127"/>
                  <a:pt x="f51" y="f127"/>
                  <a:pt x="f85" y="f117"/>
                </a:cubicBezTo>
                <a:cubicBezTo>
                  <a:pt x="f82" y="f80"/>
                  <a:pt x="f68" y="f172"/>
                  <a:pt x="f159" y="f153"/>
                </a:cubicBezTo>
                <a:cubicBezTo>
                  <a:pt x="f144" y="f130"/>
                  <a:pt x="f73" y="f111"/>
                  <a:pt x="f58" y="f176"/>
                </a:cubicBezTo>
                <a:cubicBezTo>
                  <a:pt x="f2" y="f18"/>
                  <a:pt x="f61" y="f168"/>
                  <a:pt x="f62" y="f75"/>
                </a:cubicBezTo>
                <a:cubicBezTo>
                  <a:pt x="f87" y="f147"/>
                  <a:pt x="f162" y="f193"/>
                  <a:pt x="f55" y="f194"/>
                </a:cubicBezTo>
                <a:cubicBezTo>
                  <a:pt x="f57" y="f44"/>
                  <a:pt x="f59" y="f195"/>
                  <a:pt x="f68" y="f56"/>
                </a:cubicBezTo>
                <a:cubicBezTo>
                  <a:pt x="f63" y="f196"/>
                  <a:pt x="f71" y="f36"/>
                  <a:pt x="f63" y="f25"/>
                </a:cubicBezTo>
                <a:close/>
                <a:moveTo>
                  <a:pt x="f32" y="f131"/>
                </a:moveTo>
                <a:cubicBezTo>
                  <a:pt x="f197" y="f107"/>
                  <a:pt x="f109" y="f62"/>
                  <a:pt x="f198" y="f82"/>
                </a:cubicBezTo>
                <a:cubicBezTo>
                  <a:pt x="f198" y="f68"/>
                  <a:pt x="f198" y="f199"/>
                  <a:pt x="f198" y="f93"/>
                </a:cubicBezTo>
                <a:cubicBezTo>
                  <a:pt x="f198" y="f196"/>
                  <a:pt x="f115" y="f65"/>
                  <a:pt x="f91" y="f78"/>
                </a:cubicBezTo>
                <a:cubicBezTo>
                  <a:pt x="f182" y="f49"/>
                  <a:pt x="f155" y="f70"/>
                  <a:pt x="f200" y="f166"/>
                </a:cubicBezTo>
                <a:cubicBezTo>
                  <a:pt x="f183" y="f135"/>
                  <a:pt x="f187" y="f171"/>
                  <a:pt x="f32" y="f131"/>
                </a:cubicBezTo>
                <a:close/>
                <a:moveTo>
                  <a:pt x="f69" y="f201"/>
                </a:moveTo>
                <a:cubicBezTo>
                  <a:pt x="f90" y="f109"/>
                  <a:pt x="f25" y="f98"/>
                  <a:pt x="f2" y="f185"/>
                </a:cubicBezTo>
                <a:cubicBezTo>
                  <a:pt x="f2" y="f186"/>
                  <a:pt x="f144" y="f186"/>
                  <a:pt x="f144" y="f187"/>
                </a:cubicBezTo>
                <a:cubicBezTo>
                  <a:pt x="f36" y="f108"/>
                  <a:pt x="f36" y="f202"/>
                  <a:pt x="f63" y="f200"/>
                </a:cubicBezTo>
                <a:cubicBezTo>
                  <a:pt x="f90" y="f182"/>
                  <a:pt x="f41" y="f179"/>
                  <a:pt x="f69" y="f201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5DE9DB2-4711-4B9C-8001-74613EA65CA9}"/>
              </a:ext>
            </a:extLst>
          </p:cNvPr>
          <p:cNvSpPr/>
          <p:nvPr/>
        </p:nvSpPr>
        <p:spPr>
          <a:xfrm>
            <a:off x="7116766" y="3851279"/>
            <a:ext cx="455608" cy="781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"/>
              <a:gd name="f7" fmla="val 224"/>
              <a:gd name="f8" fmla="val 29"/>
              <a:gd name="f9" fmla="val 32"/>
              <a:gd name="f10" fmla="val 40"/>
              <a:gd name="f11" fmla="val 33"/>
              <a:gd name="f12" fmla="val 51"/>
              <a:gd name="f13" fmla="val 34"/>
              <a:gd name="f14" fmla="val 59"/>
              <a:gd name="f15" fmla="val 24"/>
              <a:gd name="f16" fmla="val 63"/>
              <a:gd name="f17" fmla="val 64"/>
              <a:gd name="f18" fmla="val 72"/>
              <a:gd name="f19" fmla="val 82"/>
              <a:gd name="f20" fmla="val 94"/>
              <a:gd name="f21" fmla="val 28"/>
              <a:gd name="f22" fmla="val 23"/>
              <a:gd name="f23" fmla="val 19"/>
              <a:gd name="f24" fmla="val 13"/>
              <a:gd name="f25" fmla="val 95"/>
              <a:gd name="f26" fmla="val 8"/>
              <a:gd name="f27" fmla="val 101"/>
              <a:gd name="f28" fmla="val 9"/>
              <a:gd name="f29" fmla="val 104"/>
              <a:gd name="f30" fmla="val 5"/>
              <a:gd name="f31" fmla="val 106"/>
              <a:gd name="f32" fmla="val 2"/>
              <a:gd name="f33" fmla="val 108"/>
              <a:gd name="f34" fmla="val 110"/>
              <a:gd name="f35" fmla="val 113"/>
              <a:gd name="f36" fmla="val 116"/>
              <a:gd name="f37" fmla="val 121"/>
              <a:gd name="f38" fmla="val 123"/>
              <a:gd name="f39" fmla="val 12"/>
              <a:gd name="f40" fmla="val 122"/>
              <a:gd name="f41" fmla="val 31"/>
              <a:gd name="f42" fmla="val 36"/>
              <a:gd name="f43" fmla="val 39"/>
              <a:gd name="f44" fmla="val 119"/>
              <a:gd name="f45" fmla="val 41"/>
              <a:gd name="f46" fmla="val 117"/>
              <a:gd name="f47" fmla="val 43"/>
              <a:gd name="f48" fmla="val 114"/>
              <a:gd name="f49" fmla="val 112"/>
              <a:gd name="f50" fmla="val 26"/>
              <a:gd name="f51" fmla="val 17"/>
              <a:gd name="f52" fmla="val 20"/>
              <a:gd name="f53" fmla="val 62"/>
              <a:gd name="f54" fmla="val 85"/>
              <a:gd name="f55" fmla="val 103"/>
              <a:gd name="f56" fmla="val 102"/>
              <a:gd name="f57" fmla="val 96"/>
              <a:gd name="f58" fmla="val 83"/>
              <a:gd name="f59" fmla="val 81"/>
              <a:gd name="f60" fmla="val 79"/>
              <a:gd name="f61" fmla="val 77"/>
              <a:gd name="f62" fmla="val 75"/>
              <a:gd name="f63" fmla="val 74"/>
              <a:gd name="f64" fmla="val 73"/>
              <a:gd name="f65" fmla="val 93"/>
              <a:gd name="f66" fmla="val 126"/>
              <a:gd name="f67" fmla="val 130"/>
              <a:gd name="f68" fmla="val 134"/>
              <a:gd name="f69" fmla="val 138"/>
              <a:gd name="f70" fmla="val 143"/>
              <a:gd name="f71" fmla="val 136"/>
              <a:gd name="f72" fmla="val 145"/>
              <a:gd name="f73" fmla="val 148"/>
              <a:gd name="f74" fmla="val 150"/>
              <a:gd name="f75" fmla="val 118"/>
              <a:gd name="f76" fmla="val 153"/>
              <a:gd name="f77" fmla="val 154"/>
              <a:gd name="f78" fmla="val 158"/>
              <a:gd name="f79" fmla="val 160"/>
              <a:gd name="f80" fmla="val 170"/>
              <a:gd name="f81" fmla="val 177"/>
              <a:gd name="f82" fmla="val 185"/>
              <a:gd name="f83" fmla="val 124"/>
              <a:gd name="f84" fmla="val 187"/>
              <a:gd name="f85" fmla="val 195"/>
              <a:gd name="f86" fmla="val 200"/>
              <a:gd name="f87" fmla="val 205"/>
              <a:gd name="f88" fmla="val 210"/>
              <a:gd name="f89" fmla="val 216"/>
              <a:gd name="f90" fmla="val 222"/>
              <a:gd name="f91" fmla="val 109"/>
              <a:gd name="f92" fmla="val 45"/>
              <a:gd name="f93" fmla="val 11"/>
              <a:gd name="f94" fmla="val 7"/>
              <a:gd name="f95" fmla="val 6"/>
              <a:gd name="f96" fmla="val 220"/>
              <a:gd name="f97" fmla="val 4"/>
              <a:gd name="f98" fmla="val 211"/>
              <a:gd name="f99" fmla="val 3"/>
              <a:gd name="f100" fmla="val 201"/>
              <a:gd name="f101" fmla="val 1"/>
              <a:gd name="f102" fmla="val 191"/>
              <a:gd name="f103" fmla="val 186"/>
              <a:gd name="f104" fmla="val 181"/>
              <a:gd name="f105" fmla="val 179"/>
              <a:gd name="f106" fmla="val 176"/>
              <a:gd name="f107" fmla="val 10"/>
              <a:gd name="f108" fmla="val 173"/>
              <a:gd name="f109" fmla="val 169"/>
              <a:gd name="f110" fmla="val 165"/>
              <a:gd name="f111" fmla="val 162"/>
              <a:gd name="f112" fmla="val 152"/>
              <a:gd name="f113" fmla="val 147"/>
              <a:gd name="f114" fmla="val 141"/>
              <a:gd name="f115" fmla="val 137"/>
              <a:gd name="f116" fmla="val 133"/>
              <a:gd name="f117" fmla="val 129"/>
              <a:gd name="f118" fmla="val 127"/>
              <a:gd name="f119" fmla="val 87"/>
              <a:gd name="f120" fmla="val 52"/>
              <a:gd name="f121" fmla="val 27"/>
              <a:gd name="f122" fmla="val 30"/>
              <a:gd name="f123" fmla="val 70"/>
              <a:gd name="f124" fmla="val 105"/>
              <a:gd name="f125" fmla="val 37"/>
              <a:gd name="f126" fmla="val 56"/>
              <a:gd name="f127" fmla="val 68"/>
              <a:gd name="f128" fmla="val 88"/>
              <a:gd name="f129" fmla="val 91"/>
              <a:gd name="f130" fmla="val 111"/>
              <a:gd name="f131" fmla="val 92"/>
              <a:gd name="f132" fmla="val 78"/>
              <a:gd name="f133" fmla="val 15"/>
              <a:gd name="f134" fmla="val 46"/>
              <a:gd name="f135" fmla="val 149"/>
              <a:gd name="f136" fmla="val 140"/>
              <a:gd name="f137" fmla="val 132"/>
              <a:gd name="f138" fmla="val 22"/>
              <a:gd name="f139" fmla="val 21"/>
              <a:gd name="f140" fmla="val 115"/>
              <a:gd name="f141" fmla="val 53"/>
              <a:gd name="f142" fmla="val 25"/>
              <a:gd name="f143" fmla="val 16"/>
              <a:gd name="f144" fmla="val 206"/>
              <a:gd name="f145" fmla="val 212"/>
              <a:gd name="f146" fmla="val 215"/>
              <a:gd name="f147" fmla="val 48"/>
              <a:gd name="f148" fmla="val 172"/>
              <a:gd name="f149" fmla="val 175"/>
              <a:gd name="f150" fmla="val 178"/>
              <a:gd name="f151" fmla="val 50"/>
              <a:gd name="f152" fmla="val 61"/>
              <a:gd name="f153" fmla="val 38"/>
              <a:gd name="f154" fmla="val 47"/>
              <a:gd name="f155" fmla="val 44"/>
              <a:gd name="f156" fmla="val 54"/>
              <a:gd name="f157" fmla="val 65"/>
              <a:gd name="f158" fmla="val 69"/>
              <a:gd name="f159" fmla="val 76"/>
              <a:gd name="f160" fmla="val 58"/>
              <a:gd name="f161" fmla="val 196"/>
              <a:gd name="f162" fmla="val 80"/>
              <a:gd name="f163" fmla="val 193"/>
              <a:gd name="f164" fmla="val 190"/>
              <a:gd name="f165" fmla="val 71"/>
              <a:gd name="f166" fmla="val 188"/>
              <a:gd name="f167" fmla="val 55"/>
              <a:gd name="f168" fmla="val 192"/>
              <a:gd name="f169" fmla="val 197"/>
              <a:gd name="f170" fmla="val 14"/>
              <a:gd name="f171" fmla="val 89"/>
              <a:gd name="f172" fmla="val 98"/>
              <a:gd name="f173" fmla="val 97"/>
              <a:gd name="f174" fmla="val 90"/>
              <a:gd name="f175" fmla="val 42"/>
              <a:gd name="f176" fmla="val 49"/>
              <a:gd name="f177" fmla="val 60"/>
              <a:gd name="f178" fmla="val 35"/>
              <a:gd name="f179" fmla="val 84"/>
              <a:gd name="f180" fmla="+- 0 0 -90"/>
              <a:gd name="f181" fmla="*/ f3 1 131"/>
              <a:gd name="f182" fmla="*/ f4 1 224"/>
              <a:gd name="f183" fmla="val f5"/>
              <a:gd name="f184" fmla="val f6"/>
              <a:gd name="f185" fmla="val f7"/>
              <a:gd name="f186" fmla="*/ f180 f0 1"/>
              <a:gd name="f187" fmla="+- f185 0 f183"/>
              <a:gd name="f188" fmla="+- f184 0 f183"/>
              <a:gd name="f189" fmla="*/ f186 1 f2"/>
              <a:gd name="f190" fmla="*/ f188 1 131"/>
              <a:gd name="f191" fmla="*/ f187 1 224"/>
              <a:gd name="f192" fmla="*/ 59 f188 1"/>
              <a:gd name="f193" fmla="*/ 24 f187 1"/>
              <a:gd name="f194" fmla="*/ 94 f188 1"/>
              <a:gd name="f195" fmla="*/ 32 f187 1"/>
              <a:gd name="f196" fmla="*/ 101 f188 1"/>
              <a:gd name="f197" fmla="*/ 9 f187 1"/>
              <a:gd name="f198" fmla="*/ 116 f188 1"/>
              <a:gd name="f199" fmla="*/ 122 f188 1"/>
              <a:gd name="f200" fmla="*/ 36 f187 1"/>
              <a:gd name="f201" fmla="*/ 113 f188 1"/>
              <a:gd name="f202" fmla="*/ 104 f188 1"/>
              <a:gd name="f203" fmla="*/ 20 f187 1"/>
              <a:gd name="f204" fmla="*/ 108 f187 1"/>
              <a:gd name="f205" fmla="*/ 121 f187 1"/>
              <a:gd name="f206" fmla="*/ 77 f187 1"/>
              <a:gd name="f207" fmla="*/ 117 f188 1"/>
              <a:gd name="f208" fmla="*/ 138 f187 1"/>
              <a:gd name="f209" fmla="*/ 118 f188 1"/>
              <a:gd name="f210" fmla="*/ 153 f187 1"/>
              <a:gd name="f211" fmla="*/ 121 f188 1"/>
              <a:gd name="f212" fmla="*/ 185 f187 1"/>
              <a:gd name="f213" fmla="*/ 216 f187 1"/>
              <a:gd name="f214" fmla="*/ 13 f188 1"/>
              <a:gd name="f215" fmla="*/ 224 f187 1"/>
              <a:gd name="f216" fmla="*/ 1 f188 1"/>
              <a:gd name="f217" fmla="*/ 191 f187 1"/>
              <a:gd name="f218" fmla="*/ 9 f188 1"/>
              <a:gd name="f219" fmla="*/ 169 f187 1"/>
              <a:gd name="f220" fmla="*/ 5 f188 1"/>
              <a:gd name="f221" fmla="*/ 141 f187 1"/>
              <a:gd name="f222" fmla="*/ 122 f187 1"/>
              <a:gd name="f223" fmla="*/ 29 f188 1"/>
              <a:gd name="f224" fmla="*/ 105 f187 1"/>
              <a:gd name="f225" fmla="*/ 79 f188 1"/>
              <a:gd name="f226" fmla="*/ 103 f187 1"/>
              <a:gd name="f227" fmla="*/ 64 f188 1"/>
              <a:gd name="f228" fmla="*/ 78 f187 1"/>
              <a:gd name="f229" fmla="*/ 70 f187 1"/>
              <a:gd name="f230" fmla="*/ 108 f188 1"/>
              <a:gd name="f231" fmla="*/ 158 f187 1"/>
              <a:gd name="f232" fmla="*/ 15 f188 1"/>
              <a:gd name="f233" fmla="*/ 132 f187 1"/>
              <a:gd name="f234" fmla="*/ 22 f188 1"/>
              <a:gd name="f235" fmla="*/ 19 f188 1"/>
              <a:gd name="f236" fmla="*/ 28 f187 1"/>
              <a:gd name="f237" fmla="*/ 10 f188 1"/>
              <a:gd name="f238" fmla="*/ 19 f187 1"/>
              <a:gd name="f239" fmla="*/ 206 f187 1"/>
              <a:gd name="f240" fmla="*/ 215 f187 1"/>
              <a:gd name="f241" fmla="*/ 103 f188 1"/>
              <a:gd name="f242" fmla="*/ 20 f188 1"/>
              <a:gd name="f243" fmla="*/ 177 f187 1"/>
              <a:gd name="f244" fmla="*/ 96 f188 1"/>
              <a:gd name="f245" fmla="*/ 178 f187 1"/>
              <a:gd name="f246" fmla="*/ 75 f188 1"/>
              <a:gd name="f247" fmla="*/ 51 f187 1"/>
              <a:gd name="f248" fmla="*/ 47 f188 1"/>
              <a:gd name="f249" fmla="*/ 52 f187 1"/>
              <a:gd name="f250" fmla="*/ 80 f188 1"/>
              <a:gd name="f251" fmla="*/ 196 f187 1"/>
              <a:gd name="f252" fmla="*/ 55 f188 1"/>
              <a:gd name="f253" fmla="*/ 187 f187 1"/>
              <a:gd name="f254" fmla="*/ 188 f187 1"/>
              <a:gd name="f255" fmla="*/ 38 f188 1"/>
              <a:gd name="f256" fmla="*/ 197 f187 1"/>
              <a:gd name="f257" fmla="*/ 114 f188 1"/>
              <a:gd name="f258" fmla="*/ 90 f188 1"/>
              <a:gd name="f259" fmla="*/ 42 f187 1"/>
              <a:gd name="f260" fmla="*/ 60 f187 1"/>
              <a:gd name="f261" fmla="*/ 84 f188 1"/>
              <a:gd name="f262" fmla="*/ 93 f188 1"/>
              <a:gd name="f263" fmla="+- f189 0 f1"/>
              <a:gd name="f264" fmla="*/ f192 1 131"/>
              <a:gd name="f265" fmla="*/ f193 1 224"/>
              <a:gd name="f266" fmla="*/ f194 1 131"/>
              <a:gd name="f267" fmla="*/ f195 1 224"/>
              <a:gd name="f268" fmla="*/ f196 1 131"/>
              <a:gd name="f269" fmla="*/ f197 1 224"/>
              <a:gd name="f270" fmla="*/ f198 1 131"/>
              <a:gd name="f271" fmla="*/ f199 1 131"/>
              <a:gd name="f272" fmla="*/ f200 1 224"/>
              <a:gd name="f273" fmla="*/ f201 1 131"/>
              <a:gd name="f274" fmla="*/ f202 1 131"/>
              <a:gd name="f275" fmla="*/ f203 1 224"/>
              <a:gd name="f276" fmla="*/ f204 1 224"/>
              <a:gd name="f277" fmla="*/ f205 1 224"/>
              <a:gd name="f278" fmla="*/ f206 1 224"/>
              <a:gd name="f279" fmla="*/ f207 1 131"/>
              <a:gd name="f280" fmla="*/ f208 1 224"/>
              <a:gd name="f281" fmla="*/ f209 1 131"/>
              <a:gd name="f282" fmla="*/ f210 1 224"/>
              <a:gd name="f283" fmla="*/ f211 1 131"/>
              <a:gd name="f284" fmla="*/ f212 1 224"/>
              <a:gd name="f285" fmla="*/ f213 1 224"/>
              <a:gd name="f286" fmla="*/ f214 1 131"/>
              <a:gd name="f287" fmla="*/ f215 1 224"/>
              <a:gd name="f288" fmla="*/ f216 1 131"/>
              <a:gd name="f289" fmla="*/ f217 1 224"/>
              <a:gd name="f290" fmla="*/ f218 1 131"/>
              <a:gd name="f291" fmla="*/ f219 1 224"/>
              <a:gd name="f292" fmla="*/ f220 1 131"/>
              <a:gd name="f293" fmla="*/ f221 1 224"/>
              <a:gd name="f294" fmla="*/ f222 1 224"/>
              <a:gd name="f295" fmla="*/ f223 1 131"/>
              <a:gd name="f296" fmla="*/ f224 1 224"/>
              <a:gd name="f297" fmla="*/ f225 1 131"/>
              <a:gd name="f298" fmla="*/ f226 1 224"/>
              <a:gd name="f299" fmla="*/ f227 1 131"/>
              <a:gd name="f300" fmla="*/ f228 1 224"/>
              <a:gd name="f301" fmla="*/ f229 1 224"/>
              <a:gd name="f302" fmla="*/ f230 1 131"/>
              <a:gd name="f303" fmla="*/ f231 1 224"/>
              <a:gd name="f304" fmla="*/ f232 1 131"/>
              <a:gd name="f305" fmla="*/ f233 1 224"/>
              <a:gd name="f306" fmla="*/ f234 1 131"/>
              <a:gd name="f307" fmla="*/ f235 1 131"/>
              <a:gd name="f308" fmla="*/ f236 1 224"/>
              <a:gd name="f309" fmla="*/ f237 1 131"/>
              <a:gd name="f310" fmla="*/ f238 1 224"/>
              <a:gd name="f311" fmla="*/ f239 1 224"/>
              <a:gd name="f312" fmla="*/ f240 1 224"/>
              <a:gd name="f313" fmla="*/ f241 1 131"/>
              <a:gd name="f314" fmla="*/ f242 1 131"/>
              <a:gd name="f315" fmla="*/ f243 1 224"/>
              <a:gd name="f316" fmla="*/ f244 1 131"/>
              <a:gd name="f317" fmla="*/ f245 1 224"/>
              <a:gd name="f318" fmla="*/ f246 1 131"/>
              <a:gd name="f319" fmla="*/ f247 1 224"/>
              <a:gd name="f320" fmla="*/ f248 1 131"/>
              <a:gd name="f321" fmla="*/ f249 1 224"/>
              <a:gd name="f322" fmla="*/ f250 1 131"/>
              <a:gd name="f323" fmla="*/ f251 1 224"/>
              <a:gd name="f324" fmla="*/ f252 1 131"/>
              <a:gd name="f325" fmla="*/ f253 1 224"/>
              <a:gd name="f326" fmla="*/ f254 1 224"/>
              <a:gd name="f327" fmla="*/ f255 1 131"/>
              <a:gd name="f328" fmla="*/ f256 1 224"/>
              <a:gd name="f329" fmla="*/ f257 1 131"/>
              <a:gd name="f330" fmla="*/ f258 1 131"/>
              <a:gd name="f331" fmla="*/ f259 1 224"/>
              <a:gd name="f332" fmla="*/ f260 1 224"/>
              <a:gd name="f333" fmla="*/ f261 1 131"/>
              <a:gd name="f334" fmla="*/ f262 1 131"/>
              <a:gd name="f335" fmla="*/ 0 1 f190"/>
              <a:gd name="f336" fmla="*/ f184 1 f190"/>
              <a:gd name="f337" fmla="*/ 0 1 f191"/>
              <a:gd name="f338" fmla="*/ f185 1 f191"/>
              <a:gd name="f339" fmla="*/ f264 1 f190"/>
              <a:gd name="f340" fmla="*/ f265 1 f191"/>
              <a:gd name="f341" fmla="*/ f266 1 f190"/>
              <a:gd name="f342" fmla="*/ f267 1 f191"/>
              <a:gd name="f343" fmla="*/ f268 1 f190"/>
              <a:gd name="f344" fmla="*/ f269 1 f191"/>
              <a:gd name="f345" fmla="*/ f270 1 f190"/>
              <a:gd name="f346" fmla="*/ f271 1 f190"/>
              <a:gd name="f347" fmla="*/ f272 1 f191"/>
              <a:gd name="f348" fmla="*/ f273 1 f190"/>
              <a:gd name="f349" fmla="*/ f274 1 f190"/>
              <a:gd name="f350" fmla="*/ f275 1 f191"/>
              <a:gd name="f351" fmla="*/ f276 1 f191"/>
              <a:gd name="f352" fmla="*/ f277 1 f191"/>
              <a:gd name="f353" fmla="*/ f278 1 f191"/>
              <a:gd name="f354" fmla="*/ f279 1 f190"/>
              <a:gd name="f355" fmla="*/ f280 1 f191"/>
              <a:gd name="f356" fmla="*/ f281 1 f190"/>
              <a:gd name="f357" fmla="*/ f282 1 f191"/>
              <a:gd name="f358" fmla="*/ f283 1 f190"/>
              <a:gd name="f359" fmla="*/ f284 1 f191"/>
              <a:gd name="f360" fmla="*/ f285 1 f191"/>
              <a:gd name="f361" fmla="*/ f286 1 f190"/>
              <a:gd name="f362" fmla="*/ f287 1 f191"/>
              <a:gd name="f363" fmla="*/ f288 1 f190"/>
              <a:gd name="f364" fmla="*/ f289 1 f191"/>
              <a:gd name="f365" fmla="*/ f290 1 f190"/>
              <a:gd name="f366" fmla="*/ f291 1 f191"/>
              <a:gd name="f367" fmla="*/ f292 1 f190"/>
              <a:gd name="f368" fmla="*/ f293 1 f191"/>
              <a:gd name="f369" fmla="*/ f294 1 f191"/>
              <a:gd name="f370" fmla="*/ f295 1 f190"/>
              <a:gd name="f371" fmla="*/ f296 1 f191"/>
              <a:gd name="f372" fmla="*/ f297 1 f190"/>
              <a:gd name="f373" fmla="*/ f298 1 f191"/>
              <a:gd name="f374" fmla="*/ f299 1 f190"/>
              <a:gd name="f375" fmla="*/ f300 1 f191"/>
              <a:gd name="f376" fmla="*/ f301 1 f191"/>
              <a:gd name="f377" fmla="*/ f302 1 f190"/>
              <a:gd name="f378" fmla="*/ f303 1 f191"/>
              <a:gd name="f379" fmla="*/ f304 1 f190"/>
              <a:gd name="f380" fmla="*/ f305 1 f191"/>
              <a:gd name="f381" fmla="*/ f306 1 f190"/>
              <a:gd name="f382" fmla="*/ f307 1 f190"/>
              <a:gd name="f383" fmla="*/ f308 1 f191"/>
              <a:gd name="f384" fmla="*/ f309 1 f190"/>
              <a:gd name="f385" fmla="*/ f310 1 f191"/>
              <a:gd name="f386" fmla="*/ f311 1 f191"/>
              <a:gd name="f387" fmla="*/ f312 1 f191"/>
              <a:gd name="f388" fmla="*/ f313 1 f190"/>
              <a:gd name="f389" fmla="*/ f314 1 f190"/>
              <a:gd name="f390" fmla="*/ f315 1 f191"/>
              <a:gd name="f391" fmla="*/ f316 1 f190"/>
              <a:gd name="f392" fmla="*/ f317 1 f191"/>
              <a:gd name="f393" fmla="*/ f318 1 f190"/>
              <a:gd name="f394" fmla="*/ f319 1 f191"/>
              <a:gd name="f395" fmla="*/ f320 1 f190"/>
              <a:gd name="f396" fmla="*/ f321 1 f191"/>
              <a:gd name="f397" fmla="*/ f322 1 f190"/>
              <a:gd name="f398" fmla="*/ f323 1 f191"/>
              <a:gd name="f399" fmla="*/ f324 1 f190"/>
              <a:gd name="f400" fmla="*/ f325 1 f191"/>
              <a:gd name="f401" fmla="*/ f326 1 f191"/>
              <a:gd name="f402" fmla="*/ f327 1 f190"/>
              <a:gd name="f403" fmla="*/ f328 1 f191"/>
              <a:gd name="f404" fmla="*/ f329 1 f190"/>
              <a:gd name="f405" fmla="*/ f330 1 f190"/>
              <a:gd name="f406" fmla="*/ f331 1 f191"/>
              <a:gd name="f407" fmla="*/ f332 1 f191"/>
              <a:gd name="f408" fmla="*/ f333 1 f190"/>
              <a:gd name="f409" fmla="*/ f334 1 f190"/>
              <a:gd name="f410" fmla="*/ f335 f181 1"/>
              <a:gd name="f411" fmla="*/ f336 f181 1"/>
              <a:gd name="f412" fmla="*/ f338 f182 1"/>
              <a:gd name="f413" fmla="*/ f337 f182 1"/>
              <a:gd name="f414" fmla="*/ f339 f181 1"/>
              <a:gd name="f415" fmla="*/ f340 f182 1"/>
              <a:gd name="f416" fmla="*/ f341 f181 1"/>
              <a:gd name="f417" fmla="*/ f342 f182 1"/>
              <a:gd name="f418" fmla="*/ f343 f181 1"/>
              <a:gd name="f419" fmla="*/ f344 f182 1"/>
              <a:gd name="f420" fmla="*/ f345 f181 1"/>
              <a:gd name="f421" fmla="*/ f346 f181 1"/>
              <a:gd name="f422" fmla="*/ f347 f182 1"/>
              <a:gd name="f423" fmla="*/ f348 f181 1"/>
              <a:gd name="f424" fmla="*/ f349 f181 1"/>
              <a:gd name="f425" fmla="*/ f350 f182 1"/>
              <a:gd name="f426" fmla="*/ f351 f182 1"/>
              <a:gd name="f427" fmla="*/ f352 f182 1"/>
              <a:gd name="f428" fmla="*/ f353 f182 1"/>
              <a:gd name="f429" fmla="*/ f354 f181 1"/>
              <a:gd name="f430" fmla="*/ f355 f182 1"/>
              <a:gd name="f431" fmla="*/ f356 f181 1"/>
              <a:gd name="f432" fmla="*/ f357 f182 1"/>
              <a:gd name="f433" fmla="*/ f358 f181 1"/>
              <a:gd name="f434" fmla="*/ f359 f182 1"/>
              <a:gd name="f435" fmla="*/ f360 f182 1"/>
              <a:gd name="f436" fmla="*/ f361 f181 1"/>
              <a:gd name="f437" fmla="*/ f362 f182 1"/>
              <a:gd name="f438" fmla="*/ f363 f181 1"/>
              <a:gd name="f439" fmla="*/ f364 f182 1"/>
              <a:gd name="f440" fmla="*/ f365 f181 1"/>
              <a:gd name="f441" fmla="*/ f366 f182 1"/>
              <a:gd name="f442" fmla="*/ f367 f181 1"/>
              <a:gd name="f443" fmla="*/ f368 f182 1"/>
              <a:gd name="f444" fmla="*/ f369 f182 1"/>
              <a:gd name="f445" fmla="*/ f370 f181 1"/>
              <a:gd name="f446" fmla="*/ f371 f182 1"/>
              <a:gd name="f447" fmla="*/ f372 f181 1"/>
              <a:gd name="f448" fmla="*/ f373 f182 1"/>
              <a:gd name="f449" fmla="*/ f374 f181 1"/>
              <a:gd name="f450" fmla="*/ f375 f182 1"/>
              <a:gd name="f451" fmla="*/ f376 f182 1"/>
              <a:gd name="f452" fmla="*/ f377 f181 1"/>
              <a:gd name="f453" fmla="*/ f378 f182 1"/>
              <a:gd name="f454" fmla="*/ f379 f181 1"/>
              <a:gd name="f455" fmla="*/ f380 f182 1"/>
              <a:gd name="f456" fmla="*/ f381 f181 1"/>
              <a:gd name="f457" fmla="*/ f382 f181 1"/>
              <a:gd name="f458" fmla="*/ f383 f182 1"/>
              <a:gd name="f459" fmla="*/ f384 f181 1"/>
              <a:gd name="f460" fmla="*/ f385 f182 1"/>
              <a:gd name="f461" fmla="*/ f386 f182 1"/>
              <a:gd name="f462" fmla="*/ f387 f182 1"/>
              <a:gd name="f463" fmla="*/ f388 f181 1"/>
              <a:gd name="f464" fmla="*/ f389 f181 1"/>
              <a:gd name="f465" fmla="*/ f390 f182 1"/>
              <a:gd name="f466" fmla="*/ f391 f181 1"/>
              <a:gd name="f467" fmla="*/ f392 f182 1"/>
              <a:gd name="f468" fmla="*/ f393 f181 1"/>
              <a:gd name="f469" fmla="*/ f394 f182 1"/>
              <a:gd name="f470" fmla="*/ f395 f181 1"/>
              <a:gd name="f471" fmla="*/ f396 f182 1"/>
              <a:gd name="f472" fmla="*/ f397 f181 1"/>
              <a:gd name="f473" fmla="*/ f398 f182 1"/>
              <a:gd name="f474" fmla="*/ f399 f181 1"/>
              <a:gd name="f475" fmla="*/ f400 f182 1"/>
              <a:gd name="f476" fmla="*/ f401 f182 1"/>
              <a:gd name="f477" fmla="*/ f402 f181 1"/>
              <a:gd name="f478" fmla="*/ f403 f182 1"/>
              <a:gd name="f479" fmla="*/ f404 f181 1"/>
              <a:gd name="f480" fmla="*/ f405 f181 1"/>
              <a:gd name="f481" fmla="*/ f406 f182 1"/>
              <a:gd name="f482" fmla="*/ f407 f182 1"/>
              <a:gd name="f483" fmla="*/ f408 f181 1"/>
              <a:gd name="f484" fmla="*/ f409 f1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3">
                <a:pos x="f414" y="f415"/>
              </a:cxn>
              <a:cxn ang="f263">
                <a:pos x="f416" y="f417"/>
              </a:cxn>
              <a:cxn ang="f263">
                <a:pos x="f418" y="f419"/>
              </a:cxn>
              <a:cxn ang="f263">
                <a:pos x="f420" y="f419"/>
              </a:cxn>
              <a:cxn ang="f263">
                <a:pos x="f421" y="f422"/>
              </a:cxn>
              <a:cxn ang="f263">
                <a:pos x="f423" y="f422"/>
              </a:cxn>
              <a:cxn ang="f263">
                <a:pos x="f424" y="f425"/>
              </a:cxn>
              <a:cxn ang="f263">
                <a:pos x="f424" y="f426"/>
              </a:cxn>
              <a:cxn ang="f263">
                <a:pos x="f423" y="f427"/>
              </a:cxn>
              <a:cxn ang="f263">
                <a:pos x="f423" y="f428"/>
              </a:cxn>
              <a:cxn ang="f263">
                <a:pos x="f421" y="f428"/>
              </a:cxn>
              <a:cxn ang="f263">
                <a:pos x="f429" y="f430"/>
              </a:cxn>
              <a:cxn ang="f263">
                <a:pos x="f431" y="f432"/>
              </a:cxn>
              <a:cxn ang="f263">
                <a:pos x="f433" y="f434"/>
              </a:cxn>
              <a:cxn ang="f263">
                <a:pos x="f431" y="f435"/>
              </a:cxn>
              <a:cxn ang="f263">
                <a:pos x="f436" y="f437"/>
              </a:cxn>
              <a:cxn ang="f263">
                <a:pos x="f438" y="f439"/>
              </a:cxn>
              <a:cxn ang="f263">
                <a:pos x="f440" y="f441"/>
              </a:cxn>
              <a:cxn ang="f263">
                <a:pos x="f442" y="f443"/>
              </a:cxn>
              <a:cxn ang="f263">
                <a:pos x="f438" y="f444"/>
              </a:cxn>
              <a:cxn ang="f263">
                <a:pos x="f440" y="f419"/>
              </a:cxn>
              <a:cxn ang="f263">
                <a:pos x="f445" y="f417"/>
              </a:cxn>
              <a:cxn ang="f263">
                <a:pos x="f445" y="f446"/>
              </a:cxn>
              <a:cxn ang="f263">
                <a:pos x="f447" y="f444"/>
              </a:cxn>
              <a:cxn ang="f263">
                <a:pos x="f416" y="f448"/>
              </a:cxn>
              <a:cxn ang="f263">
                <a:pos x="f449" y="f450"/>
              </a:cxn>
              <a:cxn ang="f263">
                <a:pos x="f445" y="f451"/>
              </a:cxn>
              <a:cxn ang="f263">
                <a:pos x="f452" y="f453"/>
              </a:cxn>
              <a:cxn ang="f263">
                <a:pos x="f454" y="f455"/>
              </a:cxn>
              <a:cxn ang="f263">
                <a:pos x="f456" y="f427"/>
              </a:cxn>
              <a:cxn ang="f263">
                <a:pos x="f457" y="f458"/>
              </a:cxn>
              <a:cxn ang="f263">
                <a:pos x="f459" y="f460"/>
              </a:cxn>
              <a:cxn ang="f263">
                <a:pos x="f456" y="f427"/>
              </a:cxn>
              <a:cxn ang="f263">
                <a:pos x="f454" y="f461"/>
              </a:cxn>
              <a:cxn ang="f263">
                <a:pos x="f452" y="f462"/>
              </a:cxn>
              <a:cxn ang="f263">
                <a:pos x="f463" y="f441"/>
              </a:cxn>
              <a:cxn ang="f263">
                <a:pos x="f464" y="f465"/>
              </a:cxn>
              <a:cxn ang="f263">
                <a:pos x="f466" y="f467"/>
              </a:cxn>
              <a:cxn ang="f263">
                <a:pos x="f468" y="f469"/>
              </a:cxn>
              <a:cxn ang="f263">
                <a:pos x="f470" y="f471"/>
              </a:cxn>
              <a:cxn ang="f263">
                <a:pos x="f468" y="f469"/>
              </a:cxn>
              <a:cxn ang="f263">
                <a:pos x="f472" y="f473"/>
              </a:cxn>
              <a:cxn ang="f263">
                <a:pos x="f474" y="f475"/>
              </a:cxn>
              <a:cxn ang="f263">
                <a:pos x="f459" y="f476"/>
              </a:cxn>
              <a:cxn ang="f263">
                <a:pos x="f477" y="f478"/>
              </a:cxn>
              <a:cxn ang="f263">
                <a:pos x="f459" y="f476"/>
              </a:cxn>
              <a:cxn ang="f263">
                <a:pos x="f479" y="f473"/>
              </a:cxn>
              <a:cxn ang="f263">
                <a:pos x="f480" y="f476"/>
              </a:cxn>
              <a:cxn ang="f263">
                <a:pos x="f445" y="f481"/>
              </a:cxn>
              <a:cxn ang="f263">
                <a:pos x="f477" y="f482"/>
              </a:cxn>
              <a:cxn ang="f263">
                <a:pos x="f445" y="f481"/>
              </a:cxn>
              <a:cxn ang="f263">
                <a:pos x="f483" y="f482"/>
              </a:cxn>
              <a:cxn ang="f263">
                <a:pos x="f484" y="f481"/>
              </a:cxn>
            </a:cxnLst>
            <a:rect l="f410" t="f413" r="f411" b="f412"/>
            <a:pathLst>
              <a:path w="131" h="22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5"/>
                  <a:pt x="f16" y="f15"/>
                  <a:pt x="f17" y="f15"/>
                </a:cubicBezTo>
                <a:cubicBezTo>
                  <a:pt x="f18" y="f13"/>
                  <a:pt x="f19" y="f11"/>
                  <a:pt x="f20" y="f9"/>
                </a:cubicBezTo>
                <a:cubicBezTo>
                  <a:pt x="f20" y="f21"/>
                  <a:pt x="f20" y="f22"/>
                  <a:pt x="f20" y="f23"/>
                </a:cubicBezTo>
                <a:cubicBezTo>
                  <a:pt x="f20" y="f24"/>
                  <a:pt x="f25" y="f26"/>
                  <a:pt x="f27" y="f28"/>
                </a:cubicBezTo>
                <a:cubicBezTo>
                  <a:pt x="f29" y="f30"/>
                  <a:pt x="f31" y="f32"/>
                  <a:pt x="f33" y="f5"/>
                </a:cubicBezTo>
                <a:cubicBezTo>
                  <a:pt x="f34" y="f32"/>
                  <a:pt x="f35" y="f30"/>
                  <a:pt x="f36" y="f28"/>
                </a:cubicBezTo>
                <a:cubicBezTo>
                  <a:pt x="f37" y="f26"/>
                  <a:pt x="f38" y="f39"/>
                  <a:pt x="f40" y="f23"/>
                </a:cubicBezTo>
                <a:cubicBezTo>
                  <a:pt x="f40" y="f15"/>
                  <a:pt x="f38" y="f41"/>
                  <a:pt x="f40" y="f42"/>
                </a:cubicBezTo>
                <a:cubicBezTo>
                  <a:pt x="f40" y="f43"/>
                  <a:pt x="f44" y="f45"/>
                  <a:pt x="f46" y="f47"/>
                </a:cubicBezTo>
                <a:cubicBezTo>
                  <a:pt x="f36" y="f45"/>
                  <a:pt x="f48" y="f43"/>
                  <a:pt x="f35" y="f42"/>
                </a:cubicBezTo>
                <a:cubicBezTo>
                  <a:pt x="f49" y="f11"/>
                  <a:pt x="f35" y="f8"/>
                  <a:pt x="f35" y="f50"/>
                </a:cubicBezTo>
                <a:cubicBezTo>
                  <a:pt x="f48" y="f23"/>
                  <a:pt x="f34" y="f51"/>
                  <a:pt x="f29" y="f52"/>
                </a:cubicBezTo>
                <a:cubicBezTo>
                  <a:pt x="f29" y="f50"/>
                  <a:pt x="f29" y="f9"/>
                  <a:pt x="f29" y="f43"/>
                </a:cubicBezTo>
                <a:cubicBezTo>
                  <a:pt x="f29" y="f53"/>
                  <a:pt x="f29" y="f54"/>
                  <a:pt x="f29" y="f33"/>
                </a:cubicBezTo>
                <a:cubicBezTo>
                  <a:pt x="f55" y="f49"/>
                  <a:pt x="f56" y="f36"/>
                  <a:pt x="f27" y="f37"/>
                </a:cubicBezTo>
                <a:cubicBezTo>
                  <a:pt x="f29" y="f37"/>
                  <a:pt x="f33" y="f37"/>
                  <a:pt x="f35" y="f37"/>
                </a:cubicBezTo>
                <a:cubicBezTo>
                  <a:pt x="f35" y="f33"/>
                  <a:pt x="f35" y="f57"/>
                  <a:pt x="f35" y="f58"/>
                </a:cubicBezTo>
                <a:cubicBezTo>
                  <a:pt x="f35" y="f59"/>
                  <a:pt x="f49" y="f60"/>
                  <a:pt x="f35" y="f61"/>
                </a:cubicBezTo>
                <a:cubicBezTo>
                  <a:pt x="f48" y="f62"/>
                  <a:pt x="f36" y="f63"/>
                  <a:pt x="f46" y="f18"/>
                </a:cubicBezTo>
                <a:cubicBezTo>
                  <a:pt x="f44" y="f64"/>
                  <a:pt x="f40" y="f62"/>
                  <a:pt x="f40" y="f61"/>
                </a:cubicBezTo>
                <a:cubicBezTo>
                  <a:pt x="f40" y="f65"/>
                  <a:pt x="f38" y="f34"/>
                  <a:pt x="f40" y="f66"/>
                </a:cubicBezTo>
                <a:cubicBezTo>
                  <a:pt x="f40" y="f67"/>
                  <a:pt x="f44" y="f68"/>
                  <a:pt x="f46" y="f69"/>
                </a:cubicBezTo>
                <a:cubicBezTo>
                  <a:pt x="f40" y="f70"/>
                  <a:pt x="f6" y="f71"/>
                  <a:pt x="f6" y="f72"/>
                </a:cubicBezTo>
                <a:cubicBezTo>
                  <a:pt x="f6" y="f73"/>
                  <a:pt x="f38" y="f74"/>
                  <a:pt x="f75" y="f76"/>
                </a:cubicBezTo>
                <a:cubicBezTo>
                  <a:pt x="f75" y="f77"/>
                  <a:pt x="f44" y="f78"/>
                  <a:pt x="f75" y="f79"/>
                </a:cubicBezTo>
                <a:cubicBezTo>
                  <a:pt x="f35" y="f80"/>
                  <a:pt x="f49" y="f81"/>
                  <a:pt x="f37" y="f82"/>
                </a:cubicBezTo>
                <a:cubicBezTo>
                  <a:pt x="f83" y="f84"/>
                  <a:pt x="f40" y="f85"/>
                  <a:pt x="f37" y="f86"/>
                </a:cubicBezTo>
                <a:cubicBezTo>
                  <a:pt x="f37" y="f87"/>
                  <a:pt x="f75" y="f88"/>
                  <a:pt x="f75" y="f89"/>
                </a:cubicBezTo>
                <a:cubicBezTo>
                  <a:pt x="f75" y="f90"/>
                  <a:pt x="f36" y="f7"/>
                  <a:pt x="f91" y="f7"/>
                </a:cubicBezTo>
                <a:cubicBezTo>
                  <a:pt x="f61" y="f7"/>
                  <a:pt x="f92" y="f7"/>
                  <a:pt x="f24" y="f7"/>
                </a:cubicBezTo>
                <a:cubicBezTo>
                  <a:pt x="f93" y="f7"/>
                  <a:pt x="f94" y="f90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5" y="f103"/>
                  <a:pt x="f32" y="f104"/>
                  <a:pt x="f95" y="f105"/>
                </a:cubicBezTo>
                <a:cubicBezTo>
                  <a:pt x="f93" y="f106"/>
                  <a:pt x="f107" y="f108"/>
                  <a:pt x="f28" y="f109"/>
                </a:cubicBezTo>
                <a:cubicBezTo>
                  <a:pt x="f26" y="f110"/>
                  <a:pt x="f95" y="f111"/>
                  <a:pt x="f30" y="f78"/>
                </a:cubicBezTo>
                <a:cubicBezTo>
                  <a:pt x="f30" y="f112"/>
                  <a:pt x="f95" y="f113"/>
                  <a:pt x="f30" y="f114"/>
                </a:cubicBezTo>
                <a:cubicBezTo>
                  <a:pt x="f30" y="f115"/>
                  <a:pt x="f99" y="f116"/>
                  <a:pt x="f32" y="f117"/>
                </a:cubicBezTo>
                <a:cubicBezTo>
                  <a:pt x="f101" y="f118"/>
                  <a:pt x="f101" y="f83"/>
                  <a:pt x="f101" y="f40"/>
                </a:cubicBezTo>
                <a:cubicBezTo>
                  <a:pt x="f5" y="f119"/>
                  <a:pt x="f101" y="f120"/>
                  <a:pt x="f5" y="f51"/>
                </a:cubicBezTo>
                <a:cubicBezTo>
                  <a:pt x="f5" y="f93"/>
                  <a:pt x="f99" y="f28"/>
                  <a:pt x="f28" y="f28"/>
                </a:cubicBezTo>
                <a:cubicBezTo>
                  <a:pt x="f21" y="f28"/>
                  <a:pt x="f21" y="f28"/>
                  <a:pt x="f8" y="f121"/>
                </a:cubicBezTo>
                <a:cubicBezTo>
                  <a:pt x="f8" y="f8"/>
                  <a:pt x="f8" y="f122"/>
                  <a:pt x="f8" y="f9"/>
                </a:cubicBezTo>
                <a:close/>
                <a:moveTo>
                  <a:pt x="f8" y="f123"/>
                </a:moveTo>
                <a:cubicBezTo>
                  <a:pt x="f8" y="f19"/>
                  <a:pt x="f8" y="f65"/>
                  <a:pt x="f8" y="f124"/>
                </a:cubicBezTo>
                <a:cubicBezTo>
                  <a:pt x="f8" y="f35"/>
                  <a:pt x="f125" y="f37"/>
                  <a:pt x="f92" y="f37"/>
                </a:cubicBezTo>
                <a:cubicBezTo>
                  <a:pt x="f126" y="f37"/>
                  <a:pt x="f127" y="f37"/>
                  <a:pt x="f60" y="f40"/>
                </a:cubicBezTo>
                <a:cubicBezTo>
                  <a:pt x="f128" y="f40"/>
                  <a:pt x="f129" y="f46"/>
                  <a:pt x="f65" y="f130"/>
                </a:cubicBezTo>
                <a:cubicBezTo>
                  <a:pt x="f25" y="f91"/>
                  <a:pt x="f20" y="f31"/>
                  <a:pt x="f20" y="f55"/>
                </a:cubicBezTo>
                <a:cubicBezTo>
                  <a:pt x="f20" y="f131"/>
                  <a:pt x="f20" y="f59"/>
                  <a:pt x="f20" y="f123"/>
                </a:cubicBezTo>
                <a:cubicBezTo>
                  <a:pt x="f19" y="f123"/>
                  <a:pt x="f18" y="f127"/>
                  <a:pt x="f17" y="f132"/>
                </a:cubicBezTo>
                <a:cubicBezTo>
                  <a:pt x="f16" y="f60"/>
                  <a:pt x="f14" y="f60"/>
                  <a:pt x="f14" y="f132"/>
                </a:cubicBezTo>
                <a:cubicBezTo>
                  <a:pt x="f12" y="f127"/>
                  <a:pt x="f10" y="f123"/>
                  <a:pt x="f8" y="f123"/>
                </a:cubicBezTo>
                <a:close/>
                <a:moveTo>
                  <a:pt x="f133" y="f78"/>
                </a:moveTo>
                <a:cubicBezTo>
                  <a:pt x="f134" y="f78"/>
                  <a:pt x="f61" y="f78"/>
                  <a:pt x="f33" y="f78"/>
                </a:cubicBezTo>
                <a:cubicBezTo>
                  <a:pt x="f33" y="f135"/>
                  <a:pt x="f33" y="f136"/>
                  <a:pt x="f33" y="f137"/>
                </a:cubicBezTo>
                <a:cubicBezTo>
                  <a:pt x="f61" y="f137"/>
                  <a:pt x="f134" y="f137"/>
                  <a:pt x="f133" y="f137"/>
                </a:cubicBezTo>
                <a:cubicBezTo>
                  <a:pt x="f133" y="f114"/>
                  <a:pt x="f133" y="f135"/>
                  <a:pt x="f133" y="f78"/>
                </a:cubicBezTo>
                <a:close/>
                <a:moveTo>
                  <a:pt x="f138" y="f37"/>
                </a:moveTo>
                <a:cubicBezTo>
                  <a:pt x="f139" y="f140"/>
                  <a:pt x="f23" y="f91"/>
                  <a:pt x="f23" y="f29"/>
                </a:cubicBezTo>
                <a:cubicBezTo>
                  <a:pt x="f23" y="f60"/>
                  <a:pt x="f23" y="f141"/>
                  <a:pt x="f23" y="f21"/>
                </a:cubicBezTo>
                <a:cubicBezTo>
                  <a:pt x="f23" y="f142"/>
                  <a:pt x="f23" y="f138"/>
                  <a:pt x="f23" y="f23"/>
                </a:cubicBezTo>
                <a:cubicBezTo>
                  <a:pt x="f143" y="f23"/>
                  <a:pt x="f24" y="f23"/>
                  <a:pt x="f107" y="f23"/>
                </a:cubicBezTo>
                <a:cubicBezTo>
                  <a:pt x="f107" y="f141"/>
                  <a:pt x="f107" y="f119"/>
                  <a:pt x="f107" y="f37"/>
                </a:cubicBezTo>
                <a:cubicBezTo>
                  <a:pt x="f133" y="f37"/>
                  <a:pt x="f23" y="f37"/>
                  <a:pt x="f138" y="f37"/>
                </a:cubicBezTo>
                <a:close/>
                <a:moveTo>
                  <a:pt x="f33" y="f144"/>
                </a:moveTo>
                <a:cubicBezTo>
                  <a:pt x="f61" y="f144"/>
                  <a:pt x="f134" y="f144"/>
                  <a:pt x="f133" y="f144"/>
                </a:cubicBezTo>
                <a:cubicBezTo>
                  <a:pt x="f133" y="f88"/>
                  <a:pt x="f133" y="f145"/>
                  <a:pt x="f133" y="f146"/>
                </a:cubicBezTo>
                <a:cubicBezTo>
                  <a:pt x="f134" y="f146"/>
                  <a:pt x="f61" y="f146"/>
                  <a:pt x="f33" y="f146"/>
                </a:cubicBezTo>
                <a:cubicBezTo>
                  <a:pt x="f33" y="f145"/>
                  <a:pt x="f33" y="f88"/>
                  <a:pt x="f33" y="f144"/>
                </a:cubicBezTo>
                <a:close/>
                <a:moveTo>
                  <a:pt x="f55" y="f109"/>
                </a:moveTo>
                <a:cubicBezTo>
                  <a:pt x="f62" y="f109"/>
                  <a:pt x="f147" y="f109"/>
                  <a:pt x="f52" y="f109"/>
                </a:cubicBezTo>
                <a:cubicBezTo>
                  <a:pt x="f52" y="f148"/>
                  <a:pt x="f52" y="f149"/>
                  <a:pt x="f52" y="f81"/>
                </a:cubicBezTo>
                <a:cubicBezTo>
                  <a:pt x="f138" y="f150"/>
                  <a:pt x="f15" y="f150"/>
                  <a:pt x="f50" y="f150"/>
                </a:cubicBezTo>
                <a:cubicBezTo>
                  <a:pt x="f151" y="f150"/>
                  <a:pt x="f64" y="f150"/>
                  <a:pt x="f57" y="f150"/>
                </a:cubicBezTo>
                <a:cubicBezTo>
                  <a:pt x="f55" y="f150"/>
                  <a:pt x="f124" y="f149"/>
                  <a:pt x="f55" y="f109"/>
                </a:cubicBezTo>
                <a:close/>
                <a:moveTo>
                  <a:pt x="f62" y="f12"/>
                </a:moveTo>
                <a:cubicBezTo>
                  <a:pt x="f62" y="f47"/>
                  <a:pt x="f127" y="f125"/>
                  <a:pt x="f152" y="f125"/>
                </a:cubicBezTo>
                <a:cubicBezTo>
                  <a:pt x="f141" y="f153"/>
                  <a:pt x="f154" y="f155"/>
                  <a:pt x="f154" y="f120"/>
                </a:cubicBezTo>
                <a:cubicBezTo>
                  <a:pt x="f147" y="f14"/>
                  <a:pt x="f156" y="f157"/>
                  <a:pt x="f152" y="f157"/>
                </a:cubicBezTo>
                <a:cubicBezTo>
                  <a:pt x="f158" y="f157"/>
                  <a:pt x="f159" y="f160"/>
                  <a:pt x="f62" y="f12"/>
                </a:cubicBezTo>
                <a:close/>
                <a:moveTo>
                  <a:pt x="f147" y="f161"/>
                </a:moveTo>
                <a:cubicBezTo>
                  <a:pt x="f14" y="f161"/>
                  <a:pt x="f158" y="f161"/>
                  <a:pt x="f162" y="f161"/>
                </a:cubicBezTo>
                <a:cubicBezTo>
                  <a:pt x="f162" y="f163"/>
                  <a:pt x="f162" y="f164"/>
                  <a:pt x="f162" y="f84"/>
                </a:cubicBezTo>
                <a:cubicBezTo>
                  <a:pt x="f165" y="f84"/>
                  <a:pt x="f16" y="f166"/>
                  <a:pt x="f167" y="f84"/>
                </a:cubicBezTo>
                <a:cubicBezTo>
                  <a:pt x="f154" y="f84"/>
                  <a:pt x="f134" y="f164"/>
                  <a:pt x="f147" y="f161"/>
                </a:cubicBezTo>
                <a:close/>
                <a:moveTo>
                  <a:pt x="f107" y="f166"/>
                </a:moveTo>
                <a:cubicBezTo>
                  <a:pt x="f107" y="f168"/>
                  <a:pt x="f94" y="f169"/>
                  <a:pt x="f170" y="f169"/>
                </a:cubicBezTo>
                <a:cubicBezTo>
                  <a:pt x="f138" y="f169"/>
                  <a:pt x="f122" y="f169"/>
                  <a:pt x="f153" y="f169"/>
                </a:cubicBezTo>
                <a:cubicBezTo>
                  <a:pt x="f153" y="f163"/>
                  <a:pt x="f153" y="f164"/>
                  <a:pt x="f125" y="f166"/>
                </a:cubicBezTo>
                <a:cubicBezTo>
                  <a:pt x="f21" y="f166"/>
                  <a:pt x="f23" y="f166"/>
                  <a:pt x="f107" y="f166"/>
                </a:cubicBezTo>
                <a:close/>
                <a:moveTo>
                  <a:pt x="f171" y="f161"/>
                </a:moveTo>
                <a:cubicBezTo>
                  <a:pt x="f172" y="f161"/>
                  <a:pt x="f124" y="f161"/>
                  <a:pt x="f48" y="f161"/>
                </a:cubicBezTo>
                <a:cubicBezTo>
                  <a:pt x="f35" y="f163"/>
                  <a:pt x="f35" y="f164"/>
                  <a:pt x="f49" y="f166"/>
                </a:cubicBezTo>
                <a:cubicBezTo>
                  <a:pt x="f124" y="f166"/>
                  <a:pt x="f173" y="f166"/>
                  <a:pt x="f174" y="f166"/>
                </a:cubicBezTo>
                <a:cubicBezTo>
                  <a:pt x="f174" y="f102"/>
                  <a:pt x="f171" y="f163"/>
                  <a:pt x="f171" y="f161"/>
                </a:cubicBezTo>
                <a:close/>
                <a:moveTo>
                  <a:pt x="f8" y="f175"/>
                </a:moveTo>
                <a:cubicBezTo>
                  <a:pt x="f8" y="f176"/>
                  <a:pt x="f8" y="f156"/>
                  <a:pt x="f8" y="f177"/>
                </a:cubicBezTo>
                <a:cubicBezTo>
                  <a:pt x="f9" y="f177"/>
                  <a:pt x="f178" y="f177"/>
                  <a:pt x="f153" y="f177"/>
                </a:cubicBezTo>
                <a:cubicBezTo>
                  <a:pt x="f153" y="f156"/>
                  <a:pt x="f153" y="f147"/>
                  <a:pt x="f153" y="f175"/>
                </a:cubicBezTo>
                <a:cubicBezTo>
                  <a:pt x="f178" y="f175"/>
                  <a:pt x="f9" y="f175"/>
                  <a:pt x="f8" y="f175"/>
                </a:cubicBezTo>
                <a:close/>
                <a:moveTo>
                  <a:pt x="f179" y="f175"/>
                </a:moveTo>
                <a:cubicBezTo>
                  <a:pt x="f179" y="f176"/>
                  <a:pt x="f179" y="f156"/>
                  <a:pt x="f179" y="f177"/>
                </a:cubicBezTo>
                <a:cubicBezTo>
                  <a:pt x="f128" y="f177"/>
                  <a:pt x="f174" y="f177"/>
                  <a:pt x="f65" y="f177"/>
                </a:cubicBezTo>
                <a:cubicBezTo>
                  <a:pt x="f65" y="f156"/>
                  <a:pt x="f65" y="f147"/>
                  <a:pt x="f65" y="f175"/>
                </a:cubicBezTo>
                <a:cubicBezTo>
                  <a:pt x="f174" y="f175"/>
                  <a:pt x="f119" y="f175"/>
                  <a:pt x="f179" y="f17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2E07D61-42B2-45C5-8123-FD4CACB8C3F9}"/>
              </a:ext>
            </a:extLst>
          </p:cNvPr>
          <p:cNvSpPr/>
          <p:nvPr/>
        </p:nvSpPr>
        <p:spPr>
          <a:xfrm>
            <a:off x="4295778" y="2020888"/>
            <a:ext cx="552453" cy="784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"/>
              <a:gd name="f7" fmla="val 225"/>
              <a:gd name="f8" fmla="val 9"/>
              <a:gd name="f9" fmla="val 87"/>
              <a:gd name="f10" fmla="val 5"/>
              <a:gd name="f11" fmla="val 84"/>
              <a:gd name="f12" fmla="val 2"/>
              <a:gd name="f13" fmla="val 82"/>
              <a:gd name="f14" fmla="val 80"/>
              <a:gd name="f15" fmla="val 78"/>
              <a:gd name="f16" fmla="val 75"/>
              <a:gd name="f17" fmla="val 7"/>
              <a:gd name="f18" fmla="val 73"/>
              <a:gd name="f19" fmla="val 8"/>
              <a:gd name="f20" fmla="val 74"/>
              <a:gd name="f21" fmla="val 60"/>
              <a:gd name="f22" fmla="val 46"/>
              <a:gd name="f23" fmla="val 32"/>
              <a:gd name="f24" fmla="val 27"/>
              <a:gd name="f25" fmla="val 10"/>
              <a:gd name="f26" fmla="val 23"/>
              <a:gd name="f27" fmla="val 16"/>
              <a:gd name="f28" fmla="val 17"/>
              <a:gd name="f29" fmla="val 19"/>
              <a:gd name="f30" fmla="val 20"/>
              <a:gd name="f31" fmla="val 18"/>
              <a:gd name="f32" fmla="val 25"/>
              <a:gd name="f33" fmla="val 6"/>
              <a:gd name="f34" fmla="val 34"/>
              <a:gd name="f35" fmla="val 47"/>
              <a:gd name="f36" fmla="val 69"/>
              <a:gd name="f37" fmla="val 90"/>
              <a:gd name="f38" fmla="val 112"/>
              <a:gd name="f39" fmla="val 125"/>
              <a:gd name="f40" fmla="val 134"/>
              <a:gd name="f41" fmla="val 139"/>
              <a:gd name="f42" fmla="val 140"/>
              <a:gd name="f43" fmla="val 142"/>
              <a:gd name="f44" fmla="val 144"/>
              <a:gd name="f45" fmla="val 148"/>
              <a:gd name="f46" fmla="val 24"/>
              <a:gd name="f47" fmla="val 150"/>
              <a:gd name="f48" fmla="val 26"/>
              <a:gd name="f49" fmla="val 30"/>
              <a:gd name="f50" fmla="val 37"/>
              <a:gd name="f51" fmla="val 43"/>
              <a:gd name="f52" fmla="val 50"/>
              <a:gd name="f53" fmla="val 149"/>
              <a:gd name="f54" fmla="val 52"/>
              <a:gd name="f55" fmla="val 147"/>
              <a:gd name="f56" fmla="val 54"/>
              <a:gd name="f57" fmla="val 145"/>
              <a:gd name="f58" fmla="val 56"/>
              <a:gd name="f59" fmla="val 141"/>
              <a:gd name="f60" fmla="val 44"/>
              <a:gd name="f61" fmla="val 39"/>
              <a:gd name="f62" fmla="val 33"/>
              <a:gd name="f63" fmla="val 128"/>
              <a:gd name="f64" fmla="val 122"/>
              <a:gd name="f65" fmla="val 49"/>
              <a:gd name="f66" fmla="val 64"/>
              <a:gd name="f67" fmla="val 121"/>
              <a:gd name="f68" fmla="val 94"/>
              <a:gd name="f69" fmla="val 102"/>
              <a:gd name="f70" fmla="val 105"/>
              <a:gd name="f71" fmla="val 124"/>
              <a:gd name="f72" fmla="val 108"/>
              <a:gd name="f73" fmla="val 126"/>
              <a:gd name="f74" fmla="val 111"/>
              <a:gd name="f75" fmla="val 132"/>
              <a:gd name="f76" fmla="val 117"/>
              <a:gd name="f77" fmla="val 135"/>
              <a:gd name="f78" fmla="val 120"/>
              <a:gd name="f79" fmla="val 130"/>
              <a:gd name="f80" fmla="val 131"/>
              <a:gd name="f81" fmla="val 156"/>
              <a:gd name="f82" fmla="val 163"/>
              <a:gd name="f83" fmla="val 170"/>
              <a:gd name="f84" fmla="val 177"/>
              <a:gd name="f85" fmla="val 137"/>
              <a:gd name="f86" fmla="val 136"/>
              <a:gd name="f87" fmla="val 115"/>
              <a:gd name="f88" fmla="val 95"/>
              <a:gd name="f89" fmla="val 91"/>
              <a:gd name="f90" fmla="val 143"/>
              <a:gd name="f91" fmla="val 88"/>
              <a:gd name="f92" fmla="val 81"/>
              <a:gd name="f93" fmla="val 72"/>
              <a:gd name="f94" fmla="val 70"/>
              <a:gd name="f95" fmla="val 68"/>
              <a:gd name="f96" fmla="val 67"/>
              <a:gd name="f97" fmla="val 146"/>
              <a:gd name="f98" fmla="val 65"/>
              <a:gd name="f99" fmla="val 66"/>
              <a:gd name="f100" fmla="val 71"/>
              <a:gd name="f101" fmla="val 153"/>
              <a:gd name="f102" fmla="val 86"/>
              <a:gd name="f103" fmla="val 181"/>
              <a:gd name="f104" fmla="val 186"/>
              <a:gd name="f105" fmla="val 188"/>
              <a:gd name="f106" fmla="val 187"/>
              <a:gd name="f107" fmla="val 190"/>
              <a:gd name="f108" fmla="val 193"/>
              <a:gd name="f109" fmla="val 196"/>
              <a:gd name="f110" fmla="val 197"/>
              <a:gd name="f111" fmla="val 138"/>
              <a:gd name="f112" fmla="val 200"/>
              <a:gd name="f113" fmla="val 204"/>
              <a:gd name="f114" fmla="val 211"/>
              <a:gd name="f115" fmla="val 154"/>
              <a:gd name="f116" fmla="val 219"/>
              <a:gd name="f117" fmla="val 224"/>
              <a:gd name="f118" fmla="val 221"/>
              <a:gd name="f119" fmla="val 215"/>
              <a:gd name="f120" fmla="val 205"/>
              <a:gd name="f121" fmla="val 206"/>
              <a:gd name="f122" fmla="val 133"/>
              <a:gd name="f123" fmla="val 208"/>
              <a:gd name="f124" fmla="val 209"/>
              <a:gd name="f125" fmla="val 123"/>
              <a:gd name="f126" fmla="val 36"/>
              <a:gd name="f127" fmla="val 31"/>
              <a:gd name="f128" fmla="val 29"/>
              <a:gd name="f129" fmla="val 218"/>
              <a:gd name="f130" fmla="val 15"/>
              <a:gd name="f131" fmla="val 223"/>
              <a:gd name="f132" fmla="val 14"/>
              <a:gd name="f133" fmla="val 12"/>
              <a:gd name="f134" fmla="val 222"/>
              <a:gd name="f135" fmla="val 11"/>
              <a:gd name="f136" fmla="val 220"/>
              <a:gd name="f137" fmla="val 217"/>
              <a:gd name="f138" fmla="val 216"/>
              <a:gd name="f139" fmla="val 198"/>
              <a:gd name="f140" fmla="val 194"/>
              <a:gd name="f141" fmla="val 191"/>
              <a:gd name="f142" fmla="val 28"/>
              <a:gd name="f143" fmla="val 21"/>
              <a:gd name="f144" fmla="val 185"/>
              <a:gd name="f145" fmla="val 179"/>
              <a:gd name="f146" fmla="val 151"/>
              <a:gd name="f147" fmla="val 96"/>
              <a:gd name="f148" fmla="val 92"/>
              <a:gd name="f149" fmla="val 89"/>
              <a:gd name="f150" fmla="val 101"/>
              <a:gd name="f151" fmla="val 103"/>
              <a:gd name="f152" fmla="val 106"/>
              <a:gd name="f153" fmla="val 113"/>
              <a:gd name="f154" fmla="val 63"/>
              <a:gd name="f155" fmla="val 55"/>
              <a:gd name="f156" fmla="val 38"/>
              <a:gd name="f157" fmla="val 97"/>
              <a:gd name="f158" fmla="val 201"/>
              <a:gd name="f159" fmla="val 155"/>
              <a:gd name="f160" fmla="val 93"/>
              <a:gd name="f161" fmla="val 171"/>
              <a:gd name="f162" fmla="val 164"/>
              <a:gd name="f163" fmla="val 157"/>
              <a:gd name="f164" fmla="val 107"/>
              <a:gd name="f165" fmla="val 129"/>
              <a:gd name="f166" fmla="val 22"/>
              <a:gd name="f167" fmla="val 51"/>
              <a:gd name="f168" fmla="val 77"/>
              <a:gd name="f169" fmla="val 127"/>
              <a:gd name="f170" fmla="val 110"/>
              <a:gd name="f171" fmla="val 119"/>
              <a:gd name="f172" fmla="val 118"/>
              <a:gd name="f173" fmla="val 116"/>
              <a:gd name="f174" fmla="val 114"/>
              <a:gd name="f175" fmla="+- 0 0 -90"/>
              <a:gd name="f176" fmla="*/ f3 1 159"/>
              <a:gd name="f177" fmla="*/ f4 1 225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159"/>
              <a:gd name="f186" fmla="*/ f182 1 225"/>
              <a:gd name="f187" fmla="*/ 0 f183 1"/>
              <a:gd name="f188" fmla="*/ 80 f182 1"/>
              <a:gd name="f189" fmla="*/ 9 f183 1"/>
              <a:gd name="f190" fmla="*/ 74 f182 1"/>
              <a:gd name="f191" fmla="*/ 16 f183 1"/>
              <a:gd name="f192" fmla="*/ 23 f182 1"/>
              <a:gd name="f193" fmla="*/ 47 f183 1"/>
              <a:gd name="f194" fmla="*/ 0 f182 1"/>
              <a:gd name="f195" fmla="*/ 139 f183 1"/>
              <a:gd name="f196" fmla="*/ 18 f182 1"/>
              <a:gd name="f197" fmla="*/ 150 f183 1"/>
              <a:gd name="f198" fmla="*/ 30 f182 1"/>
              <a:gd name="f199" fmla="*/ 145 f183 1"/>
              <a:gd name="f200" fmla="*/ 56 f182 1"/>
              <a:gd name="f201" fmla="*/ 140 f183 1"/>
              <a:gd name="f202" fmla="*/ 33 f182 1"/>
              <a:gd name="f203" fmla="*/ 122 f183 1"/>
              <a:gd name="f204" fmla="*/ 126 f183 1"/>
              <a:gd name="f205" fmla="*/ 111 f182 1"/>
              <a:gd name="f206" fmla="*/ 120 f183 1"/>
              <a:gd name="f207" fmla="*/ 145 f182 1"/>
              <a:gd name="f208" fmla="*/ 131 f183 1"/>
              <a:gd name="f209" fmla="*/ 177 f182 1"/>
              <a:gd name="f210" fmla="*/ 156 f182 1"/>
              <a:gd name="f211" fmla="*/ 144 f183 1"/>
              <a:gd name="f212" fmla="*/ 84 f182 1"/>
              <a:gd name="f213" fmla="*/ 141 f183 1"/>
              <a:gd name="f214" fmla="*/ 68 f182 1"/>
              <a:gd name="f215" fmla="*/ 72 f182 1"/>
              <a:gd name="f216" fmla="*/ 86 f182 1"/>
              <a:gd name="f217" fmla="*/ 143 f183 1"/>
              <a:gd name="f218" fmla="*/ 187 f182 1"/>
              <a:gd name="f219" fmla="*/ 196 f182 1"/>
              <a:gd name="f220" fmla="*/ 197 f182 1"/>
              <a:gd name="f221" fmla="*/ 146 f183 1"/>
              <a:gd name="f222" fmla="*/ 224 f182 1"/>
              <a:gd name="f223" fmla="*/ 205 f182 1"/>
              <a:gd name="f224" fmla="*/ 123 f183 1"/>
              <a:gd name="f225" fmla="*/ 211 f182 1"/>
              <a:gd name="f226" fmla="*/ 29 f183 1"/>
              <a:gd name="f227" fmla="*/ 209 f182 1"/>
              <a:gd name="f228" fmla="*/ 18 f183 1"/>
              <a:gd name="f229" fmla="*/ 218 f182 1"/>
              <a:gd name="f230" fmla="*/ 27 f183 1"/>
              <a:gd name="f231" fmla="*/ 96 f182 1"/>
              <a:gd name="f232" fmla="*/ 101 f183 1"/>
              <a:gd name="f233" fmla="*/ 126 f182 1"/>
              <a:gd name="f234" fmla="*/ 112 f183 1"/>
              <a:gd name="f235" fmla="*/ 95 f182 1"/>
              <a:gd name="f236" fmla="*/ 38 f182 1"/>
              <a:gd name="f237" fmla="*/ 121 f183 1"/>
              <a:gd name="f238" fmla="*/ 201 f182 1"/>
              <a:gd name="f239" fmla="*/ 38 f183 1"/>
              <a:gd name="f240" fmla="*/ 155 f182 1"/>
              <a:gd name="f241" fmla="*/ 28 f183 1"/>
              <a:gd name="f242" fmla="*/ 157 f182 1"/>
              <a:gd name="f243" fmla="*/ 37 f183 1"/>
              <a:gd name="f244" fmla="*/ 19 f183 1"/>
              <a:gd name="f245" fmla="*/ 30 f183 1"/>
              <a:gd name="f246" fmla="*/ 21 f182 1"/>
              <a:gd name="f247" fmla="*/ 129 f183 1"/>
              <a:gd name="f248" fmla="*/ 46 f183 1"/>
              <a:gd name="f249" fmla="*/ 9 f182 1"/>
              <a:gd name="f250" fmla="*/ 111 f183 1"/>
              <a:gd name="f251" fmla="*/ 108 f183 1"/>
              <a:gd name="f252" fmla="*/ 136 f182 1"/>
              <a:gd name="f253" fmla="*/ 122 f182 1"/>
              <a:gd name="f254" fmla="*/ 113 f183 1"/>
              <a:gd name="f255" fmla="*/ 121 f182 1"/>
              <a:gd name="f256" fmla="+- f184 0 f1"/>
              <a:gd name="f257" fmla="*/ f187 1 159"/>
              <a:gd name="f258" fmla="*/ f188 1 225"/>
              <a:gd name="f259" fmla="*/ f189 1 159"/>
              <a:gd name="f260" fmla="*/ f190 1 225"/>
              <a:gd name="f261" fmla="*/ f191 1 159"/>
              <a:gd name="f262" fmla="*/ f192 1 225"/>
              <a:gd name="f263" fmla="*/ f193 1 159"/>
              <a:gd name="f264" fmla="*/ f194 1 225"/>
              <a:gd name="f265" fmla="*/ f195 1 159"/>
              <a:gd name="f266" fmla="*/ f196 1 225"/>
              <a:gd name="f267" fmla="*/ f197 1 159"/>
              <a:gd name="f268" fmla="*/ f198 1 225"/>
              <a:gd name="f269" fmla="*/ f199 1 159"/>
              <a:gd name="f270" fmla="*/ f200 1 225"/>
              <a:gd name="f271" fmla="*/ f201 1 159"/>
              <a:gd name="f272" fmla="*/ f202 1 225"/>
              <a:gd name="f273" fmla="*/ f203 1 159"/>
              <a:gd name="f274" fmla="*/ f204 1 159"/>
              <a:gd name="f275" fmla="*/ f205 1 225"/>
              <a:gd name="f276" fmla="*/ f206 1 159"/>
              <a:gd name="f277" fmla="*/ f207 1 225"/>
              <a:gd name="f278" fmla="*/ f208 1 159"/>
              <a:gd name="f279" fmla="*/ f209 1 225"/>
              <a:gd name="f280" fmla="*/ f210 1 225"/>
              <a:gd name="f281" fmla="*/ f211 1 159"/>
              <a:gd name="f282" fmla="*/ f212 1 225"/>
              <a:gd name="f283" fmla="*/ f213 1 159"/>
              <a:gd name="f284" fmla="*/ f214 1 225"/>
              <a:gd name="f285" fmla="*/ f215 1 225"/>
              <a:gd name="f286" fmla="*/ f216 1 225"/>
              <a:gd name="f287" fmla="*/ f217 1 159"/>
              <a:gd name="f288" fmla="*/ f218 1 225"/>
              <a:gd name="f289" fmla="*/ f219 1 225"/>
              <a:gd name="f290" fmla="*/ f220 1 225"/>
              <a:gd name="f291" fmla="*/ f221 1 159"/>
              <a:gd name="f292" fmla="*/ f222 1 225"/>
              <a:gd name="f293" fmla="*/ f223 1 225"/>
              <a:gd name="f294" fmla="*/ f224 1 159"/>
              <a:gd name="f295" fmla="*/ f225 1 225"/>
              <a:gd name="f296" fmla="*/ f226 1 159"/>
              <a:gd name="f297" fmla="*/ f227 1 225"/>
              <a:gd name="f298" fmla="*/ f228 1 159"/>
              <a:gd name="f299" fmla="*/ f229 1 225"/>
              <a:gd name="f300" fmla="*/ f230 1 159"/>
              <a:gd name="f301" fmla="*/ f231 1 225"/>
              <a:gd name="f302" fmla="*/ f232 1 159"/>
              <a:gd name="f303" fmla="*/ f233 1 225"/>
              <a:gd name="f304" fmla="*/ f234 1 159"/>
              <a:gd name="f305" fmla="*/ f235 1 225"/>
              <a:gd name="f306" fmla="*/ f236 1 225"/>
              <a:gd name="f307" fmla="*/ f237 1 159"/>
              <a:gd name="f308" fmla="*/ f238 1 225"/>
              <a:gd name="f309" fmla="*/ f239 1 159"/>
              <a:gd name="f310" fmla="*/ f240 1 225"/>
              <a:gd name="f311" fmla="*/ f241 1 159"/>
              <a:gd name="f312" fmla="*/ f242 1 225"/>
              <a:gd name="f313" fmla="*/ f243 1 159"/>
              <a:gd name="f314" fmla="*/ f244 1 159"/>
              <a:gd name="f315" fmla="*/ f245 1 159"/>
              <a:gd name="f316" fmla="*/ f246 1 225"/>
              <a:gd name="f317" fmla="*/ f247 1 159"/>
              <a:gd name="f318" fmla="*/ f248 1 159"/>
              <a:gd name="f319" fmla="*/ f249 1 225"/>
              <a:gd name="f320" fmla="*/ f250 1 159"/>
              <a:gd name="f321" fmla="*/ f251 1 159"/>
              <a:gd name="f322" fmla="*/ f252 1 225"/>
              <a:gd name="f323" fmla="*/ f253 1 225"/>
              <a:gd name="f324" fmla="*/ f254 1 159"/>
              <a:gd name="f325" fmla="*/ f255 1 225"/>
              <a:gd name="f326" fmla="*/ 0 1 f185"/>
              <a:gd name="f327" fmla="*/ f179 1 f185"/>
              <a:gd name="f328" fmla="*/ 0 1 f186"/>
              <a:gd name="f329" fmla="*/ f180 1 f186"/>
              <a:gd name="f330" fmla="*/ f257 1 f185"/>
              <a:gd name="f331" fmla="*/ f258 1 f186"/>
              <a:gd name="f332" fmla="*/ f259 1 f185"/>
              <a:gd name="f333" fmla="*/ f260 1 f186"/>
              <a:gd name="f334" fmla="*/ f261 1 f185"/>
              <a:gd name="f335" fmla="*/ f262 1 f186"/>
              <a:gd name="f336" fmla="*/ f263 1 f185"/>
              <a:gd name="f337" fmla="*/ f264 1 f186"/>
              <a:gd name="f338" fmla="*/ f265 1 f185"/>
              <a:gd name="f339" fmla="*/ f266 1 f186"/>
              <a:gd name="f340" fmla="*/ f267 1 f185"/>
              <a:gd name="f341" fmla="*/ f268 1 f186"/>
              <a:gd name="f342" fmla="*/ f269 1 f185"/>
              <a:gd name="f343" fmla="*/ f270 1 f186"/>
              <a:gd name="f344" fmla="*/ f271 1 f185"/>
              <a:gd name="f345" fmla="*/ f272 1 f186"/>
              <a:gd name="f346" fmla="*/ f273 1 f185"/>
              <a:gd name="f347" fmla="*/ f274 1 f185"/>
              <a:gd name="f348" fmla="*/ f275 1 f186"/>
              <a:gd name="f349" fmla="*/ f276 1 f185"/>
              <a:gd name="f350" fmla="*/ f277 1 f186"/>
              <a:gd name="f351" fmla="*/ f278 1 f185"/>
              <a:gd name="f352" fmla="*/ f279 1 f186"/>
              <a:gd name="f353" fmla="*/ f280 1 f186"/>
              <a:gd name="f354" fmla="*/ f281 1 f185"/>
              <a:gd name="f355" fmla="*/ f282 1 f186"/>
              <a:gd name="f356" fmla="*/ f283 1 f185"/>
              <a:gd name="f357" fmla="*/ f284 1 f186"/>
              <a:gd name="f358" fmla="*/ f285 1 f186"/>
              <a:gd name="f359" fmla="*/ f286 1 f186"/>
              <a:gd name="f360" fmla="*/ f287 1 f185"/>
              <a:gd name="f361" fmla="*/ f288 1 f186"/>
              <a:gd name="f362" fmla="*/ f289 1 f186"/>
              <a:gd name="f363" fmla="*/ f290 1 f186"/>
              <a:gd name="f364" fmla="*/ f291 1 f185"/>
              <a:gd name="f365" fmla="*/ f292 1 f186"/>
              <a:gd name="f366" fmla="*/ f293 1 f186"/>
              <a:gd name="f367" fmla="*/ f294 1 f185"/>
              <a:gd name="f368" fmla="*/ f295 1 f186"/>
              <a:gd name="f369" fmla="*/ f296 1 f185"/>
              <a:gd name="f370" fmla="*/ f297 1 f186"/>
              <a:gd name="f371" fmla="*/ f298 1 f185"/>
              <a:gd name="f372" fmla="*/ f299 1 f186"/>
              <a:gd name="f373" fmla="*/ f300 1 f185"/>
              <a:gd name="f374" fmla="*/ f301 1 f186"/>
              <a:gd name="f375" fmla="*/ f302 1 f185"/>
              <a:gd name="f376" fmla="*/ f303 1 f186"/>
              <a:gd name="f377" fmla="*/ f304 1 f185"/>
              <a:gd name="f378" fmla="*/ f305 1 f186"/>
              <a:gd name="f379" fmla="*/ f306 1 f186"/>
              <a:gd name="f380" fmla="*/ f307 1 f185"/>
              <a:gd name="f381" fmla="*/ f308 1 f186"/>
              <a:gd name="f382" fmla="*/ f309 1 f185"/>
              <a:gd name="f383" fmla="*/ f310 1 f186"/>
              <a:gd name="f384" fmla="*/ f311 1 f185"/>
              <a:gd name="f385" fmla="*/ f312 1 f186"/>
              <a:gd name="f386" fmla="*/ f313 1 f185"/>
              <a:gd name="f387" fmla="*/ f314 1 f185"/>
              <a:gd name="f388" fmla="*/ f315 1 f185"/>
              <a:gd name="f389" fmla="*/ f316 1 f186"/>
              <a:gd name="f390" fmla="*/ f317 1 f185"/>
              <a:gd name="f391" fmla="*/ f318 1 f185"/>
              <a:gd name="f392" fmla="*/ f319 1 f186"/>
              <a:gd name="f393" fmla="*/ f320 1 f185"/>
              <a:gd name="f394" fmla="*/ f321 1 f185"/>
              <a:gd name="f395" fmla="*/ f322 1 f186"/>
              <a:gd name="f396" fmla="*/ f323 1 f186"/>
              <a:gd name="f397" fmla="*/ f324 1 f185"/>
              <a:gd name="f398" fmla="*/ f325 1 f186"/>
              <a:gd name="f399" fmla="*/ f326 f176 1"/>
              <a:gd name="f400" fmla="*/ f327 f176 1"/>
              <a:gd name="f401" fmla="*/ f329 f177 1"/>
              <a:gd name="f402" fmla="*/ f328 f177 1"/>
              <a:gd name="f403" fmla="*/ f330 f176 1"/>
              <a:gd name="f404" fmla="*/ f331 f177 1"/>
              <a:gd name="f405" fmla="*/ f332 f176 1"/>
              <a:gd name="f406" fmla="*/ f333 f177 1"/>
              <a:gd name="f407" fmla="*/ f334 f176 1"/>
              <a:gd name="f408" fmla="*/ f335 f177 1"/>
              <a:gd name="f409" fmla="*/ f336 f176 1"/>
              <a:gd name="f410" fmla="*/ f337 f177 1"/>
              <a:gd name="f411" fmla="*/ f338 f176 1"/>
              <a:gd name="f412" fmla="*/ f339 f177 1"/>
              <a:gd name="f413" fmla="*/ f340 f176 1"/>
              <a:gd name="f414" fmla="*/ f341 f177 1"/>
              <a:gd name="f415" fmla="*/ f342 f176 1"/>
              <a:gd name="f416" fmla="*/ f343 f177 1"/>
              <a:gd name="f417" fmla="*/ f344 f176 1"/>
              <a:gd name="f418" fmla="*/ f345 f177 1"/>
              <a:gd name="f419" fmla="*/ f346 f176 1"/>
              <a:gd name="f420" fmla="*/ f347 f176 1"/>
              <a:gd name="f421" fmla="*/ f348 f177 1"/>
              <a:gd name="f422" fmla="*/ f349 f176 1"/>
              <a:gd name="f423" fmla="*/ f350 f177 1"/>
              <a:gd name="f424" fmla="*/ f351 f176 1"/>
              <a:gd name="f425" fmla="*/ f352 f177 1"/>
              <a:gd name="f426" fmla="*/ f353 f177 1"/>
              <a:gd name="f427" fmla="*/ f354 f176 1"/>
              <a:gd name="f428" fmla="*/ f355 f177 1"/>
              <a:gd name="f429" fmla="*/ f356 f176 1"/>
              <a:gd name="f430" fmla="*/ f357 f177 1"/>
              <a:gd name="f431" fmla="*/ f358 f177 1"/>
              <a:gd name="f432" fmla="*/ f359 f177 1"/>
              <a:gd name="f433" fmla="*/ f360 f176 1"/>
              <a:gd name="f434" fmla="*/ f361 f177 1"/>
              <a:gd name="f435" fmla="*/ f362 f177 1"/>
              <a:gd name="f436" fmla="*/ f363 f177 1"/>
              <a:gd name="f437" fmla="*/ f364 f176 1"/>
              <a:gd name="f438" fmla="*/ f365 f177 1"/>
              <a:gd name="f439" fmla="*/ f366 f177 1"/>
              <a:gd name="f440" fmla="*/ f367 f176 1"/>
              <a:gd name="f441" fmla="*/ f368 f177 1"/>
              <a:gd name="f442" fmla="*/ f369 f176 1"/>
              <a:gd name="f443" fmla="*/ f370 f177 1"/>
              <a:gd name="f444" fmla="*/ f371 f176 1"/>
              <a:gd name="f445" fmla="*/ f372 f177 1"/>
              <a:gd name="f446" fmla="*/ f373 f176 1"/>
              <a:gd name="f447" fmla="*/ f374 f177 1"/>
              <a:gd name="f448" fmla="*/ f375 f176 1"/>
              <a:gd name="f449" fmla="*/ f376 f177 1"/>
              <a:gd name="f450" fmla="*/ f377 f176 1"/>
              <a:gd name="f451" fmla="*/ f378 f177 1"/>
              <a:gd name="f452" fmla="*/ f379 f177 1"/>
              <a:gd name="f453" fmla="*/ f380 f176 1"/>
              <a:gd name="f454" fmla="*/ f381 f177 1"/>
              <a:gd name="f455" fmla="*/ f382 f176 1"/>
              <a:gd name="f456" fmla="*/ f383 f177 1"/>
              <a:gd name="f457" fmla="*/ f384 f176 1"/>
              <a:gd name="f458" fmla="*/ f385 f177 1"/>
              <a:gd name="f459" fmla="*/ f386 f176 1"/>
              <a:gd name="f460" fmla="*/ f387 f176 1"/>
              <a:gd name="f461" fmla="*/ f388 f176 1"/>
              <a:gd name="f462" fmla="*/ f389 f177 1"/>
              <a:gd name="f463" fmla="*/ f390 f176 1"/>
              <a:gd name="f464" fmla="*/ f391 f176 1"/>
              <a:gd name="f465" fmla="*/ f392 f177 1"/>
              <a:gd name="f466" fmla="*/ f393 f176 1"/>
              <a:gd name="f467" fmla="*/ f394 f176 1"/>
              <a:gd name="f468" fmla="*/ f395 f177 1"/>
              <a:gd name="f469" fmla="*/ f396 f177 1"/>
              <a:gd name="f470" fmla="*/ f397 f176 1"/>
              <a:gd name="f471" fmla="*/ f398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6">
                <a:pos x="f403" y="f404"/>
              </a:cxn>
              <a:cxn ang="f256">
                <a:pos x="f405" y="f406"/>
              </a:cxn>
              <a:cxn ang="f256">
                <a:pos x="f407" y="f408"/>
              </a:cxn>
              <a:cxn ang="f256">
                <a:pos x="f409" y="f410"/>
              </a:cxn>
              <a:cxn ang="f256">
                <a:pos x="f411" y="f412"/>
              </a:cxn>
              <a:cxn ang="f256">
                <a:pos x="f413" y="f414"/>
              </a:cxn>
              <a:cxn ang="f256">
                <a:pos x="f415" y="f416"/>
              </a:cxn>
              <a:cxn ang="f256">
                <a:pos x="f417" y="f418"/>
              </a:cxn>
              <a:cxn ang="f256">
                <a:pos x="f419" y="f404"/>
              </a:cxn>
              <a:cxn ang="f256">
                <a:pos x="f420" y="f421"/>
              </a:cxn>
              <a:cxn ang="f256">
                <a:pos x="f422" y="f423"/>
              </a:cxn>
              <a:cxn ang="f256">
                <a:pos x="f424" y="f425"/>
              </a:cxn>
              <a:cxn ang="f256">
                <a:pos x="f417" y="f426"/>
              </a:cxn>
              <a:cxn ang="f256">
                <a:pos x="f427" y="f428"/>
              </a:cxn>
              <a:cxn ang="f256">
                <a:pos x="f429" y="f430"/>
              </a:cxn>
              <a:cxn ang="f256">
                <a:pos x="f413" y="f431"/>
              </a:cxn>
              <a:cxn ang="f256">
                <a:pos x="f413" y="f432"/>
              </a:cxn>
              <a:cxn ang="f256">
                <a:pos x="f433" y="f434"/>
              </a:cxn>
              <a:cxn ang="f256">
                <a:pos x="f424" y="f435"/>
              </a:cxn>
              <a:cxn ang="f256">
                <a:pos x="f427" y="f436"/>
              </a:cxn>
              <a:cxn ang="f256">
                <a:pos x="f437" y="f438"/>
              </a:cxn>
              <a:cxn ang="f256">
                <a:pos x="f417" y="f439"/>
              </a:cxn>
              <a:cxn ang="f256">
                <a:pos x="f440" y="f441"/>
              </a:cxn>
              <a:cxn ang="f256">
                <a:pos x="f442" y="f443"/>
              </a:cxn>
              <a:cxn ang="f256">
                <a:pos x="f444" y="f445"/>
              </a:cxn>
              <a:cxn ang="f256">
                <a:pos x="f405" y="f445"/>
              </a:cxn>
              <a:cxn ang="f256">
                <a:pos x="f446" y="f435"/>
              </a:cxn>
              <a:cxn ang="f256">
                <a:pos x="f444" y="f434"/>
              </a:cxn>
              <a:cxn ang="f256">
                <a:pos x="f405" y="f447"/>
              </a:cxn>
              <a:cxn ang="f256">
                <a:pos x="f448" y="f449"/>
              </a:cxn>
              <a:cxn ang="f256">
                <a:pos x="f450" y="f451"/>
              </a:cxn>
              <a:cxn ang="f256">
                <a:pos x="f450" y="f452"/>
              </a:cxn>
              <a:cxn ang="f256">
                <a:pos x="f409" y="f449"/>
              </a:cxn>
              <a:cxn ang="f256">
                <a:pos x="f453" y="f454"/>
              </a:cxn>
              <a:cxn ang="f256">
                <a:pos x="f455" y="f456"/>
              </a:cxn>
              <a:cxn ang="f256">
                <a:pos x="f453" y="f454"/>
              </a:cxn>
              <a:cxn ang="f256">
                <a:pos x="f457" y="f458"/>
              </a:cxn>
              <a:cxn ang="f256">
                <a:pos x="f459" y="f418"/>
              </a:cxn>
              <a:cxn ang="f256">
                <a:pos x="f460" y="f425"/>
              </a:cxn>
              <a:cxn ang="f256">
                <a:pos x="f461" y="f462"/>
              </a:cxn>
              <a:cxn ang="f256">
                <a:pos x="f463" y="f462"/>
              </a:cxn>
              <a:cxn ang="f256">
                <a:pos x="f464" y="f465"/>
              </a:cxn>
              <a:cxn ang="f256">
                <a:pos x="f466" y="f423"/>
              </a:cxn>
              <a:cxn ang="f256">
                <a:pos x="f467" y="f468"/>
              </a:cxn>
              <a:cxn ang="f256">
                <a:pos x="f409" y="f423"/>
              </a:cxn>
              <a:cxn ang="f256">
                <a:pos x="f440" y="f469"/>
              </a:cxn>
              <a:cxn ang="f256">
                <a:pos x="f470" y="f471"/>
              </a:cxn>
              <a:cxn ang="f256">
                <a:pos x="f440" y="f469"/>
              </a:cxn>
            </a:cxnLst>
            <a:rect l="f399" t="f402" r="f400" b="f401"/>
            <a:pathLst>
              <a:path w="159" h="225">
                <a:moveTo>
                  <a:pt x="f8" y="f9"/>
                </a:moveTo>
                <a:cubicBezTo>
                  <a:pt x="f10" y="f11"/>
                  <a:pt x="f12" y="f13"/>
                  <a:pt x="f5" y="f14"/>
                </a:cubicBezTo>
                <a:cubicBezTo>
                  <a:pt x="f12" y="f15"/>
                  <a:pt x="f10" y="f16"/>
                  <a:pt x="f17" y="f18"/>
                </a:cubicBezTo>
                <a:cubicBezTo>
                  <a:pt x="f19" y="f18"/>
                  <a:pt x="f8" y="f18"/>
                  <a:pt x="f8" y="f20"/>
                </a:cubicBezTo>
                <a:cubicBezTo>
                  <a:pt x="f8" y="f21"/>
                  <a:pt x="f8" y="f22"/>
                  <a:pt x="f8" y="f23"/>
                </a:cubicBezTo>
                <a:cubicBezTo>
                  <a:pt x="f8" y="f24"/>
                  <a:pt x="f25" y="f26"/>
                  <a:pt x="f27" y="f26"/>
                </a:cubicBezTo>
                <a:cubicBezTo>
                  <a:pt x="f28" y="f26"/>
                  <a:pt x="f29" y="f30"/>
                  <a:pt x="f30" y="f31"/>
                </a:cubicBezTo>
                <a:cubicBezTo>
                  <a:pt x="f32" y="f33"/>
                  <a:pt x="f34" y="f5"/>
                  <a:pt x="f35" y="f5"/>
                </a:cubicBezTo>
                <a:cubicBezTo>
                  <a:pt x="f36" y="f5"/>
                  <a:pt x="f37" y="f5"/>
                  <a:pt x="f38" y="f5"/>
                </a:cubicBezTo>
                <a:cubicBezTo>
                  <a:pt x="f39" y="f5"/>
                  <a:pt x="f40" y="f33"/>
                  <a:pt x="f41" y="f31"/>
                </a:cubicBezTo>
                <a:cubicBezTo>
                  <a:pt x="f42" y="f30"/>
                  <a:pt x="f43" y="f26"/>
                  <a:pt x="f44" y="f26"/>
                </a:cubicBezTo>
                <a:cubicBezTo>
                  <a:pt x="f45" y="f46"/>
                  <a:pt x="f47" y="f48"/>
                  <a:pt x="f47" y="f49"/>
                </a:cubicBezTo>
                <a:cubicBezTo>
                  <a:pt x="f47" y="f50"/>
                  <a:pt x="f47" y="f51"/>
                  <a:pt x="f47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44" y="f56"/>
                  <a:pt x="f59" y="f54"/>
                  <a:pt x="f42" y="f52"/>
                </a:cubicBezTo>
                <a:cubicBezTo>
                  <a:pt x="f42" y="f60"/>
                  <a:pt x="f42" y="f61"/>
                  <a:pt x="f42" y="f62"/>
                </a:cubicBezTo>
                <a:cubicBezTo>
                  <a:pt x="f40" y="f62"/>
                  <a:pt x="f63" y="f62"/>
                  <a:pt x="f64" y="f62"/>
                </a:cubicBezTo>
                <a:cubicBezTo>
                  <a:pt x="f64" y="f65"/>
                  <a:pt x="f64" y="f66"/>
                  <a:pt x="f64" y="f14"/>
                </a:cubicBezTo>
                <a:cubicBezTo>
                  <a:pt x="f64" y="f9"/>
                  <a:pt x="f67" y="f68"/>
                  <a:pt x="f64" y="f69"/>
                </a:cubicBezTo>
                <a:cubicBezTo>
                  <a:pt x="f64" y="f70"/>
                  <a:pt x="f71" y="f72"/>
                  <a:pt x="f73" y="f74"/>
                </a:cubicBezTo>
                <a:cubicBezTo>
                  <a:pt x="f75" y="f76"/>
                  <a:pt x="f75" y="f73"/>
                  <a:pt x="f73" y="f75"/>
                </a:cubicBezTo>
                <a:cubicBezTo>
                  <a:pt x="f71" y="f77"/>
                  <a:pt x="f64" y="f41"/>
                  <a:pt x="f78" y="f57"/>
                </a:cubicBezTo>
                <a:cubicBezTo>
                  <a:pt x="f79" y="f44"/>
                  <a:pt x="f75" y="f53"/>
                  <a:pt x="f80" y="f81"/>
                </a:cubicBezTo>
                <a:cubicBezTo>
                  <a:pt x="f80" y="f82"/>
                  <a:pt x="f80" y="f83"/>
                  <a:pt x="f80" y="f84"/>
                </a:cubicBezTo>
                <a:cubicBezTo>
                  <a:pt x="f40" y="f84"/>
                  <a:pt x="f85" y="f84"/>
                  <a:pt x="f42" y="f84"/>
                </a:cubicBezTo>
                <a:cubicBezTo>
                  <a:pt x="f42" y="f83"/>
                  <a:pt x="f42" y="f82"/>
                  <a:pt x="f42" y="f81"/>
                </a:cubicBezTo>
                <a:cubicBezTo>
                  <a:pt x="f42" y="f86"/>
                  <a:pt x="f42" y="f87"/>
                  <a:pt x="f42" y="f88"/>
                </a:cubicBezTo>
                <a:cubicBezTo>
                  <a:pt x="f42" y="f89"/>
                  <a:pt x="f90" y="f91"/>
                  <a:pt x="f44" y="f11"/>
                </a:cubicBezTo>
                <a:cubicBezTo>
                  <a:pt x="f44" y="f92"/>
                  <a:pt x="f44" y="f15"/>
                  <a:pt x="f44" y="f16"/>
                </a:cubicBezTo>
                <a:cubicBezTo>
                  <a:pt x="f90" y="f93"/>
                  <a:pt x="f43" y="f94"/>
                  <a:pt x="f59" y="f95"/>
                </a:cubicBezTo>
                <a:cubicBezTo>
                  <a:pt x="f90" y="f96"/>
                  <a:pt x="f97" y="f98"/>
                  <a:pt x="f97" y="f99"/>
                </a:cubicBezTo>
                <a:cubicBezTo>
                  <a:pt x="f45" y="f95"/>
                  <a:pt x="f53" y="f100"/>
                  <a:pt x="f47" y="f93"/>
                </a:cubicBezTo>
                <a:cubicBezTo>
                  <a:pt x="f101" y="f16"/>
                  <a:pt x="f81" y="f15"/>
                  <a:pt x="f6" y="f14"/>
                </a:cubicBezTo>
                <a:cubicBezTo>
                  <a:pt x="f81" y="f13"/>
                  <a:pt x="f101" y="f11"/>
                  <a:pt x="f47" y="f102"/>
                </a:cubicBezTo>
                <a:cubicBezTo>
                  <a:pt x="f47" y="f76"/>
                  <a:pt x="f47" y="f53"/>
                  <a:pt x="f47" y="f103"/>
                </a:cubicBezTo>
                <a:cubicBezTo>
                  <a:pt x="f47" y="f104"/>
                  <a:pt x="f55" y="f105"/>
                  <a:pt x="f90" y="f106"/>
                </a:cubicBezTo>
                <a:cubicBezTo>
                  <a:pt x="f41" y="f106"/>
                  <a:pt x="f86" y="f106"/>
                  <a:pt x="f80" y="f106"/>
                </a:cubicBezTo>
                <a:cubicBezTo>
                  <a:pt x="f80" y="f107"/>
                  <a:pt x="f80" y="f108"/>
                  <a:pt x="f80" y="f109"/>
                </a:cubicBezTo>
                <a:cubicBezTo>
                  <a:pt x="f40" y="f109"/>
                  <a:pt x="f86" y="f110"/>
                  <a:pt x="f111" y="f110"/>
                </a:cubicBezTo>
                <a:cubicBezTo>
                  <a:pt x="f42" y="f110"/>
                  <a:pt x="f43" y="f110"/>
                  <a:pt x="f44" y="f110"/>
                </a:cubicBezTo>
                <a:cubicBezTo>
                  <a:pt x="f53" y="f110"/>
                  <a:pt x="f47" y="f112"/>
                  <a:pt x="f47" y="f113"/>
                </a:cubicBezTo>
                <a:cubicBezTo>
                  <a:pt x="f45" y="f114"/>
                  <a:pt x="f115" y="f116"/>
                  <a:pt x="f97" y="f117"/>
                </a:cubicBezTo>
                <a:cubicBezTo>
                  <a:pt x="f57" y="f7"/>
                  <a:pt x="f59" y="f118"/>
                  <a:pt x="f42" y="f116"/>
                </a:cubicBezTo>
                <a:cubicBezTo>
                  <a:pt x="f42" y="f119"/>
                  <a:pt x="f42" y="f114"/>
                  <a:pt x="f42" y="f120"/>
                </a:cubicBezTo>
                <a:cubicBezTo>
                  <a:pt x="f86" y="f121"/>
                  <a:pt x="f122" y="f123"/>
                  <a:pt x="f79" y="f124"/>
                </a:cubicBezTo>
                <a:cubicBezTo>
                  <a:pt x="f63" y="f124"/>
                  <a:pt x="f39" y="f114"/>
                  <a:pt x="f125" y="f114"/>
                </a:cubicBezTo>
                <a:cubicBezTo>
                  <a:pt x="f68" y="f114"/>
                  <a:pt x="f98" y="f114"/>
                  <a:pt x="f126" y="f114"/>
                </a:cubicBezTo>
                <a:cubicBezTo>
                  <a:pt x="f62" y="f114"/>
                  <a:pt x="f127" y="f124"/>
                  <a:pt x="f128" y="f124"/>
                </a:cubicBezTo>
                <a:cubicBezTo>
                  <a:pt x="f48" y="f123"/>
                  <a:pt x="f26" y="f121"/>
                  <a:pt x="f29" y="f120"/>
                </a:cubicBezTo>
                <a:cubicBezTo>
                  <a:pt x="f29" y="f114"/>
                  <a:pt x="f29" y="f119"/>
                  <a:pt x="f31" y="f129"/>
                </a:cubicBezTo>
                <a:cubicBezTo>
                  <a:pt x="f31" y="f118"/>
                  <a:pt x="f130" y="f131"/>
                  <a:pt x="f132" y="f7"/>
                </a:cubicBezTo>
                <a:cubicBezTo>
                  <a:pt x="f133" y="f134"/>
                  <a:pt x="f135" y="f136"/>
                  <a:pt x="f8" y="f129"/>
                </a:cubicBezTo>
                <a:cubicBezTo>
                  <a:pt x="f8" y="f129"/>
                  <a:pt x="f8" y="f137"/>
                  <a:pt x="f8" y="f138"/>
                </a:cubicBezTo>
                <a:cubicBezTo>
                  <a:pt x="f8" y="f139"/>
                  <a:pt x="f8" y="f139"/>
                  <a:pt x="f24" y="f109"/>
                </a:cubicBezTo>
                <a:cubicBezTo>
                  <a:pt x="f24" y="f140"/>
                  <a:pt x="f24" y="f141"/>
                  <a:pt x="f142" y="f106"/>
                </a:cubicBezTo>
                <a:cubicBezTo>
                  <a:pt x="f46" y="f106"/>
                  <a:pt x="f143" y="f106"/>
                  <a:pt x="f31" y="f106"/>
                </a:cubicBezTo>
                <a:cubicBezTo>
                  <a:pt x="f135" y="f105"/>
                  <a:pt x="f8" y="f144"/>
                  <a:pt x="f8" y="f145"/>
                </a:cubicBezTo>
                <a:cubicBezTo>
                  <a:pt x="f8" y="f146"/>
                  <a:pt x="f8" y="f125"/>
                  <a:pt x="f8" y="f147"/>
                </a:cubicBezTo>
                <a:cubicBezTo>
                  <a:pt x="f8" y="f148"/>
                  <a:pt x="f8" y="f149"/>
                  <a:pt x="f8" y="f9"/>
                </a:cubicBezTo>
                <a:close/>
                <a:moveTo>
                  <a:pt x="f150" y="f73"/>
                </a:moveTo>
                <a:cubicBezTo>
                  <a:pt x="f151" y="f67"/>
                  <a:pt x="f151" y="f87"/>
                  <a:pt x="f152" y="f153"/>
                </a:cubicBezTo>
                <a:cubicBezTo>
                  <a:pt x="f153" y="f72"/>
                  <a:pt x="f38" y="f69"/>
                  <a:pt x="f38" y="f88"/>
                </a:cubicBezTo>
                <a:cubicBezTo>
                  <a:pt x="f38" y="f11"/>
                  <a:pt x="f38" y="f18"/>
                  <a:pt x="f38" y="f154"/>
                </a:cubicBezTo>
                <a:cubicBezTo>
                  <a:pt x="f38" y="f155"/>
                  <a:pt x="f38" y="f22"/>
                  <a:pt x="f38" y="f156"/>
                </a:cubicBezTo>
                <a:cubicBezTo>
                  <a:pt x="f37" y="f156"/>
                  <a:pt x="f95" y="f156"/>
                  <a:pt x="f35" y="f156"/>
                </a:cubicBezTo>
                <a:cubicBezTo>
                  <a:pt x="f35" y="f95"/>
                  <a:pt x="f35" y="f157"/>
                  <a:pt x="f35" y="f73"/>
                </a:cubicBezTo>
                <a:cubicBezTo>
                  <a:pt x="f99" y="f73"/>
                  <a:pt x="f11" y="f73"/>
                  <a:pt x="f150" y="f73"/>
                </a:cubicBezTo>
                <a:close/>
                <a:moveTo>
                  <a:pt x="f67" y="f158"/>
                </a:moveTo>
                <a:cubicBezTo>
                  <a:pt x="f67" y="f144"/>
                  <a:pt x="f67" y="f83"/>
                  <a:pt x="f67" y="f159"/>
                </a:cubicBezTo>
                <a:cubicBezTo>
                  <a:pt x="f160" y="f159"/>
                  <a:pt x="f99" y="f159"/>
                  <a:pt x="f156" y="f159"/>
                </a:cubicBezTo>
                <a:cubicBezTo>
                  <a:pt x="f156" y="f161"/>
                  <a:pt x="f156" y="f104"/>
                  <a:pt x="f156" y="f158"/>
                </a:cubicBezTo>
                <a:cubicBezTo>
                  <a:pt x="f99" y="f158"/>
                  <a:pt x="f160" y="f158"/>
                  <a:pt x="f67" y="f158"/>
                </a:cubicBezTo>
                <a:close/>
                <a:moveTo>
                  <a:pt x="f142" y="f84"/>
                </a:moveTo>
                <a:cubicBezTo>
                  <a:pt x="f142" y="f83"/>
                  <a:pt x="f142" y="f162"/>
                  <a:pt x="f142" y="f163"/>
                </a:cubicBezTo>
                <a:cubicBezTo>
                  <a:pt x="f24" y="f47"/>
                  <a:pt x="f142" y="f44"/>
                  <a:pt x="f50" y="f44"/>
                </a:cubicBezTo>
                <a:cubicBezTo>
                  <a:pt x="f50" y="f164"/>
                  <a:pt x="f50" y="f94"/>
                  <a:pt x="f50" y="f62"/>
                </a:cubicBezTo>
                <a:cubicBezTo>
                  <a:pt x="f49" y="f62"/>
                  <a:pt x="f32" y="f62"/>
                  <a:pt x="f29" y="f62"/>
                </a:cubicBezTo>
                <a:cubicBezTo>
                  <a:pt x="f29" y="f92"/>
                  <a:pt x="f29" y="f165"/>
                  <a:pt x="f29" y="f84"/>
                </a:cubicBezTo>
                <a:cubicBezTo>
                  <a:pt x="f166" y="f84"/>
                  <a:pt x="f46" y="f84"/>
                  <a:pt x="f142" y="f84"/>
                </a:cubicBezTo>
                <a:close/>
                <a:moveTo>
                  <a:pt x="f49" y="f143"/>
                </a:moveTo>
                <a:cubicBezTo>
                  <a:pt x="f50" y="f26"/>
                  <a:pt x="f60" y="f24"/>
                  <a:pt x="f167" y="f24"/>
                </a:cubicBezTo>
                <a:cubicBezTo>
                  <a:pt x="f168" y="f24"/>
                  <a:pt x="f151" y="f127"/>
                  <a:pt x="f165" y="f143"/>
                </a:cubicBezTo>
                <a:cubicBezTo>
                  <a:pt x="f169" y="f132"/>
                  <a:pt x="f67" y="f25"/>
                  <a:pt x="f153" y="f8"/>
                </a:cubicBezTo>
                <a:cubicBezTo>
                  <a:pt x="f89" y="f8"/>
                  <a:pt x="f95" y="f8"/>
                  <a:pt x="f22" y="f8"/>
                </a:cubicBezTo>
                <a:cubicBezTo>
                  <a:pt x="f50" y="f25"/>
                  <a:pt x="f23" y="f132"/>
                  <a:pt x="f49" y="f143"/>
                </a:cubicBezTo>
                <a:close/>
                <a:moveTo>
                  <a:pt x="f74" y="f57"/>
                </a:moveTo>
                <a:cubicBezTo>
                  <a:pt x="f38" y="f44"/>
                  <a:pt x="f38" y="f44"/>
                  <a:pt x="f153" y="f90"/>
                </a:cubicBezTo>
                <a:cubicBezTo>
                  <a:pt x="f74" y="f59"/>
                  <a:pt x="f170" y="f86"/>
                  <a:pt x="f72" y="f86"/>
                </a:cubicBezTo>
                <a:cubicBezTo>
                  <a:pt x="f91" y="f86"/>
                  <a:pt x="f95" y="f86"/>
                  <a:pt x="f35" y="f86"/>
                </a:cubicBezTo>
                <a:cubicBezTo>
                  <a:pt x="f35" y="f41"/>
                  <a:pt x="f35" y="f43"/>
                  <a:pt x="f35" y="f57"/>
                </a:cubicBezTo>
                <a:cubicBezTo>
                  <a:pt x="f36" y="f57"/>
                  <a:pt x="f37" y="f57"/>
                  <a:pt x="f74" y="f57"/>
                </a:cubicBezTo>
                <a:close/>
                <a:moveTo>
                  <a:pt x="f125" y="f64"/>
                </a:moveTo>
                <a:cubicBezTo>
                  <a:pt x="f78" y="f78"/>
                  <a:pt x="f171" y="f172"/>
                  <a:pt x="f76" y="f172"/>
                </a:cubicBezTo>
                <a:cubicBezTo>
                  <a:pt x="f173" y="f172"/>
                  <a:pt x="f174" y="f78"/>
                  <a:pt x="f153" y="f67"/>
                </a:cubicBezTo>
                <a:cubicBezTo>
                  <a:pt x="f174" y="f125"/>
                  <a:pt x="f87" y="f39"/>
                  <a:pt x="f76" y="f73"/>
                </a:cubicBezTo>
                <a:cubicBezTo>
                  <a:pt x="f172" y="f73"/>
                  <a:pt x="f78" y="f71"/>
                  <a:pt x="f125" y="f6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652B7F23-FB68-4BC4-A224-E4AAF474ACAB}"/>
              </a:ext>
            </a:extLst>
          </p:cNvPr>
          <p:cNvSpPr/>
          <p:nvPr/>
        </p:nvSpPr>
        <p:spPr>
          <a:xfrm>
            <a:off x="6008686" y="1103315"/>
            <a:ext cx="784226" cy="784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93"/>
              <a:gd name="f8" fmla="val 178"/>
              <a:gd name="f9" fmla="val 94"/>
              <a:gd name="f10" fmla="val 172"/>
              <a:gd name="f11" fmla="val 169"/>
              <a:gd name="f12" fmla="val 87"/>
              <a:gd name="f13" fmla="val 167"/>
              <a:gd name="f14" fmla="val 68"/>
              <a:gd name="f15" fmla="val 161"/>
              <a:gd name="f16" fmla="val 57"/>
              <a:gd name="f17" fmla="val 143"/>
              <a:gd name="f18" fmla="val 62"/>
              <a:gd name="f19" fmla="val 123"/>
              <a:gd name="f20" fmla="val 122"/>
              <a:gd name="f21" fmla="val 121"/>
              <a:gd name="f22" fmla="val 116"/>
              <a:gd name="f23" fmla="val 108"/>
              <a:gd name="f24" fmla="val 63"/>
              <a:gd name="f25" fmla="val 78"/>
              <a:gd name="f26" fmla="val 105"/>
              <a:gd name="f27" fmla="val 89"/>
              <a:gd name="f28" fmla="val 88"/>
              <a:gd name="f29" fmla="val 107"/>
              <a:gd name="f30" fmla="val 95"/>
              <a:gd name="f31" fmla="val 110"/>
              <a:gd name="f32" fmla="val 97"/>
              <a:gd name="f33" fmla="val 114"/>
              <a:gd name="f34" fmla="val 118"/>
              <a:gd name="f35" fmla="val 98"/>
              <a:gd name="f36" fmla="val 119"/>
              <a:gd name="f37" fmla="val 120"/>
              <a:gd name="f38" fmla="val 99"/>
              <a:gd name="f39" fmla="val 124"/>
              <a:gd name="f40" fmla="val 128"/>
              <a:gd name="f41" fmla="val 135"/>
              <a:gd name="f42" fmla="val 111"/>
              <a:gd name="f43" fmla="val 136"/>
              <a:gd name="f44" fmla="val 137"/>
              <a:gd name="f45" fmla="val 113"/>
              <a:gd name="f46" fmla="val 132"/>
              <a:gd name="f47" fmla="val 129"/>
              <a:gd name="f48" fmla="val 133"/>
              <a:gd name="f49" fmla="val 152"/>
              <a:gd name="f50" fmla="val 163"/>
              <a:gd name="f51" fmla="val 109"/>
              <a:gd name="f52" fmla="val 103"/>
              <a:gd name="f53" fmla="val 102"/>
              <a:gd name="f54" fmla="val 104"/>
              <a:gd name="f55" fmla="val 154"/>
              <a:gd name="f56" fmla="val 174"/>
              <a:gd name="f57" fmla="val 170"/>
              <a:gd name="f58" fmla="val 166"/>
              <a:gd name="f59" fmla="val 155"/>
              <a:gd name="f60" fmla="val 164"/>
              <a:gd name="f61" fmla="val 157"/>
              <a:gd name="f62" fmla="val 159"/>
              <a:gd name="f63" fmla="val 179"/>
              <a:gd name="f64" fmla="val 193"/>
              <a:gd name="f65" fmla="val 208"/>
              <a:gd name="f66" fmla="val 213"/>
              <a:gd name="f67" fmla="val 215"/>
              <a:gd name="f68" fmla="val 216"/>
              <a:gd name="f69" fmla="val 165"/>
              <a:gd name="f70" fmla="val 214"/>
              <a:gd name="f71" fmla="val 162"/>
              <a:gd name="f72" fmla="val 209"/>
              <a:gd name="f73" fmla="val 202"/>
              <a:gd name="f74" fmla="val 194"/>
              <a:gd name="f75" fmla="val 160"/>
              <a:gd name="f76" fmla="val 187"/>
              <a:gd name="f77" fmla="val 142"/>
              <a:gd name="f78" fmla="val 138"/>
              <a:gd name="f79" fmla="val 134"/>
              <a:gd name="f80" fmla="val 131"/>
              <a:gd name="f81" fmla="val 130"/>
              <a:gd name="f82" fmla="val 127"/>
              <a:gd name="f83" fmla="val 92"/>
              <a:gd name="f84" fmla="val 83"/>
              <a:gd name="f85" fmla="val 73"/>
              <a:gd name="f86" fmla="val 59"/>
              <a:gd name="f87" fmla="val 44"/>
              <a:gd name="f88" fmla="val 29"/>
              <a:gd name="f89" fmla="val 32"/>
              <a:gd name="f90" fmla="val 151"/>
              <a:gd name="f91" fmla="val 35"/>
              <a:gd name="f92" fmla="val 149"/>
              <a:gd name="f93" fmla="val 38"/>
              <a:gd name="f94" fmla="val 147"/>
              <a:gd name="f95" fmla="val 145"/>
              <a:gd name="f96" fmla="val 28"/>
              <a:gd name="f97" fmla="val 27"/>
              <a:gd name="f98" fmla="val 45"/>
              <a:gd name="f99" fmla="val 30"/>
              <a:gd name="f100" fmla="val 101"/>
              <a:gd name="f101" fmla="val 91"/>
              <a:gd name="f102" fmla="val 26"/>
              <a:gd name="f103" fmla="val 24"/>
              <a:gd name="f104" fmla="val 23"/>
              <a:gd name="f105" fmla="val 20"/>
              <a:gd name="f106" fmla="val 19"/>
              <a:gd name="f107" fmla="val 106"/>
              <a:gd name="f108" fmla="val 126"/>
              <a:gd name="f109" fmla="val 17"/>
              <a:gd name="f110" fmla="val 153"/>
              <a:gd name="f111" fmla="val 16"/>
              <a:gd name="f112" fmla="val 15"/>
              <a:gd name="f113" fmla="val 5"/>
              <a:gd name="f114" fmla="val 175"/>
              <a:gd name="f115" fmla="val 1"/>
              <a:gd name="f116" fmla="val 184"/>
              <a:gd name="f117" fmla="val 201"/>
              <a:gd name="f118" fmla="val 210"/>
              <a:gd name="f119" fmla="val 219"/>
              <a:gd name="f120" fmla="val 6"/>
              <a:gd name="f121" fmla="val 43"/>
              <a:gd name="f122" fmla="val 224"/>
              <a:gd name="f123" fmla="val 71"/>
              <a:gd name="f124" fmla="val 144"/>
              <a:gd name="f125" fmla="val 181"/>
              <a:gd name="f126" fmla="val 218"/>
              <a:gd name="f127" fmla="val 188"/>
              <a:gd name="f128" fmla="val 204"/>
              <a:gd name="f129" fmla="val 177"/>
              <a:gd name="f130" fmla="val 150"/>
              <a:gd name="f131" fmla="val 117"/>
              <a:gd name="f132" fmla="val 112"/>
              <a:gd name="f133" fmla="val 195"/>
              <a:gd name="f134" fmla="val 90"/>
              <a:gd name="f135" fmla="val 84"/>
              <a:gd name="f136" fmla="val 203"/>
              <a:gd name="f137" fmla="val 196"/>
              <a:gd name="f138" fmla="val 189"/>
              <a:gd name="f139" fmla="val 74"/>
              <a:gd name="f140" fmla="val 61"/>
              <a:gd name="f141" fmla="val 53"/>
              <a:gd name="f142" fmla="val 51"/>
              <a:gd name="f143" fmla="val 46"/>
              <a:gd name="f144" fmla="val 40"/>
              <a:gd name="f145" fmla="val 33"/>
              <a:gd name="f146" fmla="val 140"/>
              <a:gd name="f147" fmla="val 69"/>
              <a:gd name="f148" fmla="val 55"/>
              <a:gd name="f149" fmla="val 47"/>
              <a:gd name="f150" fmla="val 50"/>
              <a:gd name="f151" fmla="val 22"/>
              <a:gd name="f152" fmla="val 25"/>
              <a:gd name="f153" fmla="val 12"/>
              <a:gd name="f154" fmla="val 9"/>
              <a:gd name="f155" fmla="val 31"/>
              <a:gd name="f156" fmla="val 39"/>
              <a:gd name="f157" fmla="val 82"/>
              <a:gd name="f158" fmla="val 125"/>
              <a:gd name="f159" fmla="val 168"/>
              <a:gd name="f160" fmla="val 185"/>
              <a:gd name="f161" fmla="val 79"/>
              <a:gd name="f162" fmla="val 176"/>
              <a:gd name="f163" fmla="val 197"/>
              <a:gd name="f164" fmla="val 200"/>
              <a:gd name="f165" fmla="val 205"/>
              <a:gd name="f166" fmla="val 206"/>
              <a:gd name="f167" fmla="val 212"/>
              <a:gd name="f168" fmla="val 65"/>
              <a:gd name="f169" fmla="val 8"/>
              <a:gd name="f170" fmla="val 198"/>
              <a:gd name="f171" fmla="val 10"/>
              <a:gd name="f172" fmla="val 11"/>
              <a:gd name="f173" fmla="val 14"/>
              <a:gd name="f174" fmla="val 18"/>
              <a:gd name="f175" fmla="val 192"/>
              <a:gd name="f176" fmla="val 190"/>
              <a:gd name="f177" fmla="val 21"/>
              <a:gd name="f178" fmla="val 70"/>
              <a:gd name="f179" fmla="val 191"/>
              <a:gd name="f180" fmla="val 100"/>
              <a:gd name="f181" fmla="+- 0 0 -90"/>
              <a:gd name="f182" fmla="*/ f3 1 225"/>
              <a:gd name="f183" fmla="*/ f4 1 225"/>
              <a:gd name="f184" fmla="val f5"/>
              <a:gd name="f185" fmla="val f6"/>
              <a:gd name="f186" fmla="*/ f181 f0 1"/>
              <a:gd name="f187" fmla="+- f185 0 f184"/>
              <a:gd name="f188" fmla="*/ f186 1 f2"/>
              <a:gd name="f189" fmla="*/ f187 1 225"/>
              <a:gd name="f190" fmla="*/ 87 f187 1"/>
              <a:gd name="f191" fmla="*/ 167 f187 1"/>
              <a:gd name="f192" fmla="*/ 62 f187 1"/>
              <a:gd name="f193" fmla="*/ 121 f187 1"/>
              <a:gd name="f194" fmla="*/ 107 f187 1"/>
              <a:gd name="f195" fmla="*/ 95 f187 1"/>
              <a:gd name="f196" fmla="*/ 99 f187 1"/>
              <a:gd name="f197" fmla="*/ 137 f187 1"/>
              <a:gd name="f198" fmla="*/ 114 f187 1"/>
              <a:gd name="f199" fmla="*/ 109 f187 1"/>
              <a:gd name="f200" fmla="*/ 154 f187 1"/>
              <a:gd name="f201" fmla="*/ 178 f187 1"/>
              <a:gd name="f202" fmla="*/ 159 f187 1"/>
              <a:gd name="f203" fmla="*/ 161 f187 1"/>
              <a:gd name="f204" fmla="*/ 163 f187 1"/>
              <a:gd name="f205" fmla="*/ 215 f187 1"/>
              <a:gd name="f206" fmla="*/ 169 f187 1"/>
              <a:gd name="f207" fmla="*/ 187 f187 1"/>
              <a:gd name="f208" fmla="*/ 160 f187 1"/>
              <a:gd name="f209" fmla="*/ 170 f187 1"/>
              <a:gd name="f210" fmla="*/ 131 f187 1"/>
              <a:gd name="f211" fmla="*/ 102 f187 1"/>
              <a:gd name="f212" fmla="*/ 29 f187 1"/>
              <a:gd name="f213" fmla="*/ 149 f187 1"/>
              <a:gd name="f214" fmla="*/ 38 f187 1"/>
              <a:gd name="f215" fmla="*/ 129 f187 1"/>
              <a:gd name="f216" fmla="*/ 35 f187 1"/>
              <a:gd name="f217" fmla="*/ 101 f187 1"/>
              <a:gd name="f218" fmla="*/ 28 f187 1"/>
              <a:gd name="f219" fmla="*/ 89 f187 1"/>
              <a:gd name="f220" fmla="*/ 24 f187 1"/>
              <a:gd name="f221" fmla="*/ 113 f187 1"/>
              <a:gd name="f222" fmla="*/ 20 f187 1"/>
              <a:gd name="f223" fmla="*/ 145 f187 1"/>
              <a:gd name="f224" fmla="*/ 19 f187 1"/>
              <a:gd name="f225" fmla="*/ 15 f187 1"/>
              <a:gd name="f226" fmla="*/ 210 f187 1"/>
              <a:gd name="f227" fmla="*/ 0 f187 1"/>
              <a:gd name="f228" fmla="*/ 224 f187 1"/>
              <a:gd name="f229" fmla="*/ 204 f187 1"/>
              <a:gd name="f230" fmla="*/ 188 f187 1"/>
              <a:gd name="f231" fmla="*/ 112 f187 1"/>
              <a:gd name="f232" fmla="*/ 98 f187 1"/>
              <a:gd name="f233" fmla="*/ 225 f187 1"/>
              <a:gd name="f234" fmla="*/ 84 f187 1"/>
              <a:gd name="f235" fmla="*/ 189 f187 1"/>
              <a:gd name="f236" fmla="*/ 40 f187 1"/>
              <a:gd name="f237" fmla="*/ 47 f187 1"/>
              <a:gd name="f238" fmla="*/ 9 f187 1"/>
              <a:gd name="f239" fmla="*/ 39 f187 1"/>
              <a:gd name="f240" fmla="*/ 93 f187 1"/>
              <a:gd name="f241" fmla="*/ 197 f187 1"/>
              <a:gd name="f242" fmla="*/ 135 f187 1"/>
              <a:gd name="f243" fmla="*/ 205 f187 1"/>
              <a:gd name="f244" fmla="*/ 153 f187 1"/>
              <a:gd name="f245" fmla="*/ 25 f187 1"/>
              <a:gd name="f246" fmla="*/ 11 f187 1"/>
              <a:gd name="f247" fmla="*/ 192 f187 1"/>
              <a:gd name="f248" fmla="*/ 10 f187 1"/>
              <a:gd name="f249" fmla="*/ 179 f187 1"/>
              <a:gd name="f250" fmla="*/ 138 f187 1"/>
              <a:gd name="f251" fmla="*/ 196 f187 1"/>
              <a:gd name="f252" fmla="*/ 103 f187 1"/>
              <a:gd name="f253" fmla="*/ 201 f187 1"/>
              <a:gd name="f254" fmla="*/ 191 f187 1"/>
              <a:gd name="f255" fmla="*/ 94 f187 1"/>
              <a:gd name="f256" fmla="+- f188 0 f1"/>
              <a:gd name="f257" fmla="*/ f190 1 225"/>
              <a:gd name="f258" fmla="*/ f191 1 225"/>
              <a:gd name="f259" fmla="*/ f192 1 225"/>
              <a:gd name="f260" fmla="*/ f193 1 225"/>
              <a:gd name="f261" fmla="*/ f194 1 225"/>
              <a:gd name="f262" fmla="*/ f195 1 225"/>
              <a:gd name="f263" fmla="*/ f196 1 225"/>
              <a:gd name="f264" fmla="*/ f197 1 225"/>
              <a:gd name="f265" fmla="*/ f198 1 225"/>
              <a:gd name="f266" fmla="*/ f199 1 225"/>
              <a:gd name="f267" fmla="*/ f200 1 225"/>
              <a:gd name="f268" fmla="*/ f201 1 225"/>
              <a:gd name="f269" fmla="*/ f202 1 225"/>
              <a:gd name="f270" fmla="*/ f203 1 225"/>
              <a:gd name="f271" fmla="*/ f204 1 225"/>
              <a:gd name="f272" fmla="*/ f205 1 225"/>
              <a:gd name="f273" fmla="*/ f206 1 225"/>
              <a:gd name="f274" fmla="*/ f207 1 225"/>
              <a:gd name="f275" fmla="*/ f208 1 225"/>
              <a:gd name="f276" fmla="*/ f209 1 225"/>
              <a:gd name="f277" fmla="*/ f210 1 225"/>
              <a:gd name="f278" fmla="*/ f211 1 225"/>
              <a:gd name="f279" fmla="*/ f212 1 225"/>
              <a:gd name="f280" fmla="*/ f213 1 225"/>
              <a:gd name="f281" fmla="*/ f214 1 225"/>
              <a:gd name="f282" fmla="*/ f215 1 225"/>
              <a:gd name="f283" fmla="*/ f216 1 225"/>
              <a:gd name="f284" fmla="*/ f217 1 225"/>
              <a:gd name="f285" fmla="*/ f218 1 225"/>
              <a:gd name="f286" fmla="*/ f219 1 225"/>
              <a:gd name="f287" fmla="*/ f220 1 225"/>
              <a:gd name="f288" fmla="*/ f221 1 225"/>
              <a:gd name="f289" fmla="*/ f222 1 225"/>
              <a:gd name="f290" fmla="*/ f223 1 225"/>
              <a:gd name="f291" fmla="*/ f224 1 225"/>
              <a:gd name="f292" fmla="*/ f225 1 225"/>
              <a:gd name="f293" fmla="*/ f226 1 225"/>
              <a:gd name="f294" fmla="*/ f227 1 225"/>
              <a:gd name="f295" fmla="*/ f228 1 225"/>
              <a:gd name="f296" fmla="*/ f229 1 225"/>
              <a:gd name="f297" fmla="*/ f230 1 225"/>
              <a:gd name="f298" fmla="*/ f231 1 225"/>
              <a:gd name="f299" fmla="*/ f232 1 225"/>
              <a:gd name="f300" fmla="*/ f233 1 225"/>
              <a:gd name="f301" fmla="*/ f234 1 225"/>
              <a:gd name="f302" fmla="*/ f235 1 225"/>
              <a:gd name="f303" fmla="*/ f236 1 225"/>
              <a:gd name="f304" fmla="*/ f237 1 225"/>
              <a:gd name="f305" fmla="*/ f238 1 225"/>
              <a:gd name="f306" fmla="*/ f239 1 225"/>
              <a:gd name="f307" fmla="*/ f240 1 225"/>
              <a:gd name="f308" fmla="*/ f241 1 225"/>
              <a:gd name="f309" fmla="*/ f242 1 225"/>
              <a:gd name="f310" fmla="*/ f243 1 225"/>
              <a:gd name="f311" fmla="*/ f244 1 225"/>
              <a:gd name="f312" fmla="*/ f245 1 225"/>
              <a:gd name="f313" fmla="*/ f246 1 225"/>
              <a:gd name="f314" fmla="*/ f247 1 225"/>
              <a:gd name="f315" fmla="*/ f248 1 225"/>
              <a:gd name="f316" fmla="*/ f249 1 225"/>
              <a:gd name="f317" fmla="*/ f250 1 225"/>
              <a:gd name="f318" fmla="*/ f251 1 225"/>
              <a:gd name="f319" fmla="*/ f252 1 225"/>
              <a:gd name="f320" fmla="*/ f253 1 225"/>
              <a:gd name="f321" fmla="*/ f254 1 225"/>
              <a:gd name="f322" fmla="*/ f255 1 225"/>
              <a:gd name="f323" fmla="*/ 0 1 f189"/>
              <a:gd name="f324" fmla="*/ f185 1 f189"/>
              <a:gd name="f325" fmla="*/ f257 1 f189"/>
              <a:gd name="f326" fmla="*/ f258 1 f189"/>
              <a:gd name="f327" fmla="*/ f259 1 f189"/>
              <a:gd name="f328" fmla="*/ f260 1 f189"/>
              <a:gd name="f329" fmla="*/ f261 1 f189"/>
              <a:gd name="f330" fmla="*/ f262 1 f189"/>
              <a:gd name="f331" fmla="*/ f263 1 f189"/>
              <a:gd name="f332" fmla="*/ f264 1 f189"/>
              <a:gd name="f333" fmla="*/ f265 1 f189"/>
              <a:gd name="f334" fmla="*/ f266 1 f189"/>
              <a:gd name="f335" fmla="*/ f267 1 f189"/>
              <a:gd name="f336" fmla="*/ f268 1 f189"/>
              <a:gd name="f337" fmla="*/ f269 1 f189"/>
              <a:gd name="f338" fmla="*/ f270 1 f189"/>
              <a:gd name="f339" fmla="*/ f271 1 f189"/>
              <a:gd name="f340" fmla="*/ f272 1 f189"/>
              <a:gd name="f341" fmla="*/ f273 1 f189"/>
              <a:gd name="f342" fmla="*/ f274 1 f189"/>
              <a:gd name="f343" fmla="*/ f275 1 f189"/>
              <a:gd name="f344" fmla="*/ f276 1 f189"/>
              <a:gd name="f345" fmla="*/ f277 1 f189"/>
              <a:gd name="f346" fmla="*/ f278 1 f189"/>
              <a:gd name="f347" fmla="*/ f279 1 f189"/>
              <a:gd name="f348" fmla="*/ f280 1 f189"/>
              <a:gd name="f349" fmla="*/ f281 1 f189"/>
              <a:gd name="f350" fmla="*/ f282 1 f189"/>
              <a:gd name="f351" fmla="*/ f283 1 f189"/>
              <a:gd name="f352" fmla="*/ f284 1 f189"/>
              <a:gd name="f353" fmla="*/ f285 1 f189"/>
              <a:gd name="f354" fmla="*/ f286 1 f189"/>
              <a:gd name="f355" fmla="*/ f287 1 f189"/>
              <a:gd name="f356" fmla="*/ f288 1 f189"/>
              <a:gd name="f357" fmla="*/ f289 1 f189"/>
              <a:gd name="f358" fmla="*/ f290 1 f189"/>
              <a:gd name="f359" fmla="*/ f291 1 f189"/>
              <a:gd name="f360" fmla="*/ f292 1 f189"/>
              <a:gd name="f361" fmla="*/ f293 1 f189"/>
              <a:gd name="f362" fmla="*/ f294 1 f189"/>
              <a:gd name="f363" fmla="*/ f295 1 f189"/>
              <a:gd name="f364" fmla="*/ f296 1 f189"/>
              <a:gd name="f365" fmla="*/ f297 1 f189"/>
              <a:gd name="f366" fmla="*/ f298 1 f189"/>
              <a:gd name="f367" fmla="*/ f299 1 f189"/>
              <a:gd name="f368" fmla="*/ f300 1 f189"/>
              <a:gd name="f369" fmla="*/ f301 1 f189"/>
              <a:gd name="f370" fmla="*/ f302 1 f189"/>
              <a:gd name="f371" fmla="*/ f303 1 f189"/>
              <a:gd name="f372" fmla="*/ f304 1 f189"/>
              <a:gd name="f373" fmla="*/ f305 1 f189"/>
              <a:gd name="f374" fmla="*/ f306 1 f189"/>
              <a:gd name="f375" fmla="*/ f307 1 f189"/>
              <a:gd name="f376" fmla="*/ f308 1 f189"/>
              <a:gd name="f377" fmla="*/ f309 1 f189"/>
              <a:gd name="f378" fmla="*/ f310 1 f189"/>
              <a:gd name="f379" fmla="*/ f311 1 f189"/>
              <a:gd name="f380" fmla="*/ f312 1 f189"/>
              <a:gd name="f381" fmla="*/ f313 1 f189"/>
              <a:gd name="f382" fmla="*/ f314 1 f189"/>
              <a:gd name="f383" fmla="*/ f315 1 f189"/>
              <a:gd name="f384" fmla="*/ f316 1 f189"/>
              <a:gd name="f385" fmla="*/ f317 1 f189"/>
              <a:gd name="f386" fmla="*/ f318 1 f189"/>
              <a:gd name="f387" fmla="*/ f319 1 f189"/>
              <a:gd name="f388" fmla="*/ f320 1 f189"/>
              <a:gd name="f389" fmla="*/ f321 1 f189"/>
              <a:gd name="f390" fmla="*/ f322 1 f189"/>
              <a:gd name="f391" fmla="*/ f323 f182 1"/>
              <a:gd name="f392" fmla="*/ f324 f182 1"/>
              <a:gd name="f393" fmla="*/ f324 f183 1"/>
              <a:gd name="f394" fmla="*/ f323 f183 1"/>
              <a:gd name="f395" fmla="*/ f325 f182 1"/>
              <a:gd name="f396" fmla="*/ f326 f183 1"/>
              <a:gd name="f397" fmla="*/ f327 f182 1"/>
              <a:gd name="f398" fmla="*/ f328 f183 1"/>
              <a:gd name="f399" fmla="*/ f329 f182 1"/>
              <a:gd name="f400" fmla="*/ f330 f183 1"/>
              <a:gd name="f401" fmla="*/ f328 f182 1"/>
              <a:gd name="f402" fmla="*/ f331 f183 1"/>
              <a:gd name="f403" fmla="*/ f332 f182 1"/>
              <a:gd name="f404" fmla="*/ f333 f183 1"/>
              <a:gd name="f405" fmla="*/ f334 f182 1"/>
              <a:gd name="f406" fmla="*/ f335 f182 1"/>
              <a:gd name="f407" fmla="*/ f336 f183 1"/>
              <a:gd name="f408" fmla="*/ f337 f182 1"/>
              <a:gd name="f409" fmla="*/ f338 f183 1"/>
              <a:gd name="f410" fmla="*/ f339 f182 1"/>
              <a:gd name="f411" fmla="*/ f340 f182 1"/>
              <a:gd name="f412" fmla="*/ f341 f183 1"/>
              <a:gd name="f413" fmla="*/ f342 f182 1"/>
              <a:gd name="f414" fmla="*/ f343 f183 1"/>
              <a:gd name="f415" fmla="*/ f344 f182 1"/>
              <a:gd name="f416" fmla="*/ f345 f183 1"/>
              <a:gd name="f417" fmla="*/ f346 f183 1"/>
              <a:gd name="f418" fmla="*/ f341 f182 1"/>
              <a:gd name="f419" fmla="*/ f347 f183 1"/>
              <a:gd name="f420" fmla="*/ f348 f182 1"/>
              <a:gd name="f421" fmla="*/ f349 f183 1"/>
              <a:gd name="f422" fmla="*/ f350 f182 1"/>
              <a:gd name="f423" fmla="*/ f351 f183 1"/>
              <a:gd name="f424" fmla="*/ f352 f182 1"/>
              <a:gd name="f425" fmla="*/ f353 f183 1"/>
              <a:gd name="f426" fmla="*/ f354 f182 1"/>
              <a:gd name="f427" fmla="*/ f355 f183 1"/>
              <a:gd name="f428" fmla="*/ f356 f182 1"/>
              <a:gd name="f429" fmla="*/ f357 f183 1"/>
              <a:gd name="f430" fmla="*/ f358 f182 1"/>
              <a:gd name="f431" fmla="*/ f359 f183 1"/>
              <a:gd name="f432" fmla="*/ f360 f183 1"/>
              <a:gd name="f433" fmla="*/ f361 f182 1"/>
              <a:gd name="f434" fmla="*/ f362 f183 1"/>
              <a:gd name="f435" fmla="*/ f363 f182 1"/>
              <a:gd name="f436" fmla="*/ f364 f182 1"/>
              <a:gd name="f437" fmla="*/ f365 f183 1"/>
              <a:gd name="f438" fmla="*/ f366 f182 1"/>
              <a:gd name="f439" fmla="*/ f367 f182 1"/>
              <a:gd name="f440" fmla="*/ f368 f183 1"/>
              <a:gd name="f441" fmla="*/ f369 f182 1"/>
              <a:gd name="f442" fmla="*/ f370 f183 1"/>
              <a:gd name="f443" fmla="*/ f371 f182 1"/>
              <a:gd name="f444" fmla="*/ f362 f182 1"/>
              <a:gd name="f445" fmla="*/ f371 f183 1"/>
              <a:gd name="f446" fmla="*/ f372 f182 1"/>
              <a:gd name="f447" fmla="*/ f373 f182 1"/>
              <a:gd name="f448" fmla="*/ f374 f183 1"/>
              <a:gd name="f449" fmla="*/ f357 f182 1"/>
              <a:gd name="f450" fmla="*/ f375 f182 1"/>
              <a:gd name="f451" fmla="*/ f376 f182 1"/>
              <a:gd name="f452" fmla="*/ f377 f183 1"/>
              <a:gd name="f453" fmla="*/ f378 f182 1"/>
              <a:gd name="f454" fmla="*/ f379 f183 1"/>
              <a:gd name="f455" fmla="*/ f380 f183 1"/>
              <a:gd name="f456" fmla="*/ f381 f183 1"/>
              <a:gd name="f457" fmla="*/ f382 f182 1"/>
              <a:gd name="f458" fmla="*/ f383 f183 1"/>
              <a:gd name="f459" fmla="*/ f384 f182 1"/>
              <a:gd name="f460" fmla="*/ f385 f183 1"/>
              <a:gd name="f461" fmla="*/ f386 f182 1"/>
              <a:gd name="f462" fmla="*/ f348 f183 1"/>
              <a:gd name="f463" fmla="*/ f387 f183 1"/>
              <a:gd name="f464" fmla="*/ f387 f182 1"/>
              <a:gd name="f465" fmla="*/ f388 f183 1"/>
              <a:gd name="f466" fmla="*/ f389 f183 1"/>
              <a:gd name="f467" fmla="*/ f390 f182 1"/>
              <a:gd name="f468" fmla="*/ f340 f1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6">
                <a:pos x="f395" y="f396"/>
              </a:cxn>
              <a:cxn ang="f256">
                <a:pos x="f397" y="f398"/>
              </a:cxn>
              <a:cxn ang="f256">
                <a:pos x="f399" y="f400"/>
              </a:cxn>
              <a:cxn ang="f256">
                <a:pos x="f401" y="f402"/>
              </a:cxn>
              <a:cxn ang="f256">
                <a:pos x="f403" y="f404"/>
              </a:cxn>
              <a:cxn ang="f256">
                <a:pos x="f405" y="f396"/>
              </a:cxn>
              <a:cxn ang="f256">
                <a:pos x="f406" y="f407"/>
              </a:cxn>
              <a:cxn ang="f256">
                <a:pos x="f408" y="f409"/>
              </a:cxn>
              <a:cxn ang="f256">
                <a:pos x="f410" y="f407"/>
              </a:cxn>
              <a:cxn ang="f256">
                <a:pos x="f411" y="f412"/>
              </a:cxn>
              <a:cxn ang="f256">
                <a:pos x="f413" y="f414"/>
              </a:cxn>
              <a:cxn ang="f256">
                <a:pos x="f415" y="f416"/>
              </a:cxn>
              <a:cxn ang="f256">
                <a:pos x="f415" y="f417"/>
              </a:cxn>
              <a:cxn ang="f256">
                <a:pos x="f418" y="f419"/>
              </a:cxn>
              <a:cxn ang="f256">
                <a:pos x="f420" y="f421"/>
              </a:cxn>
              <a:cxn ang="f256">
                <a:pos x="f422" y="f423"/>
              </a:cxn>
              <a:cxn ang="f256">
                <a:pos x="f424" y="f425"/>
              </a:cxn>
              <a:cxn ang="f256">
                <a:pos x="f426" y="f427"/>
              </a:cxn>
              <a:cxn ang="f256">
                <a:pos x="f428" y="f429"/>
              </a:cxn>
              <a:cxn ang="f256">
                <a:pos x="f430" y="f431"/>
              </a:cxn>
              <a:cxn ang="f256">
                <a:pos x="f418" y="f432"/>
              </a:cxn>
              <a:cxn ang="f256">
                <a:pos x="f433" y="f434"/>
              </a:cxn>
              <a:cxn ang="f256">
                <a:pos x="f435" y="f402"/>
              </a:cxn>
              <a:cxn ang="f256">
                <a:pos x="f436" y="f437"/>
              </a:cxn>
              <a:cxn ang="f256">
                <a:pos x="f438" y="f437"/>
              </a:cxn>
              <a:cxn ang="f256">
                <a:pos x="f439" y="f440"/>
              </a:cxn>
              <a:cxn ang="f256">
                <a:pos x="f441" y="f442"/>
              </a:cxn>
              <a:cxn ang="f256">
                <a:pos x="f443" y="f437"/>
              </a:cxn>
              <a:cxn ang="f256">
                <a:pos x="f444" y="f396"/>
              </a:cxn>
              <a:cxn ang="f256">
                <a:pos x="f444" y="f445"/>
              </a:cxn>
              <a:cxn ang="f256">
                <a:pos x="f446" y="f431"/>
              </a:cxn>
              <a:cxn ang="f256">
                <a:pos x="f446" y="f425"/>
              </a:cxn>
              <a:cxn ang="f256">
                <a:pos x="f447" y="f448"/>
              </a:cxn>
              <a:cxn ang="f256">
                <a:pos x="f449" y="f407"/>
              </a:cxn>
              <a:cxn ang="f256">
                <a:pos x="f446" y="f412"/>
              </a:cxn>
              <a:cxn ang="f256">
                <a:pos x="f450" y="f407"/>
              </a:cxn>
              <a:cxn ang="f256">
                <a:pos x="f451" y="f452"/>
              </a:cxn>
              <a:cxn ang="f256">
                <a:pos x="f453" y="f452"/>
              </a:cxn>
              <a:cxn ang="f256">
                <a:pos x="f411" y="f454"/>
              </a:cxn>
              <a:cxn ang="f256">
                <a:pos x="f411" y="f455"/>
              </a:cxn>
              <a:cxn ang="f256">
                <a:pos x="f451" y="f456"/>
              </a:cxn>
              <a:cxn ang="f256">
                <a:pos x="f457" y="f425"/>
              </a:cxn>
              <a:cxn ang="f256">
                <a:pos x="f413" y="f458"/>
              </a:cxn>
              <a:cxn ang="f256">
                <a:pos x="f459" y="f460"/>
              </a:cxn>
              <a:cxn ang="f256">
                <a:pos x="f461" y="f462"/>
              </a:cxn>
              <a:cxn ang="f256">
                <a:pos x="f439" y="f414"/>
              </a:cxn>
              <a:cxn ang="f256">
                <a:pos x="f439" y="f463"/>
              </a:cxn>
              <a:cxn ang="f256">
                <a:pos x="f464" y="f465"/>
              </a:cxn>
              <a:cxn ang="f256">
                <a:pos x="f464" y="f466"/>
              </a:cxn>
              <a:cxn ang="f256">
                <a:pos x="f467" y="f466"/>
              </a:cxn>
              <a:cxn ang="f256">
                <a:pos x="f439" y="f468"/>
              </a:cxn>
              <a:cxn ang="f256">
                <a:pos x="f464" y="f465"/>
              </a:cxn>
            </a:cxnLst>
            <a:rect l="f391" t="f394" r="f392" b="f393"/>
            <a:pathLst>
              <a:path w="225" h="225">
                <a:moveTo>
                  <a:pt x="f7" y="f8"/>
                </a:moveTo>
                <a:cubicBezTo>
                  <a:pt x="f9" y="f10"/>
                  <a:pt x="f7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20"/>
                  <a:pt x="f18" y="f21"/>
                  <a:pt x="f18" y="f21"/>
                </a:cubicBezTo>
                <a:cubicBezTo>
                  <a:pt x="f18" y="f22"/>
                  <a:pt x="f18" y="f23"/>
                  <a:pt x="f24" y="f23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2"/>
                  <a:pt x="f34" y="f35"/>
                </a:cubicBezTo>
                <a:cubicBezTo>
                  <a:pt x="f36" y="f35"/>
                  <a:pt x="f37" y="f35"/>
                  <a:pt x="f21" y="f38"/>
                </a:cubicBezTo>
                <a:cubicBezTo>
                  <a:pt x="f39" y="f26"/>
                  <a:pt x="f40" y="f31"/>
                  <a:pt x="f41" y="f42"/>
                </a:cubicBezTo>
                <a:cubicBezTo>
                  <a:pt x="f43" y="f42"/>
                  <a:pt x="f44" y="f45"/>
                  <a:pt x="f44" y="f33"/>
                </a:cubicBezTo>
                <a:cubicBezTo>
                  <a:pt x="f46" y="f21"/>
                  <a:pt x="f44" y="f47"/>
                  <a:pt x="f41" y="f44"/>
                </a:cubicBezTo>
                <a:cubicBezTo>
                  <a:pt x="f48" y="f49"/>
                  <a:pt x="f39" y="f50"/>
                  <a:pt x="f51" y="f13"/>
                </a:cubicBezTo>
                <a:cubicBezTo>
                  <a:pt x="f52" y="f11"/>
                  <a:pt x="f53" y="f10"/>
                  <a:pt x="f54" y="f8"/>
                </a:cubicBezTo>
                <a:cubicBezTo>
                  <a:pt x="f37" y="f8"/>
                  <a:pt x="f44" y="f8"/>
                  <a:pt x="f55" y="f8"/>
                </a:cubicBezTo>
                <a:cubicBezTo>
                  <a:pt x="f55" y="f56"/>
                  <a:pt x="f55" y="f57"/>
                  <a:pt x="f55" y="f58"/>
                </a:cubicBezTo>
                <a:cubicBezTo>
                  <a:pt x="f59" y="f60"/>
                  <a:pt x="f61" y="f50"/>
                  <a:pt x="f62" y="f15"/>
                </a:cubicBezTo>
                <a:cubicBezTo>
                  <a:pt x="f15" y="f50"/>
                  <a:pt x="f50" y="f60"/>
                  <a:pt x="f50" y="f58"/>
                </a:cubicBezTo>
                <a:cubicBezTo>
                  <a:pt x="f60" y="f57"/>
                  <a:pt x="f50" y="f56"/>
                  <a:pt x="f50" y="f8"/>
                </a:cubicBezTo>
                <a:cubicBezTo>
                  <a:pt x="f63" y="f8"/>
                  <a:pt x="f64" y="f8"/>
                  <a:pt x="f65" y="f8"/>
                </a:cubicBezTo>
                <a:cubicBezTo>
                  <a:pt x="f66" y="f8"/>
                  <a:pt x="f67" y="f56"/>
                  <a:pt x="f67" y="f11"/>
                </a:cubicBezTo>
                <a:cubicBezTo>
                  <a:pt x="f68" y="f69"/>
                  <a:pt x="f70" y="f71"/>
                  <a:pt x="f72" y="f15"/>
                </a:cubicBezTo>
                <a:cubicBezTo>
                  <a:pt x="f73" y="f15"/>
                  <a:pt x="f74" y="f75"/>
                  <a:pt x="f76" y="f75"/>
                </a:cubicBezTo>
                <a:cubicBezTo>
                  <a:pt x="f56" y="f75"/>
                  <a:pt x="f11" y="f55"/>
                  <a:pt x="f11" y="f77"/>
                </a:cubicBezTo>
                <a:cubicBezTo>
                  <a:pt x="f11" y="f78"/>
                  <a:pt x="f57" y="f79"/>
                  <a:pt x="f57" y="f80"/>
                </a:cubicBezTo>
                <a:cubicBezTo>
                  <a:pt x="f57" y="f81"/>
                  <a:pt x="f57" y="f40"/>
                  <a:pt x="f57" y="f82"/>
                </a:cubicBezTo>
                <a:cubicBezTo>
                  <a:pt x="f15" y="f36"/>
                  <a:pt x="f57" y="f31"/>
                  <a:pt x="f57" y="f53"/>
                </a:cubicBezTo>
                <a:cubicBezTo>
                  <a:pt x="f11" y="f83"/>
                  <a:pt x="f57" y="f84"/>
                  <a:pt x="f11" y="f85"/>
                </a:cubicBezTo>
                <a:cubicBezTo>
                  <a:pt x="f11" y="f86"/>
                  <a:pt x="f11" y="f87"/>
                  <a:pt x="f11" y="f88"/>
                </a:cubicBezTo>
                <a:cubicBezTo>
                  <a:pt x="f60" y="f88"/>
                  <a:pt x="f75" y="f88"/>
                  <a:pt x="f61" y="f88"/>
                </a:cubicBezTo>
                <a:cubicBezTo>
                  <a:pt x="f55" y="f89"/>
                  <a:pt x="f90" y="f91"/>
                  <a:pt x="f92" y="f93"/>
                </a:cubicBezTo>
                <a:cubicBezTo>
                  <a:pt x="f94" y="f91"/>
                  <a:pt x="f95" y="f89"/>
                  <a:pt x="f77" y="f96"/>
                </a:cubicBezTo>
                <a:cubicBezTo>
                  <a:pt x="f44" y="f97"/>
                  <a:pt x="f48" y="f88"/>
                  <a:pt x="f47" y="f91"/>
                </a:cubicBezTo>
                <a:cubicBezTo>
                  <a:pt x="f19" y="f98"/>
                  <a:pt x="f37" y="f98"/>
                  <a:pt x="f33" y="f91"/>
                </a:cubicBezTo>
                <a:cubicBezTo>
                  <a:pt x="f42" y="f99"/>
                  <a:pt x="f29" y="f97"/>
                  <a:pt x="f100" y="f96"/>
                </a:cubicBezTo>
                <a:cubicBezTo>
                  <a:pt x="f35" y="f88"/>
                  <a:pt x="f30" y="f88"/>
                  <a:pt x="f7" y="f96"/>
                </a:cubicBezTo>
                <a:cubicBezTo>
                  <a:pt x="f101" y="f96"/>
                  <a:pt x="f27" y="f102"/>
                  <a:pt x="f27" y="f103"/>
                </a:cubicBezTo>
                <a:cubicBezTo>
                  <a:pt x="f27" y="f104"/>
                  <a:pt x="f101" y="f105"/>
                  <a:pt x="f83" y="f105"/>
                </a:cubicBezTo>
                <a:cubicBezTo>
                  <a:pt x="f38" y="f106"/>
                  <a:pt x="f107" y="f106"/>
                  <a:pt x="f45" y="f105"/>
                </a:cubicBezTo>
                <a:cubicBezTo>
                  <a:pt x="f22" y="f105"/>
                  <a:pt x="f36" y="f103"/>
                  <a:pt x="f19" y="f97"/>
                </a:cubicBezTo>
                <a:cubicBezTo>
                  <a:pt x="f108" y="f109"/>
                  <a:pt x="f43" y="f106"/>
                  <a:pt x="f95" y="f106"/>
                </a:cubicBezTo>
                <a:cubicBezTo>
                  <a:pt x="f110" y="f106"/>
                  <a:pt x="f75" y="f106"/>
                  <a:pt x="f11" y="f106"/>
                </a:cubicBezTo>
                <a:cubicBezTo>
                  <a:pt x="f11" y="f109"/>
                  <a:pt x="f11" y="f111"/>
                  <a:pt x="f11" y="f112"/>
                </a:cubicBezTo>
                <a:cubicBezTo>
                  <a:pt x="f57" y="f113"/>
                  <a:pt x="f114" y="f115"/>
                  <a:pt x="f116" y="f5"/>
                </a:cubicBezTo>
                <a:cubicBezTo>
                  <a:pt x="f64" y="f5"/>
                  <a:pt x="f117" y="f5"/>
                  <a:pt x="f118" y="f5"/>
                </a:cubicBezTo>
                <a:cubicBezTo>
                  <a:pt x="f119" y="f115"/>
                  <a:pt x="f6" y="f120"/>
                  <a:pt x="f6" y="f112"/>
                </a:cubicBezTo>
                <a:cubicBezTo>
                  <a:pt x="f6" y="f121"/>
                  <a:pt x="f122" y="f123"/>
                  <a:pt x="f122" y="f38"/>
                </a:cubicBezTo>
                <a:cubicBezTo>
                  <a:pt x="f122" y="f20"/>
                  <a:pt x="f6" y="f124"/>
                  <a:pt x="f6" y="f13"/>
                </a:cubicBezTo>
                <a:cubicBezTo>
                  <a:pt x="f6" y="f125"/>
                  <a:pt x="f126" y="f127"/>
                  <a:pt x="f128" y="f127"/>
                </a:cubicBezTo>
                <a:cubicBezTo>
                  <a:pt x="f129" y="f127"/>
                  <a:pt x="f130" y="f127"/>
                  <a:pt x="f19" y="f127"/>
                </a:cubicBezTo>
                <a:cubicBezTo>
                  <a:pt x="f37" y="f127"/>
                  <a:pt x="f131" y="f127"/>
                  <a:pt x="f132" y="f127"/>
                </a:cubicBezTo>
                <a:cubicBezTo>
                  <a:pt x="f132" y="f133"/>
                  <a:pt x="f132" y="f73"/>
                  <a:pt x="f132" y="f72"/>
                </a:cubicBezTo>
                <a:cubicBezTo>
                  <a:pt x="f132" y="f119"/>
                  <a:pt x="f29" y="f6"/>
                  <a:pt x="f35" y="f6"/>
                </a:cubicBezTo>
                <a:cubicBezTo>
                  <a:pt x="f134" y="f6"/>
                  <a:pt x="f135" y="f119"/>
                  <a:pt x="f135" y="f72"/>
                </a:cubicBezTo>
                <a:cubicBezTo>
                  <a:pt x="f135" y="f136"/>
                  <a:pt x="f135" y="f137"/>
                  <a:pt x="f135" y="f138"/>
                </a:cubicBezTo>
                <a:cubicBezTo>
                  <a:pt x="f139" y="f116"/>
                  <a:pt x="f140" y="f74"/>
                  <a:pt x="f141" y="f125"/>
                </a:cubicBezTo>
                <a:cubicBezTo>
                  <a:pt x="f142" y="f127"/>
                  <a:pt x="f143" y="f127"/>
                  <a:pt x="f144" y="f127"/>
                </a:cubicBezTo>
                <a:cubicBezTo>
                  <a:pt x="f145" y="f127"/>
                  <a:pt x="f97" y="f127"/>
                  <a:pt x="f105" y="f127"/>
                </a:cubicBezTo>
                <a:cubicBezTo>
                  <a:pt x="f120" y="f127"/>
                  <a:pt x="f5" y="f125"/>
                  <a:pt x="f5" y="f13"/>
                </a:cubicBezTo>
                <a:cubicBezTo>
                  <a:pt x="f5" y="f146"/>
                  <a:pt x="f5" y="f132"/>
                  <a:pt x="f5" y="f135"/>
                </a:cubicBezTo>
                <a:cubicBezTo>
                  <a:pt x="f5" y="f147"/>
                  <a:pt x="f5" y="f148"/>
                  <a:pt x="f5" y="f144"/>
                </a:cubicBezTo>
                <a:cubicBezTo>
                  <a:pt x="f5" y="f102"/>
                  <a:pt x="f120" y="f106"/>
                  <a:pt x="f105" y="f106"/>
                </a:cubicBezTo>
                <a:cubicBezTo>
                  <a:pt x="f88" y="f106"/>
                  <a:pt x="f93" y="f106"/>
                  <a:pt x="f149" y="f106"/>
                </a:cubicBezTo>
                <a:cubicBezTo>
                  <a:pt x="f150" y="f105"/>
                  <a:pt x="f141" y="f151"/>
                  <a:pt x="f148" y="f103"/>
                </a:cubicBezTo>
                <a:cubicBezTo>
                  <a:pt x="f141" y="f152"/>
                  <a:pt x="f150" y="f96"/>
                  <a:pt x="f149" y="f96"/>
                </a:cubicBezTo>
                <a:cubicBezTo>
                  <a:pt x="f93" y="f88"/>
                  <a:pt x="f88" y="f96"/>
                  <a:pt x="f105" y="f96"/>
                </a:cubicBezTo>
                <a:cubicBezTo>
                  <a:pt x="f153" y="f88"/>
                  <a:pt x="f154" y="f155"/>
                  <a:pt x="f154" y="f156"/>
                </a:cubicBezTo>
                <a:cubicBezTo>
                  <a:pt x="f154" y="f157"/>
                  <a:pt x="f154" y="f158"/>
                  <a:pt x="f154" y="f159"/>
                </a:cubicBezTo>
                <a:cubicBezTo>
                  <a:pt x="f154" y="f114"/>
                  <a:pt x="f153" y="f8"/>
                  <a:pt x="f105" y="f8"/>
                </a:cubicBezTo>
                <a:cubicBezTo>
                  <a:pt x="f103" y="f8"/>
                  <a:pt x="f96" y="f8"/>
                  <a:pt x="f89" y="f8"/>
                </a:cubicBezTo>
                <a:cubicBezTo>
                  <a:pt x="f156" y="f63"/>
                  <a:pt x="f98" y="f8"/>
                  <a:pt x="f149" y="f11"/>
                </a:cubicBezTo>
                <a:cubicBezTo>
                  <a:pt x="f149" y="f60"/>
                  <a:pt x="f141" y="f71"/>
                  <a:pt x="f148" y="f58"/>
                </a:cubicBezTo>
                <a:cubicBezTo>
                  <a:pt x="f24" y="f160"/>
                  <a:pt x="f161" y="f162"/>
                  <a:pt x="f7" y="f8"/>
                </a:cubicBezTo>
                <a:close/>
                <a:moveTo>
                  <a:pt x="f137" y="f92"/>
                </a:moveTo>
                <a:cubicBezTo>
                  <a:pt x="f137" y="f95"/>
                  <a:pt x="f137" y="f146"/>
                  <a:pt x="f163" y="f41"/>
                </a:cubicBezTo>
                <a:cubicBezTo>
                  <a:pt x="f163" y="f48"/>
                  <a:pt x="f164" y="f80"/>
                  <a:pt x="f117" y="f40"/>
                </a:cubicBezTo>
                <a:cubicBezTo>
                  <a:pt x="f136" y="f80"/>
                  <a:pt x="f165" y="f48"/>
                  <a:pt x="f165" y="f41"/>
                </a:cubicBezTo>
                <a:cubicBezTo>
                  <a:pt x="f166" y="f146"/>
                  <a:pt x="f165" y="f95"/>
                  <a:pt x="f165" y="f90"/>
                </a:cubicBezTo>
                <a:cubicBezTo>
                  <a:pt x="f72" y="f90"/>
                  <a:pt x="f167" y="f49"/>
                  <a:pt x="f67" y="f110"/>
                </a:cubicBezTo>
                <a:cubicBezTo>
                  <a:pt x="f67" y="f92"/>
                  <a:pt x="f67" y="f94"/>
                  <a:pt x="f67" y="f124"/>
                </a:cubicBezTo>
                <a:cubicBezTo>
                  <a:pt x="f67" y="f26"/>
                  <a:pt x="f67" y="f168"/>
                  <a:pt x="f67" y="f152"/>
                </a:cubicBezTo>
                <a:cubicBezTo>
                  <a:pt x="f67" y="f154"/>
                  <a:pt x="f70" y="f169"/>
                  <a:pt x="f170" y="f171"/>
                </a:cubicBezTo>
                <a:cubicBezTo>
                  <a:pt x="f170" y="f171"/>
                  <a:pt x="f170" y="f172"/>
                  <a:pt x="f163" y="f172"/>
                </a:cubicBezTo>
                <a:cubicBezTo>
                  <a:pt x="f163" y="f173"/>
                  <a:pt x="f163" y="f174"/>
                  <a:pt x="f137" y="f151"/>
                </a:cubicBezTo>
                <a:cubicBezTo>
                  <a:pt x="f137" y="f103"/>
                  <a:pt x="f74" y="f102"/>
                  <a:pt x="f175" y="f96"/>
                </a:cubicBezTo>
                <a:cubicBezTo>
                  <a:pt x="f176" y="f102"/>
                  <a:pt x="f127" y="f103"/>
                  <a:pt x="f76" y="f177"/>
                </a:cubicBezTo>
                <a:cubicBezTo>
                  <a:pt x="f76" y="f174"/>
                  <a:pt x="f76" y="f173"/>
                  <a:pt x="f76" y="f171"/>
                </a:cubicBezTo>
                <a:cubicBezTo>
                  <a:pt x="f8" y="f154"/>
                  <a:pt x="f63" y="f112"/>
                  <a:pt x="f63" y="f105"/>
                </a:cubicBezTo>
                <a:cubicBezTo>
                  <a:pt x="f63" y="f86"/>
                  <a:pt x="f63" y="f35"/>
                  <a:pt x="f63" y="f78"/>
                </a:cubicBezTo>
                <a:cubicBezTo>
                  <a:pt x="f63" y="f130"/>
                  <a:pt x="f63" y="f90"/>
                  <a:pt x="f175" y="f130"/>
                </a:cubicBezTo>
                <a:cubicBezTo>
                  <a:pt x="f64" y="f130"/>
                  <a:pt x="f74" y="f130"/>
                  <a:pt x="f137" y="f92"/>
                </a:cubicBezTo>
                <a:close/>
                <a:moveTo>
                  <a:pt x="f178" y="f46"/>
                </a:moveTo>
                <a:cubicBezTo>
                  <a:pt x="f178" y="f94"/>
                  <a:pt x="f84" y="f75"/>
                  <a:pt x="f35" y="f75"/>
                </a:cubicBezTo>
                <a:cubicBezTo>
                  <a:pt x="f33" y="f75"/>
                  <a:pt x="f108" y="f94"/>
                  <a:pt x="f108" y="f80"/>
                </a:cubicBezTo>
                <a:cubicBezTo>
                  <a:pt x="f108" y="f22"/>
                  <a:pt x="f45" y="f52"/>
                  <a:pt x="f35" y="f52"/>
                </a:cubicBezTo>
                <a:cubicBezTo>
                  <a:pt x="f84" y="f54"/>
                  <a:pt x="f178" y="f22"/>
                  <a:pt x="f178" y="f46"/>
                </a:cubicBezTo>
                <a:close/>
                <a:moveTo>
                  <a:pt x="f52" y="f117"/>
                </a:moveTo>
                <a:cubicBezTo>
                  <a:pt x="f52" y="f117"/>
                  <a:pt x="f52" y="f117"/>
                  <a:pt x="f52" y="f117"/>
                </a:cubicBezTo>
                <a:cubicBezTo>
                  <a:pt x="f52" y="f170"/>
                  <a:pt x="f52" y="f74"/>
                  <a:pt x="f52" y="f179"/>
                </a:cubicBezTo>
                <a:cubicBezTo>
                  <a:pt x="f53" y="f176"/>
                  <a:pt x="f180" y="f127"/>
                  <a:pt x="f35" y="f127"/>
                </a:cubicBezTo>
                <a:cubicBezTo>
                  <a:pt x="f32" y="f127"/>
                  <a:pt x="f9" y="f176"/>
                  <a:pt x="f9" y="f179"/>
                </a:cubicBezTo>
                <a:cubicBezTo>
                  <a:pt x="f9" y="f170"/>
                  <a:pt x="f9" y="f165"/>
                  <a:pt x="f9" y="f167"/>
                </a:cubicBezTo>
                <a:cubicBezTo>
                  <a:pt x="f9" y="f66"/>
                  <a:pt x="f32" y="f67"/>
                  <a:pt x="f35" y="f67"/>
                </a:cubicBezTo>
                <a:cubicBezTo>
                  <a:pt x="f38" y="f67"/>
                  <a:pt x="f53" y="f66"/>
                  <a:pt x="f53" y="f167"/>
                </a:cubicBezTo>
                <a:cubicBezTo>
                  <a:pt x="f52" y="f65"/>
                  <a:pt x="f52" y="f165"/>
                  <a:pt x="f52" y="f11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F76541DD-B716-4350-AD2F-E67F10EBEE68}"/>
              </a:ext>
            </a:extLst>
          </p:cNvPr>
          <p:cNvSpPr/>
          <p:nvPr/>
        </p:nvSpPr>
        <p:spPr>
          <a:xfrm>
            <a:off x="6008686" y="2020888"/>
            <a:ext cx="784226" cy="784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154"/>
              <a:gd name="f8" fmla="val 214"/>
              <a:gd name="f9" fmla="val 173"/>
              <a:gd name="f10" fmla="val 210"/>
              <a:gd name="f11" fmla="val 193"/>
              <a:gd name="f12" fmla="val 207"/>
              <a:gd name="f13" fmla="val 212"/>
              <a:gd name="f14" fmla="val 202"/>
              <a:gd name="f15" fmla="val 213"/>
              <a:gd name="f16" fmla="val 215"/>
              <a:gd name="f17" fmla="val 198"/>
              <a:gd name="f18" fmla="val 196"/>
              <a:gd name="f19" fmla="val 175"/>
              <a:gd name="f20" fmla="val 155"/>
              <a:gd name="f21" fmla="val 134"/>
              <a:gd name="f22" fmla="val 112"/>
              <a:gd name="f23" fmla="val 89"/>
              <a:gd name="f24" fmla="val 66"/>
              <a:gd name="f25" fmla="val 63"/>
              <a:gd name="f26" fmla="val 61"/>
              <a:gd name="f27" fmla="val 57"/>
              <a:gd name="f28" fmla="val 208"/>
              <a:gd name="f29" fmla="val 59"/>
              <a:gd name="f30" fmla="val 201"/>
              <a:gd name="f31" fmla="val 60"/>
              <a:gd name="f32" fmla="val 195"/>
              <a:gd name="f33" fmla="val 192"/>
              <a:gd name="f34" fmla="val 190"/>
              <a:gd name="f35" fmla="val 187"/>
              <a:gd name="f36" fmla="val 58"/>
              <a:gd name="f37" fmla="val 189"/>
              <a:gd name="f38" fmla="val 56"/>
              <a:gd name="f39" fmla="val 191"/>
              <a:gd name="f40" fmla="val 53"/>
              <a:gd name="f41" fmla="val 52"/>
              <a:gd name="f42" fmla="val 50"/>
              <a:gd name="f43" fmla="val 209"/>
              <a:gd name="f44" fmla="val 49"/>
              <a:gd name="f45" fmla="val 217"/>
              <a:gd name="f46" fmla="val 47"/>
              <a:gd name="f47" fmla="val 222"/>
              <a:gd name="f48" fmla="val 46"/>
              <a:gd name="f49" fmla="val 48"/>
              <a:gd name="f50" fmla="val 54"/>
              <a:gd name="f51" fmla="val 104"/>
              <a:gd name="f52" fmla="val 203"/>
              <a:gd name="f53" fmla="val 211"/>
              <a:gd name="f54" fmla="val 197"/>
              <a:gd name="f55" fmla="val 176"/>
              <a:gd name="f56" fmla="val 220"/>
              <a:gd name="f57" fmla="val 156"/>
              <a:gd name="f58" fmla="val 223"/>
              <a:gd name="f59" fmla="val 145"/>
              <a:gd name="f60" fmla="val 224"/>
              <a:gd name="f61" fmla="val 123"/>
              <a:gd name="f62" fmla="val 110"/>
              <a:gd name="f63" fmla="val 218"/>
              <a:gd name="f64" fmla="val 97"/>
              <a:gd name="f65" fmla="val 83"/>
              <a:gd name="f66" fmla="val 78"/>
              <a:gd name="f67" fmla="val 73"/>
              <a:gd name="f68" fmla="val 68"/>
              <a:gd name="f69" fmla="val 216"/>
              <a:gd name="f70" fmla="val 28"/>
              <a:gd name="f71" fmla="val 8"/>
              <a:gd name="f72" fmla="val 2"/>
              <a:gd name="f73" fmla="val 168"/>
              <a:gd name="f74" fmla="val 118"/>
              <a:gd name="f75" fmla="val 6"/>
              <a:gd name="f76" fmla="val 13"/>
              <a:gd name="f77" fmla="val 20"/>
              <a:gd name="f78" fmla="val 27"/>
              <a:gd name="f79" fmla="val 31"/>
              <a:gd name="f80" fmla="val 33"/>
              <a:gd name="f81" fmla="val 32"/>
              <a:gd name="f82" fmla="val 35"/>
              <a:gd name="f83" fmla="val 22"/>
              <a:gd name="f84" fmla="val 34"/>
              <a:gd name="f85" fmla="val 40"/>
              <a:gd name="f86" fmla="val 65"/>
              <a:gd name="f87" fmla="val 77"/>
              <a:gd name="f88" fmla="val 85"/>
              <a:gd name="f89" fmla="val 3"/>
              <a:gd name="f90" fmla="val 80"/>
              <a:gd name="f91" fmla="val 15"/>
              <a:gd name="f92" fmla="val 29"/>
              <a:gd name="f93" fmla="val 84"/>
              <a:gd name="f94" fmla="val 37"/>
              <a:gd name="f95" fmla="val 38"/>
              <a:gd name="f96" fmla="val 42"/>
              <a:gd name="f97" fmla="val 43"/>
              <a:gd name="f98" fmla="val 51"/>
              <a:gd name="f99" fmla="val 87"/>
              <a:gd name="f100" fmla="val 113"/>
              <a:gd name="f101" fmla="val 129"/>
              <a:gd name="f102" fmla="val 144"/>
              <a:gd name="f103" fmla="val 147"/>
              <a:gd name="f104" fmla="val 150"/>
              <a:gd name="f105" fmla="val 153"/>
              <a:gd name="f106" fmla="val 158"/>
              <a:gd name="f107" fmla="val 159"/>
              <a:gd name="f108" fmla="val 64"/>
              <a:gd name="f109" fmla="val 157"/>
              <a:gd name="f110" fmla="val 67"/>
              <a:gd name="f111" fmla="val 70"/>
              <a:gd name="f112" fmla="val 72"/>
              <a:gd name="f113" fmla="val 74"/>
              <a:gd name="f114" fmla="val 120"/>
              <a:gd name="f115" fmla="val 166"/>
              <a:gd name="f116" fmla="val 81"/>
              <a:gd name="f117" fmla="val 75"/>
              <a:gd name="f118" fmla="val 86"/>
              <a:gd name="f119" fmla="val 88"/>
              <a:gd name="f120" fmla="val 92"/>
              <a:gd name="f121" fmla="val 96"/>
              <a:gd name="f122" fmla="val 162"/>
              <a:gd name="f123" fmla="val 200"/>
              <a:gd name="f124" fmla="val 102"/>
              <a:gd name="f125" fmla="val 206"/>
              <a:gd name="f126" fmla="val 122"/>
              <a:gd name="f127" fmla="val 142"/>
              <a:gd name="f128" fmla="val 140"/>
              <a:gd name="f129" fmla="val 184"/>
              <a:gd name="f130" fmla="val 183"/>
              <a:gd name="f131" fmla="val 181"/>
              <a:gd name="f132" fmla="val 141"/>
              <a:gd name="f133" fmla="val 143"/>
              <a:gd name="f134" fmla="val 169"/>
              <a:gd name="f135" fmla="val 139"/>
              <a:gd name="f136" fmla="val 109"/>
              <a:gd name="f137" fmla="val 79"/>
              <a:gd name="f138" fmla="val 76"/>
              <a:gd name="f139" fmla="val 69"/>
              <a:gd name="f140" fmla="val 26"/>
              <a:gd name="f141" fmla="val 17"/>
              <a:gd name="f142" fmla="val 11"/>
              <a:gd name="f143" fmla="val 9"/>
              <a:gd name="f144" fmla="val 71"/>
              <a:gd name="f145" fmla="val 163"/>
              <a:gd name="f146" fmla="val 30"/>
              <a:gd name="f147" fmla="val 199"/>
              <a:gd name="f148" fmla="val 186"/>
              <a:gd name="f149" fmla="val 174"/>
              <a:gd name="f150" fmla="val 161"/>
              <a:gd name="f151" fmla="val 160"/>
              <a:gd name="f152" fmla="val 151"/>
              <a:gd name="f153" fmla="val 148"/>
              <a:gd name="f154" fmla="val 130"/>
              <a:gd name="f155" fmla="val 121"/>
              <a:gd name="f156" fmla="val 100"/>
              <a:gd name="f157" fmla="val 45"/>
              <a:gd name="f158" fmla="val 93"/>
              <a:gd name="f159" fmla="val 99"/>
              <a:gd name="f160" fmla="val 62"/>
              <a:gd name="f161" fmla="val 21"/>
              <a:gd name="f162" fmla="val 16"/>
              <a:gd name="f163" fmla="val 10"/>
              <a:gd name="f164" fmla="val 44"/>
              <a:gd name="f165" fmla="val 41"/>
              <a:gd name="f166" fmla="val 39"/>
              <a:gd name="f167" fmla="val 36"/>
              <a:gd name="f168" fmla="val 90"/>
              <a:gd name="f169" fmla="val 91"/>
              <a:gd name="f170" fmla="+- 0 0 -90"/>
              <a:gd name="f171" fmla="*/ f3 1 225"/>
              <a:gd name="f172" fmla="*/ f4 1 225"/>
              <a:gd name="f173" fmla="val f5"/>
              <a:gd name="f174" fmla="val f6"/>
              <a:gd name="f175" fmla="*/ f170 f0 1"/>
              <a:gd name="f176" fmla="+- f174 0 f173"/>
              <a:gd name="f177" fmla="*/ f175 1 f2"/>
              <a:gd name="f178" fmla="*/ f176 1 225"/>
              <a:gd name="f179" fmla="*/ 212 f176 1"/>
              <a:gd name="f180" fmla="*/ 202 f176 1"/>
              <a:gd name="f181" fmla="*/ 215 f176 1"/>
              <a:gd name="f182" fmla="*/ 134 f176 1"/>
              <a:gd name="f183" fmla="*/ 57 f176 1"/>
              <a:gd name="f184" fmla="*/ 187 f176 1"/>
              <a:gd name="f185" fmla="*/ 58 f176 1"/>
              <a:gd name="f186" fmla="*/ 217 f176 1"/>
              <a:gd name="f187" fmla="*/ 47 f176 1"/>
              <a:gd name="f188" fmla="*/ 225 f176 1"/>
              <a:gd name="f189" fmla="*/ 203 f176 1"/>
              <a:gd name="f190" fmla="*/ 156 f176 1"/>
              <a:gd name="f191" fmla="*/ 223 f176 1"/>
              <a:gd name="f192" fmla="*/ 83 f176 1"/>
              <a:gd name="f193" fmla="*/ 8 f176 1"/>
              <a:gd name="f194" fmla="*/ 224 f176 1"/>
              <a:gd name="f195" fmla="*/ 0 f176 1"/>
              <a:gd name="f196" fmla="*/ 68 f176 1"/>
              <a:gd name="f197" fmla="*/ 27 f176 1"/>
              <a:gd name="f198" fmla="*/ 56 f176 1"/>
              <a:gd name="f199" fmla="*/ 33 f176 1"/>
              <a:gd name="f200" fmla="*/ 77 f176 1"/>
              <a:gd name="f201" fmla="*/ 29 f176 1"/>
              <a:gd name="f202" fmla="*/ 42 f176 1"/>
              <a:gd name="f203" fmla="*/ 37 f176 1"/>
              <a:gd name="f204" fmla="*/ 48 f176 1"/>
              <a:gd name="f205" fmla="*/ 144 f176 1"/>
              <a:gd name="f206" fmla="*/ 60 f176 1"/>
              <a:gd name="f207" fmla="*/ 158 f176 1"/>
              <a:gd name="f208" fmla="*/ 63 f176 1"/>
              <a:gd name="f209" fmla="*/ 153 f176 1"/>
              <a:gd name="f210" fmla="*/ 74 f176 1"/>
              <a:gd name="f211" fmla="*/ 154 f176 1"/>
              <a:gd name="f212" fmla="*/ 214 f176 1"/>
              <a:gd name="f213" fmla="*/ 86 f176 1"/>
              <a:gd name="f214" fmla="*/ 81 f176 1"/>
              <a:gd name="f215" fmla="*/ 96 f176 1"/>
              <a:gd name="f216" fmla="*/ 140 f176 1"/>
              <a:gd name="f217" fmla="*/ 184 f176 1"/>
              <a:gd name="f218" fmla="*/ 143 f176 1"/>
              <a:gd name="f219" fmla="*/ 169 f176 1"/>
              <a:gd name="f220" fmla="*/ 69 f176 1"/>
              <a:gd name="f221" fmla="*/ 32 f176 1"/>
              <a:gd name="f222" fmla="*/ 65 f176 1"/>
              <a:gd name="f223" fmla="*/ 9 f176 1"/>
              <a:gd name="f224" fmla="*/ 71 f176 1"/>
              <a:gd name="f225" fmla="*/ 199 f176 1"/>
              <a:gd name="f226" fmla="*/ 70 f176 1"/>
              <a:gd name="f227" fmla="*/ 157 f176 1"/>
              <a:gd name="f228" fmla="*/ 121 f176 1"/>
              <a:gd name="f229" fmla="*/ 50 f176 1"/>
              <a:gd name="f230" fmla="*/ 61 f176 1"/>
              <a:gd name="f231" fmla="*/ 78 f176 1"/>
              <a:gd name="f232" fmla="*/ 99 f176 1"/>
              <a:gd name="f233" fmla="*/ 10 f176 1"/>
              <a:gd name="f234" fmla="*/ 44 f176 1"/>
              <a:gd name="f235" fmla="*/ 89 f176 1"/>
              <a:gd name="f236" fmla="+- f177 0 f1"/>
              <a:gd name="f237" fmla="*/ f179 1 225"/>
              <a:gd name="f238" fmla="*/ f180 1 225"/>
              <a:gd name="f239" fmla="*/ f181 1 225"/>
              <a:gd name="f240" fmla="*/ f182 1 225"/>
              <a:gd name="f241" fmla="*/ f183 1 225"/>
              <a:gd name="f242" fmla="*/ f184 1 225"/>
              <a:gd name="f243" fmla="*/ f185 1 225"/>
              <a:gd name="f244" fmla="*/ f186 1 225"/>
              <a:gd name="f245" fmla="*/ f187 1 225"/>
              <a:gd name="f246" fmla="*/ f188 1 225"/>
              <a:gd name="f247" fmla="*/ f189 1 225"/>
              <a:gd name="f248" fmla="*/ f190 1 225"/>
              <a:gd name="f249" fmla="*/ f191 1 225"/>
              <a:gd name="f250" fmla="*/ f192 1 225"/>
              <a:gd name="f251" fmla="*/ f193 1 225"/>
              <a:gd name="f252" fmla="*/ f194 1 225"/>
              <a:gd name="f253" fmla="*/ f195 1 225"/>
              <a:gd name="f254" fmla="*/ f196 1 225"/>
              <a:gd name="f255" fmla="*/ f197 1 225"/>
              <a:gd name="f256" fmla="*/ f198 1 225"/>
              <a:gd name="f257" fmla="*/ f199 1 225"/>
              <a:gd name="f258" fmla="*/ f200 1 225"/>
              <a:gd name="f259" fmla="*/ f201 1 225"/>
              <a:gd name="f260" fmla="*/ f202 1 225"/>
              <a:gd name="f261" fmla="*/ f203 1 225"/>
              <a:gd name="f262" fmla="*/ f204 1 225"/>
              <a:gd name="f263" fmla="*/ f205 1 225"/>
              <a:gd name="f264" fmla="*/ f206 1 225"/>
              <a:gd name="f265" fmla="*/ f207 1 225"/>
              <a:gd name="f266" fmla="*/ f208 1 225"/>
              <a:gd name="f267" fmla="*/ f209 1 225"/>
              <a:gd name="f268" fmla="*/ f210 1 225"/>
              <a:gd name="f269" fmla="*/ f211 1 225"/>
              <a:gd name="f270" fmla="*/ f212 1 225"/>
              <a:gd name="f271" fmla="*/ f213 1 225"/>
              <a:gd name="f272" fmla="*/ f214 1 225"/>
              <a:gd name="f273" fmla="*/ f215 1 225"/>
              <a:gd name="f274" fmla="*/ f216 1 225"/>
              <a:gd name="f275" fmla="*/ f217 1 225"/>
              <a:gd name="f276" fmla="*/ f218 1 225"/>
              <a:gd name="f277" fmla="*/ f219 1 225"/>
              <a:gd name="f278" fmla="*/ f220 1 225"/>
              <a:gd name="f279" fmla="*/ f221 1 225"/>
              <a:gd name="f280" fmla="*/ f222 1 225"/>
              <a:gd name="f281" fmla="*/ f223 1 225"/>
              <a:gd name="f282" fmla="*/ f224 1 225"/>
              <a:gd name="f283" fmla="*/ f225 1 225"/>
              <a:gd name="f284" fmla="*/ f226 1 225"/>
              <a:gd name="f285" fmla="*/ f227 1 225"/>
              <a:gd name="f286" fmla="*/ f228 1 225"/>
              <a:gd name="f287" fmla="*/ f229 1 225"/>
              <a:gd name="f288" fmla="*/ f230 1 225"/>
              <a:gd name="f289" fmla="*/ f231 1 225"/>
              <a:gd name="f290" fmla="*/ f232 1 225"/>
              <a:gd name="f291" fmla="*/ f233 1 225"/>
              <a:gd name="f292" fmla="*/ f234 1 225"/>
              <a:gd name="f293" fmla="*/ f235 1 225"/>
              <a:gd name="f294" fmla="*/ 0 1 f178"/>
              <a:gd name="f295" fmla="*/ f174 1 f178"/>
              <a:gd name="f296" fmla="*/ f237 1 f178"/>
              <a:gd name="f297" fmla="*/ f238 1 f178"/>
              <a:gd name="f298" fmla="*/ f239 1 f178"/>
              <a:gd name="f299" fmla="*/ f240 1 f178"/>
              <a:gd name="f300" fmla="*/ f241 1 f178"/>
              <a:gd name="f301" fmla="*/ f242 1 f178"/>
              <a:gd name="f302" fmla="*/ f243 1 f178"/>
              <a:gd name="f303" fmla="*/ f244 1 f178"/>
              <a:gd name="f304" fmla="*/ f245 1 f178"/>
              <a:gd name="f305" fmla="*/ f246 1 f178"/>
              <a:gd name="f306" fmla="*/ f247 1 f178"/>
              <a:gd name="f307" fmla="*/ f248 1 f178"/>
              <a:gd name="f308" fmla="*/ f249 1 f178"/>
              <a:gd name="f309" fmla="*/ f250 1 f178"/>
              <a:gd name="f310" fmla="*/ f251 1 f178"/>
              <a:gd name="f311" fmla="*/ f252 1 f178"/>
              <a:gd name="f312" fmla="*/ f253 1 f178"/>
              <a:gd name="f313" fmla="*/ f254 1 f178"/>
              <a:gd name="f314" fmla="*/ f255 1 f178"/>
              <a:gd name="f315" fmla="*/ f256 1 f178"/>
              <a:gd name="f316" fmla="*/ f257 1 f178"/>
              <a:gd name="f317" fmla="*/ f258 1 f178"/>
              <a:gd name="f318" fmla="*/ f259 1 f178"/>
              <a:gd name="f319" fmla="*/ f260 1 f178"/>
              <a:gd name="f320" fmla="*/ f261 1 f178"/>
              <a:gd name="f321" fmla="*/ f262 1 f178"/>
              <a:gd name="f322" fmla="*/ f263 1 f178"/>
              <a:gd name="f323" fmla="*/ f264 1 f178"/>
              <a:gd name="f324" fmla="*/ f265 1 f178"/>
              <a:gd name="f325" fmla="*/ f266 1 f178"/>
              <a:gd name="f326" fmla="*/ f267 1 f178"/>
              <a:gd name="f327" fmla="*/ f268 1 f178"/>
              <a:gd name="f328" fmla="*/ f269 1 f178"/>
              <a:gd name="f329" fmla="*/ f270 1 f178"/>
              <a:gd name="f330" fmla="*/ f271 1 f178"/>
              <a:gd name="f331" fmla="*/ f272 1 f178"/>
              <a:gd name="f332" fmla="*/ f273 1 f178"/>
              <a:gd name="f333" fmla="*/ f274 1 f178"/>
              <a:gd name="f334" fmla="*/ f275 1 f178"/>
              <a:gd name="f335" fmla="*/ f276 1 f178"/>
              <a:gd name="f336" fmla="*/ f277 1 f178"/>
              <a:gd name="f337" fmla="*/ f278 1 f178"/>
              <a:gd name="f338" fmla="*/ f279 1 f178"/>
              <a:gd name="f339" fmla="*/ f280 1 f178"/>
              <a:gd name="f340" fmla="*/ f281 1 f178"/>
              <a:gd name="f341" fmla="*/ f282 1 f178"/>
              <a:gd name="f342" fmla="*/ f283 1 f178"/>
              <a:gd name="f343" fmla="*/ f284 1 f178"/>
              <a:gd name="f344" fmla="*/ f285 1 f178"/>
              <a:gd name="f345" fmla="*/ f286 1 f178"/>
              <a:gd name="f346" fmla="*/ f287 1 f178"/>
              <a:gd name="f347" fmla="*/ f288 1 f178"/>
              <a:gd name="f348" fmla="*/ f289 1 f178"/>
              <a:gd name="f349" fmla="*/ f290 1 f178"/>
              <a:gd name="f350" fmla="*/ f291 1 f178"/>
              <a:gd name="f351" fmla="*/ f292 1 f178"/>
              <a:gd name="f352" fmla="*/ f293 1 f178"/>
              <a:gd name="f353" fmla="*/ f294 f171 1"/>
              <a:gd name="f354" fmla="*/ f295 f171 1"/>
              <a:gd name="f355" fmla="*/ f295 f172 1"/>
              <a:gd name="f356" fmla="*/ f294 f172 1"/>
              <a:gd name="f357" fmla="*/ f296 f171 1"/>
              <a:gd name="f358" fmla="*/ f297 f172 1"/>
              <a:gd name="f359" fmla="*/ f298 f171 1"/>
              <a:gd name="f360" fmla="*/ f299 f172 1"/>
              <a:gd name="f361" fmla="*/ f300 f172 1"/>
              <a:gd name="f362" fmla="*/ f301 f171 1"/>
              <a:gd name="f363" fmla="*/ f302 f172 1"/>
              <a:gd name="f364" fmla="*/ f303 f171 1"/>
              <a:gd name="f365" fmla="*/ f304 f172 1"/>
              <a:gd name="f366" fmla="*/ f305 f171 1"/>
              <a:gd name="f367" fmla="*/ f306 f172 1"/>
              <a:gd name="f368" fmla="*/ f307 f171 1"/>
              <a:gd name="f369" fmla="*/ f308 f172 1"/>
              <a:gd name="f370" fmla="*/ f309 f171 1"/>
              <a:gd name="f371" fmla="*/ f296 f172 1"/>
              <a:gd name="f372" fmla="*/ f310 f171 1"/>
              <a:gd name="f373" fmla="*/ f311 f172 1"/>
              <a:gd name="f374" fmla="*/ f312 f171 1"/>
              <a:gd name="f375" fmla="*/ f313 f172 1"/>
              <a:gd name="f376" fmla="*/ f314 f171 1"/>
              <a:gd name="f377" fmla="*/ f315 f172 1"/>
              <a:gd name="f378" fmla="*/ f316 f171 1"/>
              <a:gd name="f379" fmla="*/ f310 f172 1"/>
              <a:gd name="f380" fmla="*/ f317 f171 1"/>
              <a:gd name="f381" fmla="*/ f312 f172 1"/>
              <a:gd name="f382" fmla="*/ f318 f172 1"/>
              <a:gd name="f383" fmla="*/ f319 f171 1"/>
              <a:gd name="f384" fmla="*/ f320 f172 1"/>
              <a:gd name="f385" fmla="*/ f313 f171 1"/>
              <a:gd name="f386" fmla="*/ f321 f172 1"/>
              <a:gd name="f387" fmla="*/ f322 f171 1"/>
              <a:gd name="f388" fmla="*/ f323 f172 1"/>
              <a:gd name="f389" fmla="*/ f324 f171 1"/>
              <a:gd name="f390" fmla="*/ f325 f172 1"/>
              <a:gd name="f391" fmla="*/ f326 f171 1"/>
              <a:gd name="f392" fmla="*/ f327 f172 1"/>
              <a:gd name="f393" fmla="*/ f328 f171 1"/>
              <a:gd name="f394" fmla="*/ f329 f172 1"/>
              <a:gd name="f395" fmla="*/ f330 f171 1"/>
              <a:gd name="f396" fmla="*/ f331 f172 1"/>
              <a:gd name="f397" fmla="*/ f331 f171 1"/>
              <a:gd name="f398" fmla="*/ f332 f172 1"/>
              <a:gd name="f399" fmla="*/ f333 f171 1"/>
              <a:gd name="f400" fmla="*/ f334 f172 1"/>
              <a:gd name="f401" fmla="*/ f335 f171 1"/>
              <a:gd name="f402" fmla="*/ f336 f172 1"/>
              <a:gd name="f403" fmla="*/ f337 f172 1"/>
              <a:gd name="f404" fmla="*/ f338 f171 1"/>
              <a:gd name="f405" fmla="*/ f339 f172 1"/>
              <a:gd name="f406" fmla="*/ f340 f171 1"/>
              <a:gd name="f407" fmla="*/ f317 f172 1"/>
              <a:gd name="f408" fmla="*/ f341 f171 1"/>
              <a:gd name="f409" fmla="*/ f342 f172 1"/>
              <a:gd name="f410" fmla="*/ f343 f171 1"/>
              <a:gd name="f411" fmla="*/ f344 f172 1"/>
              <a:gd name="f412" fmla="*/ f345 f172 1"/>
              <a:gd name="f413" fmla="*/ f346 f171 1"/>
              <a:gd name="f414" fmla="*/ f347 f172 1"/>
              <a:gd name="f415" fmla="*/ f304 f171 1"/>
              <a:gd name="f416" fmla="*/ f348 f172 1"/>
              <a:gd name="f417" fmla="*/ f349 f172 1"/>
              <a:gd name="f418" fmla="*/ f314 f172 1"/>
              <a:gd name="f419" fmla="*/ f350 f172 1"/>
              <a:gd name="f420" fmla="*/ f351 f171 1"/>
              <a:gd name="f421" fmla="*/ f352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6">
                <a:pos x="f357" y="f358"/>
              </a:cxn>
              <a:cxn ang="f236">
                <a:pos x="f359" y="f360"/>
              </a:cxn>
              <a:cxn ang="f236">
                <a:pos x="f359" y="f361"/>
              </a:cxn>
              <a:cxn ang="f236">
                <a:pos x="f362" y="f363"/>
              </a:cxn>
              <a:cxn ang="f236">
                <a:pos x="f364" y="f365"/>
              </a:cxn>
              <a:cxn ang="f236">
                <a:pos x="f366" y="f367"/>
              </a:cxn>
              <a:cxn ang="f236">
                <a:pos x="f368" y="f369"/>
              </a:cxn>
              <a:cxn ang="f236">
                <a:pos x="f370" y="f371"/>
              </a:cxn>
              <a:cxn ang="f236">
                <a:pos x="f372" y="f373"/>
              </a:cxn>
              <a:cxn ang="f236">
                <a:pos x="f374" y="f375"/>
              </a:cxn>
              <a:cxn ang="f236">
                <a:pos x="f376" y="f377"/>
              </a:cxn>
              <a:cxn ang="f236">
                <a:pos x="f378" y="f379"/>
              </a:cxn>
              <a:cxn ang="f236">
                <a:pos x="f380" y="f381"/>
              </a:cxn>
              <a:cxn ang="f236">
                <a:pos x="f370" y="f382"/>
              </a:cxn>
              <a:cxn ang="f236">
                <a:pos x="f383" y="f384"/>
              </a:cxn>
              <a:cxn ang="f236">
                <a:pos x="f385" y="f386"/>
              </a:cxn>
              <a:cxn ang="f236">
                <a:pos x="f387" y="f388"/>
              </a:cxn>
              <a:cxn ang="f236">
                <a:pos x="f389" y="f390"/>
              </a:cxn>
              <a:cxn ang="f236">
                <a:pos x="f391" y="f392"/>
              </a:cxn>
              <a:cxn ang="f236">
                <a:pos x="f393" y="f394"/>
              </a:cxn>
              <a:cxn ang="f236">
                <a:pos x="f395" y="f396"/>
              </a:cxn>
              <a:cxn ang="f236">
                <a:pos x="f397" y="f398"/>
              </a:cxn>
              <a:cxn ang="f236">
                <a:pos x="f397" y="f358"/>
              </a:cxn>
              <a:cxn ang="f236">
                <a:pos x="f399" y="f400"/>
              </a:cxn>
              <a:cxn ang="f236">
                <a:pos x="f401" y="f402"/>
              </a:cxn>
              <a:cxn ang="f236">
                <a:pos x="f387" y="f403"/>
              </a:cxn>
              <a:cxn ang="f236">
                <a:pos x="f404" y="f405"/>
              </a:cxn>
              <a:cxn ang="f236">
                <a:pos x="f406" y="f407"/>
              </a:cxn>
              <a:cxn ang="f236">
                <a:pos x="f406" y="f394"/>
              </a:cxn>
              <a:cxn ang="f236">
                <a:pos x="f408" y="f409"/>
              </a:cxn>
              <a:cxn ang="f236">
                <a:pos x="f410" y="f411"/>
              </a:cxn>
              <a:cxn ang="f236">
                <a:pos x="f408" y="f412"/>
              </a:cxn>
              <a:cxn ang="f236">
                <a:pos x="f413" y="f414"/>
              </a:cxn>
              <a:cxn ang="f236">
                <a:pos x="f415" y="f416"/>
              </a:cxn>
              <a:cxn ang="f236">
                <a:pos x="f376" y="f417"/>
              </a:cxn>
              <a:cxn ang="f236">
                <a:pos x="f404" y="f405"/>
              </a:cxn>
              <a:cxn ang="f236">
                <a:pos x="f408" y="f418"/>
              </a:cxn>
              <a:cxn ang="f236">
                <a:pos x="f383" y="f419"/>
              </a:cxn>
              <a:cxn ang="f236">
                <a:pos x="f420" y="f421"/>
              </a:cxn>
              <a:cxn ang="f236">
                <a:pos x="f378" y="f421"/>
              </a:cxn>
              <a:cxn ang="f236">
                <a:pos x="f420" y="f421"/>
              </a:cxn>
            </a:cxnLst>
            <a:rect l="f353" t="f356" r="f354" b="f355"/>
            <a:pathLst>
              <a:path w="225" h="225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7"/>
                  <a:pt x="f16" y="f18"/>
                </a:cubicBezTo>
                <a:cubicBezTo>
                  <a:pt x="f16" y="f19"/>
                  <a:pt x="f16" y="f20"/>
                  <a:pt x="f16" y="f21"/>
                </a:cubicBezTo>
                <a:cubicBezTo>
                  <a:pt x="f16" y="f22"/>
                  <a:pt x="f16" y="f23"/>
                  <a:pt x="f16" y="f24"/>
                </a:cubicBezTo>
                <a:cubicBezTo>
                  <a:pt x="f16" y="f25"/>
                  <a:pt x="f16" y="f26"/>
                  <a:pt x="f16" y="f27"/>
                </a:cubicBezTo>
                <a:cubicBezTo>
                  <a:pt x="f28" y="f29"/>
                  <a:pt x="f30" y="f31"/>
                  <a:pt x="f32" y="f26"/>
                </a:cubicBezTo>
                <a:cubicBezTo>
                  <a:pt x="f33" y="f26"/>
                  <a:pt x="f34" y="f29"/>
                  <a:pt x="f35" y="f36"/>
                </a:cubicBezTo>
                <a:cubicBezTo>
                  <a:pt x="f37" y="f38"/>
                  <a:pt x="f39" y="f40"/>
                  <a:pt x="f11" y="f41"/>
                </a:cubicBezTo>
                <a:cubicBezTo>
                  <a:pt x="f30" y="f42"/>
                  <a:pt x="f43" y="f44"/>
                  <a:pt x="f45" y="f46"/>
                </a:cubicBezTo>
                <a:cubicBezTo>
                  <a:pt x="f47" y="f48"/>
                  <a:pt x="f6" y="f49"/>
                  <a:pt x="f6" y="f50"/>
                </a:cubicBezTo>
                <a:cubicBezTo>
                  <a:pt x="f6" y="f51"/>
                  <a:pt x="f6" y="f7"/>
                  <a:pt x="f6" y="f52"/>
                </a:cubicBezTo>
                <a:cubicBezTo>
                  <a:pt x="f6" y="f43"/>
                  <a:pt x="f47" y="f53"/>
                  <a:pt x="f45" y="f13"/>
                </a:cubicBezTo>
                <a:cubicBezTo>
                  <a:pt x="f54" y="f16"/>
                  <a:pt x="f55" y="f56"/>
                  <a:pt x="f57" y="f58"/>
                </a:cubicBezTo>
                <a:cubicBezTo>
                  <a:pt x="f59" y="f60"/>
                  <a:pt x="f21" y="f47"/>
                  <a:pt x="f61" y="f56"/>
                </a:cubicBezTo>
                <a:cubicBezTo>
                  <a:pt x="f62" y="f63"/>
                  <a:pt x="f64" y="f8"/>
                  <a:pt x="f65" y="f13"/>
                </a:cubicBezTo>
                <a:cubicBezTo>
                  <a:pt x="f66" y="f53"/>
                  <a:pt x="f67" y="f13"/>
                  <a:pt x="f68" y="f13"/>
                </a:cubicBezTo>
                <a:cubicBezTo>
                  <a:pt x="f49" y="f69"/>
                  <a:pt x="f70" y="f56"/>
                  <a:pt x="f71" y="f60"/>
                </a:cubicBezTo>
                <a:cubicBezTo>
                  <a:pt x="f72" y="f6"/>
                  <a:pt x="f5" y="f58"/>
                  <a:pt x="f5" y="f45"/>
                </a:cubicBezTo>
                <a:cubicBezTo>
                  <a:pt x="f5" y="f73"/>
                  <a:pt x="f5" y="f74"/>
                  <a:pt x="f5" y="f68"/>
                </a:cubicBezTo>
                <a:cubicBezTo>
                  <a:pt x="f5" y="f25"/>
                  <a:pt x="f72" y="f26"/>
                  <a:pt x="f75" y="f31"/>
                </a:cubicBezTo>
                <a:cubicBezTo>
                  <a:pt x="f76" y="f29"/>
                  <a:pt x="f77" y="f27"/>
                  <a:pt x="f78" y="f38"/>
                </a:cubicBezTo>
                <a:cubicBezTo>
                  <a:pt x="f79" y="f38"/>
                  <a:pt x="f80" y="f50"/>
                  <a:pt x="f80" y="f44"/>
                </a:cubicBezTo>
                <a:cubicBezTo>
                  <a:pt x="f81" y="f82"/>
                  <a:pt x="f80" y="f83"/>
                  <a:pt x="f80" y="f71"/>
                </a:cubicBezTo>
                <a:cubicBezTo>
                  <a:pt x="f81" y="f72"/>
                  <a:pt x="f84" y="f5"/>
                  <a:pt x="f85" y="f5"/>
                </a:cubicBezTo>
                <a:cubicBezTo>
                  <a:pt x="f40" y="f5"/>
                  <a:pt x="f86" y="f5"/>
                  <a:pt x="f87" y="f5"/>
                </a:cubicBezTo>
                <a:cubicBezTo>
                  <a:pt x="f65" y="f5"/>
                  <a:pt x="f88" y="f89"/>
                  <a:pt x="f65" y="f71"/>
                </a:cubicBezTo>
                <a:cubicBezTo>
                  <a:pt x="f90" y="f91"/>
                  <a:pt x="f90" y="f83"/>
                  <a:pt x="f65" y="f92"/>
                </a:cubicBezTo>
                <a:cubicBezTo>
                  <a:pt x="f88" y="f82"/>
                  <a:pt x="f93" y="f94"/>
                  <a:pt x="f87" y="f94"/>
                </a:cubicBezTo>
                <a:cubicBezTo>
                  <a:pt x="f86" y="f95"/>
                  <a:pt x="f50" y="f94"/>
                  <a:pt x="f96" y="f94"/>
                </a:cubicBezTo>
                <a:cubicBezTo>
                  <a:pt x="f96" y="f97"/>
                  <a:pt x="f96" y="f46"/>
                  <a:pt x="f96" y="f40"/>
                </a:cubicBezTo>
                <a:cubicBezTo>
                  <a:pt x="f98" y="f98"/>
                  <a:pt x="f31" y="f44"/>
                  <a:pt x="f68" y="f49"/>
                </a:cubicBezTo>
                <a:cubicBezTo>
                  <a:pt x="f66" y="f49"/>
                  <a:pt x="f99" y="f44"/>
                  <a:pt x="f64" y="f98"/>
                </a:cubicBezTo>
                <a:cubicBezTo>
                  <a:pt x="f100" y="f40"/>
                  <a:pt x="f101" y="f27"/>
                  <a:pt x="f102" y="f31"/>
                </a:cubicBezTo>
                <a:cubicBezTo>
                  <a:pt x="f103" y="f31"/>
                  <a:pt x="f104" y="f29"/>
                  <a:pt x="f105" y="f31"/>
                </a:cubicBezTo>
                <a:cubicBezTo>
                  <a:pt x="f20" y="f31"/>
                  <a:pt x="f106" y="f26"/>
                  <a:pt x="f106" y="f25"/>
                </a:cubicBezTo>
                <a:cubicBezTo>
                  <a:pt x="f107" y="f108"/>
                  <a:pt x="f109" y="f110"/>
                  <a:pt x="f57" y="f68"/>
                </a:cubicBezTo>
                <a:cubicBezTo>
                  <a:pt x="f20" y="f111"/>
                  <a:pt x="f105" y="f112"/>
                  <a:pt x="f105" y="f113"/>
                </a:cubicBezTo>
                <a:cubicBezTo>
                  <a:pt x="f105" y="f114"/>
                  <a:pt x="f105" y="f115"/>
                  <a:pt x="f105" y="f13"/>
                </a:cubicBezTo>
                <a:cubicBezTo>
                  <a:pt x="f105" y="f13"/>
                  <a:pt x="f105" y="f15"/>
                  <a:pt x="f7" y="f8"/>
                </a:cubicBezTo>
                <a:close/>
                <a:moveTo>
                  <a:pt x="f116" y="f27"/>
                </a:moveTo>
                <a:cubicBezTo>
                  <a:pt x="f65" y="f24"/>
                  <a:pt x="f87" y="f117"/>
                  <a:pt x="f118" y="f116"/>
                </a:cubicBezTo>
                <a:cubicBezTo>
                  <a:pt x="f118" y="f116"/>
                  <a:pt x="f118" y="f88"/>
                  <a:pt x="f88" y="f118"/>
                </a:cubicBezTo>
                <a:cubicBezTo>
                  <a:pt x="f90" y="f119"/>
                  <a:pt x="f116" y="f120"/>
                  <a:pt x="f116" y="f121"/>
                </a:cubicBezTo>
                <a:cubicBezTo>
                  <a:pt x="f116" y="f101"/>
                  <a:pt x="f116" y="f122"/>
                  <a:pt x="f116" y="f32"/>
                </a:cubicBezTo>
                <a:cubicBezTo>
                  <a:pt x="f116" y="f17"/>
                  <a:pt x="f116" y="f123"/>
                  <a:pt x="f116" y="f14"/>
                </a:cubicBezTo>
                <a:cubicBezTo>
                  <a:pt x="f124" y="f125"/>
                  <a:pt x="f126" y="f10"/>
                  <a:pt x="f102" y="f8"/>
                </a:cubicBezTo>
                <a:cubicBezTo>
                  <a:pt x="f127" y="f52"/>
                  <a:pt x="f103" y="f11"/>
                  <a:pt x="f128" y="f129"/>
                </a:cubicBezTo>
                <a:cubicBezTo>
                  <a:pt x="f128" y="f130"/>
                  <a:pt x="f128" y="f131"/>
                  <a:pt x="f132" y="f2"/>
                </a:cubicBezTo>
                <a:cubicBezTo>
                  <a:pt x="f127" y="f55"/>
                  <a:pt x="f133" y="f9"/>
                  <a:pt x="f133" y="f134"/>
                </a:cubicBezTo>
                <a:cubicBezTo>
                  <a:pt x="f102" y="f135"/>
                  <a:pt x="f102" y="f136"/>
                  <a:pt x="f102" y="f137"/>
                </a:cubicBezTo>
                <a:cubicBezTo>
                  <a:pt x="f102" y="f138"/>
                  <a:pt x="f102" y="f67"/>
                  <a:pt x="f102" y="f139"/>
                </a:cubicBezTo>
                <a:cubicBezTo>
                  <a:pt x="f61" y="f86"/>
                  <a:pt x="f124" y="f26"/>
                  <a:pt x="f116" y="f27"/>
                </a:cubicBezTo>
                <a:close/>
                <a:moveTo>
                  <a:pt x="f81" y="f86"/>
                </a:moveTo>
                <a:cubicBezTo>
                  <a:pt x="f140" y="f24"/>
                  <a:pt x="f83" y="f110"/>
                  <a:pt x="f141" y="f68"/>
                </a:cubicBezTo>
                <a:cubicBezTo>
                  <a:pt x="f142" y="f68"/>
                  <a:pt x="f143" y="f144"/>
                  <a:pt x="f143" y="f87"/>
                </a:cubicBezTo>
                <a:cubicBezTo>
                  <a:pt x="f143" y="f114"/>
                  <a:pt x="f143" y="f145"/>
                  <a:pt x="f143" y="f125"/>
                </a:cubicBezTo>
                <a:cubicBezTo>
                  <a:pt x="f143" y="f43"/>
                  <a:pt x="f143" y="f53"/>
                  <a:pt x="f143" y="f8"/>
                </a:cubicBezTo>
                <a:cubicBezTo>
                  <a:pt x="f146" y="f10"/>
                  <a:pt x="f44" y="f12"/>
                  <a:pt x="f68" y="f52"/>
                </a:cubicBezTo>
                <a:cubicBezTo>
                  <a:pt x="f111" y="f14"/>
                  <a:pt x="f112" y="f123"/>
                  <a:pt x="f144" y="f147"/>
                </a:cubicBezTo>
                <a:cubicBezTo>
                  <a:pt x="f144" y="f148"/>
                  <a:pt x="f111" y="f149"/>
                  <a:pt x="f139" y="f150"/>
                </a:cubicBezTo>
                <a:cubicBezTo>
                  <a:pt x="f139" y="f151"/>
                  <a:pt x="f139" y="f106"/>
                  <a:pt x="f111" y="f109"/>
                </a:cubicBezTo>
                <a:cubicBezTo>
                  <a:pt x="f111" y="f7"/>
                  <a:pt x="f144" y="f152"/>
                  <a:pt x="f112" y="f153"/>
                </a:cubicBezTo>
                <a:cubicBezTo>
                  <a:pt x="f112" y="f135"/>
                  <a:pt x="f112" y="f154"/>
                  <a:pt x="f144" y="f155"/>
                </a:cubicBezTo>
                <a:cubicBezTo>
                  <a:pt x="f144" y="f156"/>
                  <a:pt x="f144" y="f137"/>
                  <a:pt x="f144" y="f27"/>
                </a:cubicBezTo>
                <a:cubicBezTo>
                  <a:pt x="f108" y="f29"/>
                  <a:pt x="f27" y="f31"/>
                  <a:pt x="f42" y="f26"/>
                </a:cubicBezTo>
                <a:cubicBezTo>
                  <a:pt x="f96" y="f25"/>
                  <a:pt x="f85" y="f24"/>
                  <a:pt x="f96" y="f67"/>
                </a:cubicBezTo>
                <a:cubicBezTo>
                  <a:pt x="f97" y="f117"/>
                  <a:pt x="f157" y="f87"/>
                  <a:pt x="f46" y="f66"/>
                </a:cubicBezTo>
                <a:cubicBezTo>
                  <a:pt x="f41" y="f93"/>
                  <a:pt x="f40" y="f158"/>
                  <a:pt x="f46" y="f159"/>
                </a:cubicBezTo>
                <a:cubicBezTo>
                  <a:pt x="f96" y="f51"/>
                  <a:pt x="f80" y="f51"/>
                  <a:pt x="f78" y="f159"/>
                </a:cubicBezTo>
                <a:cubicBezTo>
                  <a:pt x="f83" y="f158"/>
                  <a:pt x="f83" y="f65"/>
                  <a:pt x="f70" y="f137"/>
                </a:cubicBezTo>
                <a:cubicBezTo>
                  <a:pt x="f80" y="f117"/>
                  <a:pt x="f80" y="f144"/>
                  <a:pt x="f81" y="f86"/>
                </a:cubicBezTo>
                <a:close/>
                <a:moveTo>
                  <a:pt x="f96" y="f78"/>
                </a:moveTo>
                <a:cubicBezTo>
                  <a:pt x="f41" y="f78"/>
                  <a:pt x="f160" y="f78"/>
                  <a:pt x="f144" y="f78"/>
                </a:cubicBezTo>
                <a:cubicBezTo>
                  <a:pt x="f144" y="f161"/>
                  <a:pt x="f144" y="f162"/>
                  <a:pt x="f144" y="f163"/>
                </a:cubicBezTo>
                <a:cubicBezTo>
                  <a:pt x="f160" y="f163"/>
                  <a:pt x="f41" y="f163"/>
                  <a:pt x="f96" y="f163"/>
                </a:cubicBezTo>
                <a:cubicBezTo>
                  <a:pt x="f96" y="f162"/>
                  <a:pt x="f96" y="f161"/>
                  <a:pt x="f96" y="f78"/>
                </a:cubicBezTo>
                <a:close/>
                <a:moveTo>
                  <a:pt x="f164" y="f23"/>
                </a:moveTo>
                <a:cubicBezTo>
                  <a:pt x="f165" y="f99"/>
                  <a:pt x="f166" y="f88"/>
                  <a:pt x="f94" y="f88"/>
                </a:cubicBezTo>
                <a:cubicBezTo>
                  <a:pt x="f167" y="f88"/>
                  <a:pt x="f80" y="f99"/>
                  <a:pt x="f80" y="f23"/>
                </a:cubicBezTo>
                <a:cubicBezTo>
                  <a:pt x="f80" y="f168"/>
                  <a:pt x="f167" y="f158"/>
                  <a:pt x="f94" y="f158"/>
                </a:cubicBezTo>
                <a:cubicBezTo>
                  <a:pt x="f166" y="f158"/>
                  <a:pt x="f165" y="f169"/>
                  <a:pt x="f164" y="f23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CB70F0DA-E5A2-4037-9647-112793F868D8}"/>
              </a:ext>
            </a:extLst>
          </p:cNvPr>
          <p:cNvSpPr/>
          <p:nvPr/>
        </p:nvSpPr>
        <p:spPr>
          <a:xfrm>
            <a:off x="7834314" y="1152528"/>
            <a:ext cx="528642" cy="74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"/>
              <a:gd name="f7" fmla="val 213"/>
              <a:gd name="f8" fmla="val 109"/>
              <a:gd name="f9" fmla="val 9"/>
              <a:gd name="f10" fmla="val 115"/>
              <a:gd name="f11" fmla="val 13"/>
              <a:gd name="f12" fmla="val 127"/>
              <a:gd name="f13" fmla="val 4"/>
              <a:gd name="f14" fmla="val 18"/>
              <a:gd name="f15" fmla="val 24"/>
              <a:gd name="f16" fmla="val 129"/>
              <a:gd name="f17" fmla="val 31"/>
              <a:gd name="f18" fmla="val 126"/>
              <a:gd name="f19" fmla="val 35"/>
              <a:gd name="f20" fmla="val 123"/>
              <a:gd name="f21" fmla="val 39"/>
              <a:gd name="f22" fmla="val 38"/>
              <a:gd name="f23" fmla="val 110"/>
              <a:gd name="f24" fmla="val 108"/>
              <a:gd name="f25" fmla="val 42"/>
              <a:gd name="f26" fmla="val 106"/>
              <a:gd name="f27" fmla="val 45"/>
              <a:gd name="f28" fmla="val 105"/>
              <a:gd name="f29" fmla="val 48"/>
              <a:gd name="f30" fmla="val 104"/>
              <a:gd name="f31" fmla="val 51"/>
              <a:gd name="f32" fmla="val 54"/>
              <a:gd name="f33" fmla="val 57"/>
              <a:gd name="f34" fmla="val 61"/>
              <a:gd name="f35" fmla="val 107"/>
              <a:gd name="f36" fmla="val 65"/>
              <a:gd name="f37" fmla="val 69"/>
              <a:gd name="f38" fmla="val 77"/>
              <a:gd name="f39" fmla="val 111"/>
              <a:gd name="f40" fmla="val 85"/>
              <a:gd name="f41" fmla="val 113"/>
              <a:gd name="f42" fmla="val 92"/>
              <a:gd name="f43" fmla="val 117"/>
              <a:gd name="f44" fmla="val 122"/>
              <a:gd name="f45" fmla="val 120"/>
              <a:gd name="f46" fmla="val 134"/>
              <a:gd name="f47" fmla="val 136"/>
              <a:gd name="f48" fmla="val 125"/>
              <a:gd name="f49" fmla="val 139"/>
              <a:gd name="f50" fmla="val 124"/>
              <a:gd name="f51" fmla="val 142"/>
              <a:gd name="f52" fmla="val 140"/>
              <a:gd name="f53" fmla="val 119"/>
              <a:gd name="f54" fmla="val 118"/>
              <a:gd name="f55" fmla="val 112"/>
              <a:gd name="f56" fmla="val 121"/>
              <a:gd name="f57" fmla="val 103"/>
              <a:gd name="f58" fmla="val 91"/>
              <a:gd name="f59" fmla="val 101"/>
              <a:gd name="f60" fmla="val 84"/>
              <a:gd name="f61" fmla="val 98"/>
              <a:gd name="f62" fmla="val 83"/>
              <a:gd name="f63" fmla="val 145"/>
              <a:gd name="f64" fmla="val 162"/>
              <a:gd name="f65" fmla="val 178"/>
              <a:gd name="f66" fmla="val 128"/>
              <a:gd name="f67" fmla="val 195"/>
              <a:gd name="f68" fmla="val 130"/>
              <a:gd name="f69" fmla="val 201"/>
              <a:gd name="f70" fmla="val 133"/>
              <a:gd name="f71" fmla="val 203"/>
              <a:gd name="f72" fmla="val 193"/>
              <a:gd name="f73" fmla="val 185"/>
              <a:gd name="f74" fmla="val 131"/>
              <a:gd name="f75" fmla="val 177"/>
              <a:gd name="f76" fmla="val 175"/>
              <a:gd name="f77" fmla="val 172"/>
              <a:gd name="f78" fmla="val 169"/>
              <a:gd name="f79" fmla="val 171"/>
              <a:gd name="f80" fmla="val 174"/>
              <a:gd name="f81" fmla="val 144"/>
              <a:gd name="f82" fmla="val 184"/>
              <a:gd name="f83" fmla="val 147"/>
              <a:gd name="f84" fmla="val 150"/>
              <a:gd name="f85" fmla="val 208"/>
              <a:gd name="f86" fmla="val 211"/>
              <a:gd name="f87" fmla="val 143"/>
              <a:gd name="f88" fmla="val 212"/>
              <a:gd name="f89" fmla="val 189"/>
              <a:gd name="f90" fmla="val 114"/>
              <a:gd name="f91" fmla="val 187"/>
              <a:gd name="f92" fmla="val 188"/>
              <a:gd name="f93" fmla="val 97"/>
              <a:gd name="f94" fmla="val 90"/>
              <a:gd name="f95" fmla="val 194"/>
              <a:gd name="f96" fmla="val 199"/>
              <a:gd name="f97" fmla="val 204"/>
              <a:gd name="f98" fmla="val 209"/>
              <a:gd name="f99" fmla="val 88"/>
              <a:gd name="f100" fmla="val 82"/>
              <a:gd name="f101" fmla="val 62"/>
              <a:gd name="f102" fmla="val 192"/>
              <a:gd name="f103" fmla="val 191"/>
              <a:gd name="f104" fmla="val 190"/>
              <a:gd name="f105" fmla="val 53"/>
              <a:gd name="f106" fmla="val 46"/>
              <a:gd name="f107" fmla="val 37"/>
              <a:gd name="f108" fmla="val 36"/>
              <a:gd name="f109" fmla="val 34"/>
              <a:gd name="f110" fmla="val 33"/>
              <a:gd name="f111" fmla="val 27"/>
              <a:gd name="f112" fmla="val 7"/>
              <a:gd name="f113" fmla="val 1"/>
              <a:gd name="f114" fmla="val 2"/>
              <a:gd name="f115" fmla="val 10"/>
              <a:gd name="f116" fmla="val 176"/>
              <a:gd name="f117" fmla="val 19"/>
              <a:gd name="f118" fmla="val 28"/>
              <a:gd name="f119" fmla="val 96"/>
              <a:gd name="f120" fmla="val 43"/>
              <a:gd name="f121" fmla="val 72"/>
              <a:gd name="f122" fmla="val 68"/>
              <a:gd name="f123" fmla="val 44"/>
              <a:gd name="f124" fmla="val 64"/>
              <a:gd name="f125" fmla="val 60"/>
              <a:gd name="f126" fmla="val 47"/>
              <a:gd name="f127" fmla="val 41"/>
              <a:gd name="f128" fmla="val 52"/>
              <a:gd name="f129" fmla="val 26"/>
              <a:gd name="f130" fmla="val 55"/>
              <a:gd name="f131" fmla="val 56"/>
              <a:gd name="f132" fmla="val 70"/>
              <a:gd name="f133" fmla="val 80"/>
              <a:gd name="f134" fmla="val 76"/>
              <a:gd name="f135" fmla="val 74"/>
              <a:gd name="f136" fmla="val 71"/>
              <a:gd name="f137" fmla="val 163"/>
              <a:gd name="f138" fmla="val 49"/>
              <a:gd name="f139" fmla="val 138"/>
              <a:gd name="f140" fmla="val 25"/>
              <a:gd name="f141" fmla="val 21"/>
              <a:gd name="f142" fmla="val 17"/>
              <a:gd name="f143" fmla="val 12"/>
              <a:gd name="f144" fmla="val 23"/>
              <a:gd name="f145" fmla="val 196"/>
              <a:gd name="f146" fmla="val 183"/>
              <a:gd name="f147" fmla="val 170"/>
              <a:gd name="f148" fmla="val 158"/>
              <a:gd name="f149" fmla="val 156"/>
              <a:gd name="f150" fmla="val 135"/>
              <a:gd name="f151" fmla="val 157"/>
              <a:gd name="f152" fmla="val 99"/>
              <a:gd name="f153" fmla="val 66"/>
              <a:gd name="f154" fmla="val 94"/>
              <a:gd name="f155" fmla="val 93"/>
              <a:gd name="f156" fmla="val 20"/>
              <a:gd name="f157" fmla="val 22"/>
              <a:gd name="f158" fmla="+- 0 0 -90"/>
              <a:gd name="f159" fmla="*/ f3 1 152"/>
              <a:gd name="f160" fmla="*/ f4 1 213"/>
              <a:gd name="f161" fmla="val f5"/>
              <a:gd name="f162" fmla="val f6"/>
              <a:gd name="f163" fmla="val f7"/>
              <a:gd name="f164" fmla="*/ f158 f0 1"/>
              <a:gd name="f165" fmla="+- f163 0 f161"/>
              <a:gd name="f166" fmla="+- f162 0 f161"/>
              <a:gd name="f167" fmla="*/ f164 1 f2"/>
              <a:gd name="f168" fmla="*/ f166 1 152"/>
              <a:gd name="f169" fmla="*/ f165 1 213"/>
              <a:gd name="f170" fmla="*/ 127 f166 1"/>
              <a:gd name="f171" fmla="*/ 18 f165 1"/>
              <a:gd name="f172" fmla="*/ 110 f166 1"/>
              <a:gd name="f173" fmla="*/ 39 f165 1"/>
              <a:gd name="f174" fmla="*/ 105 f166 1"/>
              <a:gd name="f175" fmla="*/ 57 f165 1"/>
              <a:gd name="f176" fmla="*/ 113 f166 1"/>
              <a:gd name="f177" fmla="*/ 92 f165 1"/>
              <a:gd name="f178" fmla="*/ 124 f166 1"/>
              <a:gd name="f179" fmla="*/ 142 f165 1"/>
              <a:gd name="f180" fmla="*/ 103 f166 1"/>
              <a:gd name="f181" fmla="*/ 91 f165 1"/>
              <a:gd name="f182" fmla="*/ 112 f166 1"/>
              <a:gd name="f183" fmla="*/ 145 f165 1"/>
              <a:gd name="f184" fmla="*/ 139 f166 1"/>
              <a:gd name="f185" fmla="*/ 201 f165 1"/>
              <a:gd name="f186" fmla="*/ 134 f166 1"/>
              <a:gd name="f187" fmla="*/ 169 f165 1"/>
              <a:gd name="f188" fmla="*/ 150 f166 1"/>
              <a:gd name="f189" fmla="*/ 203 f165 1"/>
              <a:gd name="f190" fmla="*/ 143 f166 1"/>
              <a:gd name="f191" fmla="*/ 211 f165 1"/>
              <a:gd name="f192" fmla="*/ 108 f166 1"/>
              <a:gd name="f193" fmla="*/ 188 f165 1"/>
              <a:gd name="f194" fmla="*/ 90 f166 1"/>
              <a:gd name="f195" fmla="*/ 204 f165 1"/>
              <a:gd name="f196" fmla="*/ 82 f166 1"/>
              <a:gd name="f197" fmla="*/ 61 f166 1"/>
              <a:gd name="f198" fmla="*/ 34 f166 1"/>
              <a:gd name="f199" fmla="*/ 191 f165 1"/>
              <a:gd name="f200" fmla="*/ 7 f166 1"/>
              <a:gd name="f201" fmla="*/ 28 f166 1"/>
              <a:gd name="f202" fmla="*/ 123 f165 1"/>
              <a:gd name="f203" fmla="*/ 43 f166 1"/>
              <a:gd name="f204" fmla="*/ 68 f165 1"/>
              <a:gd name="f205" fmla="*/ 46 f166 1"/>
              <a:gd name="f206" fmla="*/ 48 f165 1"/>
              <a:gd name="f207" fmla="*/ 10 f165 1"/>
              <a:gd name="f208" fmla="*/ 98 f166 1"/>
              <a:gd name="f209" fmla="*/ 0 f165 1"/>
              <a:gd name="f210" fmla="*/ 52 f166 1"/>
              <a:gd name="f211" fmla="*/ 56 f166 1"/>
              <a:gd name="f212" fmla="*/ 38 f165 1"/>
              <a:gd name="f213" fmla="*/ 80 f166 1"/>
              <a:gd name="f214" fmla="*/ 71 f166 1"/>
              <a:gd name="f215" fmla="*/ 85 f165 1"/>
              <a:gd name="f216" fmla="*/ 49 f166 1"/>
              <a:gd name="f217" fmla="*/ 12 f166 1"/>
              <a:gd name="f218" fmla="*/ 35 f166 1"/>
              <a:gd name="f219" fmla="*/ 158 f165 1"/>
              <a:gd name="f220" fmla="*/ 39 f166 1"/>
              <a:gd name="f221" fmla="*/ 178 f165 1"/>
              <a:gd name="f222" fmla="*/ 114 f165 1"/>
              <a:gd name="f223" fmla="*/ 92 f166 1"/>
              <a:gd name="f224" fmla="*/ 115 f165 1"/>
              <a:gd name="f225" fmla="*/ 99 f166 1"/>
              <a:gd name="f226" fmla="*/ 66 f165 1"/>
              <a:gd name="f227" fmla="*/ 70 f165 1"/>
              <a:gd name="f228" fmla="*/ 76 f165 1"/>
              <a:gd name="f229" fmla="*/ 97 f166 1"/>
              <a:gd name="f230" fmla="*/ 57 f166 1"/>
              <a:gd name="f231" fmla="*/ 47 f165 1"/>
              <a:gd name="f232" fmla="*/ 109 f166 1"/>
              <a:gd name="f233" fmla="*/ 28 f165 1"/>
              <a:gd name="f234" fmla="*/ 117 f166 1"/>
              <a:gd name="f235" fmla="*/ 20 f165 1"/>
              <a:gd name="f236" fmla="+- f167 0 f1"/>
              <a:gd name="f237" fmla="*/ f170 1 152"/>
              <a:gd name="f238" fmla="*/ f171 1 213"/>
              <a:gd name="f239" fmla="*/ f172 1 152"/>
              <a:gd name="f240" fmla="*/ f173 1 213"/>
              <a:gd name="f241" fmla="*/ f174 1 152"/>
              <a:gd name="f242" fmla="*/ f175 1 213"/>
              <a:gd name="f243" fmla="*/ f176 1 152"/>
              <a:gd name="f244" fmla="*/ f177 1 213"/>
              <a:gd name="f245" fmla="*/ f178 1 152"/>
              <a:gd name="f246" fmla="*/ f179 1 213"/>
              <a:gd name="f247" fmla="*/ f180 1 152"/>
              <a:gd name="f248" fmla="*/ f181 1 213"/>
              <a:gd name="f249" fmla="*/ f182 1 152"/>
              <a:gd name="f250" fmla="*/ f183 1 213"/>
              <a:gd name="f251" fmla="*/ f184 1 152"/>
              <a:gd name="f252" fmla="*/ f185 1 213"/>
              <a:gd name="f253" fmla="*/ f186 1 152"/>
              <a:gd name="f254" fmla="*/ f187 1 213"/>
              <a:gd name="f255" fmla="*/ f188 1 152"/>
              <a:gd name="f256" fmla="*/ f189 1 213"/>
              <a:gd name="f257" fmla="*/ f190 1 152"/>
              <a:gd name="f258" fmla="*/ f191 1 213"/>
              <a:gd name="f259" fmla="*/ f192 1 152"/>
              <a:gd name="f260" fmla="*/ f193 1 213"/>
              <a:gd name="f261" fmla="*/ f194 1 152"/>
              <a:gd name="f262" fmla="*/ f195 1 213"/>
              <a:gd name="f263" fmla="*/ f196 1 152"/>
              <a:gd name="f264" fmla="*/ f197 1 152"/>
              <a:gd name="f265" fmla="*/ f198 1 152"/>
              <a:gd name="f266" fmla="*/ f199 1 213"/>
              <a:gd name="f267" fmla="*/ f200 1 152"/>
              <a:gd name="f268" fmla="*/ f201 1 152"/>
              <a:gd name="f269" fmla="*/ f202 1 213"/>
              <a:gd name="f270" fmla="*/ f203 1 152"/>
              <a:gd name="f271" fmla="*/ f204 1 213"/>
              <a:gd name="f272" fmla="*/ f205 1 152"/>
              <a:gd name="f273" fmla="*/ f206 1 213"/>
              <a:gd name="f274" fmla="*/ f207 1 213"/>
              <a:gd name="f275" fmla="*/ f208 1 152"/>
              <a:gd name="f276" fmla="*/ f209 1 213"/>
              <a:gd name="f277" fmla="*/ f210 1 152"/>
              <a:gd name="f278" fmla="*/ f211 1 152"/>
              <a:gd name="f279" fmla="*/ f212 1 213"/>
              <a:gd name="f280" fmla="*/ f213 1 152"/>
              <a:gd name="f281" fmla="*/ f214 1 152"/>
              <a:gd name="f282" fmla="*/ f215 1 213"/>
              <a:gd name="f283" fmla="*/ f216 1 152"/>
              <a:gd name="f284" fmla="*/ f217 1 152"/>
              <a:gd name="f285" fmla="*/ f218 1 152"/>
              <a:gd name="f286" fmla="*/ f219 1 213"/>
              <a:gd name="f287" fmla="*/ f220 1 152"/>
              <a:gd name="f288" fmla="*/ f221 1 213"/>
              <a:gd name="f289" fmla="*/ f222 1 213"/>
              <a:gd name="f290" fmla="*/ f223 1 152"/>
              <a:gd name="f291" fmla="*/ f224 1 213"/>
              <a:gd name="f292" fmla="*/ f225 1 152"/>
              <a:gd name="f293" fmla="*/ f226 1 213"/>
              <a:gd name="f294" fmla="*/ f227 1 213"/>
              <a:gd name="f295" fmla="*/ f228 1 213"/>
              <a:gd name="f296" fmla="*/ f229 1 152"/>
              <a:gd name="f297" fmla="*/ f230 1 152"/>
              <a:gd name="f298" fmla="*/ f231 1 213"/>
              <a:gd name="f299" fmla="*/ f232 1 152"/>
              <a:gd name="f300" fmla="*/ f233 1 213"/>
              <a:gd name="f301" fmla="*/ f234 1 152"/>
              <a:gd name="f302" fmla="*/ f235 1 213"/>
              <a:gd name="f303" fmla="*/ 0 1 f168"/>
              <a:gd name="f304" fmla="*/ f162 1 f168"/>
              <a:gd name="f305" fmla="*/ 0 1 f169"/>
              <a:gd name="f306" fmla="*/ f163 1 f169"/>
              <a:gd name="f307" fmla="*/ f237 1 f168"/>
              <a:gd name="f308" fmla="*/ f238 1 f169"/>
              <a:gd name="f309" fmla="*/ f239 1 f168"/>
              <a:gd name="f310" fmla="*/ f240 1 f169"/>
              <a:gd name="f311" fmla="*/ f241 1 f168"/>
              <a:gd name="f312" fmla="*/ f242 1 f169"/>
              <a:gd name="f313" fmla="*/ f243 1 f168"/>
              <a:gd name="f314" fmla="*/ f244 1 f169"/>
              <a:gd name="f315" fmla="*/ f245 1 f168"/>
              <a:gd name="f316" fmla="*/ f246 1 f169"/>
              <a:gd name="f317" fmla="*/ f247 1 f168"/>
              <a:gd name="f318" fmla="*/ f248 1 f169"/>
              <a:gd name="f319" fmla="*/ f249 1 f168"/>
              <a:gd name="f320" fmla="*/ f250 1 f169"/>
              <a:gd name="f321" fmla="*/ f251 1 f168"/>
              <a:gd name="f322" fmla="*/ f252 1 f169"/>
              <a:gd name="f323" fmla="*/ f253 1 f168"/>
              <a:gd name="f324" fmla="*/ f254 1 f169"/>
              <a:gd name="f325" fmla="*/ f255 1 f168"/>
              <a:gd name="f326" fmla="*/ f256 1 f169"/>
              <a:gd name="f327" fmla="*/ f257 1 f168"/>
              <a:gd name="f328" fmla="*/ f258 1 f169"/>
              <a:gd name="f329" fmla="*/ f259 1 f168"/>
              <a:gd name="f330" fmla="*/ f260 1 f169"/>
              <a:gd name="f331" fmla="*/ f261 1 f168"/>
              <a:gd name="f332" fmla="*/ f262 1 f169"/>
              <a:gd name="f333" fmla="*/ f263 1 f168"/>
              <a:gd name="f334" fmla="*/ f264 1 f168"/>
              <a:gd name="f335" fmla="*/ f265 1 f168"/>
              <a:gd name="f336" fmla="*/ f266 1 f169"/>
              <a:gd name="f337" fmla="*/ f267 1 f168"/>
              <a:gd name="f338" fmla="*/ f268 1 f168"/>
              <a:gd name="f339" fmla="*/ f269 1 f169"/>
              <a:gd name="f340" fmla="*/ f270 1 f168"/>
              <a:gd name="f341" fmla="*/ f271 1 f169"/>
              <a:gd name="f342" fmla="*/ f272 1 f168"/>
              <a:gd name="f343" fmla="*/ f273 1 f169"/>
              <a:gd name="f344" fmla="*/ f274 1 f169"/>
              <a:gd name="f345" fmla="*/ f275 1 f168"/>
              <a:gd name="f346" fmla="*/ f276 1 f169"/>
              <a:gd name="f347" fmla="*/ f277 1 f168"/>
              <a:gd name="f348" fmla="*/ f278 1 f168"/>
              <a:gd name="f349" fmla="*/ f279 1 f169"/>
              <a:gd name="f350" fmla="*/ f280 1 f168"/>
              <a:gd name="f351" fmla="*/ f281 1 f168"/>
              <a:gd name="f352" fmla="*/ f282 1 f169"/>
              <a:gd name="f353" fmla="*/ f283 1 f168"/>
              <a:gd name="f354" fmla="*/ f284 1 f168"/>
              <a:gd name="f355" fmla="*/ f285 1 f168"/>
              <a:gd name="f356" fmla="*/ f286 1 f169"/>
              <a:gd name="f357" fmla="*/ f287 1 f168"/>
              <a:gd name="f358" fmla="*/ f288 1 f169"/>
              <a:gd name="f359" fmla="*/ f289 1 f169"/>
              <a:gd name="f360" fmla="*/ f290 1 f168"/>
              <a:gd name="f361" fmla="*/ f291 1 f169"/>
              <a:gd name="f362" fmla="*/ f292 1 f168"/>
              <a:gd name="f363" fmla="*/ f293 1 f169"/>
              <a:gd name="f364" fmla="*/ f294 1 f169"/>
              <a:gd name="f365" fmla="*/ f295 1 f169"/>
              <a:gd name="f366" fmla="*/ f296 1 f168"/>
              <a:gd name="f367" fmla="*/ f297 1 f168"/>
              <a:gd name="f368" fmla="*/ f298 1 f169"/>
              <a:gd name="f369" fmla="*/ f299 1 f168"/>
              <a:gd name="f370" fmla="*/ f300 1 f169"/>
              <a:gd name="f371" fmla="*/ f301 1 f168"/>
              <a:gd name="f372" fmla="*/ f302 1 f169"/>
              <a:gd name="f373" fmla="*/ f303 f159 1"/>
              <a:gd name="f374" fmla="*/ f304 f159 1"/>
              <a:gd name="f375" fmla="*/ f306 f160 1"/>
              <a:gd name="f376" fmla="*/ f305 f160 1"/>
              <a:gd name="f377" fmla="*/ f307 f159 1"/>
              <a:gd name="f378" fmla="*/ f308 f160 1"/>
              <a:gd name="f379" fmla="*/ f309 f159 1"/>
              <a:gd name="f380" fmla="*/ f310 f160 1"/>
              <a:gd name="f381" fmla="*/ f311 f159 1"/>
              <a:gd name="f382" fmla="*/ f312 f160 1"/>
              <a:gd name="f383" fmla="*/ f313 f159 1"/>
              <a:gd name="f384" fmla="*/ f314 f160 1"/>
              <a:gd name="f385" fmla="*/ f315 f159 1"/>
              <a:gd name="f386" fmla="*/ f316 f160 1"/>
              <a:gd name="f387" fmla="*/ f317 f159 1"/>
              <a:gd name="f388" fmla="*/ f318 f160 1"/>
              <a:gd name="f389" fmla="*/ f319 f159 1"/>
              <a:gd name="f390" fmla="*/ f320 f160 1"/>
              <a:gd name="f391" fmla="*/ f321 f159 1"/>
              <a:gd name="f392" fmla="*/ f322 f160 1"/>
              <a:gd name="f393" fmla="*/ f323 f159 1"/>
              <a:gd name="f394" fmla="*/ f324 f160 1"/>
              <a:gd name="f395" fmla="*/ f325 f159 1"/>
              <a:gd name="f396" fmla="*/ f326 f160 1"/>
              <a:gd name="f397" fmla="*/ f327 f159 1"/>
              <a:gd name="f398" fmla="*/ f328 f160 1"/>
              <a:gd name="f399" fmla="*/ f329 f159 1"/>
              <a:gd name="f400" fmla="*/ f330 f160 1"/>
              <a:gd name="f401" fmla="*/ f331 f159 1"/>
              <a:gd name="f402" fmla="*/ f332 f160 1"/>
              <a:gd name="f403" fmla="*/ f333 f159 1"/>
              <a:gd name="f404" fmla="*/ f334 f159 1"/>
              <a:gd name="f405" fmla="*/ f335 f159 1"/>
              <a:gd name="f406" fmla="*/ f336 f160 1"/>
              <a:gd name="f407" fmla="*/ f337 f159 1"/>
              <a:gd name="f408" fmla="*/ f338 f159 1"/>
              <a:gd name="f409" fmla="*/ f339 f160 1"/>
              <a:gd name="f410" fmla="*/ f340 f159 1"/>
              <a:gd name="f411" fmla="*/ f341 f160 1"/>
              <a:gd name="f412" fmla="*/ f342 f159 1"/>
              <a:gd name="f413" fmla="*/ f343 f160 1"/>
              <a:gd name="f414" fmla="*/ f344 f160 1"/>
              <a:gd name="f415" fmla="*/ f345 f159 1"/>
              <a:gd name="f416" fmla="*/ f346 f160 1"/>
              <a:gd name="f417" fmla="*/ f347 f159 1"/>
              <a:gd name="f418" fmla="*/ f348 f159 1"/>
              <a:gd name="f419" fmla="*/ f349 f160 1"/>
              <a:gd name="f420" fmla="*/ f350 f159 1"/>
              <a:gd name="f421" fmla="*/ f351 f159 1"/>
              <a:gd name="f422" fmla="*/ f352 f160 1"/>
              <a:gd name="f423" fmla="*/ f353 f159 1"/>
              <a:gd name="f424" fmla="*/ f354 f159 1"/>
              <a:gd name="f425" fmla="*/ f355 f159 1"/>
              <a:gd name="f426" fmla="*/ f356 f160 1"/>
              <a:gd name="f427" fmla="*/ f357 f159 1"/>
              <a:gd name="f428" fmla="*/ f358 f160 1"/>
              <a:gd name="f429" fmla="*/ f359 f160 1"/>
              <a:gd name="f430" fmla="*/ f360 f159 1"/>
              <a:gd name="f431" fmla="*/ f361 f160 1"/>
              <a:gd name="f432" fmla="*/ f362 f159 1"/>
              <a:gd name="f433" fmla="*/ f363 f160 1"/>
              <a:gd name="f434" fmla="*/ f364 f160 1"/>
              <a:gd name="f435" fmla="*/ f365 f160 1"/>
              <a:gd name="f436" fmla="*/ f366 f159 1"/>
              <a:gd name="f437" fmla="*/ f367 f159 1"/>
              <a:gd name="f438" fmla="*/ f368 f160 1"/>
              <a:gd name="f439" fmla="*/ f369 f159 1"/>
              <a:gd name="f440" fmla="*/ f370 f160 1"/>
              <a:gd name="f441" fmla="*/ f371 f159 1"/>
              <a:gd name="f442" fmla="*/ f372 f1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6">
                <a:pos x="f377" y="f378"/>
              </a:cxn>
              <a:cxn ang="f236">
                <a:pos x="f379" y="f380"/>
              </a:cxn>
              <a:cxn ang="f236">
                <a:pos x="f381" y="f382"/>
              </a:cxn>
              <a:cxn ang="f236">
                <a:pos x="f383" y="f384"/>
              </a:cxn>
              <a:cxn ang="f236">
                <a:pos x="f385" y="f386"/>
              </a:cxn>
              <a:cxn ang="f236">
                <a:pos x="f387" y="f388"/>
              </a:cxn>
              <a:cxn ang="f236">
                <a:pos x="f389" y="f390"/>
              </a:cxn>
              <a:cxn ang="f236">
                <a:pos x="f391" y="f392"/>
              </a:cxn>
              <a:cxn ang="f236">
                <a:pos x="f393" y="f394"/>
              </a:cxn>
              <a:cxn ang="f236">
                <a:pos x="f395" y="f396"/>
              </a:cxn>
              <a:cxn ang="f236">
                <a:pos x="f397" y="f398"/>
              </a:cxn>
              <a:cxn ang="f236">
                <a:pos x="f399" y="f400"/>
              </a:cxn>
              <a:cxn ang="f236">
                <a:pos x="f401" y="f402"/>
              </a:cxn>
              <a:cxn ang="f236">
                <a:pos x="f403" y="f398"/>
              </a:cxn>
              <a:cxn ang="f236">
                <a:pos x="f404" y="f400"/>
              </a:cxn>
              <a:cxn ang="f236">
                <a:pos x="f405" y="f406"/>
              </a:cxn>
              <a:cxn ang="f236">
                <a:pos x="f407" y="f398"/>
              </a:cxn>
              <a:cxn ang="f236">
                <a:pos x="f408" y="f409"/>
              </a:cxn>
              <a:cxn ang="f236">
                <a:pos x="f410" y="f411"/>
              </a:cxn>
              <a:cxn ang="f236">
                <a:pos x="f412" y="f413"/>
              </a:cxn>
              <a:cxn ang="f236">
                <a:pos x="f410" y="f414"/>
              </a:cxn>
              <a:cxn ang="f236">
                <a:pos x="f415" y="f416"/>
              </a:cxn>
              <a:cxn ang="f236">
                <a:pos x="f417" y="f414"/>
              </a:cxn>
              <a:cxn ang="f236">
                <a:pos x="f418" y="f419"/>
              </a:cxn>
              <a:cxn ang="f236">
                <a:pos x="f415" y="f414"/>
              </a:cxn>
              <a:cxn ang="f236">
                <a:pos x="f420" y="f392"/>
              </a:cxn>
              <a:cxn ang="f236">
                <a:pos x="f421" y="f422"/>
              </a:cxn>
              <a:cxn ang="f236">
                <a:pos x="f420" y="f392"/>
              </a:cxn>
              <a:cxn ang="f236">
                <a:pos x="f423" y="f388"/>
              </a:cxn>
              <a:cxn ang="f236">
                <a:pos x="f424" y="f392"/>
              </a:cxn>
              <a:cxn ang="f236">
                <a:pos x="f425" y="f426"/>
              </a:cxn>
              <a:cxn ang="f236">
                <a:pos x="f427" y="f428"/>
              </a:cxn>
              <a:cxn ang="f236">
                <a:pos x="f404" y="f429"/>
              </a:cxn>
              <a:cxn ang="f236">
                <a:pos x="f427" y="f428"/>
              </a:cxn>
              <a:cxn ang="f236">
                <a:pos x="f430" y="f431"/>
              </a:cxn>
              <a:cxn ang="f236">
                <a:pos x="f401" y="f428"/>
              </a:cxn>
              <a:cxn ang="f236">
                <a:pos x="f432" y="f433"/>
              </a:cxn>
              <a:cxn ang="f236">
                <a:pos x="f417" y="f434"/>
              </a:cxn>
              <a:cxn ang="f236">
                <a:pos x="f432" y="f435"/>
              </a:cxn>
              <a:cxn ang="f236">
                <a:pos x="f436" y="f382"/>
              </a:cxn>
              <a:cxn ang="f236">
                <a:pos x="f437" y="f438"/>
              </a:cxn>
              <a:cxn ang="f236">
                <a:pos x="f436" y="f382"/>
              </a:cxn>
              <a:cxn ang="f236">
                <a:pos x="f439" y="f440"/>
              </a:cxn>
              <a:cxn ang="f236">
                <a:pos x="f441" y="f442"/>
              </a:cxn>
            </a:cxnLst>
            <a:rect l="f373" t="f376" r="f374" b="f375"/>
            <a:pathLst>
              <a:path w="152" h="213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2" y="f15"/>
                  <a:pt x="f16" y="f17"/>
                  <a:pt x="f18" y="f19"/>
                </a:cubicBezTo>
                <a:cubicBezTo>
                  <a:pt x="f20" y="f21"/>
                  <a:pt x="f10" y="f22"/>
                  <a:pt x="f23" y="f21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0" y="f32"/>
                  <a:pt x="f28" y="f33"/>
                </a:cubicBezTo>
                <a:cubicBezTo>
                  <a:pt x="f28" y="f34"/>
                  <a:pt x="f35" y="f36"/>
                  <a:pt x="f24" y="f37"/>
                </a:cubicBezTo>
                <a:cubicBezTo>
                  <a:pt x="f23" y="f38"/>
                  <a:pt x="f39" y="f40"/>
                  <a:pt x="f41" y="f42"/>
                </a:cubicBezTo>
                <a:cubicBezTo>
                  <a:pt x="f43" y="f26"/>
                  <a:pt x="f44" y="f45"/>
                  <a:pt x="f18" y="f46"/>
                </a:cubicBezTo>
                <a:cubicBezTo>
                  <a:pt x="f12" y="f47"/>
                  <a:pt x="f48" y="f49"/>
                  <a:pt x="f50" y="f51"/>
                </a:cubicBezTo>
                <a:cubicBezTo>
                  <a:pt x="f44" y="f52"/>
                  <a:pt x="f53" y="f49"/>
                  <a:pt x="f54" y="f47"/>
                </a:cubicBezTo>
                <a:cubicBezTo>
                  <a:pt x="f55" y="f56"/>
                  <a:pt x="f35" y="f26"/>
                  <a:pt x="f57" y="f58"/>
                </a:cubicBezTo>
                <a:cubicBezTo>
                  <a:pt x="f59" y="f60"/>
                  <a:pt x="f61" y="f62"/>
                  <a:pt x="f42" y="f40"/>
                </a:cubicBezTo>
                <a:cubicBezTo>
                  <a:pt x="f61" y="f28"/>
                  <a:pt x="f28" y="f48"/>
                  <a:pt x="f55" y="f63"/>
                </a:cubicBezTo>
                <a:cubicBezTo>
                  <a:pt x="f43" y="f64"/>
                  <a:pt x="f20" y="f65"/>
                  <a:pt x="f66" y="f67"/>
                </a:cubicBezTo>
                <a:cubicBezTo>
                  <a:pt x="f68" y="f69"/>
                  <a:pt x="f70" y="f71"/>
                  <a:pt x="f49" y="f69"/>
                </a:cubicBezTo>
                <a:cubicBezTo>
                  <a:pt x="f47" y="f72"/>
                  <a:pt x="f70" y="f73"/>
                  <a:pt x="f74" y="f75"/>
                </a:cubicBezTo>
                <a:cubicBezTo>
                  <a:pt x="f74" y="f76"/>
                  <a:pt x="f70" y="f77"/>
                  <a:pt x="f46" y="f78"/>
                </a:cubicBezTo>
                <a:cubicBezTo>
                  <a:pt x="f47" y="f79"/>
                  <a:pt x="f49" y="f77"/>
                  <a:pt x="f52" y="f80"/>
                </a:cubicBezTo>
                <a:cubicBezTo>
                  <a:pt x="f81" y="f82"/>
                  <a:pt x="f83" y="f72"/>
                  <a:pt x="f84" y="f71"/>
                </a:cubicBezTo>
                <a:cubicBezTo>
                  <a:pt x="f6" y="f85"/>
                  <a:pt x="f84" y="f86"/>
                  <a:pt x="f81" y="f86"/>
                </a:cubicBezTo>
                <a:cubicBezTo>
                  <a:pt x="f87" y="f86"/>
                  <a:pt x="f87" y="f86"/>
                  <a:pt x="f87" y="f86"/>
                </a:cubicBezTo>
                <a:cubicBezTo>
                  <a:pt x="f50" y="f88"/>
                  <a:pt x="f50" y="f88"/>
                  <a:pt x="f54" y="f67"/>
                </a:cubicBezTo>
                <a:cubicBezTo>
                  <a:pt x="f43" y="f89"/>
                  <a:pt x="f90" y="f91"/>
                  <a:pt x="f24" y="f92"/>
                </a:cubicBezTo>
                <a:cubicBezTo>
                  <a:pt x="f57" y="f92"/>
                  <a:pt x="f93" y="f92"/>
                  <a:pt x="f94" y="f92"/>
                </a:cubicBezTo>
                <a:cubicBezTo>
                  <a:pt x="f94" y="f95"/>
                  <a:pt x="f94" y="f96"/>
                  <a:pt x="f94" y="f97"/>
                </a:cubicBezTo>
                <a:cubicBezTo>
                  <a:pt x="f94" y="f98"/>
                  <a:pt x="f99" y="f86"/>
                  <a:pt x="f62" y="f86"/>
                </a:cubicBezTo>
                <a:cubicBezTo>
                  <a:pt x="f62" y="f86"/>
                  <a:pt x="f62" y="f86"/>
                  <a:pt x="f100" y="f86"/>
                </a:cubicBezTo>
                <a:cubicBezTo>
                  <a:pt x="f101" y="f7"/>
                  <a:pt x="f101" y="f7"/>
                  <a:pt x="f101" y="f102"/>
                </a:cubicBezTo>
                <a:cubicBezTo>
                  <a:pt x="f34" y="f103"/>
                  <a:pt x="f34" y="f104"/>
                  <a:pt x="f34" y="f92"/>
                </a:cubicBezTo>
                <a:cubicBezTo>
                  <a:pt x="f105" y="f92"/>
                  <a:pt x="f106" y="f92"/>
                  <a:pt x="f21" y="f92"/>
                </a:cubicBezTo>
                <a:cubicBezTo>
                  <a:pt x="f107" y="f92"/>
                  <a:pt x="f108" y="f104"/>
                  <a:pt x="f109" y="f103"/>
                </a:cubicBezTo>
                <a:cubicBezTo>
                  <a:pt x="f109" y="f102"/>
                  <a:pt x="f110" y="f95"/>
                  <a:pt x="f110" y="f67"/>
                </a:cubicBezTo>
                <a:cubicBezTo>
                  <a:pt x="f111" y="f7"/>
                  <a:pt x="f111" y="f7"/>
                  <a:pt x="f112" y="f86"/>
                </a:cubicBezTo>
                <a:cubicBezTo>
                  <a:pt x="f113" y="f86"/>
                  <a:pt x="f5" y="f85"/>
                  <a:pt x="f114" y="f71"/>
                </a:cubicBezTo>
                <a:cubicBezTo>
                  <a:pt x="f115" y="f116"/>
                  <a:pt x="f117" y="f84"/>
                  <a:pt x="f118" y="f20"/>
                </a:cubicBezTo>
                <a:cubicBezTo>
                  <a:pt x="f110" y="f8"/>
                  <a:pt x="f22" y="f119"/>
                  <a:pt x="f25" y="f100"/>
                </a:cubicBezTo>
                <a:cubicBezTo>
                  <a:pt x="f120" y="f38"/>
                  <a:pt x="f25" y="f121"/>
                  <a:pt x="f120" y="f122"/>
                </a:cubicBezTo>
                <a:cubicBezTo>
                  <a:pt x="f123" y="f124"/>
                  <a:pt x="f106" y="f125"/>
                  <a:pt x="f126" y="f33"/>
                </a:cubicBezTo>
                <a:cubicBezTo>
                  <a:pt x="f126" y="f32"/>
                  <a:pt x="f126" y="f31"/>
                  <a:pt x="f106" y="f29"/>
                </a:cubicBezTo>
                <a:cubicBezTo>
                  <a:pt x="f106" y="f123"/>
                  <a:pt x="f120" y="f127"/>
                  <a:pt x="f120" y="f107"/>
                </a:cubicBezTo>
                <a:cubicBezTo>
                  <a:pt x="f25" y="f118"/>
                  <a:pt x="f120" y="f117"/>
                  <a:pt x="f120" y="f115"/>
                </a:cubicBezTo>
                <a:cubicBezTo>
                  <a:pt x="f120" y="f113"/>
                  <a:pt x="f120" y="f113"/>
                  <a:pt x="f105" y="f5"/>
                </a:cubicBezTo>
                <a:cubicBezTo>
                  <a:pt x="f122" y="f5"/>
                  <a:pt x="f62" y="f5"/>
                  <a:pt x="f61" y="f5"/>
                </a:cubicBezTo>
                <a:cubicBezTo>
                  <a:pt x="f35" y="f5"/>
                  <a:pt x="f35" y="f113"/>
                  <a:pt x="f8" y="f9"/>
                </a:cubicBezTo>
                <a:close/>
                <a:moveTo>
                  <a:pt x="f128" y="f115"/>
                </a:moveTo>
                <a:cubicBezTo>
                  <a:pt x="f128" y="f117"/>
                  <a:pt x="f128" y="f129"/>
                  <a:pt x="f105" y="f109"/>
                </a:cubicBezTo>
                <a:cubicBezTo>
                  <a:pt x="f105" y="f19"/>
                  <a:pt x="f130" y="f22"/>
                  <a:pt x="f131" y="f22"/>
                </a:cubicBezTo>
                <a:cubicBezTo>
                  <a:pt x="f132" y="f22"/>
                  <a:pt x="f60" y="f22"/>
                  <a:pt x="f61" y="f22"/>
                </a:cubicBezTo>
                <a:cubicBezTo>
                  <a:pt x="f61" y="f118"/>
                  <a:pt x="f61" y="f117"/>
                  <a:pt x="f61" y="f115"/>
                </a:cubicBezTo>
                <a:cubicBezTo>
                  <a:pt x="f62" y="f115"/>
                  <a:pt x="f122" y="f115"/>
                  <a:pt x="f128" y="f115"/>
                </a:cubicBezTo>
                <a:close/>
                <a:moveTo>
                  <a:pt x="f133" y="f69"/>
                </a:moveTo>
                <a:cubicBezTo>
                  <a:pt x="f133" y="f64"/>
                  <a:pt x="f133" y="f50"/>
                  <a:pt x="f133" y="f40"/>
                </a:cubicBezTo>
                <a:cubicBezTo>
                  <a:pt x="f134" y="f40"/>
                  <a:pt x="f135" y="f40"/>
                  <a:pt x="f136" y="f40"/>
                </a:cubicBezTo>
                <a:cubicBezTo>
                  <a:pt x="f136" y="f50"/>
                  <a:pt x="f136" y="f137"/>
                  <a:pt x="f136" y="f69"/>
                </a:cubicBezTo>
                <a:cubicBezTo>
                  <a:pt x="f135" y="f69"/>
                  <a:pt x="f38" y="f69"/>
                  <a:pt x="f133" y="f69"/>
                </a:cubicBezTo>
                <a:close/>
                <a:moveTo>
                  <a:pt x="f125" y="f40"/>
                </a:moveTo>
                <a:cubicBezTo>
                  <a:pt x="f32" y="f62"/>
                  <a:pt x="f31" y="f40"/>
                  <a:pt x="f138" y="f58"/>
                </a:cubicBezTo>
                <a:cubicBezTo>
                  <a:pt x="f127" y="f10"/>
                  <a:pt x="f110" y="f139"/>
                  <a:pt x="f140" y="f64"/>
                </a:cubicBezTo>
                <a:cubicBezTo>
                  <a:pt x="f141" y="f76"/>
                  <a:pt x="f142" y="f92"/>
                  <a:pt x="f143" y="f69"/>
                </a:cubicBezTo>
                <a:cubicBezTo>
                  <a:pt x="f14" y="f71"/>
                  <a:pt x="f141" y="f69"/>
                  <a:pt x="f144" y="f145"/>
                </a:cubicBezTo>
                <a:cubicBezTo>
                  <a:pt x="f111" y="f146"/>
                  <a:pt x="f17" y="f147"/>
                  <a:pt x="f19" y="f148"/>
                </a:cubicBezTo>
                <a:cubicBezTo>
                  <a:pt x="f123" y="f46"/>
                  <a:pt x="f128" y="f23"/>
                  <a:pt x="f125" y="f40"/>
                </a:cubicBezTo>
                <a:close/>
                <a:moveTo>
                  <a:pt x="f21" y="f65"/>
                </a:moveTo>
                <a:cubicBezTo>
                  <a:pt x="f126" y="f65"/>
                  <a:pt x="f32" y="f65"/>
                  <a:pt x="f34" y="f65"/>
                </a:cubicBezTo>
                <a:cubicBezTo>
                  <a:pt x="f34" y="f149"/>
                  <a:pt x="f34" y="f150"/>
                  <a:pt x="f34" y="f90"/>
                </a:cubicBezTo>
                <a:cubicBezTo>
                  <a:pt x="f34" y="f90"/>
                  <a:pt x="f125" y="f90"/>
                  <a:pt x="f125" y="f90"/>
                </a:cubicBezTo>
                <a:cubicBezTo>
                  <a:pt x="f105" y="f150"/>
                  <a:pt x="f106" y="f149"/>
                  <a:pt x="f21" y="f65"/>
                </a:cubicBezTo>
                <a:close/>
                <a:moveTo>
                  <a:pt x="f41" y="f65"/>
                </a:moveTo>
                <a:cubicBezTo>
                  <a:pt x="f28" y="f149"/>
                  <a:pt x="f61" y="f150"/>
                  <a:pt x="f42" y="f10"/>
                </a:cubicBezTo>
                <a:cubicBezTo>
                  <a:pt x="f58" y="f10"/>
                  <a:pt x="f58" y="f10"/>
                  <a:pt x="f94" y="f10"/>
                </a:cubicBezTo>
                <a:cubicBezTo>
                  <a:pt x="f94" y="f47"/>
                  <a:pt x="f94" y="f151"/>
                  <a:pt x="f94" y="f65"/>
                </a:cubicBezTo>
                <a:cubicBezTo>
                  <a:pt x="f61" y="f65"/>
                  <a:pt x="f28" y="f65"/>
                  <a:pt x="f41" y="f65"/>
                </a:cubicBezTo>
                <a:close/>
                <a:moveTo>
                  <a:pt x="f152" y="f153"/>
                </a:moveTo>
                <a:cubicBezTo>
                  <a:pt x="f60" y="f153"/>
                  <a:pt x="f132" y="f36"/>
                  <a:pt x="f131" y="f153"/>
                </a:cubicBezTo>
                <a:cubicBezTo>
                  <a:pt x="f130" y="f153"/>
                  <a:pt x="f128" y="f37"/>
                  <a:pt x="f128" y="f132"/>
                </a:cubicBezTo>
                <a:cubicBezTo>
                  <a:pt x="f128" y="f121"/>
                  <a:pt x="f130" y="f134"/>
                  <a:pt x="f131" y="f134"/>
                </a:cubicBezTo>
                <a:cubicBezTo>
                  <a:pt x="f132" y="f134"/>
                  <a:pt x="f60" y="f134"/>
                  <a:pt x="f152" y="f134"/>
                </a:cubicBezTo>
                <a:cubicBezTo>
                  <a:pt x="f152" y="f121"/>
                  <a:pt x="f152" y="f132"/>
                  <a:pt x="f152" y="f153"/>
                </a:cubicBezTo>
                <a:close/>
                <a:moveTo>
                  <a:pt x="f93" y="f33"/>
                </a:moveTo>
                <a:cubicBezTo>
                  <a:pt x="f154" y="f128"/>
                  <a:pt x="f155" y="f29"/>
                  <a:pt x="f58" y="f29"/>
                </a:cubicBezTo>
                <a:cubicBezTo>
                  <a:pt x="f133" y="f126"/>
                  <a:pt x="f37" y="f126"/>
                  <a:pt x="f33" y="f126"/>
                </a:cubicBezTo>
                <a:cubicBezTo>
                  <a:pt x="f33" y="f31"/>
                  <a:pt x="f33" y="f105"/>
                  <a:pt x="f33" y="f33"/>
                </a:cubicBezTo>
                <a:cubicBezTo>
                  <a:pt x="f132" y="f33"/>
                  <a:pt x="f100" y="f33"/>
                  <a:pt x="f93" y="f33"/>
                </a:cubicBezTo>
                <a:close/>
                <a:moveTo>
                  <a:pt x="f8" y="f156"/>
                </a:moveTo>
                <a:cubicBezTo>
                  <a:pt x="f8" y="f144"/>
                  <a:pt x="f8" y="f140"/>
                  <a:pt x="f8" y="f118"/>
                </a:cubicBezTo>
                <a:cubicBezTo>
                  <a:pt x="f55" y="f118"/>
                  <a:pt x="f10" y="f118"/>
                  <a:pt x="f43" y="f118"/>
                </a:cubicBezTo>
                <a:cubicBezTo>
                  <a:pt x="f43" y="f140"/>
                  <a:pt x="f43" y="f157"/>
                  <a:pt x="f43" y="f156"/>
                </a:cubicBezTo>
                <a:cubicBezTo>
                  <a:pt x="f90" y="f156"/>
                  <a:pt x="f55" y="f156"/>
                  <a:pt x="f8" y="f156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E072B3D-56AE-42ED-88B1-8D39ECF5D786}"/>
              </a:ext>
            </a:extLst>
          </p:cNvPr>
          <p:cNvSpPr/>
          <p:nvPr/>
        </p:nvSpPr>
        <p:spPr>
          <a:xfrm>
            <a:off x="4176714" y="2933696"/>
            <a:ext cx="633414" cy="6842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96"/>
              <a:gd name="f8" fmla="val 119"/>
              <a:gd name="f9" fmla="val 52"/>
              <a:gd name="f10" fmla="val 128"/>
              <a:gd name="f11" fmla="val 60"/>
              <a:gd name="f12" fmla="val 136"/>
              <a:gd name="f13" fmla="val 68"/>
              <a:gd name="f14" fmla="val 146"/>
              <a:gd name="f15" fmla="val 77"/>
              <a:gd name="f16" fmla="val 154"/>
              <a:gd name="f17" fmla="val 69"/>
              <a:gd name="f18" fmla="val 162"/>
              <a:gd name="f19" fmla="val 61"/>
              <a:gd name="f20" fmla="val 170"/>
              <a:gd name="f21" fmla="val 172"/>
              <a:gd name="f22" fmla="val 51"/>
              <a:gd name="f23" fmla="val 173"/>
              <a:gd name="f24" fmla="val 49"/>
              <a:gd name="f25" fmla="val 175"/>
              <a:gd name="f26" fmla="val 48"/>
              <a:gd name="f27" fmla="val 177"/>
              <a:gd name="f28" fmla="val 181"/>
              <a:gd name="f29" fmla="val 54"/>
              <a:gd name="f30" fmla="val 55"/>
              <a:gd name="f31" fmla="val 66"/>
              <a:gd name="f32" fmla="val 159"/>
              <a:gd name="f33" fmla="val 148"/>
              <a:gd name="f34" fmla="val 87"/>
              <a:gd name="f35" fmla="val 147"/>
              <a:gd name="f36" fmla="val 89"/>
              <a:gd name="f37" fmla="val 142"/>
              <a:gd name="f38" fmla="val 88"/>
              <a:gd name="f39" fmla="val 141"/>
              <a:gd name="f40" fmla="val 83"/>
              <a:gd name="f41" fmla="val 133"/>
              <a:gd name="f42" fmla="val 79"/>
              <a:gd name="f43" fmla="val 74"/>
              <a:gd name="f44" fmla="val 126"/>
              <a:gd name="f45" fmla="val 124"/>
              <a:gd name="f46" fmla="val 122"/>
              <a:gd name="f47" fmla="val 80"/>
              <a:gd name="f48" fmla="val 123"/>
              <a:gd name="f49" fmla="val 82"/>
              <a:gd name="f50" fmla="val 132"/>
              <a:gd name="f51" fmla="val 98"/>
              <a:gd name="f52" fmla="val 139"/>
              <a:gd name="f53" fmla="val 108"/>
              <a:gd name="f54" fmla="val 140"/>
              <a:gd name="f55" fmla="val 112"/>
              <a:gd name="f56" fmla="val 143"/>
              <a:gd name="f57" fmla="val 113"/>
              <a:gd name="f58" fmla="val 153"/>
              <a:gd name="f59" fmla="val 115"/>
              <a:gd name="f60" fmla="val 160"/>
              <a:gd name="f61" fmla="val 117"/>
              <a:gd name="f62" fmla="val 167"/>
              <a:gd name="f63" fmla="val 120"/>
              <a:gd name="f64" fmla="val 171"/>
              <a:gd name="f65" fmla="val 127"/>
              <a:gd name="f66" fmla="val 130"/>
              <a:gd name="f67" fmla="val 163"/>
              <a:gd name="f68" fmla="val 135"/>
              <a:gd name="f69" fmla="val 158"/>
              <a:gd name="f70" fmla="val 144"/>
              <a:gd name="f71" fmla="val 150"/>
              <a:gd name="f72" fmla="val 165"/>
              <a:gd name="f73" fmla="val 152"/>
              <a:gd name="f74" fmla="val 164"/>
              <a:gd name="f75" fmla="val 151"/>
              <a:gd name="f76" fmla="val 145"/>
              <a:gd name="f77" fmla="val 157"/>
              <a:gd name="f78" fmla="val 131"/>
              <a:gd name="f79" fmla="val 166"/>
              <a:gd name="f80" fmla="val 114"/>
              <a:gd name="f81" fmla="val 110"/>
              <a:gd name="f82" fmla="val 102"/>
              <a:gd name="f83" fmla="val 121"/>
              <a:gd name="f84" fmla="val 78"/>
              <a:gd name="f85" fmla="val 125"/>
              <a:gd name="f86" fmla="val 76"/>
              <a:gd name="f87" fmla="val 90"/>
              <a:gd name="f88" fmla="val 149"/>
              <a:gd name="f89" fmla="val 72"/>
              <a:gd name="f90" fmla="val 58"/>
              <a:gd name="f91" fmla="val 178"/>
              <a:gd name="f92" fmla="val 43"/>
              <a:gd name="f93" fmla="val 193"/>
              <a:gd name="f94" fmla="val 40"/>
              <a:gd name="f95" fmla="val 37"/>
              <a:gd name="f96" fmla="val 34"/>
              <a:gd name="f97" fmla="val 24"/>
              <a:gd name="f98" fmla="val 183"/>
              <a:gd name="f99" fmla="val 14"/>
              <a:gd name="f100" fmla="val 4"/>
              <a:gd name="f101" fmla="val 156"/>
              <a:gd name="f102" fmla="val 18"/>
              <a:gd name="f103" fmla="val 138"/>
              <a:gd name="f104" fmla="val 33"/>
              <a:gd name="f105" fmla="val 47"/>
              <a:gd name="f106" fmla="val 109"/>
              <a:gd name="f107" fmla="val 50"/>
              <a:gd name="f108" fmla="val 106"/>
              <a:gd name="f109" fmla="val 57"/>
              <a:gd name="f110" fmla="val 64"/>
              <a:gd name="f111" fmla="val 71"/>
              <a:gd name="f112" fmla="val 65"/>
              <a:gd name="f113" fmla="val 104"/>
              <a:gd name="f114" fmla="val 94"/>
              <a:gd name="f115" fmla="val 38"/>
              <a:gd name="f116" fmla="val 85"/>
              <a:gd name="f117" fmla="val 31"/>
              <a:gd name="f118" fmla="val 28"/>
              <a:gd name="f119" fmla="val 25"/>
              <a:gd name="f120" fmla="val 20"/>
              <a:gd name="f121" fmla="val 67"/>
              <a:gd name="f122" fmla="val 63"/>
              <a:gd name="f123" fmla="val 23"/>
              <a:gd name="f124" fmla="val 56"/>
              <a:gd name="f125" fmla="val 22"/>
              <a:gd name="f126" fmla="val 10"/>
              <a:gd name="f127" fmla="val 12"/>
              <a:gd name="f128" fmla="val 44"/>
              <a:gd name="f129" fmla="val 17"/>
              <a:gd name="f130" fmla="val 53"/>
              <a:gd name="f131" fmla="val 21"/>
              <a:gd name="f132" fmla="val 73"/>
              <a:gd name="f133" fmla="val 26"/>
              <a:gd name="f134" fmla="val 29"/>
              <a:gd name="f135" fmla="val 32"/>
              <a:gd name="f136" fmla="val 35"/>
              <a:gd name="f137" fmla="val 39"/>
              <a:gd name="f138" fmla="val 81"/>
              <a:gd name="f139" fmla="val 99"/>
              <a:gd name="f140" fmla="val 59"/>
              <a:gd name="f141" fmla="val 105"/>
              <a:gd name="f142" fmla="val 70"/>
              <a:gd name="f143" fmla="val 3"/>
              <a:gd name="f144" fmla="val 168"/>
              <a:gd name="f145" fmla="val 9"/>
              <a:gd name="f146" fmla="val 15"/>
              <a:gd name="f147" fmla="val 179"/>
              <a:gd name="f148" fmla="val 174"/>
              <a:gd name="f149" fmla="val 27"/>
              <a:gd name="f150" fmla="val 169"/>
              <a:gd name="f151" fmla="val 11"/>
              <a:gd name="f152" fmla="val 118"/>
              <a:gd name="f153" fmla="val 30"/>
              <a:gd name="f154" fmla="val 92"/>
              <a:gd name="f155" fmla="val 75"/>
              <a:gd name="f156" fmla="val 91"/>
              <a:gd name="f157" fmla="val 107"/>
              <a:gd name="f158" fmla="val 41"/>
              <a:gd name="f159" fmla="val 62"/>
              <a:gd name="f160" fmla="val 137"/>
              <a:gd name="f161" fmla="val 46"/>
              <a:gd name="f162" fmla="val 116"/>
              <a:gd name="f163" fmla="val 111"/>
              <a:gd name="f164" fmla="+- 0 0 -90"/>
              <a:gd name="f165" fmla="*/ f3 1 182"/>
              <a:gd name="f166" fmla="*/ f4 1 196"/>
              <a:gd name="f167" fmla="val f5"/>
              <a:gd name="f168" fmla="val f6"/>
              <a:gd name="f169" fmla="val f7"/>
              <a:gd name="f170" fmla="*/ f164 f0 1"/>
              <a:gd name="f171" fmla="+- f169 0 f167"/>
              <a:gd name="f172" fmla="+- f168 0 f167"/>
              <a:gd name="f173" fmla="*/ f170 1 f2"/>
              <a:gd name="f174" fmla="*/ f172 1 182"/>
              <a:gd name="f175" fmla="*/ f171 1 196"/>
              <a:gd name="f176" fmla="*/ 146 f172 1"/>
              <a:gd name="f177" fmla="*/ 77 f171 1"/>
              <a:gd name="f178" fmla="*/ 175 f172 1"/>
              <a:gd name="f179" fmla="*/ 48 f171 1"/>
              <a:gd name="f180" fmla="*/ 181 f172 1"/>
              <a:gd name="f181" fmla="*/ 55 f171 1"/>
              <a:gd name="f182" fmla="*/ 141 f172 1"/>
              <a:gd name="f183" fmla="*/ 87 f171 1"/>
              <a:gd name="f184" fmla="*/ 122 f172 1"/>
              <a:gd name="f185" fmla="*/ 80 f171 1"/>
              <a:gd name="f186" fmla="*/ 139 f172 1"/>
              <a:gd name="f187" fmla="*/ 108 f171 1"/>
              <a:gd name="f188" fmla="*/ 167 f172 1"/>
              <a:gd name="f189" fmla="*/ 120 f171 1"/>
              <a:gd name="f190" fmla="*/ 153 f172 1"/>
              <a:gd name="f191" fmla="*/ 144 f171 1"/>
              <a:gd name="f192" fmla="*/ 145 f172 1"/>
              <a:gd name="f193" fmla="*/ 152 f171 1"/>
              <a:gd name="f194" fmla="*/ 120 f172 1"/>
              <a:gd name="f195" fmla="*/ 166 f171 1"/>
              <a:gd name="f196" fmla="*/ 83 f172 1"/>
              <a:gd name="f197" fmla="*/ 121 f171 1"/>
              <a:gd name="f198" fmla="*/ 87 f172 1"/>
              <a:gd name="f199" fmla="*/ 140 f171 1"/>
              <a:gd name="f200" fmla="*/ 43 f172 1"/>
              <a:gd name="f201" fmla="*/ 193 f171 1"/>
              <a:gd name="f202" fmla="*/ 4 f172 1"/>
              <a:gd name="f203" fmla="*/ 163 f171 1"/>
              <a:gd name="f204" fmla="*/ 47 f172 1"/>
              <a:gd name="f205" fmla="*/ 109 f171 1"/>
              <a:gd name="f206" fmla="*/ 68 f172 1"/>
              <a:gd name="f207" fmla="*/ 122 f171 1"/>
              <a:gd name="f208" fmla="*/ 48 f172 1"/>
              <a:gd name="f209" fmla="*/ 83 f171 1"/>
              <a:gd name="f210" fmla="*/ 25 f172 1"/>
              <a:gd name="f211" fmla="*/ 72 f171 1"/>
              <a:gd name="f212" fmla="*/ 22 f172 1"/>
              <a:gd name="f213" fmla="*/ 54 f171 1"/>
              <a:gd name="f214" fmla="*/ 38 f172 1"/>
              <a:gd name="f215" fmla="*/ 17 f171 1"/>
              <a:gd name="f216" fmla="*/ 57 f172 1"/>
              <a:gd name="f217" fmla="*/ 24 f171 1"/>
              <a:gd name="f218" fmla="*/ 82 f172 1"/>
              <a:gd name="f219" fmla="*/ 35 f171 1"/>
              <a:gd name="f220" fmla="*/ 99 f172 1"/>
              <a:gd name="f221" fmla="*/ 59 f171 1"/>
              <a:gd name="f222" fmla="*/ 121 f172 1"/>
              <a:gd name="f223" fmla="*/ 68 f171 1"/>
              <a:gd name="f224" fmla="*/ 110 f172 1"/>
              <a:gd name="f225" fmla="*/ 47 f171 1"/>
              <a:gd name="f226" fmla="*/ 162 f172 1"/>
              <a:gd name="f227" fmla="*/ 3 f171 1"/>
              <a:gd name="f228" fmla="*/ 28 f171 1"/>
              <a:gd name="f229" fmla="*/ 159 f172 1"/>
              <a:gd name="f230" fmla="*/ 11 f171 1"/>
              <a:gd name="f231" fmla="*/ 51 f172 1"/>
              <a:gd name="f232" fmla="*/ 118 f171 1"/>
              <a:gd name="f233" fmla="*/ 182 f171 1"/>
              <a:gd name="f234" fmla="*/ 92 f172 1"/>
              <a:gd name="f235" fmla="*/ 66 f171 1"/>
              <a:gd name="f236" fmla="*/ 98 f172 1"/>
              <a:gd name="f237" fmla="*/ 123 f171 1"/>
              <a:gd name="f238" fmla="*/ 66 f172 1"/>
              <a:gd name="f239" fmla="*/ 32 f171 1"/>
              <a:gd name="f240" fmla="*/ 41 f172 1"/>
              <a:gd name="f241" fmla="*/ 73 f171 1"/>
              <a:gd name="f242" fmla="*/ 158 f172 1"/>
              <a:gd name="f243" fmla="*/ 126 f171 1"/>
              <a:gd name="f244" fmla="*/ 126 f172 1"/>
              <a:gd name="f245" fmla="*/ 156 f171 1"/>
              <a:gd name="f246" fmla="*/ 44 f171 1"/>
              <a:gd name="f247" fmla="*/ 30 f171 1"/>
              <a:gd name="f248" fmla="*/ 76 f172 1"/>
              <a:gd name="f249" fmla="*/ 56 f171 1"/>
              <a:gd name="f250" fmla="*/ 61 f172 1"/>
              <a:gd name="f251" fmla="*/ 111 f172 1"/>
              <a:gd name="f252" fmla="*/ 128 f171 1"/>
              <a:gd name="f253" fmla="*/ 130 f172 1"/>
              <a:gd name="f254" fmla="*/ 110 f171 1"/>
              <a:gd name="f255" fmla="+- f173 0 f1"/>
              <a:gd name="f256" fmla="*/ f176 1 182"/>
              <a:gd name="f257" fmla="*/ f177 1 196"/>
              <a:gd name="f258" fmla="*/ f178 1 182"/>
              <a:gd name="f259" fmla="*/ f179 1 196"/>
              <a:gd name="f260" fmla="*/ f180 1 182"/>
              <a:gd name="f261" fmla="*/ f181 1 196"/>
              <a:gd name="f262" fmla="*/ f182 1 182"/>
              <a:gd name="f263" fmla="*/ f183 1 196"/>
              <a:gd name="f264" fmla="*/ f184 1 182"/>
              <a:gd name="f265" fmla="*/ f185 1 196"/>
              <a:gd name="f266" fmla="*/ f186 1 182"/>
              <a:gd name="f267" fmla="*/ f187 1 196"/>
              <a:gd name="f268" fmla="*/ f188 1 182"/>
              <a:gd name="f269" fmla="*/ f189 1 196"/>
              <a:gd name="f270" fmla="*/ f190 1 182"/>
              <a:gd name="f271" fmla="*/ f191 1 196"/>
              <a:gd name="f272" fmla="*/ f192 1 182"/>
              <a:gd name="f273" fmla="*/ f193 1 196"/>
              <a:gd name="f274" fmla="*/ f194 1 182"/>
              <a:gd name="f275" fmla="*/ f195 1 196"/>
              <a:gd name="f276" fmla="*/ f196 1 182"/>
              <a:gd name="f277" fmla="*/ f197 1 196"/>
              <a:gd name="f278" fmla="*/ f198 1 182"/>
              <a:gd name="f279" fmla="*/ f199 1 196"/>
              <a:gd name="f280" fmla="*/ f200 1 182"/>
              <a:gd name="f281" fmla="*/ f201 1 196"/>
              <a:gd name="f282" fmla="*/ f202 1 182"/>
              <a:gd name="f283" fmla="*/ f203 1 196"/>
              <a:gd name="f284" fmla="*/ f204 1 182"/>
              <a:gd name="f285" fmla="*/ f205 1 196"/>
              <a:gd name="f286" fmla="*/ f206 1 182"/>
              <a:gd name="f287" fmla="*/ f207 1 196"/>
              <a:gd name="f288" fmla="*/ f208 1 182"/>
              <a:gd name="f289" fmla="*/ f209 1 196"/>
              <a:gd name="f290" fmla="*/ f210 1 182"/>
              <a:gd name="f291" fmla="*/ f211 1 196"/>
              <a:gd name="f292" fmla="*/ f212 1 182"/>
              <a:gd name="f293" fmla="*/ f213 1 196"/>
              <a:gd name="f294" fmla="*/ f214 1 182"/>
              <a:gd name="f295" fmla="*/ f215 1 196"/>
              <a:gd name="f296" fmla="*/ f216 1 182"/>
              <a:gd name="f297" fmla="*/ f217 1 196"/>
              <a:gd name="f298" fmla="*/ f218 1 182"/>
              <a:gd name="f299" fmla="*/ f219 1 196"/>
              <a:gd name="f300" fmla="*/ f220 1 182"/>
              <a:gd name="f301" fmla="*/ f221 1 196"/>
              <a:gd name="f302" fmla="*/ f222 1 182"/>
              <a:gd name="f303" fmla="*/ f223 1 196"/>
              <a:gd name="f304" fmla="*/ f224 1 182"/>
              <a:gd name="f305" fmla="*/ f225 1 196"/>
              <a:gd name="f306" fmla="*/ f226 1 182"/>
              <a:gd name="f307" fmla="*/ f227 1 196"/>
              <a:gd name="f308" fmla="*/ f228 1 196"/>
              <a:gd name="f309" fmla="*/ f229 1 182"/>
              <a:gd name="f310" fmla="*/ f230 1 196"/>
              <a:gd name="f311" fmla="*/ f231 1 182"/>
              <a:gd name="f312" fmla="*/ f232 1 196"/>
              <a:gd name="f313" fmla="*/ f233 1 196"/>
              <a:gd name="f314" fmla="*/ f234 1 182"/>
              <a:gd name="f315" fmla="*/ f235 1 196"/>
              <a:gd name="f316" fmla="*/ f236 1 182"/>
              <a:gd name="f317" fmla="*/ f237 1 196"/>
              <a:gd name="f318" fmla="*/ f238 1 182"/>
              <a:gd name="f319" fmla="*/ f239 1 196"/>
              <a:gd name="f320" fmla="*/ f240 1 182"/>
              <a:gd name="f321" fmla="*/ f241 1 196"/>
              <a:gd name="f322" fmla="*/ f242 1 182"/>
              <a:gd name="f323" fmla="*/ f243 1 196"/>
              <a:gd name="f324" fmla="*/ f244 1 182"/>
              <a:gd name="f325" fmla="*/ f245 1 196"/>
              <a:gd name="f326" fmla="*/ f246 1 196"/>
              <a:gd name="f327" fmla="*/ f247 1 196"/>
              <a:gd name="f328" fmla="*/ f248 1 182"/>
              <a:gd name="f329" fmla="*/ f249 1 196"/>
              <a:gd name="f330" fmla="*/ f250 1 182"/>
              <a:gd name="f331" fmla="*/ f251 1 182"/>
              <a:gd name="f332" fmla="*/ f252 1 196"/>
              <a:gd name="f333" fmla="*/ f253 1 182"/>
              <a:gd name="f334" fmla="*/ f254 1 196"/>
              <a:gd name="f335" fmla="*/ 0 1 f174"/>
              <a:gd name="f336" fmla="*/ f168 1 f174"/>
              <a:gd name="f337" fmla="*/ 0 1 f175"/>
              <a:gd name="f338" fmla="*/ f169 1 f175"/>
              <a:gd name="f339" fmla="*/ f256 1 f174"/>
              <a:gd name="f340" fmla="*/ f257 1 f175"/>
              <a:gd name="f341" fmla="*/ f258 1 f174"/>
              <a:gd name="f342" fmla="*/ f259 1 f175"/>
              <a:gd name="f343" fmla="*/ f260 1 f174"/>
              <a:gd name="f344" fmla="*/ f261 1 f175"/>
              <a:gd name="f345" fmla="*/ f262 1 f174"/>
              <a:gd name="f346" fmla="*/ f263 1 f175"/>
              <a:gd name="f347" fmla="*/ f264 1 f174"/>
              <a:gd name="f348" fmla="*/ f265 1 f175"/>
              <a:gd name="f349" fmla="*/ f266 1 f174"/>
              <a:gd name="f350" fmla="*/ f267 1 f175"/>
              <a:gd name="f351" fmla="*/ f268 1 f174"/>
              <a:gd name="f352" fmla="*/ f269 1 f175"/>
              <a:gd name="f353" fmla="*/ f270 1 f174"/>
              <a:gd name="f354" fmla="*/ f271 1 f175"/>
              <a:gd name="f355" fmla="*/ f272 1 f174"/>
              <a:gd name="f356" fmla="*/ f273 1 f175"/>
              <a:gd name="f357" fmla="*/ f274 1 f174"/>
              <a:gd name="f358" fmla="*/ f275 1 f175"/>
              <a:gd name="f359" fmla="*/ f276 1 f174"/>
              <a:gd name="f360" fmla="*/ f277 1 f175"/>
              <a:gd name="f361" fmla="*/ f278 1 f174"/>
              <a:gd name="f362" fmla="*/ f279 1 f175"/>
              <a:gd name="f363" fmla="*/ f280 1 f174"/>
              <a:gd name="f364" fmla="*/ f281 1 f175"/>
              <a:gd name="f365" fmla="*/ f282 1 f174"/>
              <a:gd name="f366" fmla="*/ f283 1 f175"/>
              <a:gd name="f367" fmla="*/ f284 1 f174"/>
              <a:gd name="f368" fmla="*/ f285 1 f175"/>
              <a:gd name="f369" fmla="*/ f286 1 f174"/>
              <a:gd name="f370" fmla="*/ f287 1 f175"/>
              <a:gd name="f371" fmla="*/ f288 1 f174"/>
              <a:gd name="f372" fmla="*/ f289 1 f175"/>
              <a:gd name="f373" fmla="*/ f290 1 f174"/>
              <a:gd name="f374" fmla="*/ f291 1 f175"/>
              <a:gd name="f375" fmla="*/ f292 1 f174"/>
              <a:gd name="f376" fmla="*/ f293 1 f175"/>
              <a:gd name="f377" fmla="*/ f294 1 f174"/>
              <a:gd name="f378" fmla="*/ f295 1 f175"/>
              <a:gd name="f379" fmla="*/ f296 1 f174"/>
              <a:gd name="f380" fmla="*/ f297 1 f175"/>
              <a:gd name="f381" fmla="*/ f298 1 f174"/>
              <a:gd name="f382" fmla="*/ f299 1 f175"/>
              <a:gd name="f383" fmla="*/ f300 1 f174"/>
              <a:gd name="f384" fmla="*/ f301 1 f175"/>
              <a:gd name="f385" fmla="*/ f302 1 f174"/>
              <a:gd name="f386" fmla="*/ f303 1 f175"/>
              <a:gd name="f387" fmla="*/ f304 1 f174"/>
              <a:gd name="f388" fmla="*/ f305 1 f175"/>
              <a:gd name="f389" fmla="*/ f306 1 f174"/>
              <a:gd name="f390" fmla="*/ f307 1 f175"/>
              <a:gd name="f391" fmla="*/ f308 1 f175"/>
              <a:gd name="f392" fmla="*/ f309 1 f174"/>
              <a:gd name="f393" fmla="*/ f310 1 f175"/>
              <a:gd name="f394" fmla="*/ f311 1 f174"/>
              <a:gd name="f395" fmla="*/ f312 1 f175"/>
              <a:gd name="f396" fmla="*/ f313 1 f175"/>
              <a:gd name="f397" fmla="*/ f314 1 f174"/>
              <a:gd name="f398" fmla="*/ f315 1 f175"/>
              <a:gd name="f399" fmla="*/ f316 1 f174"/>
              <a:gd name="f400" fmla="*/ f317 1 f175"/>
              <a:gd name="f401" fmla="*/ f318 1 f174"/>
              <a:gd name="f402" fmla="*/ f319 1 f175"/>
              <a:gd name="f403" fmla="*/ f320 1 f174"/>
              <a:gd name="f404" fmla="*/ f321 1 f175"/>
              <a:gd name="f405" fmla="*/ f322 1 f174"/>
              <a:gd name="f406" fmla="*/ f323 1 f175"/>
              <a:gd name="f407" fmla="*/ f324 1 f174"/>
              <a:gd name="f408" fmla="*/ f325 1 f175"/>
              <a:gd name="f409" fmla="*/ f326 1 f175"/>
              <a:gd name="f410" fmla="*/ f327 1 f175"/>
              <a:gd name="f411" fmla="*/ f328 1 f174"/>
              <a:gd name="f412" fmla="*/ f329 1 f175"/>
              <a:gd name="f413" fmla="*/ f330 1 f174"/>
              <a:gd name="f414" fmla="*/ f331 1 f174"/>
              <a:gd name="f415" fmla="*/ f332 1 f175"/>
              <a:gd name="f416" fmla="*/ f333 1 f174"/>
              <a:gd name="f417" fmla="*/ f334 1 f175"/>
              <a:gd name="f418" fmla="*/ f335 f165 1"/>
              <a:gd name="f419" fmla="*/ f336 f165 1"/>
              <a:gd name="f420" fmla="*/ f338 f166 1"/>
              <a:gd name="f421" fmla="*/ f337 f166 1"/>
              <a:gd name="f422" fmla="*/ f339 f165 1"/>
              <a:gd name="f423" fmla="*/ f340 f166 1"/>
              <a:gd name="f424" fmla="*/ f341 f165 1"/>
              <a:gd name="f425" fmla="*/ f342 f166 1"/>
              <a:gd name="f426" fmla="*/ f343 f165 1"/>
              <a:gd name="f427" fmla="*/ f344 f166 1"/>
              <a:gd name="f428" fmla="*/ f345 f165 1"/>
              <a:gd name="f429" fmla="*/ f346 f166 1"/>
              <a:gd name="f430" fmla="*/ f347 f165 1"/>
              <a:gd name="f431" fmla="*/ f348 f166 1"/>
              <a:gd name="f432" fmla="*/ f349 f165 1"/>
              <a:gd name="f433" fmla="*/ f350 f166 1"/>
              <a:gd name="f434" fmla="*/ f351 f165 1"/>
              <a:gd name="f435" fmla="*/ f352 f166 1"/>
              <a:gd name="f436" fmla="*/ f353 f165 1"/>
              <a:gd name="f437" fmla="*/ f354 f166 1"/>
              <a:gd name="f438" fmla="*/ f355 f165 1"/>
              <a:gd name="f439" fmla="*/ f356 f166 1"/>
              <a:gd name="f440" fmla="*/ f357 f165 1"/>
              <a:gd name="f441" fmla="*/ f358 f166 1"/>
              <a:gd name="f442" fmla="*/ f359 f165 1"/>
              <a:gd name="f443" fmla="*/ f360 f166 1"/>
              <a:gd name="f444" fmla="*/ f361 f165 1"/>
              <a:gd name="f445" fmla="*/ f362 f166 1"/>
              <a:gd name="f446" fmla="*/ f363 f165 1"/>
              <a:gd name="f447" fmla="*/ f364 f166 1"/>
              <a:gd name="f448" fmla="*/ f365 f165 1"/>
              <a:gd name="f449" fmla="*/ f366 f166 1"/>
              <a:gd name="f450" fmla="*/ f367 f165 1"/>
              <a:gd name="f451" fmla="*/ f368 f166 1"/>
              <a:gd name="f452" fmla="*/ f369 f165 1"/>
              <a:gd name="f453" fmla="*/ f370 f166 1"/>
              <a:gd name="f454" fmla="*/ f371 f165 1"/>
              <a:gd name="f455" fmla="*/ f372 f166 1"/>
              <a:gd name="f456" fmla="*/ f373 f165 1"/>
              <a:gd name="f457" fmla="*/ f374 f166 1"/>
              <a:gd name="f458" fmla="*/ f375 f165 1"/>
              <a:gd name="f459" fmla="*/ f376 f166 1"/>
              <a:gd name="f460" fmla="*/ f377 f165 1"/>
              <a:gd name="f461" fmla="*/ f378 f166 1"/>
              <a:gd name="f462" fmla="*/ f379 f165 1"/>
              <a:gd name="f463" fmla="*/ f380 f166 1"/>
              <a:gd name="f464" fmla="*/ f381 f165 1"/>
              <a:gd name="f465" fmla="*/ f382 f166 1"/>
              <a:gd name="f466" fmla="*/ f383 f165 1"/>
              <a:gd name="f467" fmla="*/ f384 f166 1"/>
              <a:gd name="f468" fmla="*/ f385 f165 1"/>
              <a:gd name="f469" fmla="*/ f386 f166 1"/>
              <a:gd name="f470" fmla="*/ f387 f165 1"/>
              <a:gd name="f471" fmla="*/ f388 f166 1"/>
              <a:gd name="f472" fmla="*/ f389 f165 1"/>
              <a:gd name="f473" fmla="*/ f390 f166 1"/>
              <a:gd name="f474" fmla="*/ f391 f166 1"/>
              <a:gd name="f475" fmla="*/ f392 f165 1"/>
              <a:gd name="f476" fmla="*/ f393 f166 1"/>
              <a:gd name="f477" fmla="*/ f394 f165 1"/>
              <a:gd name="f478" fmla="*/ f395 f166 1"/>
              <a:gd name="f479" fmla="*/ f396 f166 1"/>
              <a:gd name="f480" fmla="*/ f397 f165 1"/>
              <a:gd name="f481" fmla="*/ f398 f166 1"/>
              <a:gd name="f482" fmla="*/ f399 f165 1"/>
              <a:gd name="f483" fmla="*/ f400 f166 1"/>
              <a:gd name="f484" fmla="*/ f401 f165 1"/>
              <a:gd name="f485" fmla="*/ f402 f166 1"/>
              <a:gd name="f486" fmla="*/ f403 f165 1"/>
              <a:gd name="f487" fmla="*/ f404 f166 1"/>
              <a:gd name="f488" fmla="*/ f405 f165 1"/>
              <a:gd name="f489" fmla="*/ f406 f166 1"/>
              <a:gd name="f490" fmla="*/ f407 f165 1"/>
              <a:gd name="f491" fmla="*/ f408 f166 1"/>
              <a:gd name="f492" fmla="*/ f409 f166 1"/>
              <a:gd name="f493" fmla="*/ f410 f166 1"/>
              <a:gd name="f494" fmla="*/ f411 f165 1"/>
              <a:gd name="f495" fmla="*/ f412 f166 1"/>
              <a:gd name="f496" fmla="*/ f413 f165 1"/>
              <a:gd name="f497" fmla="*/ f414 f165 1"/>
              <a:gd name="f498" fmla="*/ f415 f166 1"/>
              <a:gd name="f499" fmla="*/ f416 f165 1"/>
              <a:gd name="f500" fmla="*/ f417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5">
                <a:pos x="f422" y="f423"/>
              </a:cxn>
              <a:cxn ang="f255">
                <a:pos x="f424" y="f425"/>
              </a:cxn>
              <a:cxn ang="f255">
                <a:pos x="f426" y="f427"/>
              </a:cxn>
              <a:cxn ang="f255">
                <a:pos x="f428" y="f429"/>
              </a:cxn>
              <a:cxn ang="f255">
                <a:pos x="f430" y="f431"/>
              </a:cxn>
              <a:cxn ang="f255">
                <a:pos x="f432" y="f433"/>
              </a:cxn>
              <a:cxn ang="f255">
                <a:pos x="f434" y="f435"/>
              </a:cxn>
              <a:cxn ang="f255">
                <a:pos x="f436" y="f437"/>
              </a:cxn>
              <a:cxn ang="f255">
                <a:pos x="f438" y="f439"/>
              </a:cxn>
              <a:cxn ang="f255">
                <a:pos x="f440" y="f441"/>
              </a:cxn>
              <a:cxn ang="f255">
                <a:pos x="f442" y="f443"/>
              </a:cxn>
              <a:cxn ang="f255">
                <a:pos x="f444" y="f445"/>
              </a:cxn>
              <a:cxn ang="f255">
                <a:pos x="f446" y="f447"/>
              </a:cxn>
              <a:cxn ang="f255">
                <a:pos x="f448" y="f449"/>
              </a:cxn>
              <a:cxn ang="f255">
                <a:pos x="f450" y="f451"/>
              </a:cxn>
              <a:cxn ang="f255">
                <a:pos x="f452" y="f453"/>
              </a:cxn>
              <a:cxn ang="f255">
                <a:pos x="f454" y="f455"/>
              </a:cxn>
              <a:cxn ang="f255">
                <a:pos x="f456" y="f457"/>
              </a:cxn>
              <a:cxn ang="f255">
                <a:pos x="f458" y="f459"/>
              </a:cxn>
              <a:cxn ang="f255">
                <a:pos x="f460" y="f461"/>
              </a:cxn>
              <a:cxn ang="f255">
                <a:pos x="f462" y="f463"/>
              </a:cxn>
              <a:cxn ang="f255">
                <a:pos x="f464" y="f465"/>
              </a:cxn>
              <a:cxn ang="f255">
                <a:pos x="f466" y="f467"/>
              </a:cxn>
              <a:cxn ang="f255">
                <a:pos x="f468" y="f469"/>
              </a:cxn>
              <a:cxn ang="f255">
                <a:pos x="f470" y="f471"/>
              </a:cxn>
              <a:cxn ang="f255">
                <a:pos x="f472" y="f473"/>
              </a:cxn>
              <a:cxn ang="f255">
                <a:pos x="f426" y="f474"/>
              </a:cxn>
              <a:cxn ang="f255">
                <a:pos x="f475" y="f476"/>
              </a:cxn>
              <a:cxn ang="f255">
                <a:pos x="f477" y="f478"/>
              </a:cxn>
              <a:cxn ang="f255">
                <a:pos x="f460" y="f479"/>
              </a:cxn>
              <a:cxn ang="f255">
                <a:pos x="f477" y="f478"/>
              </a:cxn>
              <a:cxn ang="f255">
                <a:pos x="f480" y="f481"/>
              </a:cxn>
              <a:cxn ang="f255">
                <a:pos x="f482" y="f483"/>
              </a:cxn>
              <a:cxn ang="f255">
                <a:pos x="f484" y="f485"/>
              </a:cxn>
              <a:cxn ang="f255">
                <a:pos x="f486" y="f487"/>
              </a:cxn>
              <a:cxn ang="f255">
                <a:pos x="f484" y="f485"/>
              </a:cxn>
              <a:cxn ang="f255">
                <a:pos x="f488" y="f489"/>
              </a:cxn>
              <a:cxn ang="f255">
                <a:pos x="f490" y="f491"/>
              </a:cxn>
              <a:cxn ang="f255">
                <a:pos x="f456" y="f492"/>
              </a:cxn>
              <a:cxn ang="f255">
                <a:pos x="f477" y="f493"/>
              </a:cxn>
              <a:cxn ang="f255">
                <a:pos x="f494" y="f495"/>
              </a:cxn>
              <a:cxn ang="f255">
                <a:pos x="f496" y="f431"/>
              </a:cxn>
              <a:cxn ang="f255">
                <a:pos x="f494" y="f495"/>
              </a:cxn>
              <a:cxn ang="f255">
                <a:pos x="f497" y="f498"/>
              </a:cxn>
              <a:cxn ang="f255">
                <a:pos x="f499" y="f500"/>
              </a:cxn>
            </a:cxnLst>
            <a:rect l="f418" t="f421" r="f419" b="f420"/>
            <a:pathLst>
              <a:path w="182" h="1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9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6"/>
                  <a:pt x="f2" y="f26"/>
                  <a:pt x="f28" y="f24"/>
                </a:cubicBezTo>
                <a:cubicBezTo>
                  <a:pt x="f6" y="f24"/>
                  <a:pt x="f6" y="f29"/>
                  <a:pt x="f28" y="f30"/>
                </a:cubicBezTo>
                <a:cubicBezTo>
                  <a:pt x="f20" y="f31"/>
                  <a:pt x="f32" y="f15"/>
                  <a:pt x="f33" y="f34"/>
                </a:cubicBezTo>
                <a:cubicBezTo>
                  <a:pt x="f35" y="f36"/>
                  <a:pt x="f37" y="f38"/>
                  <a:pt x="f39" y="f34"/>
                </a:cubicBezTo>
                <a:cubicBezTo>
                  <a:pt x="f12" y="f40"/>
                  <a:pt x="f41" y="f42"/>
                  <a:pt x="f10" y="f43"/>
                </a:cubicBezTo>
                <a:cubicBezTo>
                  <a:pt x="f44" y="f15"/>
                  <a:pt x="f45" y="f42"/>
                  <a:pt x="f46" y="f47"/>
                </a:cubicBezTo>
                <a:cubicBezTo>
                  <a:pt x="f48" y="f49"/>
                  <a:pt x="f48" y="f49"/>
                  <a:pt x="f48" y="f49"/>
                </a:cubicBezTo>
                <a:cubicBezTo>
                  <a:pt x="f50" y="f36"/>
                  <a:pt x="f12" y="f51"/>
                  <a:pt x="f52" y="f53"/>
                </a:cubicBezTo>
                <a:cubicBezTo>
                  <a:pt x="f54" y="f55"/>
                  <a:pt x="f56" y="f55"/>
                  <a:pt x="f14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46"/>
                  <a:pt x="f21" y="f65"/>
                  <a:pt x="f62" y="f66"/>
                </a:cubicBezTo>
                <a:cubicBezTo>
                  <a:pt x="f67" y="f68"/>
                  <a:pt x="f69" y="f54"/>
                  <a:pt x="f58" y="f70"/>
                </a:cubicBezTo>
                <a:cubicBezTo>
                  <a:pt x="f16" y="f71"/>
                  <a:pt x="f72" y="f73"/>
                  <a:pt x="f69" y="f69"/>
                </a:cubicBezTo>
                <a:cubicBezTo>
                  <a:pt x="f73" y="f74"/>
                  <a:pt x="f75" y="f16"/>
                  <a:pt x="f76" y="f73"/>
                </a:cubicBezTo>
                <a:cubicBezTo>
                  <a:pt x="f39" y="f77"/>
                  <a:pt x="f12" y="f18"/>
                  <a:pt x="f78" y="f62"/>
                </a:cubicBezTo>
                <a:cubicBezTo>
                  <a:pt x="f65" y="f64"/>
                  <a:pt x="f48" y="f64"/>
                  <a:pt x="f63" y="f79"/>
                </a:cubicBezTo>
                <a:cubicBezTo>
                  <a:pt x="f61" y="f69"/>
                  <a:pt x="f80" y="f71"/>
                  <a:pt x="f81" y="f52"/>
                </a:cubicBezTo>
                <a:cubicBezTo>
                  <a:pt x="f82" y="f12"/>
                  <a:pt x="f36" y="f41"/>
                  <a:pt x="f40" y="f83"/>
                </a:cubicBezTo>
                <a:cubicBezTo>
                  <a:pt x="f47" y="f48"/>
                  <a:pt x="f84" y="f85"/>
                  <a:pt x="f86" y="f65"/>
                </a:cubicBezTo>
                <a:cubicBezTo>
                  <a:pt x="f42" y="f50"/>
                  <a:pt x="f40" y="f12"/>
                  <a:pt x="f34" y="f54"/>
                </a:cubicBezTo>
                <a:cubicBezTo>
                  <a:pt x="f87" y="f56"/>
                  <a:pt x="f87" y="f14"/>
                  <a:pt x="f34" y="f88"/>
                </a:cubicBezTo>
                <a:cubicBezTo>
                  <a:pt x="f89" y="f67"/>
                  <a:pt x="f90" y="f91"/>
                  <a:pt x="f92" y="f93"/>
                </a:cubicBezTo>
                <a:cubicBezTo>
                  <a:pt x="f94" y="f7"/>
                  <a:pt x="f95" y="f7"/>
                  <a:pt x="f96" y="f93"/>
                </a:cubicBezTo>
                <a:cubicBezTo>
                  <a:pt x="f97" y="f98"/>
                  <a:pt x="f99" y="f23"/>
                  <a:pt x="f100" y="f67"/>
                </a:cubicBezTo>
                <a:cubicBezTo>
                  <a:pt x="f5" y="f32"/>
                  <a:pt x="f5" y="f101"/>
                  <a:pt x="f100" y="f73"/>
                </a:cubicBezTo>
                <a:cubicBezTo>
                  <a:pt x="f102" y="f103"/>
                  <a:pt x="f104" y="f48"/>
                  <a:pt x="f105" y="f106"/>
                </a:cubicBezTo>
                <a:cubicBezTo>
                  <a:pt x="f107" y="f108"/>
                  <a:pt x="f29" y="f108"/>
                  <a:pt x="f109" y="f106"/>
                </a:cubicBezTo>
                <a:cubicBezTo>
                  <a:pt x="f11" y="f57"/>
                  <a:pt x="f110" y="f61"/>
                  <a:pt x="f13" y="f46"/>
                </a:cubicBezTo>
                <a:cubicBezTo>
                  <a:pt x="f111" y="f8"/>
                  <a:pt x="f89" y="f61"/>
                  <a:pt x="f43" y="f59"/>
                </a:cubicBezTo>
                <a:cubicBezTo>
                  <a:pt x="f112" y="f113"/>
                  <a:pt x="f109" y="f114"/>
                  <a:pt x="f26" y="f40"/>
                </a:cubicBezTo>
                <a:cubicBezTo>
                  <a:pt x="f92" y="f36"/>
                  <a:pt x="f115" y="f116"/>
                  <a:pt x="f104" y="f42"/>
                </a:cubicBezTo>
                <a:cubicBezTo>
                  <a:pt x="f117" y="f15"/>
                  <a:pt x="f118" y="f43"/>
                  <a:pt x="f119" y="f89"/>
                </a:cubicBezTo>
                <a:cubicBezTo>
                  <a:pt x="f120" y="f121"/>
                  <a:pt x="f102" y="f122"/>
                  <a:pt x="f97" y="f109"/>
                </a:cubicBezTo>
                <a:cubicBezTo>
                  <a:pt x="f123" y="f124"/>
                  <a:pt x="f125" y="f30"/>
                  <a:pt x="f125" y="f29"/>
                </a:cubicBezTo>
                <a:cubicBezTo>
                  <a:pt x="f126" y="f92"/>
                  <a:pt x="f127" y="f128"/>
                  <a:pt x="f125" y="f96"/>
                </a:cubicBezTo>
                <a:cubicBezTo>
                  <a:pt x="f118" y="f118"/>
                  <a:pt x="f104" y="f123"/>
                  <a:pt x="f115" y="f129"/>
                </a:cubicBezTo>
                <a:cubicBezTo>
                  <a:pt x="f92" y="f127"/>
                  <a:pt x="f105" y="f127"/>
                  <a:pt x="f22" y="f129"/>
                </a:cubicBezTo>
                <a:cubicBezTo>
                  <a:pt x="f130" y="f120"/>
                  <a:pt x="f30" y="f125"/>
                  <a:pt x="f109" y="f97"/>
                </a:cubicBezTo>
                <a:cubicBezTo>
                  <a:pt x="f110" y="f129"/>
                  <a:pt x="f17" y="f131"/>
                  <a:pt x="f132" y="f133"/>
                </a:cubicBezTo>
                <a:cubicBezTo>
                  <a:pt x="f86" y="f134"/>
                  <a:pt x="f42" y="f135"/>
                  <a:pt x="f49" y="f136"/>
                </a:cubicBezTo>
                <a:cubicBezTo>
                  <a:pt x="f34" y="f137"/>
                  <a:pt x="f38" y="f92"/>
                  <a:pt x="f138" y="f26"/>
                </a:cubicBezTo>
                <a:cubicBezTo>
                  <a:pt x="f38" y="f9"/>
                  <a:pt x="f114" y="f30"/>
                  <a:pt x="f139" y="f140"/>
                </a:cubicBezTo>
                <a:cubicBezTo>
                  <a:pt x="f141" y="f110"/>
                  <a:pt x="f106" y="f142"/>
                  <a:pt x="f59" y="f86"/>
                </a:cubicBezTo>
                <a:cubicBezTo>
                  <a:pt x="f61" y="f89"/>
                  <a:pt x="f8" y="f111"/>
                  <a:pt x="f83" y="f13"/>
                </a:cubicBezTo>
                <a:cubicBezTo>
                  <a:pt x="f61" y="f110"/>
                  <a:pt x="f80" y="f11"/>
                  <a:pt x="f81" y="f124"/>
                </a:cubicBezTo>
                <a:cubicBezTo>
                  <a:pt x="f108" y="f130"/>
                  <a:pt x="f108" y="f107"/>
                  <a:pt x="f81" y="f105"/>
                </a:cubicBezTo>
                <a:cubicBezTo>
                  <a:pt x="f45" y="f135"/>
                  <a:pt x="f52" y="f129"/>
                  <a:pt x="f58" y="f143"/>
                </a:cubicBezTo>
                <a:cubicBezTo>
                  <a:pt x="f101" y="f5"/>
                  <a:pt x="f32" y="f5"/>
                  <a:pt x="f18" y="f143"/>
                </a:cubicBezTo>
                <a:cubicBezTo>
                  <a:pt x="f144" y="f145"/>
                  <a:pt x="f25" y="f146"/>
                  <a:pt x="f2" y="f131"/>
                </a:cubicBezTo>
                <a:cubicBezTo>
                  <a:pt x="f6" y="f125"/>
                  <a:pt x="f28" y="f133"/>
                  <a:pt x="f28" y="f118"/>
                </a:cubicBezTo>
                <a:cubicBezTo>
                  <a:pt x="f147" y="f118"/>
                  <a:pt x="f25" y="f134"/>
                  <a:pt x="f148" y="f149"/>
                </a:cubicBezTo>
                <a:cubicBezTo>
                  <a:pt x="f150" y="f125"/>
                  <a:pt x="f74" y="f129"/>
                  <a:pt x="f32" y="f151"/>
                </a:cubicBezTo>
                <a:cubicBezTo>
                  <a:pt x="f76" y="f133"/>
                  <a:pt x="f41" y="f115"/>
                  <a:pt x="f8" y="f9"/>
                </a:cubicBezTo>
                <a:close/>
                <a:moveTo>
                  <a:pt x="f22" y="f152"/>
                </a:moveTo>
                <a:cubicBezTo>
                  <a:pt x="f115" y="f50"/>
                  <a:pt x="f133" y="f76"/>
                  <a:pt x="f99" y="f69"/>
                </a:cubicBezTo>
                <a:cubicBezTo>
                  <a:pt x="f125" y="f79"/>
                  <a:pt x="f153" y="f148"/>
                  <a:pt x="f115" y="f6"/>
                </a:cubicBezTo>
                <a:cubicBezTo>
                  <a:pt x="f22" y="f20"/>
                  <a:pt x="f110" y="f77"/>
                  <a:pt x="f15" y="f70"/>
                </a:cubicBezTo>
                <a:cubicBezTo>
                  <a:pt x="f17" y="f12"/>
                  <a:pt x="f19" y="f65"/>
                  <a:pt x="f22" y="f152"/>
                </a:cubicBezTo>
                <a:close/>
                <a:moveTo>
                  <a:pt x="f48" y="f139"/>
                </a:moveTo>
                <a:cubicBezTo>
                  <a:pt x="f55" y="f38"/>
                  <a:pt x="f82" y="f15"/>
                  <a:pt x="f154" y="f31"/>
                </a:cubicBezTo>
                <a:cubicBezTo>
                  <a:pt x="f40" y="f155"/>
                  <a:pt x="f155" y="f40"/>
                  <a:pt x="f121" y="f156"/>
                </a:cubicBezTo>
                <a:cubicBezTo>
                  <a:pt x="f15" y="f82"/>
                  <a:pt x="f38" y="f55"/>
                  <a:pt x="f51" y="f48"/>
                </a:cubicBezTo>
                <a:cubicBezTo>
                  <a:pt x="f157" y="f59"/>
                  <a:pt x="f59" y="f108"/>
                  <a:pt x="f48" y="f139"/>
                </a:cubicBezTo>
                <a:close/>
                <a:moveTo>
                  <a:pt x="f31" y="f135"/>
                </a:moveTo>
                <a:cubicBezTo>
                  <a:pt x="f29" y="f92"/>
                  <a:pt x="f92" y="f29"/>
                  <a:pt x="f104" y="f112"/>
                </a:cubicBezTo>
                <a:cubicBezTo>
                  <a:pt x="f136" y="f13"/>
                  <a:pt x="f115" y="f111"/>
                  <a:pt x="f158" y="f132"/>
                </a:cubicBezTo>
                <a:cubicBezTo>
                  <a:pt x="f9" y="f159"/>
                  <a:pt x="f122" y="f22"/>
                  <a:pt x="f43" y="f158"/>
                </a:cubicBezTo>
                <a:cubicBezTo>
                  <a:pt x="f111" y="f115"/>
                  <a:pt x="f13" y="f136"/>
                  <a:pt x="f31" y="f135"/>
                </a:cubicBezTo>
                <a:close/>
                <a:moveTo>
                  <a:pt x="f44" y="f101"/>
                </a:moveTo>
                <a:cubicBezTo>
                  <a:pt x="f12" y="f14"/>
                  <a:pt x="f35" y="f12"/>
                  <a:pt x="f69" y="f44"/>
                </a:cubicBezTo>
                <a:cubicBezTo>
                  <a:pt x="f76" y="f8"/>
                  <a:pt x="f54" y="f83"/>
                  <a:pt x="f85" y="f160"/>
                </a:cubicBezTo>
                <a:cubicBezTo>
                  <a:pt x="f83" y="f39"/>
                  <a:pt x="f46" y="f71"/>
                  <a:pt x="f44" y="f101"/>
                </a:cubicBezTo>
                <a:close/>
                <a:moveTo>
                  <a:pt x="f161" y="f119"/>
                </a:moveTo>
                <a:cubicBezTo>
                  <a:pt x="f137" y="f135"/>
                  <a:pt x="f135" y="f115"/>
                  <a:pt x="f119" y="f128"/>
                </a:cubicBezTo>
                <a:cubicBezTo>
                  <a:pt x="f118" y="f105"/>
                  <a:pt x="f134" y="f26"/>
                  <a:pt x="f117" y="f24"/>
                </a:cubicBezTo>
                <a:cubicBezTo>
                  <a:pt x="f115" y="f92"/>
                  <a:pt x="f128" y="f95"/>
                  <a:pt x="f22" y="f153"/>
                </a:cubicBezTo>
                <a:cubicBezTo>
                  <a:pt x="f24" y="f118"/>
                  <a:pt x="f105" y="f149"/>
                  <a:pt x="f161" y="f119"/>
                </a:cubicBezTo>
                <a:close/>
                <a:moveTo>
                  <a:pt x="f86" y="f124"/>
                </a:moveTo>
                <a:cubicBezTo>
                  <a:pt x="f17" y="f122"/>
                  <a:pt x="f122" y="f17"/>
                  <a:pt x="f124" y="f155"/>
                </a:cubicBezTo>
                <a:cubicBezTo>
                  <a:pt x="f90" y="f15"/>
                  <a:pt x="f11" y="f42"/>
                  <a:pt x="f19" y="f47"/>
                </a:cubicBezTo>
                <a:cubicBezTo>
                  <a:pt x="f13" y="f132"/>
                  <a:pt x="f43" y="f121"/>
                  <a:pt x="f138" y="f11"/>
                </a:cubicBezTo>
                <a:cubicBezTo>
                  <a:pt x="f42" y="f140"/>
                  <a:pt x="f15" y="f109"/>
                  <a:pt x="f86" y="f124"/>
                </a:cubicBezTo>
                <a:close/>
                <a:moveTo>
                  <a:pt x="f66" y="f81"/>
                </a:moveTo>
                <a:cubicBezTo>
                  <a:pt x="f48" y="f162"/>
                  <a:pt x="f61" y="f48"/>
                  <a:pt x="f163" y="f10"/>
                </a:cubicBezTo>
                <a:cubicBezTo>
                  <a:pt x="f152" y="f78"/>
                  <a:pt x="f83" y="f66"/>
                  <a:pt x="f10" y="f83"/>
                </a:cubicBezTo>
                <a:cubicBezTo>
                  <a:pt x="f78" y="f61"/>
                  <a:pt x="f50" y="f57"/>
                  <a:pt x="f66" y="f81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0681E89-51A2-44D5-80B2-8ACF320F1D0E}"/>
              </a:ext>
            </a:extLst>
          </p:cNvPr>
          <p:cNvSpPr/>
          <p:nvPr/>
        </p:nvSpPr>
        <p:spPr>
          <a:xfrm>
            <a:off x="5092705" y="2020888"/>
            <a:ext cx="784226" cy="784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122"/>
              <a:gd name="f8" fmla="val 141"/>
              <a:gd name="f9" fmla="val 101"/>
              <a:gd name="f10" fmla="val 136"/>
              <a:gd name="f11" fmla="val 90"/>
              <a:gd name="f12" fmla="val 144"/>
              <a:gd name="f13" fmla="val 158"/>
              <a:gd name="f14" fmla="val 161"/>
              <a:gd name="f15" fmla="val 112"/>
              <a:gd name="f16" fmla="val 163"/>
              <a:gd name="f17" fmla="val 167"/>
              <a:gd name="f18" fmla="val 137"/>
              <a:gd name="f19" fmla="val 172"/>
              <a:gd name="f20" fmla="val 179"/>
              <a:gd name="f21" fmla="val 195"/>
              <a:gd name="f22" fmla="val 202"/>
              <a:gd name="f23" fmla="val 210"/>
              <a:gd name="f24" fmla="val 218"/>
              <a:gd name="f25" fmla="val 220"/>
              <a:gd name="f26" fmla="val 138"/>
              <a:gd name="f27" fmla="val 222"/>
              <a:gd name="f28" fmla="val 134"/>
              <a:gd name="f29" fmla="val 132"/>
              <a:gd name="f30" fmla="val 131"/>
              <a:gd name="f31" fmla="val 209"/>
              <a:gd name="f32" fmla="val 200"/>
              <a:gd name="f33" fmla="val 191"/>
              <a:gd name="f34" fmla="val 185"/>
              <a:gd name="f35" fmla="val 129"/>
              <a:gd name="f36" fmla="val 124"/>
              <a:gd name="f37" fmla="val 178"/>
              <a:gd name="f38" fmla="val 114"/>
              <a:gd name="f39" fmla="val 174"/>
              <a:gd name="f40" fmla="val 104"/>
              <a:gd name="f41" fmla="val 171"/>
              <a:gd name="f42" fmla="val 95"/>
              <a:gd name="f43" fmla="val 169"/>
              <a:gd name="f44" fmla="val 93"/>
              <a:gd name="f45" fmla="val 168"/>
              <a:gd name="f46" fmla="val 170"/>
              <a:gd name="f47" fmla="val 88"/>
              <a:gd name="f48" fmla="val 77"/>
              <a:gd name="f49" fmla="val 181"/>
              <a:gd name="f50" fmla="val 64"/>
              <a:gd name="f51" fmla="val 53"/>
              <a:gd name="f52" fmla="val 51"/>
              <a:gd name="f53" fmla="val 48"/>
              <a:gd name="f54" fmla="val 47"/>
              <a:gd name="f55" fmla="val 37"/>
              <a:gd name="f56" fmla="val 27"/>
              <a:gd name="f57" fmla="val 17"/>
              <a:gd name="f58" fmla="val 12"/>
              <a:gd name="f59" fmla="val 10"/>
              <a:gd name="f60" fmla="val 184"/>
              <a:gd name="f61" fmla="val 190"/>
              <a:gd name="f62" fmla="val 199"/>
              <a:gd name="f63" fmla="val 9"/>
              <a:gd name="f64" fmla="val 6"/>
              <a:gd name="f65" fmla="val 5"/>
              <a:gd name="f66" fmla="val 3"/>
              <a:gd name="f67" fmla="val 1"/>
              <a:gd name="f68" fmla="val 207"/>
              <a:gd name="f69" fmla="val 197"/>
              <a:gd name="f70" fmla="val 186"/>
              <a:gd name="f71" fmla="val 177"/>
              <a:gd name="f72" fmla="val 7"/>
              <a:gd name="f73" fmla="val 15"/>
              <a:gd name="f74" fmla="val 26"/>
              <a:gd name="f75" fmla="val 164"/>
              <a:gd name="f76" fmla="val 38"/>
              <a:gd name="f77" fmla="val 52"/>
              <a:gd name="f78" fmla="val 157"/>
              <a:gd name="f79" fmla="val 155"/>
              <a:gd name="f80" fmla="val 152"/>
              <a:gd name="f81" fmla="val 49"/>
              <a:gd name="f82" fmla="val 150"/>
              <a:gd name="f83" fmla="val 35"/>
              <a:gd name="f84" fmla="val 121"/>
              <a:gd name="f85" fmla="val 34"/>
              <a:gd name="f86" fmla="val 105"/>
              <a:gd name="f87" fmla="val 33"/>
              <a:gd name="f88" fmla="val 36"/>
              <a:gd name="f89" fmla="val 86"/>
              <a:gd name="f90" fmla="val 44"/>
              <a:gd name="f91" fmla="val 79"/>
              <a:gd name="f92" fmla="val 46"/>
              <a:gd name="f93" fmla="val 78"/>
              <a:gd name="f94" fmla="val 74"/>
              <a:gd name="f95" fmla="val 71"/>
              <a:gd name="f96" fmla="val 56"/>
              <a:gd name="f97" fmla="val 41"/>
              <a:gd name="f98" fmla="val 72"/>
              <a:gd name="f99" fmla="val 113"/>
              <a:gd name="f100" fmla="val 2"/>
              <a:gd name="f101" fmla="val 4"/>
              <a:gd name="f102" fmla="val 142"/>
              <a:gd name="f103" fmla="val 94"/>
              <a:gd name="f104" fmla="val 61"/>
              <a:gd name="f105" fmla="val 57"/>
              <a:gd name="f106" fmla="val 14"/>
              <a:gd name="f107" fmla="val 42"/>
              <a:gd name="f108" fmla="val 58"/>
              <a:gd name="f109" fmla="val 63"/>
              <a:gd name="f110" fmla="val 69"/>
              <a:gd name="f111" fmla="val 75"/>
              <a:gd name="f112" fmla="val 96"/>
              <a:gd name="f113" fmla="val 73"/>
              <a:gd name="f114" fmla="val 106"/>
              <a:gd name="f115" fmla="val 115"/>
              <a:gd name="f116" fmla="val 120"/>
              <a:gd name="f117" fmla="val 125"/>
              <a:gd name="f118" fmla="val 103"/>
              <a:gd name="f119" fmla="val 109"/>
              <a:gd name="f120" fmla="val 130"/>
              <a:gd name="f121" fmla="val 140"/>
              <a:gd name="f122" fmla="val 139"/>
              <a:gd name="f123" fmla="val 135"/>
              <a:gd name="f124" fmla="val 165"/>
              <a:gd name="f125" fmla="val 188"/>
              <a:gd name="f126" fmla="val 216"/>
              <a:gd name="f127" fmla="val 126"/>
              <a:gd name="f128" fmla="val 29"/>
              <a:gd name="f129" fmla="val 212"/>
              <a:gd name="f130" fmla="val 175"/>
              <a:gd name="f131" fmla="val 173"/>
              <a:gd name="f132" fmla="val 203"/>
              <a:gd name="f133" fmla="val 23"/>
              <a:gd name="f134" fmla="val 55"/>
              <a:gd name="f135" fmla="val 87"/>
              <a:gd name="f136" fmla="val 119"/>
              <a:gd name="f137" fmla="val 215"/>
              <a:gd name="f138" fmla="val 204"/>
              <a:gd name="f139" fmla="val 162"/>
              <a:gd name="f140" fmla="val 149"/>
              <a:gd name="f141" fmla="val 151"/>
              <a:gd name="f142" fmla="val 133"/>
              <a:gd name="f143" fmla="val 153"/>
              <a:gd name="f144" fmla="val 154"/>
              <a:gd name="f145" fmla="val 148"/>
              <a:gd name="f146" fmla="val 146"/>
              <a:gd name="f147" fmla="val 143"/>
              <a:gd name="f148" fmla="val 62"/>
              <a:gd name="f149" fmla="val 111"/>
              <a:gd name="f150" fmla="val 128"/>
              <a:gd name="f151" fmla="val 91"/>
              <a:gd name="f152" fmla="val 97"/>
              <a:gd name="f153" fmla="val 117"/>
              <a:gd name="f154" fmla="val 116"/>
              <a:gd name="f155" fmla="val 70"/>
              <a:gd name="f156" fmla="val 98"/>
              <a:gd name="f157" fmla="val 99"/>
              <a:gd name="f158" fmla="val 80"/>
              <a:gd name="f159" fmla="val 65"/>
              <a:gd name="f160" fmla="val 85"/>
              <a:gd name="f161" fmla="val 66"/>
              <a:gd name="f162" fmla="val 110"/>
              <a:gd name="f163" fmla="val 81"/>
              <a:gd name="f164" fmla="val 68"/>
              <a:gd name="f165" fmla="val 60"/>
              <a:gd name="f166" fmla="val 166"/>
              <a:gd name="f167" fmla="val 54"/>
              <a:gd name="f168" fmla="+- 0 0 -90"/>
              <a:gd name="f169" fmla="*/ f3 1 225"/>
              <a:gd name="f170" fmla="*/ f4 1 225"/>
              <a:gd name="f171" fmla="val f5"/>
              <a:gd name="f172" fmla="val f6"/>
              <a:gd name="f173" fmla="*/ f168 f0 1"/>
              <a:gd name="f174" fmla="+- f172 0 f171"/>
              <a:gd name="f175" fmla="*/ f173 1 f2"/>
              <a:gd name="f176" fmla="*/ f174 1 225"/>
              <a:gd name="f177" fmla="*/ 90 f174 1"/>
              <a:gd name="f178" fmla="*/ 158 f174 1"/>
              <a:gd name="f179" fmla="*/ 141 f174 1"/>
              <a:gd name="f180" fmla="*/ 195 f174 1"/>
              <a:gd name="f181" fmla="*/ 136 f174 1"/>
              <a:gd name="f182" fmla="*/ 225 f174 1"/>
              <a:gd name="f183" fmla="*/ 131 f174 1"/>
              <a:gd name="f184" fmla="*/ 191 f174 1"/>
              <a:gd name="f185" fmla="*/ 95 f174 1"/>
              <a:gd name="f186" fmla="*/ 169 f174 1"/>
              <a:gd name="f187" fmla="*/ 53 f174 1"/>
              <a:gd name="f188" fmla="*/ 171 f174 1"/>
              <a:gd name="f189" fmla="*/ 17 f174 1"/>
              <a:gd name="f190" fmla="*/ 178 f174 1"/>
              <a:gd name="f191" fmla="*/ 10 f174 1"/>
              <a:gd name="f192" fmla="*/ 218 f174 1"/>
              <a:gd name="f193" fmla="*/ 1 f174 1"/>
              <a:gd name="f194" fmla="*/ 15 f174 1"/>
              <a:gd name="f195" fmla="*/ 49 f174 1"/>
              <a:gd name="f196" fmla="*/ 150 f174 1"/>
              <a:gd name="f197" fmla="*/ 44 f174 1"/>
              <a:gd name="f198" fmla="*/ 79 f174 1"/>
              <a:gd name="f199" fmla="*/ 47 f174 1"/>
              <a:gd name="f200" fmla="*/ 26 f174 1"/>
              <a:gd name="f201" fmla="*/ 134 f174 1"/>
              <a:gd name="f202" fmla="*/ 0 f174 1"/>
              <a:gd name="f203" fmla="*/ 9 f174 1"/>
              <a:gd name="f204" fmla="*/ 57 f174 1"/>
              <a:gd name="f205" fmla="*/ 27 f174 1"/>
              <a:gd name="f206" fmla="*/ 75 f174 1"/>
              <a:gd name="f207" fmla="*/ 74 f174 1"/>
              <a:gd name="f208" fmla="*/ 103 f174 1"/>
              <a:gd name="f209" fmla="*/ 132 f174 1"/>
              <a:gd name="f210" fmla="*/ 142 f174 1"/>
              <a:gd name="f211" fmla="*/ 165 f174 1"/>
              <a:gd name="f212" fmla="*/ 216 f174 1"/>
              <a:gd name="f213" fmla="*/ 115 f174 1"/>
              <a:gd name="f214" fmla="*/ 197 f174 1"/>
              <a:gd name="f215" fmla="*/ 170 f174 1"/>
              <a:gd name="f216" fmla="*/ 4 f174 1"/>
              <a:gd name="f217" fmla="*/ 203 f174 1"/>
              <a:gd name="f218" fmla="*/ 119 f174 1"/>
              <a:gd name="f219" fmla="*/ 177 f174 1"/>
              <a:gd name="f220" fmla="*/ 140 f174 1"/>
              <a:gd name="f221" fmla="*/ 130 f174 1"/>
              <a:gd name="f222" fmla="*/ 153 f174 1"/>
              <a:gd name="f223" fmla="*/ 122 f174 1"/>
              <a:gd name="f224" fmla="*/ 52 f174 1"/>
              <a:gd name="f225" fmla="*/ 112 f174 1"/>
              <a:gd name="f226" fmla="*/ 135 f174 1"/>
              <a:gd name="f227" fmla="*/ 96 f174 1"/>
              <a:gd name="f228" fmla="*/ 121 f174 1"/>
              <a:gd name="f229" fmla="*/ 62 f174 1"/>
              <a:gd name="f230" fmla="*/ 65 f174 1"/>
              <a:gd name="f231" fmla="*/ 85 f174 1"/>
              <a:gd name="f232" fmla="*/ 81 f174 1"/>
              <a:gd name="f233" fmla="*/ 63 f174 1"/>
              <a:gd name="f234" fmla="*/ 167 f174 1"/>
              <a:gd name="f235" fmla="*/ 105 f174 1"/>
              <a:gd name="f236" fmla="+- f175 0 f1"/>
              <a:gd name="f237" fmla="*/ f177 1 225"/>
              <a:gd name="f238" fmla="*/ f178 1 225"/>
              <a:gd name="f239" fmla="*/ f179 1 225"/>
              <a:gd name="f240" fmla="*/ f180 1 225"/>
              <a:gd name="f241" fmla="*/ f181 1 225"/>
              <a:gd name="f242" fmla="*/ f182 1 225"/>
              <a:gd name="f243" fmla="*/ f183 1 225"/>
              <a:gd name="f244" fmla="*/ f184 1 225"/>
              <a:gd name="f245" fmla="*/ f185 1 225"/>
              <a:gd name="f246" fmla="*/ f186 1 225"/>
              <a:gd name="f247" fmla="*/ f187 1 225"/>
              <a:gd name="f248" fmla="*/ f188 1 225"/>
              <a:gd name="f249" fmla="*/ f189 1 225"/>
              <a:gd name="f250" fmla="*/ f190 1 225"/>
              <a:gd name="f251" fmla="*/ f191 1 225"/>
              <a:gd name="f252" fmla="*/ f192 1 225"/>
              <a:gd name="f253" fmla="*/ f193 1 225"/>
              <a:gd name="f254" fmla="*/ f194 1 225"/>
              <a:gd name="f255" fmla="*/ f195 1 225"/>
              <a:gd name="f256" fmla="*/ f196 1 225"/>
              <a:gd name="f257" fmla="*/ f197 1 225"/>
              <a:gd name="f258" fmla="*/ f198 1 225"/>
              <a:gd name="f259" fmla="*/ f199 1 225"/>
              <a:gd name="f260" fmla="*/ f200 1 225"/>
              <a:gd name="f261" fmla="*/ f201 1 225"/>
              <a:gd name="f262" fmla="*/ f202 1 225"/>
              <a:gd name="f263" fmla="*/ f203 1 225"/>
              <a:gd name="f264" fmla="*/ f204 1 225"/>
              <a:gd name="f265" fmla="*/ f205 1 225"/>
              <a:gd name="f266" fmla="*/ f206 1 225"/>
              <a:gd name="f267" fmla="*/ f207 1 225"/>
              <a:gd name="f268" fmla="*/ f208 1 225"/>
              <a:gd name="f269" fmla="*/ f209 1 225"/>
              <a:gd name="f270" fmla="*/ f210 1 225"/>
              <a:gd name="f271" fmla="*/ f211 1 225"/>
              <a:gd name="f272" fmla="*/ f212 1 225"/>
              <a:gd name="f273" fmla="*/ f213 1 225"/>
              <a:gd name="f274" fmla="*/ f214 1 225"/>
              <a:gd name="f275" fmla="*/ f215 1 225"/>
              <a:gd name="f276" fmla="*/ f216 1 225"/>
              <a:gd name="f277" fmla="*/ f217 1 225"/>
              <a:gd name="f278" fmla="*/ f218 1 225"/>
              <a:gd name="f279" fmla="*/ f219 1 225"/>
              <a:gd name="f280" fmla="*/ f220 1 225"/>
              <a:gd name="f281" fmla="*/ f221 1 225"/>
              <a:gd name="f282" fmla="*/ f222 1 225"/>
              <a:gd name="f283" fmla="*/ f223 1 225"/>
              <a:gd name="f284" fmla="*/ f224 1 225"/>
              <a:gd name="f285" fmla="*/ f225 1 225"/>
              <a:gd name="f286" fmla="*/ f226 1 225"/>
              <a:gd name="f287" fmla="*/ f227 1 225"/>
              <a:gd name="f288" fmla="*/ f228 1 225"/>
              <a:gd name="f289" fmla="*/ f229 1 225"/>
              <a:gd name="f290" fmla="*/ f230 1 225"/>
              <a:gd name="f291" fmla="*/ f231 1 225"/>
              <a:gd name="f292" fmla="*/ f232 1 225"/>
              <a:gd name="f293" fmla="*/ f233 1 225"/>
              <a:gd name="f294" fmla="*/ f234 1 225"/>
              <a:gd name="f295" fmla="*/ f235 1 225"/>
              <a:gd name="f296" fmla="*/ 0 1 f176"/>
              <a:gd name="f297" fmla="*/ f172 1 f176"/>
              <a:gd name="f298" fmla="*/ f237 1 f176"/>
              <a:gd name="f299" fmla="*/ f238 1 f176"/>
              <a:gd name="f300" fmla="*/ f239 1 f176"/>
              <a:gd name="f301" fmla="*/ f240 1 f176"/>
              <a:gd name="f302" fmla="*/ f241 1 f176"/>
              <a:gd name="f303" fmla="*/ f242 1 f176"/>
              <a:gd name="f304" fmla="*/ f243 1 f176"/>
              <a:gd name="f305" fmla="*/ f244 1 f176"/>
              <a:gd name="f306" fmla="*/ f245 1 f176"/>
              <a:gd name="f307" fmla="*/ f246 1 f176"/>
              <a:gd name="f308" fmla="*/ f247 1 f176"/>
              <a:gd name="f309" fmla="*/ f248 1 f176"/>
              <a:gd name="f310" fmla="*/ f249 1 f176"/>
              <a:gd name="f311" fmla="*/ f250 1 f176"/>
              <a:gd name="f312" fmla="*/ f251 1 f176"/>
              <a:gd name="f313" fmla="*/ f252 1 f176"/>
              <a:gd name="f314" fmla="*/ f253 1 f176"/>
              <a:gd name="f315" fmla="*/ f254 1 f176"/>
              <a:gd name="f316" fmla="*/ f255 1 f176"/>
              <a:gd name="f317" fmla="*/ f256 1 f176"/>
              <a:gd name="f318" fmla="*/ f257 1 f176"/>
              <a:gd name="f319" fmla="*/ f258 1 f176"/>
              <a:gd name="f320" fmla="*/ f259 1 f176"/>
              <a:gd name="f321" fmla="*/ f260 1 f176"/>
              <a:gd name="f322" fmla="*/ f261 1 f176"/>
              <a:gd name="f323" fmla="*/ f262 1 f176"/>
              <a:gd name="f324" fmla="*/ f263 1 f176"/>
              <a:gd name="f325" fmla="*/ f264 1 f176"/>
              <a:gd name="f326" fmla="*/ f265 1 f176"/>
              <a:gd name="f327" fmla="*/ f266 1 f176"/>
              <a:gd name="f328" fmla="*/ f267 1 f176"/>
              <a:gd name="f329" fmla="*/ f268 1 f176"/>
              <a:gd name="f330" fmla="*/ f269 1 f176"/>
              <a:gd name="f331" fmla="*/ f270 1 f176"/>
              <a:gd name="f332" fmla="*/ f271 1 f176"/>
              <a:gd name="f333" fmla="*/ f272 1 f176"/>
              <a:gd name="f334" fmla="*/ f273 1 f176"/>
              <a:gd name="f335" fmla="*/ f274 1 f176"/>
              <a:gd name="f336" fmla="*/ f275 1 f176"/>
              <a:gd name="f337" fmla="*/ f276 1 f176"/>
              <a:gd name="f338" fmla="*/ f277 1 f176"/>
              <a:gd name="f339" fmla="*/ f278 1 f176"/>
              <a:gd name="f340" fmla="*/ f279 1 f176"/>
              <a:gd name="f341" fmla="*/ f280 1 f176"/>
              <a:gd name="f342" fmla="*/ f281 1 f176"/>
              <a:gd name="f343" fmla="*/ f282 1 f176"/>
              <a:gd name="f344" fmla="*/ f283 1 f176"/>
              <a:gd name="f345" fmla="*/ f284 1 f176"/>
              <a:gd name="f346" fmla="*/ f285 1 f176"/>
              <a:gd name="f347" fmla="*/ f286 1 f176"/>
              <a:gd name="f348" fmla="*/ f287 1 f176"/>
              <a:gd name="f349" fmla="*/ f288 1 f176"/>
              <a:gd name="f350" fmla="*/ f289 1 f176"/>
              <a:gd name="f351" fmla="*/ f290 1 f176"/>
              <a:gd name="f352" fmla="*/ f291 1 f176"/>
              <a:gd name="f353" fmla="*/ f292 1 f176"/>
              <a:gd name="f354" fmla="*/ f293 1 f176"/>
              <a:gd name="f355" fmla="*/ f294 1 f176"/>
              <a:gd name="f356" fmla="*/ f295 1 f176"/>
              <a:gd name="f357" fmla="*/ f296 f169 1"/>
              <a:gd name="f358" fmla="*/ f297 f169 1"/>
              <a:gd name="f359" fmla="*/ f297 f170 1"/>
              <a:gd name="f360" fmla="*/ f296 f170 1"/>
              <a:gd name="f361" fmla="*/ f298 f169 1"/>
              <a:gd name="f362" fmla="*/ f299 f170 1"/>
              <a:gd name="f363" fmla="*/ f300 f169 1"/>
              <a:gd name="f364" fmla="*/ f301 f170 1"/>
              <a:gd name="f365" fmla="*/ f302 f169 1"/>
              <a:gd name="f366" fmla="*/ f303 f170 1"/>
              <a:gd name="f367" fmla="*/ f304 f169 1"/>
              <a:gd name="f368" fmla="*/ f305 f170 1"/>
              <a:gd name="f369" fmla="*/ f306 f169 1"/>
              <a:gd name="f370" fmla="*/ f307 f170 1"/>
              <a:gd name="f371" fmla="*/ f308 f169 1"/>
              <a:gd name="f372" fmla="*/ f309 f170 1"/>
              <a:gd name="f373" fmla="*/ f310 f169 1"/>
              <a:gd name="f374" fmla="*/ f311 f170 1"/>
              <a:gd name="f375" fmla="*/ f312 f169 1"/>
              <a:gd name="f376" fmla="*/ f313 f170 1"/>
              <a:gd name="f377" fmla="*/ f314 f169 1"/>
              <a:gd name="f378" fmla="*/ f315 f169 1"/>
              <a:gd name="f379" fmla="*/ f316 f169 1"/>
              <a:gd name="f380" fmla="*/ f317 f170 1"/>
              <a:gd name="f381" fmla="*/ f318 f169 1"/>
              <a:gd name="f382" fmla="*/ f319 f170 1"/>
              <a:gd name="f383" fmla="*/ f320 f169 1"/>
              <a:gd name="f384" fmla="*/ f321 f170 1"/>
              <a:gd name="f385" fmla="*/ f322 f169 1"/>
              <a:gd name="f386" fmla="*/ f323 f170 1"/>
              <a:gd name="f387" fmla="*/ f324 f170 1"/>
              <a:gd name="f388" fmla="*/ f325 f169 1"/>
              <a:gd name="f389" fmla="*/ f326 f170 1"/>
              <a:gd name="f390" fmla="*/ f327 f169 1"/>
              <a:gd name="f391" fmla="*/ f328 f170 1"/>
              <a:gd name="f392" fmla="*/ f329 f169 1"/>
              <a:gd name="f393" fmla="*/ f304 f170 1"/>
              <a:gd name="f394" fmla="*/ f330 f169 1"/>
              <a:gd name="f395" fmla="*/ f331 f170 1"/>
              <a:gd name="f396" fmla="*/ f332 f169 1"/>
              <a:gd name="f397" fmla="*/ f333 f169 1"/>
              <a:gd name="f398" fmla="*/ f334 f170 1"/>
              <a:gd name="f399" fmla="*/ f335 f169 1"/>
              <a:gd name="f400" fmla="*/ f336 f169 1"/>
              <a:gd name="f401" fmla="*/ f337 f170 1"/>
              <a:gd name="f402" fmla="*/ f338 f169 1"/>
              <a:gd name="f403" fmla="*/ f303 f169 1"/>
              <a:gd name="f404" fmla="*/ f339 f170 1"/>
              <a:gd name="f405" fmla="*/ f340 f169 1"/>
              <a:gd name="f406" fmla="*/ f341 f170 1"/>
              <a:gd name="f407" fmla="*/ f342 f169 1"/>
              <a:gd name="f408" fmla="*/ f343 f170 1"/>
              <a:gd name="f409" fmla="*/ f344 f169 1"/>
              <a:gd name="f410" fmla="*/ f300 f170 1"/>
              <a:gd name="f411" fmla="*/ f345 f169 1"/>
              <a:gd name="f412" fmla="*/ f346 f170 1"/>
              <a:gd name="f413" fmla="*/ f347 f170 1"/>
              <a:gd name="f414" fmla="*/ f348 f169 1"/>
              <a:gd name="f415" fmla="*/ f349 f170 1"/>
              <a:gd name="f416" fmla="*/ f350 f169 1"/>
              <a:gd name="f417" fmla="*/ f329 f170 1"/>
              <a:gd name="f418" fmla="*/ f351 f169 1"/>
              <a:gd name="f419" fmla="*/ f352 f170 1"/>
              <a:gd name="f420" fmla="*/ f353 f169 1"/>
              <a:gd name="f421" fmla="*/ f354 f169 1"/>
              <a:gd name="f422" fmla="*/ f355 f170 1"/>
              <a:gd name="f423" fmla="*/ f356 f1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6">
                <a:pos x="f361" y="f362"/>
              </a:cxn>
              <a:cxn ang="f236">
                <a:pos x="f363" y="f364"/>
              </a:cxn>
              <a:cxn ang="f236">
                <a:pos x="f365" y="f366"/>
              </a:cxn>
              <a:cxn ang="f236">
                <a:pos x="f367" y="f368"/>
              </a:cxn>
              <a:cxn ang="f236">
                <a:pos x="f369" y="f370"/>
              </a:cxn>
              <a:cxn ang="f236">
                <a:pos x="f371" y="f372"/>
              </a:cxn>
              <a:cxn ang="f236">
                <a:pos x="f373" y="f374"/>
              </a:cxn>
              <a:cxn ang="f236">
                <a:pos x="f375" y="f376"/>
              </a:cxn>
              <a:cxn ang="f236">
                <a:pos x="f377" y="f376"/>
              </a:cxn>
              <a:cxn ang="f236">
                <a:pos x="f378" y="f370"/>
              </a:cxn>
              <a:cxn ang="f236">
                <a:pos x="f379" y="f380"/>
              </a:cxn>
              <a:cxn ang="f236">
                <a:pos x="f381" y="f382"/>
              </a:cxn>
              <a:cxn ang="f236">
                <a:pos x="f383" y="f384"/>
              </a:cxn>
              <a:cxn ang="f236">
                <a:pos x="f385" y="f386"/>
              </a:cxn>
              <a:cxn ang="f236">
                <a:pos x="f385" y="f387"/>
              </a:cxn>
              <a:cxn ang="f236">
                <a:pos x="f388" y="f389"/>
              </a:cxn>
              <a:cxn ang="f236">
                <a:pos x="f390" y="f391"/>
              </a:cxn>
              <a:cxn ang="f236">
                <a:pos x="f392" y="f393"/>
              </a:cxn>
              <a:cxn ang="f236">
                <a:pos x="f394" y="f395"/>
              </a:cxn>
              <a:cxn ang="f236">
                <a:pos x="f396" y="f393"/>
              </a:cxn>
              <a:cxn ang="f236">
                <a:pos x="f397" y="f398"/>
              </a:cxn>
              <a:cxn ang="f236">
                <a:pos x="f399" y="f387"/>
              </a:cxn>
              <a:cxn ang="f236">
                <a:pos x="f400" y="f401"/>
              </a:cxn>
              <a:cxn ang="f236">
                <a:pos x="f402" y="f386"/>
              </a:cxn>
              <a:cxn ang="f236">
                <a:pos x="f403" y="f404"/>
              </a:cxn>
              <a:cxn ang="f236">
                <a:pos x="f405" y="f406"/>
              </a:cxn>
              <a:cxn ang="f236">
                <a:pos x="f407" y="f408"/>
              </a:cxn>
              <a:cxn ang="f236">
                <a:pos x="f409" y="f410"/>
              </a:cxn>
              <a:cxn ang="f236">
                <a:pos x="f411" y="f412"/>
              </a:cxn>
              <a:cxn ang="f236">
                <a:pos x="f379" y="f413"/>
              </a:cxn>
              <a:cxn ang="f236">
                <a:pos x="f414" y="f415"/>
              </a:cxn>
              <a:cxn ang="f236">
                <a:pos x="f416" y="f417"/>
              </a:cxn>
              <a:cxn ang="f236">
                <a:pos x="f418" y="f419"/>
              </a:cxn>
              <a:cxn ang="f236">
                <a:pos x="f420" y="f362"/>
              </a:cxn>
              <a:cxn ang="f236">
                <a:pos x="f421" y="f422"/>
              </a:cxn>
              <a:cxn ang="f236">
                <a:pos x="f420" y="f362"/>
              </a:cxn>
              <a:cxn ang="f236">
                <a:pos x="f381" y="f423"/>
              </a:cxn>
            </a:cxnLst>
            <a:rect l="f357" t="f360" r="f358" b="f359"/>
            <a:pathLst>
              <a:path w="225" h="225">
                <a:moveTo>
                  <a:pt x="f7" y="f8"/>
                </a:moveTo>
                <a:cubicBezTo>
                  <a:pt x="f9" y="f10"/>
                  <a:pt x="f11" y="f12"/>
                  <a:pt x="f11" y="f13"/>
                </a:cubicBezTo>
                <a:cubicBezTo>
                  <a:pt x="f9" y="f14"/>
                  <a:pt x="f15" y="f16"/>
                  <a:pt x="f7" y="f17"/>
                </a:cubicBezTo>
                <a:cubicBezTo>
                  <a:pt x="f18" y="f19"/>
                  <a:pt x="f8" y="f20"/>
                  <a:pt x="f8" y="f21"/>
                </a:cubicBezTo>
                <a:cubicBezTo>
                  <a:pt x="f8" y="f22"/>
                  <a:pt x="f8" y="f23"/>
                  <a:pt x="f8" y="f24"/>
                </a:cubicBezTo>
                <a:cubicBezTo>
                  <a:pt x="f8" y="f25"/>
                  <a:pt x="f26" y="f27"/>
                  <a:pt x="f10" y="f6"/>
                </a:cubicBezTo>
                <a:cubicBezTo>
                  <a:pt x="f28" y="f27"/>
                  <a:pt x="f29" y="f25"/>
                  <a:pt x="f29" y="f24"/>
                </a:cubicBezTo>
                <a:cubicBezTo>
                  <a:pt x="f30" y="f31"/>
                  <a:pt x="f30" y="f32"/>
                  <a:pt x="f30" y="f33"/>
                </a:cubicBezTo>
                <a:cubicBezTo>
                  <a:pt x="f29" y="f34"/>
                  <a:pt x="f35" y="f2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11" y="f46"/>
                  <a:pt x="f47" y="f41"/>
                </a:cubicBezTo>
                <a:cubicBezTo>
                  <a:pt x="f48" y="f49"/>
                  <a:pt x="f50" y="f49"/>
                  <a:pt x="f51" y="f41"/>
                </a:cubicBezTo>
                <a:cubicBezTo>
                  <a:pt x="f52" y="f46"/>
                  <a:pt x="f53" y="f45"/>
                  <a:pt x="f54" y="f43"/>
                </a:cubicBezTo>
                <a:cubicBezTo>
                  <a:pt x="f55" y="f41"/>
                  <a:pt x="f56" y="f39"/>
                  <a:pt x="f57" y="f37"/>
                </a:cubicBezTo>
                <a:cubicBezTo>
                  <a:pt x="f58" y="f2"/>
                  <a:pt x="f59" y="f60"/>
                  <a:pt x="f59" y="f61"/>
                </a:cubicBezTo>
                <a:cubicBezTo>
                  <a:pt x="f59" y="f62"/>
                  <a:pt x="f59" y="f31"/>
                  <a:pt x="f59" y="f24"/>
                </a:cubicBezTo>
                <a:cubicBezTo>
                  <a:pt x="f63" y="f25"/>
                  <a:pt x="f64" y="f27"/>
                  <a:pt x="f65" y="f6"/>
                </a:cubicBezTo>
                <a:cubicBezTo>
                  <a:pt x="f66" y="f27"/>
                  <a:pt x="f67" y="f25"/>
                  <a:pt x="f67" y="f24"/>
                </a:cubicBezTo>
                <a:cubicBezTo>
                  <a:pt x="f5" y="f68"/>
                  <a:pt x="f5" y="f69"/>
                  <a:pt x="f67" y="f70"/>
                </a:cubicBezTo>
                <a:cubicBezTo>
                  <a:pt x="f67" y="f71"/>
                  <a:pt x="f72" y="f19"/>
                  <a:pt x="f73" y="f43"/>
                </a:cubicBezTo>
                <a:cubicBezTo>
                  <a:pt x="f74" y="f75"/>
                  <a:pt x="f76" y="f14"/>
                  <a:pt x="f77" y="f78"/>
                </a:cubicBezTo>
                <a:cubicBezTo>
                  <a:pt x="f52" y="f79"/>
                  <a:pt x="f52" y="f80"/>
                  <a:pt x="f81" y="f82"/>
                </a:cubicBezTo>
                <a:cubicBezTo>
                  <a:pt x="f55" y="f18"/>
                  <a:pt x="f83" y="f84"/>
                  <a:pt x="f85" y="f86"/>
                </a:cubicBezTo>
                <a:cubicBezTo>
                  <a:pt x="f87" y="f42"/>
                  <a:pt x="f88" y="f89"/>
                  <a:pt x="f90" y="f91"/>
                </a:cubicBezTo>
                <a:cubicBezTo>
                  <a:pt x="f92" y="f93"/>
                  <a:pt x="f54" y="f94"/>
                  <a:pt x="f54" y="f95"/>
                </a:cubicBezTo>
                <a:cubicBezTo>
                  <a:pt x="f54" y="f96"/>
                  <a:pt x="f54" y="f97"/>
                  <a:pt x="f54" y="f74"/>
                </a:cubicBezTo>
                <a:cubicBezTo>
                  <a:pt x="f54" y="f63"/>
                  <a:pt x="f96" y="f5"/>
                  <a:pt x="f98" y="f5"/>
                </a:cubicBezTo>
                <a:cubicBezTo>
                  <a:pt x="f44" y="f5"/>
                  <a:pt x="f99" y="f5"/>
                  <a:pt x="f28" y="f5"/>
                </a:cubicBezTo>
                <a:cubicBezTo>
                  <a:pt x="f18" y="f5"/>
                  <a:pt x="f8" y="f100"/>
                  <a:pt x="f8" y="f101"/>
                </a:cubicBezTo>
                <a:cubicBezTo>
                  <a:pt x="f102" y="f59"/>
                  <a:pt x="f18" y="f63"/>
                  <a:pt x="f28" y="f63"/>
                </a:cubicBezTo>
                <a:cubicBezTo>
                  <a:pt x="f38" y="f63"/>
                  <a:pt x="f103" y="f63"/>
                  <a:pt x="f94" y="f63"/>
                </a:cubicBezTo>
                <a:cubicBezTo>
                  <a:pt x="f104" y="f63"/>
                  <a:pt x="f105" y="f106"/>
                  <a:pt x="f105" y="f56"/>
                </a:cubicBezTo>
                <a:cubicBezTo>
                  <a:pt x="f96" y="f107"/>
                  <a:pt x="f96" y="f108"/>
                  <a:pt x="f96" y="f94"/>
                </a:cubicBezTo>
                <a:cubicBezTo>
                  <a:pt x="f109" y="f94"/>
                  <a:pt x="f110" y="f94"/>
                  <a:pt x="f111" y="f94"/>
                </a:cubicBezTo>
                <a:cubicBezTo>
                  <a:pt x="f112" y="f113"/>
                  <a:pt x="f99" y="f11"/>
                  <a:pt x="f114" y="f115"/>
                </a:cubicBezTo>
                <a:cubicBezTo>
                  <a:pt x="f40" y="f116"/>
                  <a:pt x="f40" y="f117"/>
                  <a:pt x="f118" y="f30"/>
                </a:cubicBezTo>
                <a:cubicBezTo>
                  <a:pt x="f119" y="f30"/>
                  <a:pt x="f115" y="f30"/>
                  <a:pt x="f116" y="f30"/>
                </a:cubicBezTo>
                <a:cubicBezTo>
                  <a:pt x="f120" y="f30"/>
                  <a:pt x="f120" y="f30"/>
                  <a:pt x="f29" y="f102"/>
                </a:cubicBezTo>
                <a:cubicBezTo>
                  <a:pt x="f10" y="f121"/>
                  <a:pt x="f122" y="f26"/>
                  <a:pt x="f102" y="f18"/>
                </a:cubicBezTo>
                <a:cubicBezTo>
                  <a:pt x="f82" y="f123"/>
                  <a:pt x="f13" y="f29"/>
                  <a:pt x="f124" y="f30"/>
                </a:cubicBezTo>
                <a:cubicBezTo>
                  <a:pt x="f71" y="f120"/>
                  <a:pt x="f125" y="f30"/>
                  <a:pt x="f62" y="f30"/>
                </a:cubicBezTo>
                <a:cubicBezTo>
                  <a:pt x="f23" y="f29"/>
                  <a:pt x="f126" y="f127"/>
                  <a:pt x="f126" y="f115"/>
                </a:cubicBezTo>
                <a:cubicBezTo>
                  <a:pt x="f126" y="f89"/>
                  <a:pt x="f126" y="f108"/>
                  <a:pt x="f126" y="f128"/>
                </a:cubicBezTo>
                <a:cubicBezTo>
                  <a:pt x="f126" y="f106"/>
                  <a:pt x="f129" y="f63"/>
                  <a:pt x="f69" y="f63"/>
                </a:cubicBezTo>
                <a:cubicBezTo>
                  <a:pt x="f61" y="f63"/>
                  <a:pt x="f60" y="f59"/>
                  <a:pt x="f71" y="f63"/>
                </a:cubicBezTo>
                <a:cubicBezTo>
                  <a:pt x="f130" y="f63"/>
                  <a:pt x="f131" y="f64"/>
                  <a:pt x="f46" y="f101"/>
                </a:cubicBezTo>
                <a:cubicBezTo>
                  <a:pt x="f131" y="f66"/>
                  <a:pt x="f130" y="f5"/>
                  <a:pt x="f71" y="f5"/>
                </a:cubicBezTo>
                <a:cubicBezTo>
                  <a:pt x="f70" y="f5"/>
                  <a:pt x="f21" y="f5"/>
                  <a:pt x="f132" y="f5"/>
                </a:cubicBezTo>
                <a:cubicBezTo>
                  <a:pt x="f126" y="f67"/>
                  <a:pt x="f6" y="f59"/>
                  <a:pt x="f6" y="f133"/>
                </a:cubicBezTo>
                <a:cubicBezTo>
                  <a:pt x="f6" y="f134"/>
                  <a:pt x="f6" y="f135"/>
                  <a:pt x="f6" y="f136"/>
                </a:cubicBezTo>
                <a:cubicBezTo>
                  <a:pt x="f6" y="f35"/>
                  <a:pt x="f137" y="f122"/>
                  <a:pt x="f138" y="f121"/>
                </a:cubicBezTo>
                <a:cubicBezTo>
                  <a:pt x="f21" y="f121"/>
                  <a:pt x="f70" y="f8"/>
                  <a:pt x="f71" y="f121"/>
                </a:cubicBezTo>
                <a:cubicBezTo>
                  <a:pt x="f139" y="f26"/>
                  <a:pt x="f140" y="f102"/>
                  <a:pt x="f18" y="f82"/>
                </a:cubicBezTo>
                <a:cubicBezTo>
                  <a:pt x="f123" y="f141"/>
                  <a:pt x="f142" y="f80"/>
                  <a:pt x="f120" y="f143"/>
                </a:cubicBezTo>
                <a:cubicBezTo>
                  <a:pt x="f117" y="f79"/>
                  <a:pt x="f7" y="f144"/>
                  <a:pt x="f7" y="f145"/>
                </a:cubicBezTo>
                <a:cubicBezTo>
                  <a:pt x="f7" y="f146"/>
                  <a:pt x="f7" y="f147"/>
                  <a:pt x="f7" y="f8"/>
                </a:cubicBezTo>
                <a:close/>
                <a:moveTo>
                  <a:pt x="f148" y="f118"/>
                </a:moveTo>
                <a:cubicBezTo>
                  <a:pt x="f108" y="f114"/>
                  <a:pt x="f96" y="f149"/>
                  <a:pt x="f77" y="f15"/>
                </a:cubicBezTo>
                <a:cubicBezTo>
                  <a:pt x="f107" y="f115"/>
                  <a:pt x="f90" y="f84"/>
                  <a:pt x="f54" y="f150"/>
                </a:cubicBezTo>
                <a:cubicBezTo>
                  <a:pt x="f53" y="f120"/>
                  <a:pt x="f53" y="f29"/>
                  <a:pt x="f81" y="f123"/>
                </a:cubicBezTo>
                <a:cubicBezTo>
                  <a:pt x="f96" y="f82"/>
                  <a:pt x="f48" y="f144"/>
                  <a:pt x="f135" y="f102"/>
                </a:cubicBezTo>
                <a:cubicBezTo>
                  <a:pt x="f151" y="f10"/>
                  <a:pt x="f44" y="f150"/>
                  <a:pt x="f112" y="f84"/>
                </a:cubicBezTo>
                <a:cubicBezTo>
                  <a:pt x="f152" y="f153"/>
                  <a:pt x="f42" y="f115"/>
                  <a:pt x="f151" y="f154"/>
                </a:cubicBezTo>
                <a:cubicBezTo>
                  <a:pt x="f91" y="f154"/>
                  <a:pt x="f155" y="f149"/>
                  <a:pt x="f148" y="f118"/>
                </a:cubicBezTo>
                <a:close/>
                <a:moveTo>
                  <a:pt x="f156" y="f114"/>
                </a:moveTo>
                <a:cubicBezTo>
                  <a:pt x="f157" y="f47"/>
                  <a:pt x="f89" y="f158"/>
                  <a:pt x="f159" y="f160"/>
                </a:cubicBezTo>
                <a:cubicBezTo>
                  <a:pt x="f161" y="f9"/>
                  <a:pt x="f91" y="f162"/>
                  <a:pt x="f156" y="f114"/>
                </a:cubicBezTo>
                <a:close/>
                <a:moveTo>
                  <a:pt x="f163" y="f13"/>
                </a:moveTo>
                <a:cubicBezTo>
                  <a:pt x="f94" y="f13"/>
                  <a:pt x="f164" y="f13"/>
                  <a:pt x="f165" y="f13"/>
                </a:cubicBezTo>
                <a:cubicBezTo>
                  <a:pt x="f104" y="f139"/>
                  <a:pt x="f104" y="f124"/>
                  <a:pt x="f109" y="f17"/>
                </a:cubicBezTo>
                <a:cubicBezTo>
                  <a:pt x="f164" y="f41"/>
                  <a:pt x="f113" y="f46"/>
                  <a:pt x="f93" y="f17"/>
                </a:cubicBezTo>
                <a:cubicBezTo>
                  <a:pt x="f158" y="f166"/>
                  <a:pt x="f158" y="f139"/>
                  <a:pt x="f163" y="f13"/>
                </a:cubicBezTo>
                <a:close/>
                <a:moveTo>
                  <a:pt x="f167" y="f160"/>
                </a:moveTo>
                <a:cubicBezTo>
                  <a:pt x="f90" y="f11"/>
                  <a:pt x="f107" y="f103"/>
                  <a:pt x="f90" y="f86"/>
                </a:cubicBezTo>
                <a:cubicBezTo>
                  <a:pt x="f167" y="f9"/>
                  <a:pt x="f96" y="f152"/>
                  <a:pt x="f167" y="f16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D822B008-C0D3-4D32-A80B-460DFE1D95A6}"/>
              </a:ext>
            </a:extLst>
          </p:cNvPr>
          <p:cNvSpPr/>
          <p:nvPr/>
        </p:nvSpPr>
        <p:spPr>
          <a:xfrm>
            <a:off x="7005639" y="2020888"/>
            <a:ext cx="709610" cy="781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4"/>
              <a:gd name="f7" fmla="val 224"/>
              <a:gd name="f8" fmla="val 79"/>
              <a:gd name="f9" fmla="val 14"/>
              <a:gd name="f10" fmla="val 11"/>
              <a:gd name="f11" fmla="val 9"/>
              <a:gd name="f12" fmla="val 7"/>
              <a:gd name="f13" fmla="val 2"/>
              <a:gd name="f14" fmla="val 81"/>
              <a:gd name="f15" fmla="val 86"/>
              <a:gd name="f16" fmla="val 94"/>
              <a:gd name="f17" fmla="val 101"/>
              <a:gd name="f18" fmla="val 109"/>
              <a:gd name="f19" fmla="val 115"/>
              <a:gd name="f20" fmla="val 117"/>
              <a:gd name="f21" fmla="val 8"/>
              <a:gd name="f22" fmla="val 18"/>
              <a:gd name="f23" fmla="val 128"/>
              <a:gd name="f24" fmla="val 139"/>
              <a:gd name="f25" fmla="val 149"/>
              <a:gd name="f26" fmla="val 158"/>
              <a:gd name="f27" fmla="val 167"/>
              <a:gd name="f28" fmla="val 19"/>
              <a:gd name="f29" fmla="val 176"/>
              <a:gd name="f30" fmla="val 182"/>
              <a:gd name="f31" fmla="val 187"/>
              <a:gd name="f32" fmla="val 20"/>
              <a:gd name="f33" fmla="val 190"/>
              <a:gd name="f34" fmla="val 26"/>
              <a:gd name="f35" fmla="val 46"/>
              <a:gd name="f36" fmla="val 38"/>
              <a:gd name="f37" fmla="val 58"/>
              <a:gd name="f38" fmla="val 64"/>
              <a:gd name="f39" fmla="val 66"/>
              <a:gd name="f40" fmla="val 65"/>
              <a:gd name="f41" fmla="val 156"/>
              <a:gd name="f42" fmla="val 137"/>
              <a:gd name="f43" fmla="val 69"/>
              <a:gd name="f44" fmla="val 71"/>
              <a:gd name="f45" fmla="val 75"/>
              <a:gd name="f46" fmla="val 126"/>
              <a:gd name="f47" fmla="val 134"/>
              <a:gd name="f48" fmla="val 142"/>
              <a:gd name="f49" fmla="val 148"/>
              <a:gd name="f50" fmla="val 150"/>
              <a:gd name="f51" fmla="val 77"/>
              <a:gd name="f52" fmla="val 83"/>
              <a:gd name="f53" fmla="val 93"/>
              <a:gd name="f54" fmla="val 103"/>
              <a:gd name="f55" fmla="val 113"/>
              <a:gd name="f56" fmla="val 121"/>
              <a:gd name="f57" fmla="val 147"/>
              <a:gd name="f58" fmla="val 122"/>
              <a:gd name="f59" fmla="val 141"/>
              <a:gd name="f60" fmla="val 133"/>
              <a:gd name="f61" fmla="val 125"/>
              <a:gd name="f62" fmla="val 116"/>
              <a:gd name="f63" fmla="val 165"/>
              <a:gd name="f64" fmla="val 216"/>
              <a:gd name="f65" fmla="val 218"/>
              <a:gd name="f66" fmla="val 220"/>
              <a:gd name="f67" fmla="val 221"/>
              <a:gd name="f68" fmla="val 223"/>
              <a:gd name="f69" fmla="val 114"/>
              <a:gd name="f70" fmla="val 112"/>
              <a:gd name="f71" fmla="val 111"/>
              <a:gd name="f72" fmla="val 222"/>
              <a:gd name="f73" fmla="val 108"/>
              <a:gd name="f74" fmla="val 107"/>
              <a:gd name="f75" fmla="val 217"/>
              <a:gd name="f76" fmla="val 188"/>
              <a:gd name="f77" fmla="val 160"/>
              <a:gd name="f78" fmla="val 131"/>
              <a:gd name="f79" fmla="val 97"/>
              <a:gd name="f80" fmla="val 95"/>
              <a:gd name="f81" fmla="val 92"/>
              <a:gd name="f82" fmla="val 89"/>
              <a:gd name="f83" fmla="val 127"/>
              <a:gd name="f84" fmla="val 88"/>
              <a:gd name="f85" fmla="val 136"/>
              <a:gd name="f86" fmla="val 85"/>
              <a:gd name="f87" fmla="val 138"/>
              <a:gd name="f88" fmla="val 84"/>
              <a:gd name="f89" fmla="val 140"/>
              <a:gd name="f90" fmla="val 82"/>
              <a:gd name="f91" fmla="val 80"/>
              <a:gd name="f92" fmla="val 74"/>
              <a:gd name="f93" fmla="val 61"/>
              <a:gd name="f94" fmla="val 55"/>
              <a:gd name="f95" fmla="val 28"/>
              <a:gd name="f96" fmla="val 102"/>
              <a:gd name="f97" fmla="val 100"/>
              <a:gd name="f98" fmla="val 21"/>
              <a:gd name="f99" fmla="val 29"/>
              <a:gd name="f100" fmla="val 78"/>
              <a:gd name="f101" fmla="val 40"/>
              <a:gd name="f102" fmla="val 72"/>
              <a:gd name="f103" fmla="val 57"/>
              <a:gd name="f104" fmla="val 76"/>
              <a:gd name="f105" fmla="val 67"/>
              <a:gd name="f106" fmla="val 60"/>
              <a:gd name="f107" fmla="val 52"/>
              <a:gd name="f108" fmla="val 51"/>
              <a:gd name="f109" fmla="val 39"/>
              <a:gd name="f110" fmla="val 22"/>
              <a:gd name="f111" fmla="val 17"/>
              <a:gd name="f112" fmla="val 1"/>
              <a:gd name="f113" fmla="val 34"/>
              <a:gd name="f114" fmla="val 33"/>
              <a:gd name="f115" fmla="val 32"/>
              <a:gd name="f116" fmla="val 27"/>
              <a:gd name="f117" fmla="val 54"/>
              <a:gd name="f118" fmla="val 70"/>
              <a:gd name="f119" fmla="val 73"/>
              <a:gd name="f120" fmla="val 49"/>
              <a:gd name="f121" fmla="val 42"/>
              <a:gd name="f122" fmla="val 37"/>
              <a:gd name="f123" fmla="val 30"/>
              <a:gd name="f124" fmla="val 99"/>
              <a:gd name="f125" fmla="val 31"/>
              <a:gd name="f126" fmla="val 106"/>
              <a:gd name="f127" fmla="val 36"/>
              <a:gd name="f128" fmla="val 45"/>
              <a:gd name="f129" fmla="val 53"/>
              <a:gd name="f130" fmla="val 90"/>
              <a:gd name="f131" fmla="val 135"/>
              <a:gd name="f132" fmla="val 110"/>
              <a:gd name="f133" fmla="val 56"/>
              <a:gd name="f134" fmla="val 177"/>
              <a:gd name="f135" fmla="val 184"/>
              <a:gd name="f136" fmla="val 189"/>
              <a:gd name="f137" fmla="val 44"/>
              <a:gd name="f138" fmla="val 43"/>
              <a:gd name="f139" fmla="val 185"/>
              <a:gd name="f140" fmla="val 178"/>
              <a:gd name="f141" fmla="val 10"/>
              <a:gd name="f142" fmla="val 23"/>
              <a:gd name="f143" fmla="val 62"/>
              <a:gd name="f144" fmla="val 24"/>
              <a:gd name="f145" fmla="val 16"/>
              <a:gd name="f146" fmla="val 12"/>
              <a:gd name="f147" fmla="val 41"/>
              <a:gd name="f148" fmla="val 35"/>
              <a:gd name="f149" fmla="+- 0 0 -90"/>
              <a:gd name="f150" fmla="*/ f3 1 204"/>
              <a:gd name="f151" fmla="*/ f4 1 224"/>
              <a:gd name="f152" fmla="val f5"/>
              <a:gd name="f153" fmla="val f6"/>
              <a:gd name="f154" fmla="val f7"/>
              <a:gd name="f155" fmla="*/ f149 f0 1"/>
              <a:gd name="f156" fmla="+- f154 0 f152"/>
              <a:gd name="f157" fmla="+- f153 0 f152"/>
              <a:gd name="f158" fmla="*/ f155 1 f2"/>
              <a:gd name="f159" fmla="*/ f157 1 204"/>
              <a:gd name="f160" fmla="*/ f156 1 224"/>
              <a:gd name="f161" fmla="*/ 79 f157 1"/>
              <a:gd name="f162" fmla="*/ 7 f156 1"/>
              <a:gd name="f163" fmla="*/ 109 f157 1"/>
              <a:gd name="f164" fmla="*/ 0 f156 1"/>
              <a:gd name="f165" fmla="*/ 117 f157 1"/>
              <a:gd name="f166" fmla="*/ 18 f156 1"/>
              <a:gd name="f167" fmla="*/ 176 f157 1"/>
              <a:gd name="f168" fmla="*/ 190 f157 1"/>
              <a:gd name="f169" fmla="*/ 58 f156 1"/>
              <a:gd name="f170" fmla="*/ 65 f156 1"/>
              <a:gd name="f171" fmla="*/ 142 f157 1"/>
              <a:gd name="f172" fmla="*/ 75 f156 1"/>
              <a:gd name="f173" fmla="*/ 150 f157 1"/>
              <a:gd name="f174" fmla="*/ 113 f156 1"/>
              <a:gd name="f175" fmla="*/ 122 f156 1"/>
              <a:gd name="f176" fmla="*/ 216 f156 1"/>
              <a:gd name="f177" fmla="*/ 112 f157 1"/>
              <a:gd name="f178" fmla="*/ 224 f156 1"/>
              <a:gd name="f179" fmla="*/ 108 f157 1"/>
              <a:gd name="f180" fmla="*/ 217 f156 1"/>
              <a:gd name="f181" fmla="*/ 97 f157 1"/>
              <a:gd name="f182" fmla="*/ 121 f156 1"/>
              <a:gd name="f183" fmla="*/ 88 f157 1"/>
              <a:gd name="f184" fmla="*/ 134 f156 1"/>
              <a:gd name="f185" fmla="*/ 80 f157 1"/>
              <a:gd name="f186" fmla="*/ 64 f157 1"/>
              <a:gd name="f187" fmla="*/ 20 f157 1"/>
              <a:gd name="f188" fmla="*/ 102 f156 1"/>
              <a:gd name="f189" fmla="*/ 21 f157 1"/>
              <a:gd name="f190" fmla="*/ 92 f156 1"/>
              <a:gd name="f191" fmla="*/ 71 f157 1"/>
              <a:gd name="f192" fmla="*/ 51 f156 1"/>
              <a:gd name="f193" fmla="*/ 0 f157 1"/>
              <a:gd name="f194" fmla="*/ 34 f156 1"/>
              <a:gd name="f195" fmla="*/ 22 f157 1"/>
              <a:gd name="f196" fmla="*/ 14 f156 1"/>
              <a:gd name="f197" fmla="*/ 49 f157 1"/>
              <a:gd name="f198" fmla="*/ 84 f156 1"/>
              <a:gd name="f199" fmla="*/ 31 f157 1"/>
              <a:gd name="f200" fmla="*/ 100 f156 1"/>
              <a:gd name="f201" fmla="*/ 67 f157 1"/>
              <a:gd name="f202" fmla="*/ 140 f157 1"/>
              <a:gd name="f203" fmla="*/ 109 f156 1"/>
              <a:gd name="f204" fmla="*/ 56 f156 1"/>
              <a:gd name="f205" fmla="*/ 189 f157 1"/>
              <a:gd name="f206" fmla="*/ 44 f156 1"/>
              <a:gd name="f207" fmla="*/ 165 f157 1"/>
              <a:gd name="f208" fmla="*/ 28 f156 1"/>
              <a:gd name="f209" fmla="*/ 89 f157 1"/>
              <a:gd name="f210" fmla="*/ 10 f156 1"/>
              <a:gd name="f211" fmla="*/ 107 f157 1"/>
              <a:gd name="f212" fmla="*/ 74 f156 1"/>
              <a:gd name="f213" fmla="*/ 23 f156 1"/>
              <a:gd name="f214" fmla="*/ 12 f157 1"/>
              <a:gd name="f215" fmla="*/ 33 f156 1"/>
              <a:gd name="f216" fmla="*/ 60 f157 1"/>
              <a:gd name="f217" fmla="*/ 42 f156 1"/>
              <a:gd name="f218" fmla="+- f158 0 f1"/>
              <a:gd name="f219" fmla="*/ f161 1 204"/>
              <a:gd name="f220" fmla="*/ f162 1 224"/>
              <a:gd name="f221" fmla="*/ f163 1 204"/>
              <a:gd name="f222" fmla="*/ f164 1 224"/>
              <a:gd name="f223" fmla="*/ f165 1 204"/>
              <a:gd name="f224" fmla="*/ f166 1 224"/>
              <a:gd name="f225" fmla="*/ f167 1 204"/>
              <a:gd name="f226" fmla="*/ f168 1 204"/>
              <a:gd name="f227" fmla="*/ f169 1 224"/>
              <a:gd name="f228" fmla="*/ f170 1 224"/>
              <a:gd name="f229" fmla="*/ f171 1 204"/>
              <a:gd name="f230" fmla="*/ f172 1 224"/>
              <a:gd name="f231" fmla="*/ f173 1 204"/>
              <a:gd name="f232" fmla="*/ f174 1 224"/>
              <a:gd name="f233" fmla="*/ f175 1 224"/>
              <a:gd name="f234" fmla="*/ f176 1 224"/>
              <a:gd name="f235" fmla="*/ f177 1 204"/>
              <a:gd name="f236" fmla="*/ f178 1 224"/>
              <a:gd name="f237" fmla="*/ f179 1 204"/>
              <a:gd name="f238" fmla="*/ f180 1 224"/>
              <a:gd name="f239" fmla="*/ f181 1 204"/>
              <a:gd name="f240" fmla="*/ f182 1 224"/>
              <a:gd name="f241" fmla="*/ f183 1 204"/>
              <a:gd name="f242" fmla="*/ f184 1 224"/>
              <a:gd name="f243" fmla="*/ f185 1 204"/>
              <a:gd name="f244" fmla="*/ f186 1 204"/>
              <a:gd name="f245" fmla="*/ f187 1 204"/>
              <a:gd name="f246" fmla="*/ f188 1 224"/>
              <a:gd name="f247" fmla="*/ f189 1 204"/>
              <a:gd name="f248" fmla="*/ f190 1 224"/>
              <a:gd name="f249" fmla="*/ f191 1 204"/>
              <a:gd name="f250" fmla="*/ f192 1 224"/>
              <a:gd name="f251" fmla="*/ f193 1 204"/>
              <a:gd name="f252" fmla="*/ f194 1 224"/>
              <a:gd name="f253" fmla="*/ f195 1 204"/>
              <a:gd name="f254" fmla="*/ f196 1 224"/>
              <a:gd name="f255" fmla="*/ f197 1 204"/>
              <a:gd name="f256" fmla="*/ f198 1 224"/>
              <a:gd name="f257" fmla="*/ f199 1 204"/>
              <a:gd name="f258" fmla="*/ f200 1 224"/>
              <a:gd name="f259" fmla="*/ f201 1 204"/>
              <a:gd name="f260" fmla="*/ f202 1 204"/>
              <a:gd name="f261" fmla="*/ f203 1 224"/>
              <a:gd name="f262" fmla="*/ f204 1 224"/>
              <a:gd name="f263" fmla="*/ f205 1 204"/>
              <a:gd name="f264" fmla="*/ f206 1 224"/>
              <a:gd name="f265" fmla="*/ f207 1 204"/>
              <a:gd name="f266" fmla="*/ f208 1 224"/>
              <a:gd name="f267" fmla="*/ f209 1 204"/>
              <a:gd name="f268" fmla="*/ f210 1 224"/>
              <a:gd name="f269" fmla="*/ f211 1 204"/>
              <a:gd name="f270" fmla="*/ f212 1 224"/>
              <a:gd name="f271" fmla="*/ f213 1 224"/>
              <a:gd name="f272" fmla="*/ f214 1 204"/>
              <a:gd name="f273" fmla="*/ f215 1 224"/>
              <a:gd name="f274" fmla="*/ f216 1 204"/>
              <a:gd name="f275" fmla="*/ f217 1 224"/>
              <a:gd name="f276" fmla="*/ 0 1 f159"/>
              <a:gd name="f277" fmla="*/ f153 1 f159"/>
              <a:gd name="f278" fmla="*/ 0 1 f160"/>
              <a:gd name="f279" fmla="*/ f154 1 f160"/>
              <a:gd name="f280" fmla="*/ f219 1 f159"/>
              <a:gd name="f281" fmla="*/ f220 1 f160"/>
              <a:gd name="f282" fmla="*/ f221 1 f159"/>
              <a:gd name="f283" fmla="*/ f222 1 f160"/>
              <a:gd name="f284" fmla="*/ f223 1 f159"/>
              <a:gd name="f285" fmla="*/ f224 1 f160"/>
              <a:gd name="f286" fmla="*/ f225 1 f159"/>
              <a:gd name="f287" fmla="*/ f226 1 f159"/>
              <a:gd name="f288" fmla="*/ f227 1 f160"/>
              <a:gd name="f289" fmla="*/ f228 1 f160"/>
              <a:gd name="f290" fmla="*/ f229 1 f159"/>
              <a:gd name="f291" fmla="*/ f230 1 f160"/>
              <a:gd name="f292" fmla="*/ f231 1 f159"/>
              <a:gd name="f293" fmla="*/ f232 1 f160"/>
              <a:gd name="f294" fmla="*/ f233 1 f160"/>
              <a:gd name="f295" fmla="*/ f234 1 f160"/>
              <a:gd name="f296" fmla="*/ f235 1 f159"/>
              <a:gd name="f297" fmla="*/ f236 1 f160"/>
              <a:gd name="f298" fmla="*/ f237 1 f159"/>
              <a:gd name="f299" fmla="*/ f238 1 f160"/>
              <a:gd name="f300" fmla="*/ f239 1 f159"/>
              <a:gd name="f301" fmla="*/ f240 1 f160"/>
              <a:gd name="f302" fmla="*/ f241 1 f159"/>
              <a:gd name="f303" fmla="*/ f242 1 f160"/>
              <a:gd name="f304" fmla="*/ f243 1 f159"/>
              <a:gd name="f305" fmla="*/ f244 1 f159"/>
              <a:gd name="f306" fmla="*/ f245 1 f159"/>
              <a:gd name="f307" fmla="*/ f246 1 f160"/>
              <a:gd name="f308" fmla="*/ f247 1 f159"/>
              <a:gd name="f309" fmla="*/ f248 1 f160"/>
              <a:gd name="f310" fmla="*/ f249 1 f159"/>
              <a:gd name="f311" fmla="*/ f250 1 f160"/>
              <a:gd name="f312" fmla="*/ f251 1 f159"/>
              <a:gd name="f313" fmla="*/ f252 1 f160"/>
              <a:gd name="f314" fmla="*/ f253 1 f159"/>
              <a:gd name="f315" fmla="*/ f254 1 f160"/>
              <a:gd name="f316" fmla="*/ f255 1 f159"/>
              <a:gd name="f317" fmla="*/ f256 1 f160"/>
              <a:gd name="f318" fmla="*/ f257 1 f159"/>
              <a:gd name="f319" fmla="*/ f258 1 f160"/>
              <a:gd name="f320" fmla="*/ f259 1 f159"/>
              <a:gd name="f321" fmla="*/ f260 1 f159"/>
              <a:gd name="f322" fmla="*/ f261 1 f160"/>
              <a:gd name="f323" fmla="*/ f262 1 f160"/>
              <a:gd name="f324" fmla="*/ f263 1 f159"/>
              <a:gd name="f325" fmla="*/ f264 1 f160"/>
              <a:gd name="f326" fmla="*/ f265 1 f159"/>
              <a:gd name="f327" fmla="*/ f266 1 f160"/>
              <a:gd name="f328" fmla="*/ f267 1 f159"/>
              <a:gd name="f329" fmla="*/ f268 1 f160"/>
              <a:gd name="f330" fmla="*/ f269 1 f159"/>
              <a:gd name="f331" fmla="*/ f270 1 f160"/>
              <a:gd name="f332" fmla="*/ f271 1 f160"/>
              <a:gd name="f333" fmla="*/ f272 1 f159"/>
              <a:gd name="f334" fmla="*/ f273 1 f160"/>
              <a:gd name="f335" fmla="*/ f274 1 f159"/>
              <a:gd name="f336" fmla="*/ f275 1 f160"/>
              <a:gd name="f337" fmla="*/ f276 f150 1"/>
              <a:gd name="f338" fmla="*/ f277 f150 1"/>
              <a:gd name="f339" fmla="*/ f279 f151 1"/>
              <a:gd name="f340" fmla="*/ f278 f151 1"/>
              <a:gd name="f341" fmla="*/ f280 f150 1"/>
              <a:gd name="f342" fmla="*/ f281 f151 1"/>
              <a:gd name="f343" fmla="*/ f282 f150 1"/>
              <a:gd name="f344" fmla="*/ f283 f151 1"/>
              <a:gd name="f345" fmla="*/ f284 f150 1"/>
              <a:gd name="f346" fmla="*/ f285 f151 1"/>
              <a:gd name="f347" fmla="*/ f286 f150 1"/>
              <a:gd name="f348" fmla="*/ f287 f150 1"/>
              <a:gd name="f349" fmla="*/ f288 f151 1"/>
              <a:gd name="f350" fmla="*/ f289 f151 1"/>
              <a:gd name="f351" fmla="*/ f290 f150 1"/>
              <a:gd name="f352" fmla="*/ f291 f151 1"/>
              <a:gd name="f353" fmla="*/ f292 f150 1"/>
              <a:gd name="f354" fmla="*/ f293 f151 1"/>
              <a:gd name="f355" fmla="*/ f294 f151 1"/>
              <a:gd name="f356" fmla="*/ f295 f151 1"/>
              <a:gd name="f357" fmla="*/ f296 f150 1"/>
              <a:gd name="f358" fmla="*/ f297 f151 1"/>
              <a:gd name="f359" fmla="*/ f298 f150 1"/>
              <a:gd name="f360" fmla="*/ f299 f151 1"/>
              <a:gd name="f361" fmla="*/ f300 f150 1"/>
              <a:gd name="f362" fmla="*/ f301 f151 1"/>
              <a:gd name="f363" fmla="*/ f302 f150 1"/>
              <a:gd name="f364" fmla="*/ f303 f151 1"/>
              <a:gd name="f365" fmla="*/ f304 f150 1"/>
              <a:gd name="f366" fmla="*/ f305 f150 1"/>
              <a:gd name="f367" fmla="*/ f306 f150 1"/>
              <a:gd name="f368" fmla="*/ f307 f151 1"/>
              <a:gd name="f369" fmla="*/ f308 f150 1"/>
              <a:gd name="f370" fmla="*/ f309 f151 1"/>
              <a:gd name="f371" fmla="*/ f310 f150 1"/>
              <a:gd name="f372" fmla="*/ f311 f151 1"/>
              <a:gd name="f373" fmla="*/ f312 f150 1"/>
              <a:gd name="f374" fmla="*/ f313 f151 1"/>
              <a:gd name="f375" fmla="*/ f314 f150 1"/>
              <a:gd name="f376" fmla="*/ f315 f151 1"/>
              <a:gd name="f377" fmla="*/ f316 f150 1"/>
              <a:gd name="f378" fmla="*/ f317 f151 1"/>
              <a:gd name="f379" fmla="*/ f318 f150 1"/>
              <a:gd name="f380" fmla="*/ f319 f151 1"/>
              <a:gd name="f381" fmla="*/ f320 f150 1"/>
              <a:gd name="f382" fmla="*/ f321 f150 1"/>
              <a:gd name="f383" fmla="*/ f322 f151 1"/>
              <a:gd name="f384" fmla="*/ f323 f151 1"/>
              <a:gd name="f385" fmla="*/ f324 f150 1"/>
              <a:gd name="f386" fmla="*/ f325 f151 1"/>
              <a:gd name="f387" fmla="*/ f326 f150 1"/>
              <a:gd name="f388" fmla="*/ f327 f151 1"/>
              <a:gd name="f389" fmla="*/ f328 f150 1"/>
              <a:gd name="f390" fmla="*/ f329 f151 1"/>
              <a:gd name="f391" fmla="*/ f330 f150 1"/>
              <a:gd name="f392" fmla="*/ f331 f151 1"/>
              <a:gd name="f393" fmla="*/ f332 f151 1"/>
              <a:gd name="f394" fmla="*/ f333 f150 1"/>
              <a:gd name="f395" fmla="*/ f334 f151 1"/>
              <a:gd name="f396" fmla="*/ f335 f150 1"/>
              <a:gd name="f397" fmla="*/ f336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8">
                <a:pos x="f341" y="f342"/>
              </a:cxn>
              <a:cxn ang="f218">
                <a:pos x="f343" y="f344"/>
              </a:cxn>
              <a:cxn ang="f218">
                <a:pos x="f345" y="f346"/>
              </a:cxn>
              <a:cxn ang="f218">
                <a:pos x="f347" y="f346"/>
              </a:cxn>
              <a:cxn ang="f218">
                <a:pos x="f348" y="f349"/>
              </a:cxn>
              <a:cxn ang="f218">
                <a:pos x="f345" y="f350"/>
              </a:cxn>
              <a:cxn ang="f218">
                <a:pos x="f351" y="f352"/>
              </a:cxn>
              <a:cxn ang="f218">
                <a:pos x="f353" y="f354"/>
              </a:cxn>
              <a:cxn ang="f218">
                <a:pos x="f345" y="f355"/>
              </a:cxn>
              <a:cxn ang="f218">
                <a:pos x="f345" y="f356"/>
              </a:cxn>
              <a:cxn ang="f218">
                <a:pos x="f357" y="f358"/>
              </a:cxn>
              <a:cxn ang="f218">
                <a:pos x="f359" y="f360"/>
              </a:cxn>
              <a:cxn ang="f218">
                <a:pos x="f361" y="f362"/>
              </a:cxn>
              <a:cxn ang="f218">
                <a:pos x="f363" y="f364"/>
              </a:cxn>
              <a:cxn ang="f218">
                <a:pos x="f365" y="f364"/>
              </a:cxn>
              <a:cxn ang="f218">
                <a:pos x="f366" y="f362"/>
              </a:cxn>
              <a:cxn ang="f218">
                <a:pos x="f367" y="f368"/>
              </a:cxn>
              <a:cxn ang="f218">
                <a:pos x="f369" y="f370"/>
              </a:cxn>
              <a:cxn ang="f218">
                <a:pos x="f341" y="f352"/>
              </a:cxn>
              <a:cxn ang="f218">
                <a:pos x="f371" y="f372"/>
              </a:cxn>
              <a:cxn ang="f218">
                <a:pos x="f373" y="f374"/>
              </a:cxn>
              <a:cxn ang="f218">
                <a:pos x="f375" y="f376"/>
              </a:cxn>
              <a:cxn ang="f218">
                <a:pos x="f341" y="f376"/>
              </a:cxn>
              <a:cxn ang="f218">
                <a:pos x="f377" y="f378"/>
              </a:cxn>
              <a:cxn ang="f218">
                <a:pos x="f379" y="f380"/>
              </a:cxn>
              <a:cxn ang="f218">
                <a:pos x="f381" y="f354"/>
              </a:cxn>
              <a:cxn ang="f218">
                <a:pos x="f382" y="f383"/>
              </a:cxn>
              <a:cxn ang="f218">
                <a:pos x="f345" y="f384"/>
              </a:cxn>
              <a:cxn ang="f218">
                <a:pos x="f385" y="f386"/>
              </a:cxn>
              <a:cxn ang="f218">
                <a:pos x="f387" y="f388"/>
              </a:cxn>
              <a:cxn ang="f218">
                <a:pos x="f345" y="f384"/>
              </a:cxn>
              <a:cxn ang="f218">
                <a:pos x="f389" y="f390"/>
              </a:cxn>
              <a:cxn ang="f218">
                <a:pos x="f391" y="f392"/>
              </a:cxn>
              <a:cxn ang="f218">
                <a:pos x="f341" y="f393"/>
              </a:cxn>
              <a:cxn ang="f218">
                <a:pos x="f394" y="f395"/>
              </a:cxn>
              <a:cxn ang="f218">
                <a:pos x="f396" y="f397"/>
              </a:cxn>
              <a:cxn ang="f218">
                <a:pos x="f341" y="f395"/>
              </a:cxn>
            </a:cxnLst>
            <a:rect l="f337" t="f340" r="f338" b="f339"/>
            <a:pathLst>
              <a:path w="204" h="224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5"/>
                  <a:pt x="f15" y="f5"/>
                </a:cubicBezTo>
                <a:cubicBezTo>
                  <a:pt x="f16" y="f5"/>
                  <a:pt x="f17" y="f5"/>
                  <a:pt x="f18" y="f5"/>
                </a:cubicBezTo>
                <a:cubicBezTo>
                  <a:pt x="f19" y="f5"/>
                  <a:pt x="f20" y="f13"/>
                  <a:pt x="f20" y="f21"/>
                </a:cubicBezTo>
                <a:cubicBezTo>
                  <a:pt x="f20" y="f10"/>
                  <a:pt x="f20" y="f9"/>
                  <a:pt x="f20" y="f22"/>
                </a:cubicBezTo>
                <a:cubicBezTo>
                  <a:pt x="f23" y="f22"/>
                  <a:pt x="f24" y="f22"/>
                  <a:pt x="f25" y="f22"/>
                </a:cubicBezTo>
                <a:cubicBezTo>
                  <a:pt x="f26" y="f22"/>
                  <a:pt x="f27" y="f28"/>
                  <a:pt x="f29" y="f22"/>
                </a:cubicBezTo>
                <a:cubicBezTo>
                  <a:pt x="f30" y="f22"/>
                  <a:pt x="f31" y="f32"/>
                  <a:pt x="f33" y="f34"/>
                </a:cubicBezTo>
                <a:cubicBezTo>
                  <a:pt x="f6" y="f35"/>
                  <a:pt x="f6" y="f36"/>
                  <a:pt x="f33" y="f37"/>
                </a:cubicBezTo>
                <a:cubicBezTo>
                  <a:pt x="f31" y="f38"/>
                  <a:pt x="f30" y="f39"/>
                  <a:pt x="f29" y="f40"/>
                </a:cubicBezTo>
                <a:cubicBezTo>
                  <a:pt x="f41" y="f40"/>
                  <a:pt x="f42" y="f40"/>
                  <a:pt x="f20" y="f40"/>
                </a:cubicBezTo>
                <a:cubicBezTo>
                  <a:pt x="f20" y="f43"/>
                  <a:pt x="f20" y="f44"/>
                  <a:pt x="f20" y="f45"/>
                </a:cubicBezTo>
                <a:cubicBezTo>
                  <a:pt x="f46" y="f45"/>
                  <a:pt x="f47" y="f45"/>
                  <a:pt x="f48" y="f45"/>
                </a:cubicBezTo>
                <a:cubicBezTo>
                  <a:pt x="f49" y="f45"/>
                  <a:pt x="f50" y="f51"/>
                  <a:pt x="f50" y="f52"/>
                </a:cubicBezTo>
                <a:cubicBezTo>
                  <a:pt x="f25" y="f53"/>
                  <a:pt x="f25" y="f54"/>
                  <a:pt x="f50" y="f55"/>
                </a:cubicBezTo>
                <a:cubicBezTo>
                  <a:pt x="f50" y="f56"/>
                  <a:pt x="f57" y="f58"/>
                  <a:pt x="f59" y="f58"/>
                </a:cubicBezTo>
                <a:cubicBezTo>
                  <a:pt x="f60" y="f58"/>
                  <a:pt x="f61" y="f58"/>
                  <a:pt x="f20" y="f58"/>
                </a:cubicBezTo>
                <a:cubicBezTo>
                  <a:pt x="f20" y="f23"/>
                  <a:pt x="f62" y="f60"/>
                  <a:pt x="f20" y="f24"/>
                </a:cubicBezTo>
                <a:cubicBezTo>
                  <a:pt x="f20" y="f63"/>
                  <a:pt x="f20" y="f33"/>
                  <a:pt x="f20" y="f64"/>
                </a:cubicBezTo>
                <a:cubicBezTo>
                  <a:pt x="f20" y="f65"/>
                  <a:pt x="f20" y="f66"/>
                  <a:pt x="f62" y="f67"/>
                </a:cubicBezTo>
                <a:cubicBezTo>
                  <a:pt x="f62" y="f68"/>
                  <a:pt x="f69" y="f7"/>
                  <a:pt x="f70" y="f7"/>
                </a:cubicBezTo>
                <a:cubicBezTo>
                  <a:pt x="f71" y="f7"/>
                  <a:pt x="f18" y="f72"/>
                  <a:pt x="f73" y="f67"/>
                </a:cubicBezTo>
                <a:cubicBezTo>
                  <a:pt x="f74" y="f66"/>
                  <a:pt x="f73" y="f65"/>
                  <a:pt x="f73" y="f75"/>
                </a:cubicBezTo>
                <a:cubicBezTo>
                  <a:pt x="f73" y="f76"/>
                  <a:pt x="f74" y="f77"/>
                  <a:pt x="f73" y="f78"/>
                </a:cubicBezTo>
                <a:cubicBezTo>
                  <a:pt x="f73" y="f56"/>
                  <a:pt x="f73" y="f56"/>
                  <a:pt x="f79" y="f56"/>
                </a:cubicBezTo>
                <a:cubicBezTo>
                  <a:pt x="f80" y="f56"/>
                  <a:pt x="f81" y="f58"/>
                  <a:pt x="f82" y="f58"/>
                </a:cubicBezTo>
                <a:cubicBezTo>
                  <a:pt x="f82" y="f83"/>
                  <a:pt x="f82" y="f78"/>
                  <a:pt x="f84" y="f47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87"/>
                  <a:pt x="f91" y="f85"/>
                  <a:pt x="f91" y="f47"/>
                </a:cubicBezTo>
                <a:cubicBezTo>
                  <a:pt x="f8" y="f78"/>
                  <a:pt x="f8" y="f83"/>
                  <a:pt x="f8" y="f58"/>
                </a:cubicBezTo>
                <a:cubicBezTo>
                  <a:pt x="f92" y="f58"/>
                  <a:pt x="f43" y="f56"/>
                  <a:pt x="f38" y="f56"/>
                </a:cubicBezTo>
                <a:cubicBezTo>
                  <a:pt x="f93" y="f56"/>
                  <a:pt x="f37" y="f56"/>
                  <a:pt x="f94" y="f58"/>
                </a:cubicBezTo>
                <a:cubicBezTo>
                  <a:pt x="f36" y="f46"/>
                  <a:pt x="f95" y="f19"/>
                  <a:pt x="f32" y="f96"/>
                </a:cubicBezTo>
                <a:cubicBezTo>
                  <a:pt x="f28" y="f97"/>
                  <a:pt x="f32" y="f79"/>
                  <a:pt x="f32" y="f16"/>
                </a:cubicBezTo>
                <a:cubicBezTo>
                  <a:pt x="f32" y="f16"/>
                  <a:pt x="f98" y="f53"/>
                  <a:pt x="f98" y="f81"/>
                </a:cubicBezTo>
                <a:cubicBezTo>
                  <a:pt x="f99" y="f100"/>
                  <a:pt x="f101" y="f102"/>
                  <a:pt x="f103" y="f45"/>
                </a:cubicBezTo>
                <a:cubicBezTo>
                  <a:pt x="f38" y="f104"/>
                  <a:pt x="f44" y="f45"/>
                  <a:pt x="f8" y="f45"/>
                </a:cubicBezTo>
                <a:cubicBezTo>
                  <a:pt x="f8" y="f105"/>
                  <a:pt x="f8" y="f106"/>
                  <a:pt x="f8" y="f107"/>
                </a:cubicBezTo>
                <a:cubicBezTo>
                  <a:pt x="f104" y="f107"/>
                  <a:pt x="f92" y="f108"/>
                  <a:pt x="f44" y="f108"/>
                </a:cubicBezTo>
                <a:cubicBezTo>
                  <a:pt x="f94" y="f108"/>
                  <a:pt x="f109" y="f108"/>
                  <a:pt x="f110" y="f108"/>
                </a:cubicBezTo>
                <a:cubicBezTo>
                  <a:pt x="f111" y="f108"/>
                  <a:pt x="f112" y="f109"/>
                  <a:pt x="f5" y="f113"/>
                </a:cubicBezTo>
                <a:cubicBezTo>
                  <a:pt x="f5" y="f114"/>
                  <a:pt x="f5" y="f115"/>
                  <a:pt x="f5" y="f115"/>
                </a:cubicBezTo>
                <a:cubicBezTo>
                  <a:pt x="f112" y="f116"/>
                  <a:pt x="f111" y="f9"/>
                  <a:pt x="f110" y="f9"/>
                </a:cubicBezTo>
                <a:cubicBezTo>
                  <a:pt x="f36" y="f9"/>
                  <a:pt x="f117" y="f9"/>
                  <a:pt x="f118" y="f9"/>
                </a:cubicBezTo>
                <a:cubicBezTo>
                  <a:pt x="f119" y="f9"/>
                  <a:pt x="f104" y="f9"/>
                  <a:pt x="f8" y="f9"/>
                </a:cubicBezTo>
                <a:close/>
                <a:moveTo>
                  <a:pt x="f59" y="f88"/>
                </a:moveTo>
                <a:cubicBezTo>
                  <a:pt x="f18" y="f88"/>
                  <a:pt x="f8" y="f88"/>
                  <a:pt x="f120" y="f88"/>
                </a:cubicBezTo>
                <a:cubicBezTo>
                  <a:pt x="f121" y="f88"/>
                  <a:pt x="f122" y="f15"/>
                  <a:pt x="f113" y="f81"/>
                </a:cubicBezTo>
                <a:cubicBezTo>
                  <a:pt x="f114" y="f80"/>
                  <a:pt x="f123" y="f124"/>
                  <a:pt x="f125" y="f97"/>
                </a:cubicBezTo>
                <a:cubicBezTo>
                  <a:pt x="f113" y="f126"/>
                  <a:pt x="f127" y="f55"/>
                  <a:pt x="f128" y="f55"/>
                </a:cubicBezTo>
                <a:cubicBezTo>
                  <a:pt x="f129" y="f70"/>
                  <a:pt x="f106" y="f55"/>
                  <a:pt x="f105" y="f55"/>
                </a:cubicBezTo>
                <a:cubicBezTo>
                  <a:pt x="f130" y="f55"/>
                  <a:pt x="f55" y="f55"/>
                  <a:pt x="f131" y="f55"/>
                </a:cubicBezTo>
                <a:cubicBezTo>
                  <a:pt x="f42" y="f55"/>
                  <a:pt x="f89" y="f132"/>
                  <a:pt x="f89" y="f18"/>
                </a:cubicBezTo>
                <a:cubicBezTo>
                  <a:pt x="f59" y="f17"/>
                  <a:pt x="f59" y="f53"/>
                  <a:pt x="f59" y="f88"/>
                </a:cubicBezTo>
                <a:close/>
                <a:moveTo>
                  <a:pt x="f20" y="f133"/>
                </a:moveTo>
                <a:cubicBezTo>
                  <a:pt x="f47" y="f133"/>
                  <a:pt x="f50" y="f94"/>
                  <a:pt x="f63" y="f133"/>
                </a:cubicBezTo>
                <a:cubicBezTo>
                  <a:pt x="f134" y="f103"/>
                  <a:pt x="f135" y="f117"/>
                  <a:pt x="f136" y="f137"/>
                </a:cubicBezTo>
                <a:cubicBezTo>
                  <a:pt x="f136" y="f138"/>
                  <a:pt x="f33" y="f138"/>
                  <a:pt x="f33" y="f121"/>
                </a:cubicBezTo>
                <a:cubicBezTo>
                  <a:pt x="f139" y="f125"/>
                  <a:pt x="f140" y="f116"/>
                  <a:pt x="f63" y="f95"/>
                </a:cubicBezTo>
                <a:cubicBezTo>
                  <a:pt x="f50" y="f99"/>
                  <a:pt x="f47" y="f95"/>
                  <a:pt x="f20" y="f95"/>
                </a:cubicBezTo>
                <a:cubicBezTo>
                  <a:pt x="f20" y="f122"/>
                  <a:pt x="f20" y="f35"/>
                  <a:pt x="f20" y="f133"/>
                </a:cubicBezTo>
                <a:close/>
                <a:moveTo>
                  <a:pt x="f74" y="f141"/>
                </a:moveTo>
                <a:cubicBezTo>
                  <a:pt x="f17" y="f141"/>
                  <a:pt x="f80" y="f141"/>
                  <a:pt x="f82" y="f141"/>
                </a:cubicBezTo>
                <a:cubicBezTo>
                  <a:pt x="f82" y="f115"/>
                  <a:pt x="f82" y="f129"/>
                  <a:pt x="f82" y="f92"/>
                </a:cubicBezTo>
                <a:cubicBezTo>
                  <a:pt x="f80" y="f92"/>
                  <a:pt x="f17" y="f92"/>
                  <a:pt x="f74" y="f92"/>
                </a:cubicBezTo>
                <a:cubicBezTo>
                  <a:pt x="f74" y="f129"/>
                  <a:pt x="f74" y="f115"/>
                  <a:pt x="f74" y="f141"/>
                </a:cubicBezTo>
                <a:close/>
                <a:moveTo>
                  <a:pt x="f8" y="f142"/>
                </a:moveTo>
                <a:cubicBezTo>
                  <a:pt x="f143" y="f142"/>
                  <a:pt x="f35" y="f144"/>
                  <a:pt x="f123" y="f142"/>
                </a:cubicBezTo>
                <a:cubicBezTo>
                  <a:pt x="f98" y="f142"/>
                  <a:pt x="f145" y="f34"/>
                  <a:pt x="f146" y="f114"/>
                </a:cubicBezTo>
                <a:cubicBezTo>
                  <a:pt x="f145" y="f101"/>
                  <a:pt x="f110" y="f138"/>
                  <a:pt x="f125" y="f121"/>
                </a:cubicBezTo>
                <a:cubicBezTo>
                  <a:pt x="f147" y="f147"/>
                  <a:pt x="f108" y="f121"/>
                  <a:pt x="f106" y="f121"/>
                </a:cubicBezTo>
                <a:cubicBezTo>
                  <a:pt x="f105" y="f121"/>
                  <a:pt x="f119" y="f121"/>
                  <a:pt x="f8" y="f121"/>
                </a:cubicBezTo>
                <a:cubicBezTo>
                  <a:pt x="f8" y="f36"/>
                  <a:pt x="f8" y="f148"/>
                  <a:pt x="f8" y="f114"/>
                </a:cubicBezTo>
                <a:cubicBezTo>
                  <a:pt x="f8" y="f123"/>
                  <a:pt x="f8" y="f116"/>
                  <a:pt x="f8" y="f142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B0AC89D9-F441-4807-A8F9-25C7FBCCADF0}"/>
              </a:ext>
            </a:extLst>
          </p:cNvPr>
          <p:cNvSpPr/>
          <p:nvPr/>
        </p:nvSpPr>
        <p:spPr>
          <a:xfrm>
            <a:off x="5276846" y="3851279"/>
            <a:ext cx="449263" cy="7842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"/>
              <a:gd name="f7" fmla="val 225"/>
              <a:gd name="f8" fmla="val 95"/>
              <a:gd name="f9" fmla="val 28"/>
              <a:gd name="f10" fmla="val 75"/>
              <a:gd name="f11" fmla="val 54"/>
              <a:gd name="f12" fmla="val 32"/>
              <a:gd name="f13" fmla="val 33"/>
              <a:gd name="f14" fmla="val 37"/>
              <a:gd name="f15" fmla="val 27"/>
              <a:gd name="f16" fmla="val 38"/>
              <a:gd name="f17" fmla="val 20"/>
              <a:gd name="f18" fmla="val 39"/>
              <a:gd name="f19" fmla="val 15"/>
              <a:gd name="f20" fmla="val 40"/>
              <a:gd name="f21" fmla="val 13"/>
              <a:gd name="f22" fmla="val 42"/>
              <a:gd name="f23" fmla="val 48"/>
              <a:gd name="f24" fmla="val 93"/>
              <a:gd name="f25" fmla="val 137"/>
              <a:gd name="f26" fmla="val 181"/>
              <a:gd name="f27" fmla="val 187"/>
              <a:gd name="f28" fmla="val 188"/>
              <a:gd name="f29" fmla="val 190"/>
              <a:gd name="f30" fmla="val 44"/>
              <a:gd name="f31" fmla="val 200"/>
              <a:gd name="f32" fmla="val 69"/>
              <a:gd name="f33" fmla="val 197"/>
              <a:gd name="f34" fmla="val 94"/>
              <a:gd name="f35" fmla="val 196"/>
              <a:gd name="f36" fmla="val 101"/>
              <a:gd name="f37" fmla="val 108"/>
              <a:gd name="f38" fmla="val 191"/>
              <a:gd name="f39" fmla="val 114"/>
              <a:gd name="f40" fmla="val 116"/>
              <a:gd name="f41" fmla="val 184"/>
              <a:gd name="f42" fmla="val 156"/>
              <a:gd name="f43" fmla="val 130"/>
              <a:gd name="f44" fmla="val 104"/>
              <a:gd name="f45" fmla="val 102"/>
              <a:gd name="f46" fmla="val 115"/>
              <a:gd name="f47" fmla="val 99"/>
              <a:gd name="f48" fmla="val 98"/>
              <a:gd name="f49" fmla="val 117"/>
              <a:gd name="f50" fmla="val 96"/>
              <a:gd name="f51" fmla="val 119"/>
              <a:gd name="f52" fmla="val 121"/>
              <a:gd name="f53" fmla="val 122"/>
              <a:gd name="f54" fmla="val 124"/>
              <a:gd name="f55" fmla="val 125"/>
              <a:gd name="f56" fmla="val 126"/>
              <a:gd name="f57" fmla="val 100"/>
              <a:gd name="f58" fmla="val 133"/>
              <a:gd name="f59" fmla="val 163"/>
              <a:gd name="f60" fmla="val 192"/>
              <a:gd name="f61" fmla="val 127"/>
              <a:gd name="f62" fmla="val 201"/>
              <a:gd name="f63" fmla="val 128"/>
              <a:gd name="f64" fmla="val 206"/>
              <a:gd name="f65" fmla="val 218"/>
              <a:gd name="f66" fmla="val 224"/>
              <a:gd name="f67" fmla="val 112"/>
              <a:gd name="f68" fmla="val 85"/>
              <a:gd name="f69" fmla="val 58"/>
              <a:gd name="f70" fmla="val 31"/>
              <a:gd name="f71" fmla="val 26"/>
              <a:gd name="f72" fmla="val 21"/>
              <a:gd name="f73" fmla="val 17"/>
              <a:gd name="f74" fmla="val 7"/>
              <a:gd name="f75" fmla="val 2"/>
              <a:gd name="f76" fmla="val 219"/>
              <a:gd name="f77" fmla="val 209"/>
              <a:gd name="f78" fmla="val 3"/>
              <a:gd name="f79" fmla="val 1"/>
              <a:gd name="f80" fmla="val 16"/>
              <a:gd name="f81" fmla="val 6"/>
              <a:gd name="f82" fmla="val 81"/>
              <a:gd name="f83" fmla="val 113"/>
              <a:gd name="f84" fmla="val 123"/>
              <a:gd name="f85" fmla="val 30"/>
              <a:gd name="f86" fmla="val 59"/>
              <a:gd name="f87" fmla="val 61"/>
              <a:gd name="f88" fmla="val 63"/>
              <a:gd name="f89" fmla="val 65"/>
              <a:gd name="f90" fmla="val 57"/>
              <a:gd name="f91" fmla="val 52"/>
              <a:gd name="f92" fmla="val 46"/>
              <a:gd name="f93" fmla="val 106"/>
              <a:gd name="f94" fmla="val 36"/>
              <a:gd name="f95" fmla="val 25"/>
              <a:gd name="f96" fmla="val 118"/>
              <a:gd name="f97" fmla="val 22"/>
              <a:gd name="f98" fmla="val 120"/>
              <a:gd name="f99" fmla="val 10"/>
              <a:gd name="f100" fmla="val 9"/>
              <a:gd name="f101" fmla="val 107"/>
              <a:gd name="f102" fmla="val 55"/>
              <a:gd name="f103" fmla="val 29"/>
              <a:gd name="f104" fmla="val 12"/>
              <a:gd name="f105" fmla="val 18"/>
              <a:gd name="f106" fmla="val 23"/>
              <a:gd name="f107" fmla="val 19"/>
              <a:gd name="f108" fmla="val 76"/>
              <a:gd name="f109" fmla="val 111"/>
              <a:gd name="f110" fmla="val 198"/>
              <a:gd name="f111" fmla="val 199"/>
              <a:gd name="f112" fmla="val 74"/>
              <a:gd name="f113" fmla="val 53"/>
              <a:gd name="f114" fmla="val 205"/>
              <a:gd name="f115" fmla="val 24"/>
              <a:gd name="f116" fmla="val 203"/>
              <a:gd name="f117" fmla="val 14"/>
              <a:gd name="f118" fmla="val 8"/>
              <a:gd name="f119" fmla="val 214"/>
              <a:gd name="f120" fmla="val 216"/>
              <a:gd name="f121" fmla="val 51"/>
              <a:gd name="f122" fmla="val 78"/>
              <a:gd name="f123" fmla="+- 0 0 -90"/>
              <a:gd name="f124" fmla="*/ f3 1 129"/>
              <a:gd name="f125" fmla="*/ f4 1 225"/>
              <a:gd name="f126" fmla="val f5"/>
              <a:gd name="f127" fmla="val f6"/>
              <a:gd name="f128" fmla="val f7"/>
              <a:gd name="f129" fmla="*/ f123 f0 1"/>
              <a:gd name="f130" fmla="+- f128 0 f126"/>
              <a:gd name="f131" fmla="+- f127 0 f126"/>
              <a:gd name="f132" fmla="*/ f129 1 f2"/>
              <a:gd name="f133" fmla="*/ f131 1 129"/>
              <a:gd name="f134" fmla="*/ f130 1 225"/>
              <a:gd name="f135" fmla="*/ 95 f131 1"/>
              <a:gd name="f136" fmla="*/ 28 f130 1"/>
              <a:gd name="f137" fmla="*/ 32 f131 1"/>
              <a:gd name="f138" fmla="*/ 20 f131 1"/>
              <a:gd name="f139" fmla="*/ 39 f130 1"/>
              <a:gd name="f140" fmla="*/ 13 f131 1"/>
              <a:gd name="f141" fmla="*/ 48 f130 1"/>
              <a:gd name="f142" fmla="*/ 181 f130 1"/>
              <a:gd name="f143" fmla="*/ 190 f130 1"/>
              <a:gd name="f144" fmla="*/ 94 f131 1"/>
              <a:gd name="f145" fmla="*/ 196 f130 1"/>
              <a:gd name="f146" fmla="*/ 114 f131 1"/>
              <a:gd name="f147" fmla="*/ 188 f130 1"/>
              <a:gd name="f148" fmla="*/ 116 f131 1"/>
              <a:gd name="f149" fmla="*/ 104 f130 1"/>
              <a:gd name="f150" fmla="*/ 98 f130 1"/>
              <a:gd name="f151" fmla="*/ 121 f131 1"/>
              <a:gd name="f152" fmla="*/ 94 f130 1"/>
              <a:gd name="f153" fmla="*/ 125 f131 1"/>
              <a:gd name="f154" fmla="*/ 126 f131 1"/>
              <a:gd name="f155" fmla="*/ 192 f130 1"/>
              <a:gd name="f156" fmla="*/ 128 f131 1"/>
              <a:gd name="f157" fmla="*/ 206 f130 1"/>
              <a:gd name="f158" fmla="*/ 112 f131 1"/>
              <a:gd name="f159" fmla="*/ 224 f130 1"/>
              <a:gd name="f160" fmla="*/ 31 f131 1"/>
              <a:gd name="f161" fmla="*/ 17 f131 1"/>
              <a:gd name="f162" fmla="*/ 225 f130 1"/>
              <a:gd name="f163" fmla="*/ 2 f131 1"/>
              <a:gd name="f164" fmla="*/ 209 f130 1"/>
              <a:gd name="f165" fmla="*/ 3 f131 1"/>
              <a:gd name="f166" fmla="*/ 1 f131 1"/>
              <a:gd name="f167" fmla="*/ 16 f130 1"/>
              <a:gd name="f168" fmla="*/ 16 f131 1"/>
              <a:gd name="f169" fmla="*/ 0 f130 1"/>
              <a:gd name="f170" fmla="*/ 113 f131 1"/>
              <a:gd name="f171" fmla="*/ 15 f130 1"/>
              <a:gd name="f172" fmla="*/ 59 f130 1"/>
              <a:gd name="f173" fmla="*/ 65 f130 1"/>
              <a:gd name="f174" fmla="*/ 57 f130 1"/>
              <a:gd name="f175" fmla="*/ 115 f131 1"/>
              <a:gd name="f176" fmla="*/ 42 f130 1"/>
              <a:gd name="f177" fmla="*/ 102 f131 1"/>
              <a:gd name="f178" fmla="*/ 37 f130 1"/>
              <a:gd name="f179" fmla="*/ 31 f130 1"/>
              <a:gd name="f180" fmla="*/ 118 f131 1"/>
              <a:gd name="f181" fmla="*/ 22 f130 1"/>
              <a:gd name="f182" fmla="*/ 107 f131 1"/>
              <a:gd name="f183" fmla="*/ 9 f130 1"/>
              <a:gd name="f184" fmla="*/ 29 f131 1"/>
              <a:gd name="f185" fmla="*/ 12 f131 1"/>
              <a:gd name="f186" fmla="*/ 29 f130 1"/>
              <a:gd name="f187" fmla="*/ 23 f131 1"/>
              <a:gd name="f188" fmla="*/ 23 f130 1"/>
              <a:gd name="f189" fmla="*/ 28 f131 1"/>
              <a:gd name="f190" fmla="*/ 19 f130 1"/>
              <a:gd name="f191" fmla="*/ 100 f131 1"/>
              <a:gd name="f192" fmla="*/ 106 f131 1"/>
              <a:gd name="f193" fmla="*/ 198 f130 1"/>
              <a:gd name="f194" fmla="*/ 201 f130 1"/>
              <a:gd name="f195" fmla="*/ 33 f131 1"/>
              <a:gd name="f196" fmla="*/ 24 f131 1"/>
              <a:gd name="f197" fmla="*/ 203 f130 1"/>
              <a:gd name="f198" fmla="*/ 14 f131 1"/>
              <a:gd name="f199" fmla="*/ 25 f131 1"/>
              <a:gd name="f200" fmla="*/ 216 f130 1"/>
              <a:gd name="f201" fmla="*/ 104 f131 1"/>
              <a:gd name="f202" fmla="*/ 117 f131 1"/>
              <a:gd name="f203" fmla="*/ 199 f130 1"/>
              <a:gd name="f204" fmla="+- f132 0 f1"/>
              <a:gd name="f205" fmla="*/ f135 1 129"/>
              <a:gd name="f206" fmla="*/ f136 1 225"/>
              <a:gd name="f207" fmla="*/ f137 1 129"/>
              <a:gd name="f208" fmla="*/ f138 1 129"/>
              <a:gd name="f209" fmla="*/ f139 1 225"/>
              <a:gd name="f210" fmla="*/ f140 1 129"/>
              <a:gd name="f211" fmla="*/ f141 1 225"/>
              <a:gd name="f212" fmla="*/ f142 1 225"/>
              <a:gd name="f213" fmla="*/ f143 1 225"/>
              <a:gd name="f214" fmla="*/ f144 1 129"/>
              <a:gd name="f215" fmla="*/ f145 1 225"/>
              <a:gd name="f216" fmla="*/ f146 1 129"/>
              <a:gd name="f217" fmla="*/ f147 1 225"/>
              <a:gd name="f218" fmla="*/ f148 1 129"/>
              <a:gd name="f219" fmla="*/ f149 1 225"/>
              <a:gd name="f220" fmla="*/ f150 1 225"/>
              <a:gd name="f221" fmla="*/ f151 1 129"/>
              <a:gd name="f222" fmla="*/ f152 1 225"/>
              <a:gd name="f223" fmla="*/ f153 1 129"/>
              <a:gd name="f224" fmla="*/ f154 1 129"/>
              <a:gd name="f225" fmla="*/ f155 1 225"/>
              <a:gd name="f226" fmla="*/ f156 1 129"/>
              <a:gd name="f227" fmla="*/ f157 1 225"/>
              <a:gd name="f228" fmla="*/ f158 1 129"/>
              <a:gd name="f229" fmla="*/ f159 1 225"/>
              <a:gd name="f230" fmla="*/ f160 1 129"/>
              <a:gd name="f231" fmla="*/ f161 1 129"/>
              <a:gd name="f232" fmla="*/ f162 1 225"/>
              <a:gd name="f233" fmla="*/ f163 1 129"/>
              <a:gd name="f234" fmla="*/ f164 1 225"/>
              <a:gd name="f235" fmla="*/ f165 1 129"/>
              <a:gd name="f236" fmla="*/ f166 1 129"/>
              <a:gd name="f237" fmla="*/ f167 1 225"/>
              <a:gd name="f238" fmla="*/ f168 1 129"/>
              <a:gd name="f239" fmla="*/ f169 1 225"/>
              <a:gd name="f240" fmla="*/ f170 1 129"/>
              <a:gd name="f241" fmla="*/ f171 1 225"/>
              <a:gd name="f242" fmla="*/ f172 1 225"/>
              <a:gd name="f243" fmla="*/ f173 1 225"/>
              <a:gd name="f244" fmla="*/ f174 1 225"/>
              <a:gd name="f245" fmla="*/ f175 1 129"/>
              <a:gd name="f246" fmla="*/ f176 1 225"/>
              <a:gd name="f247" fmla="*/ f177 1 129"/>
              <a:gd name="f248" fmla="*/ f178 1 225"/>
              <a:gd name="f249" fmla="*/ f179 1 225"/>
              <a:gd name="f250" fmla="*/ f180 1 129"/>
              <a:gd name="f251" fmla="*/ f181 1 225"/>
              <a:gd name="f252" fmla="*/ f182 1 129"/>
              <a:gd name="f253" fmla="*/ f183 1 225"/>
              <a:gd name="f254" fmla="*/ f184 1 129"/>
              <a:gd name="f255" fmla="*/ f185 1 129"/>
              <a:gd name="f256" fmla="*/ f186 1 225"/>
              <a:gd name="f257" fmla="*/ f187 1 129"/>
              <a:gd name="f258" fmla="*/ f188 1 225"/>
              <a:gd name="f259" fmla="*/ f189 1 129"/>
              <a:gd name="f260" fmla="*/ f190 1 225"/>
              <a:gd name="f261" fmla="*/ f191 1 129"/>
              <a:gd name="f262" fmla="*/ f192 1 129"/>
              <a:gd name="f263" fmla="*/ f193 1 225"/>
              <a:gd name="f264" fmla="*/ f194 1 225"/>
              <a:gd name="f265" fmla="*/ f195 1 129"/>
              <a:gd name="f266" fmla="*/ f196 1 129"/>
              <a:gd name="f267" fmla="*/ f197 1 225"/>
              <a:gd name="f268" fmla="*/ f198 1 129"/>
              <a:gd name="f269" fmla="*/ f199 1 129"/>
              <a:gd name="f270" fmla="*/ f200 1 225"/>
              <a:gd name="f271" fmla="*/ f201 1 129"/>
              <a:gd name="f272" fmla="*/ f202 1 129"/>
              <a:gd name="f273" fmla="*/ f203 1 225"/>
              <a:gd name="f274" fmla="*/ 0 1 f133"/>
              <a:gd name="f275" fmla="*/ f127 1 f133"/>
              <a:gd name="f276" fmla="*/ 0 1 f134"/>
              <a:gd name="f277" fmla="*/ f128 1 f134"/>
              <a:gd name="f278" fmla="*/ f205 1 f133"/>
              <a:gd name="f279" fmla="*/ f206 1 f134"/>
              <a:gd name="f280" fmla="*/ f207 1 f133"/>
              <a:gd name="f281" fmla="*/ f208 1 f133"/>
              <a:gd name="f282" fmla="*/ f209 1 f134"/>
              <a:gd name="f283" fmla="*/ f210 1 f133"/>
              <a:gd name="f284" fmla="*/ f211 1 f134"/>
              <a:gd name="f285" fmla="*/ f212 1 f134"/>
              <a:gd name="f286" fmla="*/ f213 1 f134"/>
              <a:gd name="f287" fmla="*/ f214 1 f133"/>
              <a:gd name="f288" fmla="*/ f215 1 f134"/>
              <a:gd name="f289" fmla="*/ f216 1 f133"/>
              <a:gd name="f290" fmla="*/ f217 1 f134"/>
              <a:gd name="f291" fmla="*/ f218 1 f133"/>
              <a:gd name="f292" fmla="*/ f219 1 f134"/>
              <a:gd name="f293" fmla="*/ f220 1 f134"/>
              <a:gd name="f294" fmla="*/ f221 1 f133"/>
              <a:gd name="f295" fmla="*/ f222 1 f134"/>
              <a:gd name="f296" fmla="*/ f223 1 f133"/>
              <a:gd name="f297" fmla="*/ f224 1 f133"/>
              <a:gd name="f298" fmla="*/ f225 1 f134"/>
              <a:gd name="f299" fmla="*/ f226 1 f133"/>
              <a:gd name="f300" fmla="*/ f227 1 f134"/>
              <a:gd name="f301" fmla="*/ f228 1 f133"/>
              <a:gd name="f302" fmla="*/ f229 1 f134"/>
              <a:gd name="f303" fmla="*/ f230 1 f133"/>
              <a:gd name="f304" fmla="*/ f231 1 f133"/>
              <a:gd name="f305" fmla="*/ f232 1 f134"/>
              <a:gd name="f306" fmla="*/ f233 1 f133"/>
              <a:gd name="f307" fmla="*/ f234 1 f134"/>
              <a:gd name="f308" fmla="*/ f235 1 f133"/>
              <a:gd name="f309" fmla="*/ f236 1 f133"/>
              <a:gd name="f310" fmla="*/ f237 1 f134"/>
              <a:gd name="f311" fmla="*/ f238 1 f133"/>
              <a:gd name="f312" fmla="*/ f239 1 f134"/>
              <a:gd name="f313" fmla="*/ f240 1 f133"/>
              <a:gd name="f314" fmla="*/ f241 1 f134"/>
              <a:gd name="f315" fmla="*/ f242 1 f134"/>
              <a:gd name="f316" fmla="*/ f243 1 f134"/>
              <a:gd name="f317" fmla="*/ f244 1 f134"/>
              <a:gd name="f318" fmla="*/ f245 1 f133"/>
              <a:gd name="f319" fmla="*/ f246 1 f134"/>
              <a:gd name="f320" fmla="*/ f247 1 f133"/>
              <a:gd name="f321" fmla="*/ f248 1 f134"/>
              <a:gd name="f322" fmla="*/ f249 1 f134"/>
              <a:gd name="f323" fmla="*/ f250 1 f133"/>
              <a:gd name="f324" fmla="*/ f251 1 f134"/>
              <a:gd name="f325" fmla="*/ f252 1 f133"/>
              <a:gd name="f326" fmla="*/ f253 1 f134"/>
              <a:gd name="f327" fmla="*/ f254 1 f133"/>
              <a:gd name="f328" fmla="*/ f255 1 f133"/>
              <a:gd name="f329" fmla="*/ f256 1 f134"/>
              <a:gd name="f330" fmla="*/ f257 1 f133"/>
              <a:gd name="f331" fmla="*/ f258 1 f134"/>
              <a:gd name="f332" fmla="*/ f259 1 f133"/>
              <a:gd name="f333" fmla="*/ f260 1 f134"/>
              <a:gd name="f334" fmla="*/ f261 1 f133"/>
              <a:gd name="f335" fmla="*/ f262 1 f133"/>
              <a:gd name="f336" fmla="*/ f263 1 f134"/>
              <a:gd name="f337" fmla="*/ f264 1 f134"/>
              <a:gd name="f338" fmla="*/ f265 1 f133"/>
              <a:gd name="f339" fmla="*/ f266 1 f133"/>
              <a:gd name="f340" fmla="*/ f267 1 f134"/>
              <a:gd name="f341" fmla="*/ f268 1 f133"/>
              <a:gd name="f342" fmla="*/ f269 1 f133"/>
              <a:gd name="f343" fmla="*/ f270 1 f134"/>
              <a:gd name="f344" fmla="*/ f271 1 f133"/>
              <a:gd name="f345" fmla="*/ f272 1 f133"/>
              <a:gd name="f346" fmla="*/ f273 1 f134"/>
              <a:gd name="f347" fmla="*/ f274 f124 1"/>
              <a:gd name="f348" fmla="*/ f275 f124 1"/>
              <a:gd name="f349" fmla="*/ f277 f125 1"/>
              <a:gd name="f350" fmla="*/ f276 f125 1"/>
              <a:gd name="f351" fmla="*/ f278 f124 1"/>
              <a:gd name="f352" fmla="*/ f279 f125 1"/>
              <a:gd name="f353" fmla="*/ f280 f124 1"/>
              <a:gd name="f354" fmla="*/ f281 f124 1"/>
              <a:gd name="f355" fmla="*/ f282 f125 1"/>
              <a:gd name="f356" fmla="*/ f283 f124 1"/>
              <a:gd name="f357" fmla="*/ f284 f125 1"/>
              <a:gd name="f358" fmla="*/ f285 f125 1"/>
              <a:gd name="f359" fmla="*/ f286 f125 1"/>
              <a:gd name="f360" fmla="*/ f287 f124 1"/>
              <a:gd name="f361" fmla="*/ f288 f125 1"/>
              <a:gd name="f362" fmla="*/ f289 f124 1"/>
              <a:gd name="f363" fmla="*/ f290 f125 1"/>
              <a:gd name="f364" fmla="*/ f291 f124 1"/>
              <a:gd name="f365" fmla="*/ f292 f125 1"/>
              <a:gd name="f366" fmla="*/ f293 f125 1"/>
              <a:gd name="f367" fmla="*/ f294 f124 1"/>
              <a:gd name="f368" fmla="*/ f295 f125 1"/>
              <a:gd name="f369" fmla="*/ f296 f124 1"/>
              <a:gd name="f370" fmla="*/ f297 f124 1"/>
              <a:gd name="f371" fmla="*/ f298 f125 1"/>
              <a:gd name="f372" fmla="*/ f299 f124 1"/>
              <a:gd name="f373" fmla="*/ f300 f125 1"/>
              <a:gd name="f374" fmla="*/ f301 f124 1"/>
              <a:gd name="f375" fmla="*/ f302 f125 1"/>
              <a:gd name="f376" fmla="*/ f303 f124 1"/>
              <a:gd name="f377" fmla="*/ f304 f124 1"/>
              <a:gd name="f378" fmla="*/ f305 f125 1"/>
              <a:gd name="f379" fmla="*/ f306 f124 1"/>
              <a:gd name="f380" fmla="*/ f307 f125 1"/>
              <a:gd name="f381" fmla="*/ f308 f124 1"/>
              <a:gd name="f382" fmla="*/ f309 f124 1"/>
              <a:gd name="f383" fmla="*/ f310 f125 1"/>
              <a:gd name="f384" fmla="*/ f311 f124 1"/>
              <a:gd name="f385" fmla="*/ f312 f125 1"/>
              <a:gd name="f386" fmla="*/ f313 f124 1"/>
              <a:gd name="f387" fmla="*/ f314 f125 1"/>
              <a:gd name="f388" fmla="*/ f315 f125 1"/>
              <a:gd name="f389" fmla="*/ f316 f125 1"/>
              <a:gd name="f390" fmla="*/ f317 f125 1"/>
              <a:gd name="f391" fmla="*/ f318 f124 1"/>
              <a:gd name="f392" fmla="*/ f319 f125 1"/>
              <a:gd name="f393" fmla="*/ f320 f124 1"/>
              <a:gd name="f394" fmla="*/ f321 f125 1"/>
              <a:gd name="f395" fmla="*/ f322 f125 1"/>
              <a:gd name="f396" fmla="*/ f323 f124 1"/>
              <a:gd name="f397" fmla="*/ f324 f125 1"/>
              <a:gd name="f398" fmla="*/ f325 f124 1"/>
              <a:gd name="f399" fmla="*/ f326 f125 1"/>
              <a:gd name="f400" fmla="*/ f327 f124 1"/>
              <a:gd name="f401" fmla="*/ f328 f124 1"/>
              <a:gd name="f402" fmla="*/ f329 f125 1"/>
              <a:gd name="f403" fmla="*/ f330 f124 1"/>
              <a:gd name="f404" fmla="*/ f331 f125 1"/>
              <a:gd name="f405" fmla="*/ f332 f124 1"/>
              <a:gd name="f406" fmla="*/ f333 f125 1"/>
              <a:gd name="f407" fmla="*/ f334 f124 1"/>
              <a:gd name="f408" fmla="*/ f335 f124 1"/>
              <a:gd name="f409" fmla="*/ f336 f125 1"/>
              <a:gd name="f410" fmla="*/ f337 f125 1"/>
              <a:gd name="f411" fmla="*/ f338 f124 1"/>
              <a:gd name="f412" fmla="*/ f339 f124 1"/>
              <a:gd name="f413" fmla="*/ f340 f125 1"/>
              <a:gd name="f414" fmla="*/ f341 f124 1"/>
              <a:gd name="f415" fmla="*/ f342 f124 1"/>
              <a:gd name="f416" fmla="*/ f343 f125 1"/>
              <a:gd name="f417" fmla="*/ f344 f124 1"/>
              <a:gd name="f418" fmla="*/ f345 f124 1"/>
              <a:gd name="f419" fmla="*/ f346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4">
                <a:pos x="f351" y="f352"/>
              </a:cxn>
              <a:cxn ang="f204">
                <a:pos x="f353" y="f352"/>
              </a:cxn>
              <a:cxn ang="f204">
                <a:pos x="f354" y="f355"/>
              </a:cxn>
              <a:cxn ang="f204">
                <a:pos x="f356" y="f357"/>
              </a:cxn>
              <a:cxn ang="f204">
                <a:pos x="f356" y="f358"/>
              </a:cxn>
              <a:cxn ang="f204">
                <a:pos x="f354" y="f359"/>
              </a:cxn>
              <a:cxn ang="f204">
                <a:pos x="f360" y="f361"/>
              </a:cxn>
              <a:cxn ang="f204">
                <a:pos x="f362" y="f363"/>
              </a:cxn>
              <a:cxn ang="f204">
                <a:pos x="f364" y="f358"/>
              </a:cxn>
              <a:cxn ang="f204">
                <a:pos x="f364" y="f365"/>
              </a:cxn>
              <a:cxn ang="f204">
                <a:pos x="f364" y="f366"/>
              </a:cxn>
              <a:cxn ang="f204">
                <a:pos x="f367" y="f368"/>
              </a:cxn>
              <a:cxn ang="f204">
                <a:pos x="f369" y="f366"/>
              </a:cxn>
              <a:cxn ang="f204">
                <a:pos x="f370" y="f365"/>
              </a:cxn>
              <a:cxn ang="f204">
                <a:pos x="f369" y="f371"/>
              </a:cxn>
              <a:cxn ang="f204">
                <a:pos x="f372" y="f373"/>
              </a:cxn>
              <a:cxn ang="f204">
                <a:pos x="f374" y="f375"/>
              </a:cxn>
              <a:cxn ang="f204">
                <a:pos x="f376" y="f375"/>
              </a:cxn>
              <a:cxn ang="f204">
                <a:pos x="f377" y="f378"/>
              </a:cxn>
              <a:cxn ang="f204">
                <a:pos x="f379" y="f380"/>
              </a:cxn>
              <a:cxn ang="f204">
                <a:pos x="f381" y="f357"/>
              </a:cxn>
              <a:cxn ang="f204">
                <a:pos x="f382" y="f383"/>
              </a:cxn>
              <a:cxn ang="f204">
                <a:pos x="f384" y="f385"/>
              </a:cxn>
              <a:cxn ang="f204">
                <a:pos x="f386" y="f385"/>
              </a:cxn>
              <a:cxn ang="f204">
                <a:pos x="f372" y="f387"/>
              </a:cxn>
              <a:cxn ang="f204">
                <a:pos x="f369" y="f388"/>
              </a:cxn>
              <a:cxn ang="f204">
                <a:pos x="f367" y="f389"/>
              </a:cxn>
              <a:cxn ang="f204">
                <a:pos x="f364" y="f388"/>
              </a:cxn>
              <a:cxn ang="f204">
                <a:pos x="f364" y="f390"/>
              </a:cxn>
              <a:cxn ang="f204">
                <a:pos x="f391" y="f392"/>
              </a:cxn>
              <a:cxn ang="f204">
                <a:pos x="f393" y="f394"/>
              </a:cxn>
              <a:cxn ang="f204">
                <a:pos x="f351" y="f352"/>
              </a:cxn>
              <a:cxn ang="f204">
                <a:pos x="f364" y="f395"/>
              </a:cxn>
              <a:cxn ang="f204">
                <a:pos x="f396" y="f397"/>
              </a:cxn>
              <a:cxn ang="f204">
                <a:pos x="f398" y="f399"/>
              </a:cxn>
              <a:cxn ang="f204">
                <a:pos x="f400" y="f399"/>
              </a:cxn>
              <a:cxn ang="f204">
                <a:pos x="f401" y="f402"/>
              </a:cxn>
              <a:cxn ang="f204">
                <a:pos x="f356" y="f395"/>
              </a:cxn>
              <a:cxn ang="f204">
                <a:pos x="f403" y="f404"/>
              </a:cxn>
              <a:cxn ang="f204">
                <a:pos x="f405" y="f406"/>
              </a:cxn>
              <a:cxn ang="f204">
                <a:pos x="f407" y="f406"/>
              </a:cxn>
              <a:cxn ang="f204">
                <a:pos x="f408" y="f404"/>
              </a:cxn>
              <a:cxn ang="f204">
                <a:pos x="f364" y="f395"/>
              </a:cxn>
              <a:cxn ang="f204">
                <a:pos x="f364" y="f409"/>
              </a:cxn>
              <a:cxn ang="f204">
                <a:pos x="f398" y="f410"/>
              </a:cxn>
              <a:cxn ang="f204">
                <a:pos x="f351" y="f373"/>
              </a:cxn>
              <a:cxn ang="f204">
                <a:pos x="f411" y="f373"/>
              </a:cxn>
              <a:cxn ang="f204">
                <a:pos x="f412" y="f413"/>
              </a:cxn>
              <a:cxn ang="f204">
                <a:pos x="f414" y="f361"/>
              </a:cxn>
              <a:cxn ang="f204">
                <a:pos x="f415" y="f416"/>
              </a:cxn>
              <a:cxn ang="f204">
                <a:pos x="f417" y="f416"/>
              </a:cxn>
              <a:cxn ang="f204">
                <a:pos x="f418" y="f419"/>
              </a:cxn>
              <a:cxn ang="f204">
                <a:pos x="f364" y="f409"/>
              </a:cxn>
            </a:cxnLst>
            <a:rect l="f347" t="f350" r="f348" b="f349"/>
            <a:pathLst>
              <a:path w="129" h="225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1" y="f25"/>
                  <a:pt x="f21" y="f26"/>
                </a:cubicBezTo>
                <a:cubicBezTo>
                  <a:pt x="f21" y="f27"/>
                  <a:pt x="f19" y="f28"/>
                  <a:pt x="f17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5"/>
                  <a:pt x="f37" y="f38"/>
                  <a:pt x="f39" y="f28"/>
                </a:cubicBezTo>
                <a:cubicBezTo>
                  <a:pt x="f40" y="f27"/>
                  <a:pt x="f40" y="f41"/>
                  <a:pt x="f40" y="f26"/>
                </a:cubicBezTo>
                <a:cubicBezTo>
                  <a:pt x="f40" y="f42"/>
                  <a:pt x="f40" y="f43"/>
                  <a:pt x="f40" y="f44"/>
                </a:cubicBezTo>
                <a:cubicBezTo>
                  <a:pt x="f40" y="f45"/>
                  <a:pt x="f46" y="f47"/>
                  <a:pt x="f40" y="f48"/>
                </a:cubicBezTo>
                <a:cubicBezTo>
                  <a:pt x="f49" y="f50"/>
                  <a:pt x="f51" y="f34"/>
                  <a:pt x="f52" y="f34"/>
                </a:cubicBezTo>
                <a:cubicBezTo>
                  <a:pt x="f53" y="f34"/>
                  <a:pt x="f54" y="f50"/>
                  <a:pt x="f55" y="f48"/>
                </a:cubicBezTo>
                <a:cubicBezTo>
                  <a:pt x="f56" y="f57"/>
                  <a:pt x="f56" y="f45"/>
                  <a:pt x="f56" y="f44"/>
                </a:cubicBezTo>
                <a:cubicBezTo>
                  <a:pt x="f55" y="f58"/>
                  <a:pt x="f55" y="f59"/>
                  <a:pt x="f55" y="f60"/>
                </a:cubicBezTo>
                <a:cubicBezTo>
                  <a:pt x="f55" y="f35"/>
                  <a:pt x="f61" y="f62"/>
                  <a:pt x="f63" y="f64"/>
                </a:cubicBezTo>
                <a:cubicBezTo>
                  <a:pt x="f6" y="f65"/>
                  <a:pt x="f54" y="f66"/>
                  <a:pt x="f67" y="f66"/>
                </a:cubicBezTo>
                <a:cubicBezTo>
                  <a:pt x="f68" y="f66"/>
                  <a:pt x="f69" y="f66"/>
                  <a:pt x="f70" y="f66"/>
                </a:cubicBezTo>
                <a:cubicBezTo>
                  <a:pt x="f71" y="f66"/>
                  <a:pt x="f72" y="f7"/>
                  <a:pt x="f73" y="f7"/>
                </a:cubicBezTo>
                <a:cubicBezTo>
                  <a:pt x="f74" y="f7"/>
                  <a:pt x="f75" y="f76"/>
                  <a:pt x="f75" y="f77"/>
                </a:cubicBezTo>
                <a:cubicBezTo>
                  <a:pt x="f75" y="f42"/>
                  <a:pt x="f78" y="f45"/>
                  <a:pt x="f78" y="f23"/>
                </a:cubicBezTo>
                <a:cubicBezTo>
                  <a:pt x="f78" y="f16"/>
                  <a:pt x="f75" y="f15"/>
                  <a:pt x="f79" y="f80"/>
                </a:cubicBezTo>
                <a:cubicBezTo>
                  <a:pt x="f5" y="f81"/>
                  <a:pt x="f81" y="f5"/>
                  <a:pt x="f80" y="f5"/>
                </a:cubicBezTo>
                <a:cubicBezTo>
                  <a:pt x="f23" y="f5"/>
                  <a:pt x="f82" y="f5"/>
                  <a:pt x="f83" y="f5"/>
                </a:cubicBezTo>
                <a:cubicBezTo>
                  <a:pt x="f84" y="f5"/>
                  <a:pt x="f63" y="f81"/>
                  <a:pt x="f63" y="f19"/>
                </a:cubicBezTo>
                <a:cubicBezTo>
                  <a:pt x="f61" y="f85"/>
                  <a:pt x="f56" y="f30"/>
                  <a:pt x="f55" y="f86"/>
                </a:cubicBezTo>
                <a:cubicBezTo>
                  <a:pt x="f55" y="f87"/>
                  <a:pt x="f53" y="f88"/>
                  <a:pt x="f52" y="f89"/>
                </a:cubicBezTo>
                <a:cubicBezTo>
                  <a:pt x="f51" y="f88"/>
                  <a:pt x="f49" y="f87"/>
                  <a:pt x="f40" y="f86"/>
                </a:cubicBezTo>
                <a:cubicBezTo>
                  <a:pt x="f40" y="f69"/>
                  <a:pt x="f40" y="f90"/>
                  <a:pt x="f40" y="f90"/>
                </a:cubicBezTo>
                <a:cubicBezTo>
                  <a:pt x="f40" y="f91"/>
                  <a:pt x="f49" y="f92"/>
                  <a:pt x="f46" y="f22"/>
                </a:cubicBezTo>
                <a:cubicBezTo>
                  <a:pt x="f83" y="f18"/>
                  <a:pt x="f93" y="f18"/>
                  <a:pt x="f45" y="f14"/>
                </a:cubicBezTo>
                <a:cubicBezTo>
                  <a:pt x="f47" y="f94"/>
                  <a:pt x="f48" y="f12"/>
                  <a:pt x="f8" y="f9"/>
                </a:cubicBezTo>
                <a:close/>
                <a:moveTo>
                  <a:pt x="f40" y="f70"/>
                </a:moveTo>
                <a:cubicBezTo>
                  <a:pt x="f49" y="f9"/>
                  <a:pt x="f49" y="f95"/>
                  <a:pt x="f96" y="f97"/>
                </a:cubicBezTo>
                <a:cubicBezTo>
                  <a:pt x="f98" y="f99"/>
                  <a:pt x="f51" y="f100"/>
                  <a:pt x="f101" y="f100"/>
                </a:cubicBezTo>
                <a:cubicBezTo>
                  <a:pt x="f82" y="f100"/>
                  <a:pt x="f102" y="f100"/>
                  <a:pt x="f103" y="f100"/>
                </a:cubicBezTo>
                <a:cubicBezTo>
                  <a:pt x="f100" y="f100"/>
                  <a:pt x="f100" y="f100"/>
                  <a:pt x="f104" y="f103"/>
                </a:cubicBezTo>
                <a:cubicBezTo>
                  <a:pt x="f104" y="f85"/>
                  <a:pt x="f21" y="f85"/>
                  <a:pt x="f21" y="f70"/>
                </a:cubicBezTo>
                <a:cubicBezTo>
                  <a:pt x="f105" y="f85"/>
                  <a:pt x="f106" y="f85"/>
                  <a:pt x="f106" y="f106"/>
                </a:cubicBezTo>
                <a:cubicBezTo>
                  <a:pt x="f106" y="f72"/>
                  <a:pt x="f71" y="f107"/>
                  <a:pt x="f9" y="f107"/>
                </a:cubicBezTo>
                <a:cubicBezTo>
                  <a:pt x="f91" y="f105"/>
                  <a:pt x="f108" y="f105"/>
                  <a:pt x="f57" y="f107"/>
                </a:cubicBezTo>
                <a:cubicBezTo>
                  <a:pt x="f45" y="f107"/>
                  <a:pt x="f93" y="f72"/>
                  <a:pt x="f93" y="f106"/>
                </a:cubicBezTo>
                <a:cubicBezTo>
                  <a:pt x="f93" y="f85"/>
                  <a:pt x="f109" y="f85"/>
                  <a:pt x="f40" y="f70"/>
                </a:cubicBezTo>
                <a:close/>
                <a:moveTo>
                  <a:pt x="f40" y="f110"/>
                </a:moveTo>
                <a:cubicBezTo>
                  <a:pt x="f83" y="f110"/>
                  <a:pt x="f37" y="f111"/>
                  <a:pt x="f101" y="f62"/>
                </a:cubicBezTo>
                <a:cubicBezTo>
                  <a:pt x="f44" y="f64"/>
                  <a:pt x="f57" y="f64"/>
                  <a:pt x="f8" y="f64"/>
                </a:cubicBezTo>
                <a:cubicBezTo>
                  <a:pt x="f112" y="f64"/>
                  <a:pt x="f113" y="f64"/>
                  <a:pt x="f13" y="f64"/>
                </a:cubicBezTo>
                <a:cubicBezTo>
                  <a:pt x="f85" y="f64"/>
                  <a:pt x="f71" y="f114"/>
                  <a:pt x="f115" y="f116"/>
                </a:cubicBezTo>
                <a:cubicBezTo>
                  <a:pt x="f17" y="f62"/>
                  <a:pt x="f73" y="f111"/>
                  <a:pt x="f117" y="f35"/>
                </a:cubicBezTo>
                <a:cubicBezTo>
                  <a:pt x="f118" y="f119"/>
                  <a:pt x="f100" y="f120"/>
                  <a:pt x="f95" y="f120"/>
                </a:cubicBezTo>
                <a:cubicBezTo>
                  <a:pt x="f121" y="f120"/>
                  <a:pt x="f122" y="f120"/>
                  <a:pt x="f44" y="f120"/>
                </a:cubicBezTo>
                <a:cubicBezTo>
                  <a:pt x="f98" y="f120"/>
                  <a:pt x="f98" y="f119"/>
                  <a:pt x="f49" y="f111"/>
                </a:cubicBezTo>
                <a:cubicBezTo>
                  <a:pt x="f40" y="f111"/>
                  <a:pt x="f40" y="f110"/>
                  <a:pt x="f40" y="f11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EE43BE8A-A3AE-4F0C-A6B3-9C3C80566CF7}"/>
              </a:ext>
            </a:extLst>
          </p:cNvPr>
          <p:cNvSpPr/>
          <p:nvPr/>
        </p:nvSpPr>
        <p:spPr>
          <a:xfrm>
            <a:off x="5092705" y="1103315"/>
            <a:ext cx="393704" cy="7889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"/>
              <a:gd name="f7" fmla="val 226"/>
              <a:gd name="f8" fmla="val 43"/>
              <a:gd name="f9" fmla="val 132"/>
              <a:gd name="f10" fmla="val 41"/>
              <a:gd name="f11" fmla="val 143"/>
              <a:gd name="f12" fmla="val 39"/>
              <a:gd name="f13" fmla="val 154"/>
              <a:gd name="f14" fmla="val 36"/>
              <a:gd name="f15" fmla="val 165"/>
              <a:gd name="f16" fmla="val 35"/>
              <a:gd name="f17" fmla="val 168"/>
              <a:gd name="f18" fmla="val 174"/>
              <a:gd name="f19" fmla="val 30"/>
              <a:gd name="f20" fmla="val 173"/>
              <a:gd name="f21" fmla="val 24"/>
              <a:gd name="f22" fmla="val 172"/>
              <a:gd name="f23" fmla="val 26"/>
              <a:gd name="f24" fmla="val 167"/>
              <a:gd name="f25" fmla="val 27"/>
              <a:gd name="f26" fmla="val 163"/>
              <a:gd name="f27" fmla="val 32"/>
              <a:gd name="f28" fmla="val 140"/>
              <a:gd name="f29" fmla="val 117"/>
              <a:gd name="f30" fmla="val 94"/>
              <a:gd name="f31" fmla="val 87"/>
              <a:gd name="f32" fmla="val 84"/>
              <a:gd name="f33" fmla="val 34"/>
              <a:gd name="f34" fmla="val 83"/>
              <a:gd name="f35" fmla="val 121"/>
              <a:gd name="f36" fmla="val 19"/>
              <a:gd name="f37" fmla="val 158"/>
              <a:gd name="f38" fmla="val 11"/>
              <a:gd name="f39" fmla="val 197"/>
              <a:gd name="f40" fmla="val 16"/>
              <a:gd name="f41" fmla="val 20"/>
              <a:gd name="f42" fmla="val 23"/>
              <a:gd name="f43" fmla="val 25"/>
              <a:gd name="f44" fmla="val 198"/>
              <a:gd name="f45" fmla="val 28"/>
              <a:gd name="f46" fmla="val 200"/>
              <a:gd name="f47" fmla="val 201"/>
              <a:gd name="f48" fmla="val 203"/>
              <a:gd name="f49" fmla="val 206"/>
              <a:gd name="f50" fmla="val 17"/>
              <a:gd name="f51" fmla="val 211"/>
              <a:gd name="f52" fmla="val 216"/>
              <a:gd name="f53" fmla="val 217"/>
              <a:gd name="f54" fmla="val 15"/>
              <a:gd name="f55" fmla="val 218"/>
              <a:gd name="f56" fmla="val 14"/>
              <a:gd name="f57" fmla="val 222"/>
              <a:gd name="f58" fmla="val 13"/>
              <a:gd name="f59" fmla="val 9"/>
              <a:gd name="f60" fmla="val 225"/>
              <a:gd name="f61" fmla="val 7"/>
              <a:gd name="f62" fmla="val 224"/>
              <a:gd name="f63" fmla="val 6"/>
              <a:gd name="f64" fmla="val 219"/>
              <a:gd name="f65" fmla="val 214"/>
              <a:gd name="f66" fmla="val 8"/>
              <a:gd name="f67" fmla="val 208"/>
              <a:gd name="f68" fmla="val 1"/>
              <a:gd name="f69" fmla="val 195"/>
              <a:gd name="f70" fmla="val 10"/>
              <a:gd name="f71" fmla="val 131"/>
              <a:gd name="f72" fmla="val 4"/>
              <a:gd name="f73" fmla="val 2"/>
              <a:gd name="f74" fmla="val 129"/>
              <a:gd name="f75" fmla="val 127"/>
              <a:gd name="f76" fmla="val 125"/>
              <a:gd name="f77" fmla="val 122"/>
              <a:gd name="f78" fmla="val 123"/>
              <a:gd name="f79" fmla="val 124"/>
              <a:gd name="f80" fmla="val 18"/>
              <a:gd name="f81" fmla="val 119"/>
              <a:gd name="f82" fmla="val 110"/>
              <a:gd name="f83" fmla="val 64"/>
              <a:gd name="f84" fmla="val 40"/>
              <a:gd name="f85" fmla="val 33"/>
              <a:gd name="f86" fmla="val 37"/>
              <a:gd name="f87" fmla="val 42"/>
              <a:gd name="f88" fmla="val 12"/>
              <a:gd name="f89" fmla="val 3"/>
              <a:gd name="f90" fmla="val 46"/>
              <a:gd name="f91" fmla="val 55"/>
              <a:gd name="f92" fmla="val 67"/>
              <a:gd name="f93" fmla="val 70"/>
              <a:gd name="f94" fmla="val 71"/>
              <a:gd name="f95" fmla="val 31"/>
              <a:gd name="f96" fmla="val 72"/>
              <a:gd name="f97" fmla="val 85"/>
              <a:gd name="f98" fmla="val 47"/>
              <a:gd name="f99" fmla="val 92"/>
              <a:gd name="f100" fmla="val 95"/>
              <a:gd name="f101" fmla="val 96"/>
              <a:gd name="f102" fmla="val 118"/>
              <a:gd name="f103" fmla="val 120"/>
              <a:gd name="f104" fmla="val 99"/>
              <a:gd name="f105" fmla="val 101"/>
              <a:gd name="f106" fmla="val 103"/>
              <a:gd name="f107" fmla="val 106"/>
              <a:gd name="f108" fmla="val 109"/>
              <a:gd name="f109" fmla="val 112"/>
              <a:gd name="f110" fmla="val 128"/>
              <a:gd name="f111" fmla="val 100"/>
              <a:gd name="f112" fmla="val 102"/>
              <a:gd name="f113" fmla="val 147"/>
              <a:gd name="f114" fmla="val 155"/>
              <a:gd name="f115" fmla="val 182"/>
              <a:gd name="f116" fmla="val 196"/>
              <a:gd name="f117" fmla="val 202"/>
              <a:gd name="f118" fmla="val 207"/>
              <a:gd name="f119" fmla="val 105"/>
              <a:gd name="f120" fmla="val 107"/>
              <a:gd name="f121" fmla="val 215"/>
              <a:gd name="f122" fmla="val 108"/>
              <a:gd name="f123" fmla="val 221"/>
              <a:gd name="f124" fmla="val 223"/>
              <a:gd name="f125" fmla="val 97"/>
              <a:gd name="f126" fmla="val 213"/>
              <a:gd name="f127" fmla="val 209"/>
              <a:gd name="f128" fmla="val 90"/>
              <a:gd name="f129" fmla="val 88"/>
              <a:gd name="f130" fmla="val 80"/>
              <a:gd name="f131" fmla="val 179"/>
              <a:gd name="f132" fmla="val 75"/>
              <a:gd name="f133" fmla="val 159"/>
              <a:gd name="f134" fmla="val 138"/>
              <a:gd name="f135" fmla="val 133"/>
              <a:gd name="f136" fmla="val 69"/>
              <a:gd name="f137" fmla="val 63"/>
              <a:gd name="f138" fmla="val 57"/>
              <a:gd name="f139" fmla="val 50"/>
              <a:gd name="f140" fmla="val 38"/>
              <a:gd name="f141" fmla="val 52"/>
              <a:gd name="f142" fmla="val 61"/>
              <a:gd name="f143" fmla="val 73"/>
              <a:gd name="f144" fmla="val 74"/>
              <a:gd name="f145" fmla="val 49"/>
              <a:gd name="f146" fmla="val 68"/>
              <a:gd name="f147" fmla="val 77"/>
              <a:gd name="f148" fmla="val 76"/>
              <a:gd name="f149" fmla="val 51"/>
              <a:gd name="f150" fmla="val 79"/>
              <a:gd name="f151" fmla="val 126"/>
              <a:gd name="f152" fmla="val 191"/>
              <a:gd name="f153" fmla="val 93"/>
              <a:gd name="f154" fmla="val 86"/>
              <a:gd name="f155" fmla="val 45"/>
              <a:gd name="f156" fmla="val 54"/>
              <a:gd name="f157" fmla="val 60"/>
              <a:gd name="f158" fmla="val 66"/>
              <a:gd name="f159" fmla="val 62"/>
              <a:gd name="f160" fmla="val 58"/>
              <a:gd name="f161" fmla="val 56"/>
              <a:gd name="f162" fmla="+- 0 0 -90"/>
              <a:gd name="f163" fmla="*/ f3 1 113"/>
              <a:gd name="f164" fmla="*/ f4 1 226"/>
              <a:gd name="f165" fmla="val f5"/>
              <a:gd name="f166" fmla="val f6"/>
              <a:gd name="f167" fmla="val f7"/>
              <a:gd name="f168" fmla="*/ f162 f0 1"/>
              <a:gd name="f169" fmla="+- f167 0 f165"/>
              <a:gd name="f170" fmla="+- f166 0 f165"/>
              <a:gd name="f171" fmla="*/ f168 1 f2"/>
              <a:gd name="f172" fmla="*/ f170 1 113"/>
              <a:gd name="f173" fmla="*/ f169 1 226"/>
              <a:gd name="f174" fmla="*/ 36 f170 1"/>
              <a:gd name="f175" fmla="*/ 165 f169 1"/>
              <a:gd name="f176" fmla="*/ 27 f170 1"/>
              <a:gd name="f177" fmla="*/ 163 f169 1"/>
              <a:gd name="f178" fmla="*/ 34 f170 1"/>
              <a:gd name="f179" fmla="*/ 83 f169 1"/>
              <a:gd name="f180" fmla="*/ 23 f170 1"/>
              <a:gd name="f181" fmla="*/ 197 f169 1"/>
              <a:gd name="f182" fmla="*/ 25 f170 1"/>
              <a:gd name="f183" fmla="*/ 206 f169 1"/>
              <a:gd name="f184" fmla="*/ 15 f170 1"/>
              <a:gd name="f185" fmla="*/ 218 f169 1"/>
              <a:gd name="f186" fmla="*/ 6 f170 1"/>
              <a:gd name="f187" fmla="*/ 216 f169 1"/>
              <a:gd name="f188" fmla="*/ 1 f170 1"/>
              <a:gd name="f189" fmla="*/ 195 f169 1"/>
              <a:gd name="f190" fmla="*/ 131 f169 1"/>
              <a:gd name="f191" fmla="*/ 123 f169 1"/>
              <a:gd name="f192" fmla="*/ 28 f170 1"/>
              <a:gd name="f193" fmla="*/ 40 f169 1"/>
              <a:gd name="f194" fmla="*/ 43 f170 1"/>
              <a:gd name="f195" fmla="*/ 33 f169 1"/>
              <a:gd name="f196" fmla="*/ 55 f170 1"/>
              <a:gd name="f197" fmla="*/ 0 f169 1"/>
              <a:gd name="f198" fmla="*/ 71 f170 1"/>
              <a:gd name="f199" fmla="*/ 31 f169 1"/>
              <a:gd name="f200" fmla="*/ 85 f170 1"/>
              <a:gd name="f201" fmla="*/ 47 f169 1"/>
              <a:gd name="f202" fmla="*/ 101 f170 1"/>
              <a:gd name="f203" fmla="*/ 122 f169 1"/>
              <a:gd name="f204" fmla="*/ 112 f170 1"/>
              <a:gd name="f205" fmla="*/ 127 f169 1"/>
              <a:gd name="f206" fmla="*/ 99 f170 1"/>
              <a:gd name="f207" fmla="*/ 132 f169 1"/>
              <a:gd name="f208" fmla="*/ 196 f169 1"/>
              <a:gd name="f209" fmla="*/ 108 f170 1"/>
              <a:gd name="f210" fmla="*/ 219 f169 1"/>
              <a:gd name="f211" fmla="*/ 221 f169 1"/>
              <a:gd name="f212" fmla="*/ 90 f170 1"/>
              <a:gd name="f213" fmla="*/ 138 f169 1"/>
              <a:gd name="f214" fmla="*/ 38 f170 1"/>
              <a:gd name="f215" fmla="*/ 69 f169 1"/>
              <a:gd name="f216" fmla="*/ 68 f170 1"/>
              <a:gd name="f217" fmla="*/ 77 f169 1"/>
              <a:gd name="f218" fmla="*/ 75 f170 1"/>
              <a:gd name="f219" fmla="*/ 70 f169 1"/>
              <a:gd name="f220" fmla="*/ 43 f169 1"/>
              <a:gd name="f221" fmla="*/ 72 f170 1"/>
              <a:gd name="f222" fmla="*/ 94 f169 1"/>
              <a:gd name="f223" fmla="*/ 102 f170 1"/>
              <a:gd name="f224" fmla="*/ 45 f170 1"/>
              <a:gd name="f225" fmla="*/ 62 f170 1"/>
              <a:gd name="f226" fmla="*/ 93 f169 1"/>
              <a:gd name="f227" fmla="*/ 52 f170 1"/>
              <a:gd name="f228" fmla="*/ 61 f170 1"/>
              <a:gd name="f229" fmla="*/ 10 f169 1"/>
              <a:gd name="f230" fmla="+- f171 0 f1"/>
              <a:gd name="f231" fmla="*/ f174 1 113"/>
              <a:gd name="f232" fmla="*/ f175 1 226"/>
              <a:gd name="f233" fmla="*/ f176 1 113"/>
              <a:gd name="f234" fmla="*/ f177 1 226"/>
              <a:gd name="f235" fmla="*/ f178 1 113"/>
              <a:gd name="f236" fmla="*/ f179 1 226"/>
              <a:gd name="f237" fmla="*/ f180 1 113"/>
              <a:gd name="f238" fmla="*/ f181 1 226"/>
              <a:gd name="f239" fmla="*/ f182 1 113"/>
              <a:gd name="f240" fmla="*/ f183 1 226"/>
              <a:gd name="f241" fmla="*/ f184 1 113"/>
              <a:gd name="f242" fmla="*/ f185 1 226"/>
              <a:gd name="f243" fmla="*/ f186 1 113"/>
              <a:gd name="f244" fmla="*/ f187 1 226"/>
              <a:gd name="f245" fmla="*/ f188 1 113"/>
              <a:gd name="f246" fmla="*/ f189 1 226"/>
              <a:gd name="f247" fmla="*/ f190 1 226"/>
              <a:gd name="f248" fmla="*/ f191 1 226"/>
              <a:gd name="f249" fmla="*/ f192 1 113"/>
              <a:gd name="f250" fmla="*/ f193 1 226"/>
              <a:gd name="f251" fmla="*/ f194 1 113"/>
              <a:gd name="f252" fmla="*/ f195 1 226"/>
              <a:gd name="f253" fmla="*/ f196 1 113"/>
              <a:gd name="f254" fmla="*/ f197 1 226"/>
              <a:gd name="f255" fmla="*/ f198 1 113"/>
              <a:gd name="f256" fmla="*/ f199 1 226"/>
              <a:gd name="f257" fmla="*/ f200 1 113"/>
              <a:gd name="f258" fmla="*/ f201 1 226"/>
              <a:gd name="f259" fmla="*/ f202 1 113"/>
              <a:gd name="f260" fmla="*/ f203 1 226"/>
              <a:gd name="f261" fmla="*/ f204 1 113"/>
              <a:gd name="f262" fmla="*/ f205 1 226"/>
              <a:gd name="f263" fmla="*/ f206 1 113"/>
              <a:gd name="f264" fmla="*/ f207 1 226"/>
              <a:gd name="f265" fmla="*/ f208 1 226"/>
              <a:gd name="f266" fmla="*/ f209 1 113"/>
              <a:gd name="f267" fmla="*/ f210 1 226"/>
              <a:gd name="f268" fmla="*/ f211 1 226"/>
              <a:gd name="f269" fmla="*/ f212 1 113"/>
              <a:gd name="f270" fmla="*/ f213 1 226"/>
              <a:gd name="f271" fmla="*/ f214 1 113"/>
              <a:gd name="f272" fmla="*/ f215 1 226"/>
              <a:gd name="f273" fmla="*/ f216 1 113"/>
              <a:gd name="f274" fmla="*/ f217 1 226"/>
              <a:gd name="f275" fmla="*/ f218 1 113"/>
              <a:gd name="f276" fmla="*/ f219 1 226"/>
              <a:gd name="f277" fmla="*/ f220 1 226"/>
              <a:gd name="f278" fmla="*/ f221 1 113"/>
              <a:gd name="f279" fmla="*/ f222 1 226"/>
              <a:gd name="f280" fmla="*/ f223 1 113"/>
              <a:gd name="f281" fmla="*/ f224 1 113"/>
              <a:gd name="f282" fmla="*/ f225 1 113"/>
              <a:gd name="f283" fmla="*/ f226 1 226"/>
              <a:gd name="f284" fmla="*/ f227 1 113"/>
              <a:gd name="f285" fmla="*/ f228 1 113"/>
              <a:gd name="f286" fmla="*/ f229 1 226"/>
              <a:gd name="f287" fmla="*/ 0 1 f172"/>
              <a:gd name="f288" fmla="*/ f166 1 f172"/>
              <a:gd name="f289" fmla="*/ 0 1 f173"/>
              <a:gd name="f290" fmla="*/ f167 1 f173"/>
              <a:gd name="f291" fmla="*/ f231 1 f172"/>
              <a:gd name="f292" fmla="*/ f232 1 f173"/>
              <a:gd name="f293" fmla="*/ f233 1 f172"/>
              <a:gd name="f294" fmla="*/ f234 1 f173"/>
              <a:gd name="f295" fmla="*/ f235 1 f172"/>
              <a:gd name="f296" fmla="*/ f236 1 f173"/>
              <a:gd name="f297" fmla="*/ f237 1 f172"/>
              <a:gd name="f298" fmla="*/ f238 1 f173"/>
              <a:gd name="f299" fmla="*/ f239 1 f172"/>
              <a:gd name="f300" fmla="*/ f240 1 f173"/>
              <a:gd name="f301" fmla="*/ f241 1 f172"/>
              <a:gd name="f302" fmla="*/ f242 1 f173"/>
              <a:gd name="f303" fmla="*/ f243 1 f172"/>
              <a:gd name="f304" fmla="*/ f244 1 f173"/>
              <a:gd name="f305" fmla="*/ f245 1 f172"/>
              <a:gd name="f306" fmla="*/ f246 1 f173"/>
              <a:gd name="f307" fmla="*/ f247 1 f173"/>
              <a:gd name="f308" fmla="*/ f248 1 f173"/>
              <a:gd name="f309" fmla="*/ f249 1 f172"/>
              <a:gd name="f310" fmla="*/ f250 1 f173"/>
              <a:gd name="f311" fmla="*/ f251 1 f172"/>
              <a:gd name="f312" fmla="*/ f252 1 f173"/>
              <a:gd name="f313" fmla="*/ f253 1 f172"/>
              <a:gd name="f314" fmla="*/ f254 1 f173"/>
              <a:gd name="f315" fmla="*/ f255 1 f172"/>
              <a:gd name="f316" fmla="*/ f256 1 f173"/>
              <a:gd name="f317" fmla="*/ f257 1 f172"/>
              <a:gd name="f318" fmla="*/ f258 1 f173"/>
              <a:gd name="f319" fmla="*/ f259 1 f172"/>
              <a:gd name="f320" fmla="*/ f260 1 f173"/>
              <a:gd name="f321" fmla="*/ f261 1 f172"/>
              <a:gd name="f322" fmla="*/ f262 1 f173"/>
              <a:gd name="f323" fmla="*/ f263 1 f172"/>
              <a:gd name="f324" fmla="*/ f264 1 f173"/>
              <a:gd name="f325" fmla="*/ f265 1 f173"/>
              <a:gd name="f326" fmla="*/ f266 1 f172"/>
              <a:gd name="f327" fmla="*/ f267 1 f173"/>
              <a:gd name="f328" fmla="*/ f268 1 f173"/>
              <a:gd name="f329" fmla="*/ f269 1 f172"/>
              <a:gd name="f330" fmla="*/ f270 1 f173"/>
              <a:gd name="f331" fmla="*/ f271 1 f172"/>
              <a:gd name="f332" fmla="*/ f272 1 f173"/>
              <a:gd name="f333" fmla="*/ f273 1 f172"/>
              <a:gd name="f334" fmla="*/ f274 1 f173"/>
              <a:gd name="f335" fmla="*/ f275 1 f172"/>
              <a:gd name="f336" fmla="*/ f276 1 f173"/>
              <a:gd name="f337" fmla="*/ f277 1 f173"/>
              <a:gd name="f338" fmla="*/ f278 1 f172"/>
              <a:gd name="f339" fmla="*/ f279 1 f173"/>
              <a:gd name="f340" fmla="*/ f280 1 f172"/>
              <a:gd name="f341" fmla="*/ f281 1 f172"/>
              <a:gd name="f342" fmla="*/ f282 1 f172"/>
              <a:gd name="f343" fmla="*/ f283 1 f173"/>
              <a:gd name="f344" fmla="*/ f284 1 f172"/>
              <a:gd name="f345" fmla="*/ f285 1 f172"/>
              <a:gd name="f346" fmla="*/ f286 1 f173"/>
              <a:gd name="f347" fmla="*/ f287 f163 1"/>
              <a:gd name="f348" fmla="*/ f288 f163 1"/>
              <a:gd name="f349" fmla="*/ f290 f164 1"/>
              <a:gd name="f350" fmla="*/ f289 f164 1"/>
              <a:gd name="f351" fmla="*/ f291 f163 1"/>
              <a:gd name="f352" fmla="*/ f292 f164 1"/>
              <a:gd name="f353" fmla="*/ f293 f163 1"/>
              <a:gd name="f354" fmla="*/ f294 f164 1"/>
              <a:gd name="f355" fmla="*/ f295 f163 1"/>
              <a:gd name="f356" fmla="*/ f296 f164 1"/>
              <a:gd name="f357" fmla="*/ f297 f163 1"/>
              <a:gd name="f358" fmla="*/ f298 f164 1"/>
              <a:gd name="f359" fmla="*/ f299 f163 1"/>
              <a:gd name="f360" fmla="*/ f300 f164 1"/>
              <a:gd name="f361" fmla="*/ f301 f163 1"/>
              <a:gd name="f362" fmla="*/ f302 f164 1"/>
              <a:gd name="f363" fmla="*/ f303 f163 1"/>
              <a:gd name="f364" fmla="*/ f304 f164 1"/>
              <a:gd name="f365" fmla="*/ f305 f163 1"/>
              <a:gd name="f366" fmla="*/ f306 f164 1"/>
              <a:gd name="f367" fmla="*/ f307 f164 1"/>
              <a:gd name="f368" fmla="*/ f308 f164 1"/>
              <a:gd name="f369" fmla="*/ f309 f163 1"/>
              <a:gd name="f370" fmla="*/ f310 f164 1"/>
              <a:gd name="f371" fmla="*/ f311 f163 1"/>
              <a:gd name="f372" fmla="*/ f312 f164 1"/>
              <a:gd name="f373" fmla="*/ f313 f163 1"/>
              <a:gd name="f374" fmla="*/ f314 f164 1"/>
              <a:gd name="f375" fmla="*/ f315 f163 1"/>
              <a:gd name="f376" fmla="*/ f316 f164 1"/>
              <a:gd name="f377" fmla="*/ f317 f163 1"/>
              <a:gd name="f378" fmla="*/ f318 f164 1"/>
              <a:gd name="f379" fmla="*/ f319 f163 1"/>
              <a:gd name="f380" fmla="*/ f320 f164 1"/>
              <a:gd name="f381" fmla="*/ f321 f163 1"/>
              <a:gd name="f382" fmla="*/ f322 f164 1"/>
              <a:gd name="f383" fmla="*/ f323 f163 1"/>
              <a:gd name="f384" fmla="*/ f324 f164 1"/>
              <a:gd name="f385" fmla="*/ f325 f164 1"/>
              <a:gd name="f386" fmla="*/ f326 f163 1"/>
              <a:gd name="f387" fmla="*/ f327 f164 1"/>
              <a:gd name="f388" fmla="*/ f328 f164 1"/>
              <a:gd name="f389" fmla="*/ f329 f163 1"/>
              <a:gd name="f390" fmla="*/ f330 f164 1"/>
              <a:gd name="f391" fmla="*/ f331 f163 1"/>
              <a:gd name="f392" fmla="*/ f332 f164 1"/>
              <a:gd name="f393" fmla="*/ f333 f163 1"/>
              <a:gd name="f394" fmla="*/ f334 f164 1"/>
              <a:gd name="f395" fmla="*/ f335 f163 1"/>
              <a:gd name="f396" fmla="*/ f336 f164 1"/>
              <a:gd name="f397" fmla="*/ f337 f164 1"/>
              <a:gd name="f398" fmla="*/ f338 f163 1"/>
              <a:gd name="f399" fmla="*/ f339 f164 1"/>
              <a:gd name="f400" fmla="*/ f340 f163 1"/>
              <a:gd name="f401" fmla="*/ f341 f163 1"/>
              <a:gd name="f402" fmla="*/ f342 f163 1"/>
              <a:gd name="f403" fmla="*/ f343 f164 1"/>
              <a:gd name="f404" fmla="*/ f344 f163 1"/>
              <a:gd name="f405" fmla="*/ f345 f163 1"/>
              <a:gd name="f406" fmla="*/ f346 f1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0">
                <a:pos x="f351" y="f352"/>
              </a:cxn>
              <a:cxn ang="f230">
                <a:pos x="f353" y="f354"/>
              </a:cxn>
              <a:cxn ang="f230">
                <a:pos x="f355" y="f356"/>
              </a:cxn>
              <a:cxn ang="f230">
                <a:pos x="f357" y="f358"/>
              </a:cxn>
              <a:cxn ang="f230">
                <a:pos x="f359" y="f360"/>
              </a:cxn>
              <a:cxn ang="f230">
                <a:pos x="f361" y="f362"/>
              </a:cxn>
              <a:cxn ang="f230">
                <a:pos x="f363" y="f364"/>
              </a:cxn>
              <a:cxn ang="f230">
                <a:pos x="f365" y="f366"/>
              </a:cxn>
              <a:cxn ang="f230">
                <a:pos x="f363" y="f367"/>
              </a:cxn>
              <a:cxn ang="f230">
                <a:pos x="f363" y="f368"/>
              </a:cxn>
              <a:cxn ang="f230">
                <a:pos x="f369" y="f370"/>
              </a:cxn>
              <a:cxn ang="f230">
                <a:pos x="f371" y="f372"/>
              </a:cxn>
              <a:cxn ang="f230">
                <a:pos x="f373" y="f374"/>
              </a:cxn>
              <a:cxn ang="f230">
                <a:pos x="f375" y="f376"/>
              </a:cxn>
              <a:cxn ang="f230">
                <a:pos x="f377" y="f378"/>
              </a:cxn>
              <a:cxn ang="f230">
                <a:pos x="f379" y="f380"/>
              </a:cxn>
              <a:cxn ang="f230">
                <a:pos x="f381" y="f382"/>
              </a:cxn>
              <a:cxn ang="f230">
                <a:pos x="f383" y="f384"/>
              </a:cxn>
              <a:cxn ang="f230">
                <a:pos x="f381" y="f385"/>
              </a:cxn>
              <a:cxn ang="f230">
                <a:pos x="f386" y="f387"/>
              </a:cxn>
              <a:cxn ang="f230">
                <a:pos x="f383" y="f388"/>
              </a:cxn>
              <a:cxn ang="f230">
                <a:pos x="f389" y="f360"/>
              </a:cxn>
              <a:cxn ang="f230">
                <a:pos x="f375" y="f390"/>
              </a:cxn>
              <a:cxn ang="f230">
                <a:pos x="f371" y="f384"/>
              </a:cxn>
              <a:cxn ang="f230">
                <a:pos x="f391" y="f392"/>
              </a:cxn>
              <a:cxn ang="f230">
                <a:pos x="f393" y="f394"/>
              </a:cxn>
              <a:cxn ang="f230">
                <a:pos x="f395" y="f396"/>
              </a:cxn>
              <a:cxn ang="f230">
                <a:pos x="f391" y="f397"/>
              </a:cxn>
              <a:cxn ang="f230">
                <a:pos x="f398" y="f399"/>
              </a:cxn>
              <a:cxn ang="f230">
                <a:pos x="f400" y="f385"/>
              </a:cxn>
              <a:cxn ang="f230">
                <a:pos x="f401" y="f380"/>
              </a:cxn>
              <a:cxn ang="f230">
                <a:pos x="f402" y="f403"/>
              </a:cxn>
              <a:cxn ang="f230">
                <a:pos x="f401" y="f380"/>
              </a:cxn>
              <a:cxn ang="f230">
                <a:pos x="f404" y="f372"/>
              </a:cxn>
              <a:cxn ang="f230">
                <a:pos x="f405" y="f406"/>
              </a:cxn>
            </a:cxnLst>
            <a:rect l="f347" t="f350" r="f348" b="f349"/>
            <a:pathLst>
              <a:path w="113" h="22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4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14" y="f29"/>
                  <a:pt x="f10" y="f30"/>
                </a:cubicBezTo>
                <a:cubicBezTo>
                  <a:pt x="f8" y="f31"/>
                  <a:pt x="f10" y="f32"/>
                  <a:pt x="f33" y="f34"/>
                </a:cubicBezTo>
                <a:cubicBezTo>
                  <a:pt x="f25" y="f35"/>
                  <a:pt x="f36" y="f37"/>
                  <a:pt x="f38" y="f39"/>
                </a:cubicBezTo>
                <a:cubicBezTo>
                  <a:pt x="f40" y="f39"/>
                  <a:pt x="f41" y="f39"/>
                  <a:pt x="f42" y="f39"/>
                </a:cubicBezTo>
                <a:cubicBezTo>
                  <a:pt x="f43" y="f44"/>
                  <a:pt x="f45" y="f46"/>
                  <a:pt x="f45" y="f47"/>
                </a:cubicBezTo>
                <a:cubicBezTo>
                  <a:pt x="f45" y="f48"/>
                  <a:pt x="f23" y="f49"/>
                  <a:pt x="f43" y="f49"/>
                </a:cubicBezTo>
                <a:cubicBezTo>
                  <a:pt x="f50" y="f49"/>
                  <a:pt x="f50" y="f51"/>
                  <a:pt x="f40" y="f52"/>
                </a:cubicBezTo>
                <a:cubicBezTo>
                  <a:pt x="f40" y="f53"/>
                  <a:pt x="f54" y="f55"/>
                  <a:pt x="f54" y="f55"/>
                </a:cubicBezTo>
                <a:cubicBezTo>
                  <a:pt x="f56" y="f57"/>
                  <a:pt x="f58" y="f7"/>
                  <a:pt x="f59" y="f60"/>
                </a:cubicBezTo>
                <a:cubicBezTo>
                  <a:pt x="f61" y="f62"/>
                  <a:pt x="f63" y="f64"/>
                  <a:pt x="f63" y="f52"/>
                </a:cubicBezTo>
                <a:cubicBezTo>
                  <a:pt x="f63" y="f65"/>
                  <a:pt x="f61" y="f51"/>
                  <a:pt x="f66" y="f67"/>
                </a:cubicBezTo>
                <a:cubicBezTo>
                  <a:pt x="f5" y="f49"/>
                  <a:pt x="f5" y="f47"/>
                  <a:pt x="f68" y="f69"/>
                </a:cubicBezTo>
                <a:cubicBezTo>
                  <a:pt x="f63" y="f18"/>
                  <a:pt x="f70" y="f13"/>
                  <a:pt x="f54" y="f9"/>
                </a:cubicBezTo>
                <a:cubicBezTo>
                  <a:pt x="f38" y="f9"/>
                  <a:pt x="f59" y="f9"/>
                  <a:pt x="f63" y="f71"/>
                </a:cubicBezTo>
                <a:cubicBezTo>
                  <a:pt x="f72" y="f71"/>
                  <a:pt x="f73" y="f74"/>
                  <a:pt x="f68" y="f75"/>
                </a:cubicBezTo>
                <a:cubicBezTo>
                  <a:pt x="f73" y="f76"/>
                  <a:pt x="f72" y="f77"/>
                  <a:pt x="f63" y="f78"/>
                </a:cubicBezTo>
                <a:cubicBezTo>
                  <a:pt x="f40" y="f79"/>
                  <a:pt x="f80" y="f81"/>
                  <a:pt x="f36" y="f82"/>
                </a:cubicBezTo>
                <a:cubicBezTo>
                  <a:pt x="f42" y="f31"/>
                  <a:pt x="f19" y="f83"/>
                  <a:pt x="f45" y="f84"/>
                </a:cubicBezTo>
                <a:cubicBezTo>
                  <a:pt x="f45" y="f16"/>
                  <a:pt x="f19" y="f85"/>
                  <a:pt x="f16" y="f85"/>
                </a:cubicBezTo>
                <a:cubicBezTo>
                  <a:pt x="f86" y="f85"/>
                  <a:pt x="f12" y="f85"/>
                  <a:pt x="f8" y="f85"/>
                </a:cubicBezTo>
                <a:cubicBezTo>
                  <a:pt x="f8" y="f23"/>
                  <a:pt x="f87" y="f36"/>
                  <a:pt x="f8" y="f88"/>
                </a:cubicBezTo>
                <a:cubicBezTo>
                  <a:pt x="f8" y="f89"/>
                  <a:pt x="f90" y="f5"/>
                  <a:pt x="f91" y="f5"/>
                </a:cubicBezTo>
                <a:cubicBezTo>
                  <a:pt x="f92" y="f5"/>
                  <a:pt x="f93" y="f89"/>
                  <a:pt x="f94" y="f88"/>
                </a:cubicBezTo>
                <a:cubicBezTo>
                  <a:pt x="f94" y="f80"/>
                  <a:pt x="f94" y="f43"/>
                  <a:pt x="f94" y="f95"/>
                </a:cubicBezTo>
                <a:cubicBezTo>
                  <a:pt x="f96" y="f27"/>
                  <a:pt x="f96" y="f85"/>
                  <a:pt x="f96" y="f85"/>
                </a:cubicBezTo>
                <a:cubicBezTo>
                  <a:pt x="f97" y="f33"/>
                  <a:pt x="f97" y="f33"/>
                  <a:pt x="f97" y="f98"/>
                </a:cubicBezTo>
                <a:cubicBezTo>
                  <a:pt x="f34" y="f96"/>
                  <a:pt x="f99" y="f100"/>
                  <a:pt x="f101" y="f102"/>
                </a:cubicBezTo>
                <a:cubicBezTo>
                  <a:pt x="f101" y="f103"/>
                  <a:pt x="f104" y="f35"/>
                  <a:pt x="f105" y="f77"/>
                </a:cubicBezTo>
                <a:cubicBezTo>
                  <a:pt x="f106" y="f78"/>
                  <a:pt x="f107" y="f77"/>
                  <a:pt x="f108" y="f78"/>
                </a:cubicBezTo>
                <a:cubicBezTo>
                  <a:pt x="f82" y="f78"/>
                  <a:pt x="f6" y="f76"/>
                  <a:pt x="f109" y="f75"/>
                </a:cubicBezTo>
                <a:cubicBezTo>
                  <a:pt x="f109" y="f110"/>
                  <a:pt x="f82" y="f71"/>
                  <a:pt x="f108" y="f71"/>
                </a:cubicBezTo>
                <a:cubicBezTo>
                  <a:pt x="f107" y="f9"/>
                  <a:pt x="f106" y="f9"/>
                  <a:pt x="f104" y="f9"/>
                </a:cubicBezTo>
                <a:cubicBezTo>
                  <a:pt x="f111" y="f28"/>
                  <a:pt x="f112" y="f113"/>
                  <a:pt x="f106" y="f114"/>
                </a:cubicBezTo>
                <a:cubicBezTo>
                  <a:pt x="f107" y="f17"/>
                  <a:pt x="f108" y="f115"/>
                  <a:pt x="f109" y="f116"/>
                </a:cubicBezTo>
                <a:cubicBezTo>
                  <a:pt x="f6" y="f117"/>
                  <a:pt x="f6" y="f118"/>
                  <a:pt x="f119" y="f118"/>
                </a:cubicBezTo>
                <a:cubicBezTo>
                  <a:pt x="f107" y="f51"/>
                  <a:pt x="f120" y="f121"/>
                  <a:pt x="f122" y="f64"/>
                </a:cubicBezTo>
                <a:cubicBezTo>
                  <a:pt x="f122" y="f123"/>
                  <a:pt x="f107" y="f124"/>
                  <a:pt x="f119" y="f60"/>
                </a:cubicBezTo>
                <a:cubicBezTo>
                  <a:pt x="f106" y="f62"/>
                  <a:pt x="f111" y="f124"/>
                  <a:pt x="f104" y="f123"/>
                </a:cubicBezTo>
                <a:cubicBezTo>
                  <a:pt x="f125" y="f64"/>
                  <a:pt x="f125" y="f52"/>
                  <a:pt x="f125" y="f126"/>
                </a:cubicBezTo>
                <a:cubicBezTo>
                  <a:pt x="f101" y="f127"/>
                  <a:pt x="f100" y="f49"/>
                  <a:pt x="f128" y="f49"/>
                </a:cubicBezTo>
                <a:cubicBezTo>
                  <a:pt x="f129" y="f49"/>
                  <a:pt x="f97" y="f117"/>
                  <a:pt x="f32" y="f46"/>
                </a:cubicBezTo>
                <a:cubicBezTo>
                  <a:pt x="f130" y="f131"/>
                  <a:pt x="f132" y="f133"/>
                  <a:pt x="f94" y="f134"/>
                </a:cubicBezTo>
                <a:cubicBezTo>
                  <a:pt x="f93" y="f135"/>
                  <a:pt x="f136" y="f71"/>
                  <a:pt x="f137" y="f9"/>
                </a:cubicBezTo>
                <a:cubicBezTo>
                  <a:pt x="f138" y="f9"/>
                  <a:pt x="f139" y="f9"/>
                  <a:pt x="f8" y="f9"/>
                </a:cubicBezTo>
                <a:close/>
                <a:moveTo>
                  <a:pt x="f140" y="f8"/>
                </a:moveTo>
                <a:cubicBezTo>
                  <a:pt x="f140" y="f141"/>
                  <a:pt x="f140" y="f142"/>
                  <a:pt x="f140" y="f136"/>
                </a:cubicBezTo>
                <a:cubicBezTo>
                  <a:pt x="f140" y="f94"/>
                  <a:pt x="f12" y="f143"/>
                  <a:pt x="f84" y="f144"/>
                </a:cubicBezTo>
                <a:cubicBezTo>
                  <a:pt x="f145" y="f34"/>
                  <a:pt x="f138" y="f32"/>
                  <a:pt x="f146" y="f147"/>
                </a:cubicBezTo>
                <a:cubicBezTo>
                  <a:pt x="f136" y="f148"/>
                  <a:pt x="f94" y="f148"/>
                  <a:pt x="f96" y="f144"/>
                </a:cubicBezTo>
                <a:cubicBezTo>
                  <a:pt x="f143" y="f143"/>
                  <a:pt x="f132" y="f94"/>
                  <a:pt x="f132" y="f93"/>
                </a:cubicBezTo>
                <a:cubicBezTo>
                  <a:pt x="f132" y="f142"/>
                  <a:pt x="f132" y="f141"/>
                  <a:pt x="f132" y="f8"/>
                </a:cubicBezTo>
                <a:cubicBezTo>
                  <a:pt x="f137" y="f8"/>
                  <a:pt x="f149" y="f8"/>
                  <a:pt x="f140" y="f8"/>
                </a:cubicBezTo>
                <a:close/>
                <a:moveTo>
                  <a:pt x="f150" y="f34"/>
                </a:moveTo>
                <a:cubicBezTo>
                  <a:pt x="f96" y="f32"/>
                  <a:pt x="f93" y="f31"/>
                  <a:pt x="f96" y="f30"/>
                </a:cubicBezTo>
                <a:cubicBezTo>
                  <a:pt x="f150" y="f151"/>
                  <a:pt x="f97" y="f37"/>
                  <a:pt x="f99" y="f152"/>
                </a:cubicBezTo>
                <a:cubicBezTo>
                  <a:pt x="f153" y="f44"/>
                  <a:pt x="f101" y="f44"/>
                  <a:pt x="f112" y="f116"/>
                </a:cubicBezTo>
                <a:cubicBezTo>
                  <a:pt x="f30" y="f37"/>
                  <a:pt x="f154" y="f103"/>
                  <a:pt x="f150" y="f34"/>
                </a:cubicBezTo>
                <a:close/>
                <a:moveTo>
                  <a:pt x="f155" y="f77"/>
                </a:moveTo>
                <a:cubicBezTo>
                  <a:pt x="f156" y="f77"/>
                  <a:pt x="f157" y="f77"/>
                  <a:pt x="f146" y="f77"/>
                </a:cubicBezTo>
                <a:cubicBezTo>
                  <a:pt x="f158" y="f109"/>
                  <a:pt x="f83" y="f112"/>
                  <a:pt x="f159" y="f153"/>
                </a:cubicBezTo>
                <a:cubicBezTo>
                  <a:pt x="f160" y="f153"/>
                  <a:pt x="f91" y="f153"/>
                  <a:pt x="f149" y="f153"/>
                </a:cubicBezTo>
                <a:cubicBezTo>
                  <a:pt x="f145" y="f106"/>
                  <a:pt x="f98" y="f109"/>
                  <a:pt x="f155" y="f77"/>
                </a:cubicBezTo>
                <a:close/>
                <a:moveTo>
                  <a:pt x="f141" y="f70"/>
                </a:moveTo>
                <a:cubicBezTo>
                  <a:pt x="f141" y="f80"/>
                  <a:pt x="f141" y="f43"/>
                  <a:pt x="f141" y="f85"/>
                </a:cubicBezTo>
                <a:cubicBezTo>
                  <a:pt x="f161" y="f85"/>
                  <a:pt x="f160" y="f85"/>
                  <a:pt x="f142" y="f85"/>
                </a:cubicBezTo>
                <a:cubicBezTo>
                  <a:pt x="f142" y="f43"/>
                  <a:pt x="f142" y="f80"/>
                  <a:pt x="f142" y="f70"/>
                </a:cubicBezTo>
                <a:cubicBezTo>
                  <a:pt x="f160" y="f70"/>
                  <a:pt x="f91" y="f70"/>
                  <a:pt x="f141" y="f70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1C72AC04-D586-4BA7-B332-EFB9A3B50E29}"/>
              </a:ext>
            </a:extLst>
          </p:cNvPr>
          <p:cNvSpPr/>
          <p:nvPr/>
        </p:nvSpPr>
        <p:spPr>
          <a:xfrm>
            <a:off x="7837486" y="3851279"/>
            <a:ext cx="779461" cy="309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"/>
              <a:gd name="f7" fmla="val 89"/>
              <a:gd name="f8" fmla="val 84"/>
              <a:gd name="f9" fmla="val 60"/>
              <a:gd name="f10" fmla="val 77"/>
              <a:gd name="f11" fmla="val 61"/>
              <a:gd name="f12" fmla="val 74"/>
              <a:gd name="f13" fmla="val 64"/>
              <a:gd name="f14" fmla="val 75"/>
              <a:gd name="f15" fmla="val 71"/>
              <a:gd name="f16" fmla="val 79"/>
              <a:gd name="f17" fmla="val 83"/>
              <a:gd name="f18" fmla="val 85"/>
              <a:gd name="f19" fmla="val 72"/>
              <a:gd name="f20" fmla="val 86"/>
              <a:gd name="f21" fmla="val 70"/>
              <a:gd name="f22" fmla="val 88"/>
              <a:gd name="f23" fmla="val 68"/>
              <a:gd name="f24" fmla="val 87"/>
              <a:gd name="f25" fmla="val 66"/>
              <a:gd name="f26" fmla="val 65"/>
              <a:gd name="f27" fmla="val 76"/>
              <a:gd name="f28" fmla="val 69"/>
              <a:gd name="f29" fmla="val 59"/>
              <a:gd name="f30" fmla="val 57"/>
              <a:gd name="f31" fmla="val 56"/>
              <a:gd name="f32" fmla="val 54"/>
              <a:gd name="f33" fmla="val 53"/>
              <a:gd name="f34" fmla="val 50"/>
              <a:gd name="f35" fmla="val 49"/>
              <a:gd name="f36" fmla="val 47"/>
              <a:gd name="f37" fmla="val 63"/>
              <a:gd name="f38" fmla="val 52"/>
              <a:gd name="f39" fmla="val 46"/>
              <a:gd name="f40" fmla="val 41"/>
              <a:gd name="f41" fmla="val 29"/>
              <a:gd name="f42" fmla="val 21"/>
              <a:gd name="f43" fmla="val 16"/>
              <a:gd name="f44" fmla="val 42"/>
              <a:gd name="f45" fmla="val 14"/>
              <a:gd name="f46" fmla="val 36"/>
              <a:gd name="f47" fmla="val 13"/>
              <a:gd name="f48" fmla="val 28"/>
              <a:gd name="f49" fmla="val 23"/>
              <a:gd name="f50" fmla="val 24"/>
              <a:gd name="f51" fmla="val 19"/>
              <a:gd name="f52" fmla="val 26"/>
              <a:gd name="f53" fmla="val 18"/>
              <a:gd name="f54" fmla="val 27"/>
              <a:gd name="f55" fmla="val 11"/>
              <a:gd name="f56" fmla="val 10"/>
              <a:gd name="f57" fmla="val 9"/>
              <a:gd name="f58" fmla="val 20"/>
              <a:gd name="f59" fmla="val 7"/>
              <a:gd name="f60" fmla="val 4"/>
              <a:gd name="f61" fmla="val 2"/>
              <a:gd name="f62" fmla="val 6"/>
              <a:gd name="f63" fmla="val 3"/>
              <a:gd name="f64" fmla="val 58"/>
              <a:gd name="f65" fmla="val 8"/>
              <a:gd name="f66" fmla="val 40"/>
              <a:gd name="f67" fmla="val 39"/>
              <a:gd name="f68" fmla="val 12"/>
              <a:gd name="f69" fmla="val 37"/>
              <a:gd name="f70" fmla="val 15"/>
              <a:gd name="f71" fmla="val 55"/>
              <a:gd name="f72" fmla="val 62"/>
              <a:gd name="f73" fmla="val 82"/>
              <a:gd name="f74" fmla="val 102"/>
              <a:gd name="f75" fmla="val 122"/>
              <a:gd name="f76" fmla="val 143"/>
              <a:gd name="f77" fmla="val 146"/>
              <a:gd name="f78" fmla="val 151"/>
              <a:gd name="f79" fmla="val 153"/>
              <a:gd name="f80" fmla="val 158"/>
              <a:gd name="f81" fmla="val 166"/>
              <a:gd name="f82" fmla="val 173"/>
              <a:gd name="f83" fmla="val 177"/>
              <a:gd name="f84" fmla="val 181"/>
              <a:gd name="f85" fmla="val 185"/>
              <a:gd name="f86" fmla="val 188"/>
              <a:gd name="f87" fmla="val 175"/>
              <a:gd name="f88" fmla="val 170"/>
              <a:gd name="f89" fmla="val 165"/>
              <a:gd name="f90" fmla="val 163"/>
              <a:gd name="f91" fmla="val 161"/>
              <a:gd name="f92" fmla="val 159"/>
              <a:gd name="f93" fmla="val 5"/>
              <a:gd name="f94" fmla="val 183"/>
              <a:gd name="f95" fmla="val 201"/>
              <a:gd name="f96" fmla="val 219"/>
              <a:gd name="f97" fmla="val 221"/>
              <a:gd name="f98" fmla="val 222"/>
              <a:gd name="f99" fmla="val 220"/>
              <a:gd name="f100" fmla="val 218"/>
              <a:gd name="f101" fmla="val 211"/>
              <a:gd name="f102" fmla="val 204"/>
              <a:gd name="f103" fmla="val 198"/>
              <a:gd name="f104" fmla="val 196"/>
              <a:gd name="f105" fmla="val 202"/>
              <a:gd name="f106" fmla="val 209"/>
              <a:gd name="f107" fmla="val 22"/>
              <a:gd name="f108" fmla="val 210"/>
              <a:gd name="f109" fmla="val 35"/>
              <a:gd name="f110" fmla="val 157"/>
              <a:gd name="f111" fmla="val 152"/>
              <a:gd name="f112" fmla="val 147"/>
              <a:gd name="f113" fmla="val 149"/>
              <a:gd name="f114" fmla="val 160"/>
              <a:gd name="f115" fmla="val 155"/>
              <a:gd name="f116" fmla="val 154"/>
              <a:gd name="f117" fmla="val 150"/>
              <a:gd name="f118" fmla="val 80"/>
              <a:gd name="f119" fmla="val 148"/>
              <a:gd name="f120" fmla="val 140"/>
              <a:gd name="f121" fmla="val 141"/>
              <a:gd name="f122" fmla="val 138"/>
              <a:gd name="f123" fmla="val 133"/>
              <a:gd name="f124" fmla="val 128"/>
              <a:gd name="f125" fmla="val 123"/>
              <a:gd name="f126" fmla="val 118"/>
              <a:gd name="f127" fmla="val 115"/>
              <a:gd name="f128" fmla="val 111"/>
              <a:gd name="f129" fmla="val 107"/>
              <a:gd name="f130" fmla="val 101"/>
              <a:gd name="f131" fmla="val 96"/>
              <a:gd name="f132" fmla="val 91"/>
              <a:gd name="f133" fmla="val 81"/>
              <a:gd name="f134" fmla="val 112"/>
              <a:gd name="f135" fmla="val 103"/>
              <a:gd name="f136" fmla="val 93"/>
              <a:gd name="f137" fmla="val 43"/>
              <a:gd name="f138" fmla="val 94"/>
              <a:gd name="f139" fmla="val 106"/>
              <a:gd name="f140" fmla="val 130"/>
              <a:gd name="f141" fmla="val 144"/>
              <a:gd name="f142" fmla="val 142"/>
              <a:gd name="f143" fmla="val 132"/>
              <a:gd name="f144" fmla="val 25"/>
              <a:gd name="f145" fmla="val 31"/>
              <a:gd name="f146" fmla="val 32"/>
              <a:gd name="f147" fmla="val 34"/>
              <a:gd name="f148" fmla="val 95"/>
              <a:gd name="f149" fmla="val 99"/>
              <a:gd name="f150" fmla="val 124"/>
              <a:gd name="f151" fmla="val 172"/>
              <a:gd name="f152" fmla="val 184"/>
              <a:gd name="f153" fmla="val 199"/>
              <a:gd name="f154" fmla="val 33"/>
              <a:gd name="f155" fmla="val 73"/>
              <a:gd name="f156" fmla="val 113"/>
              <a:gd name="f157" fmla="val 110"/>
              <a:gd name="f158" fmla="val 109"/>
              <a:gd name="f159" fmla="val 108"/>
              <a:gd name="f160" fmla="val 114"/>
              <a:gd name="f161" fmla="val 116"/>
              <a:gd name="f162" fmla="+- 0 0 -90"/>
              <a:gd name="f163" fmla="*/ f3 1 224"/>
              <a:gd name="f164" fmla="*/ f4 1 89"/>
              <a:gd name="f165" fmla="val f5"/>
              <a:gd name="f166" fmla="val f6"/>
              <a:gd name="f167" fmla="val f7"/>
              <a:gd name="f168" fmla="*/ f162 f0 1"/>
              <a:gd name="f169" fmla="+- f167 0 f165"/>
              <a:gd name="f170" fmla="+- f166 0 f165"/>
              <a:gd name="f171" fmla="*/ f168 1 f2"/>
              <a:gd name="f172" fmla="*/ f170 1 224"/>
              <a:gd name="f173" fmla="*/ f169 1 89"/>
              <a:gd name="f174" fmla="*/ 75 f170 1"/>
              <a:gd name="f175" fmla="*/ 71 f169 1"/>
              <a:gd name="f176" fmla="*/ 70 f170 1"/>
              <a:gd name="f177" fmla="*/ 88 f169 1"/>
              <a:gd name="f178" fmla="*/ 65 f170 1"/>
              <a:gd name="f179" fmla="*/ 61 f169 1"/>
              <a:gd name="f180" fmla="*/ 77 f170 1"/>
              <a:gd name="f181" fmla="*/ 50 f169 1"/>
              <a:gd name="f182" fmla="*/ 29 f170 1"/>
              <a:gd name="f183" fmla="*/ 46 f169 1"/>
              <a:gd name="f184" fmla="*/ 24 f170 1"/>
              <a:gd name="f185" fmla="*/ 19 f169 1"/>
              <a:gd name="f186" fmla="*/ 27 f170 1"/>
              <a:gd name="f187" fmla="*/ 9 f169 1"/>
              <a:gd name="f188" fmla="*/ 0 f170 1"/>
              <a:gd name="f189" fmla="*/ 4 f169 1"/>
              <a:gd name="f190" fmla="*/ 58 f170 1"/>
              <a:gd name="f191" fmla="*/ 0 f169 1"/>
              <a:gd name="f192" fmla="*/ 37 f170 1"/>
              <a:gd name="f193" fmla="*/ 14 f169 1"/>
              <a:gd name="f194" fmla="*/ 62 f170 1"/>
              <a:gd name="f195" fmla="*/ 18 f169 1"/>
              <a:gd name="f196" fmla="*/ 82 f170 1"/>
              <a:gd name="f197" fmla="*/ 153 f170 1"/>
              <a:gd name="f198" fmla="*/ 12 f169 1"/>
              <a:gd name="f199" fmla="*/ 185 f170 1"/>
              <a:gd name="f200" fmla="*/ 165 f170 1"/>
              <a:gd name="f201" fmla="*/ 224 f170 1"/>
              <a:gd name="f202" fmla="*/ 198 f170 1"/>
              <a:gd name="f203" fmla="*/ 210 f170 1"/>
              <a:gd name="f204" fmla="*/ 35 f169 1"/>
              <a:gd name="f205" fmla="*/ 161 f170 1"/>
              <a:gd name="f206" fmla="*/ 47 f169 1"/>
              <a:gd name="f207" fmla="*/ 149 f170 1"/>
              <a:gd name="f208" fmla="*/ 53 f169 1"/>
              <a:gd name="f209" fmla="*/ 158 f170 1"/>
              <a:gd name="f210" fmla="*/ 86 f169 1"/>
              <a:gd name="f211" fmla="*/ 150 f170 1"/>
              <a:gd name="f212" fmla="*/ 84 f169 1"/>
              <a:gd name="f213" fmla="*/ 140 f170 1"/>
              <a:gd name="f214" fmla="*/ 60 f169 1"/>
              <a:gd name="f215" fmla="*/ 133 f170 1"/>
              <a:gd name="f216" fmla="*/ 107 f170 1"/>
              <a:gd name="f217" fmla="*/ 84 f170 1"/>
              <a:gd name="f218" fmla="*/ 77 f169 1"/>
              <a:gd name="f219" fmla="*/ 112 f170 1"/>
              <a:gd name="f220" fmla="*/ 23 f169 1"/>
              <a:gd name="f221" fmla="*/ 94 f170 1"/>
              <a:gd name="f222" fmla="*/ 26 f169 1"/>
              <a:gd name="f223" fmla="*/ 28 f169 1"/>
              <a:gd name="f224" fmla="*/ 28 f170 1"/>
              <a:gd name="f225" fmla="*/ 37 f169 1"/>
              <a:gd name="f226" fmla="*/ 57 f169 1"/>
              <a:gd name="f227" fmla="*/ 96 f170 1"/>
              <a:gd name="f228" fmla="*/ 130 f170 1"/>
              <a:gd name="f229" fmla="*/ 76 f169 1"/>
              <a:gd name="f230" fmla="*/ 160 f170 1"/>
              <a:gd name="f231" fmla="*/ 201 f170 1"/>
              <a:gd name="f232" fmla="*/ 33 f169 1"/>
              <a:gd name="f233" fmla="*/ 118 f170 1"/>
              <a:gd name="f234" fmla="*/ 74 f169 1"/>
              <a:gd name="f235" fmla="*/ 108 f170 1"/>
              <a:gd name="f236" fmla="*/ 75 f169 1"/>
              <a:gd name="f237" fmla="+- f171 0 f1"/>
              <a:gd name="f238" fmla="*/ f174 1 224"/>
              <a:gd name="f239" fmla="*/ f175 1 89"/>
              <a:gd name="f240" fmla="*/ f176 1 224"/>
              <a:gd name="f241" fmla="*/ f177 1 89"/>
              <a:gd name="f242" fmla="*/ f178 1 224"/>
              <a:gd name="f243" fmla="*/ f179 1 89"/>
              <a:gd name="f244" fmla="*/ f180 1 224"/>
              <a:gd name="f245" fmla="*/ f181 1 89"/>
              <a:gd name="f246" fmla="*/ f182 1 224"/>
              <a:gd name="f247" fmla="*/ f183 1 89"/>
              <a:gd name="f248" fmla="*/ f184 1 224"/>
              <a:gd name="f249" fmla="*/ f185 1 89"/>
              <a:gd name="f250" fmla="*/ f186 1 224"/>
              <a:gd name="f251" fmla="*/ f187 1 89"/>
              <a:gd name="f252" fmla="*/ f188 1 224"/>
              <a:gd name="f253" fmla="*/ f189 1 89"/>
              <a:gd name="f254" fmla="*/ f190 1 224"/>
              <a:gd name="f255" fmla="*/ f191 1 89"/>
              <a:gd name="f256" fmla="*/ f192 1 224"/>
              <a:gd name="f257" fmla="*/ f193 1 89"/>
              <a:gd name="f258" fmla="*/ f194 1 224"/>
              <a:gd name="f259" fmla="*/ f195 1 89"/>
              <a:gd name="f260" fmla="*/ f196 1 224"/>
              <a:gd name="f261" fmla="*/ f197 1 224"/>
              <a:gd name="f262" fmla="*/ f198 1 89"/>
              <a:gd name="f263" fmla="*/ f199 1 224"/>
              <a:gd name="f264" fmla="*/ f200 1 224"/>
              <a:gd name="f265" fmla="*/ f201 1 224"/>
              <a:gd name="f266" fmla="*/ f202 1 224"/>
              <a:gd name="f267" fmla="*/ f203 1 224"/>
              <a:gd name="f268" fmla="*/ f204 1 89"/>
              <a:gd name="f269" fmla="*/ f205 1 224"/>
              <a:gd name="f270" fmla="*/ f206 1 89"/>
              <a:gd name="f271" fmla="*/ f207 1 224"/>
              <a:gd name="f272" fmla="*/ f208 1 89"/>
              <a:gd name="f273" fmla="*/ f209 1 224"/>
              <a:gd name="f274" fmla="*/ f210 1 89"/>
              <a:gd name="f275" fmla="*/ f211 1 224"/>
              <a:gd name="f276" fmla="*/ f212 1 89"/>
              <a:gd name="f277" fmla="*/ f213 1 224"/>
              <a:gd name="f278" fmla="*/ f214 1 89"/>
              <a:gd name="f279" fmla="*/ f215 1 224"/>
              <a:gd name="f280" fmla="*/ f216 1 224"/>
              <a:gd name="f281" fmla="*/ f217 1 224"/>
              <a:gd name="f282" fmla="*/ f218 1 89"/>
              <a:gd name="f283" fmla="*/ f219 1 224"/>
              <a:gd name="f284" fmla="*/ f220 1 89"/>
              <a:gd name="f285" fmla="*/ f221 1 224"/>
              <a:gd name="f286" fmla="*/ f222 1 89"/>
              <a:gd name="f287" fmla="*/ f223 1 89"/>
              <a:gd name="f288" fmla="*/ f224 1 224"/>
              <a:gd name="f289" fmla="*/ f225 1 89"/>
              <a:gd name="f290" fmla="*/ f226 1 89"/>
              <a:gd name="f291" fmla="*/ f227 1 224"/>
              <a:gd name="f292" fmla="*/ f228 1 224"/>
              <a:gd name="f293" fmla="*/ f229 1 89"/>
              <a:gd name="f294" fmla="*/ f230 1 224"/>
              <a:gd name="f295" fmla="*/ f231 1 224"/>
              <a:gd name="f296" fmla="*/ f232 1 89"/>
              <a:gd name="f297" fmla="*/ f233 1 224"/>
              <a:gd name="f298" fmla="*/ f234 1 89"/>
              <a:gd name="f299" fmla="*/ f235 1 224"/>
              <a:gd name="f300" fmla="*/ f236 1 89"/>
              <a:gd name="f301" fmla="*/ 0 1 f172"/>
              <a:gd name="f302" fmla="*/ f166 1 f172"/>
              <a:gd name="f303" fmla="*/ 0 1 f173"/>
              <a:gd name="f304" fmla="*/ f167 1 f173"/>
              <a:gd name="f305" fmla="*/ f238 1 f172"/>
              <a:gd name="f306" fmla="*/ f239 1 f173"/>
              <a:gd name="f307" fmla="*/ f240 1 f172"/>
              <a:gd name="f308" fmla="*/ f241 1 f173"/>
              <a:gd name="f309" fmla="*/ f242 1 f172"/>
              <a:gd name="f310" fmla="*/ f243 1 f173"/>
              <a:gd name="f311" fmla="*/ f244 1 f172"/>
              <a:gd name="f312" fmla="*/ f245 1 f173"/>
              <a:gd name="f313" fmla="*/ f246 1 f172"/>
              <a:gd name="f314" fmla="*/ f247 1 f173"/>
              <a:gd name="f315" fmla="*/ f248 1 f172"/>
              <a:gd name="f316" fmla="*/ f249 1 f173"/>
              <a:gd name="f317" fmla="*/ f250 1 f172"/>
              <a:gd name="f318" fmla="*/ f251 1 f173"/>
              <a:gd name="f319" fmla="*/ f252 1 f172"/>
              <a:gd name="f320" fmla="*/ f253 1 f173"/>
              <a:gd name="f321" fmla="*/ f254 1 f172"/>
              <a:gd name="f322" fmla="*/ f255 1 f173"/>
              <a:gd name="f323" fmla="*/ f256 1 f172"/>
              <a:gd name="f324" fmla="*/ f257 1 f173"/>
              <a:gd name="f325" fmla="*/ f258 1 f172"/>
              <a:gd name="f326" fmla="*/ f259 1 f173"/>
              <a:gd name="f327" fmla="*/ f260 1 f172"/>
              <a:gd name="f328" fmla="*/ f261 1 f172"/>
              <a:gd name="f329" fmla="*/ f262 1 f173"/>
              <a:gd name="f330" fmla="*/ f263 1 f172"/>
              <a:gd name="f331" fmla="*/ f264 1 f172"/>
              <a:gd name="f332" fmla="*/ f265 1 f172"/>
              <a:gd name="f333" fmla="*/ f266 1 f172"/>
              <a:gd name="f334" fmla="*/ f267 1 f172"/>
              <a:gd name="f335" fmla="*/ f268 1 f173"/>
              <a:gd name="f336" fmla="*/ f269 1 f172"/>
              <a:gd name="f337" fmla="*/ f270 1 f173"/>
              <a:gd name="f338" fmla="*/ f271 1 f172"/>
              <a:gd name="f339" fmla="*/ f272 1 f173"/>
              <a:gd name="f340" fmla="*/ f273 1 f172"/>
              <a:gd name="f341" fmla="*/ f274 1 f173"/>
              <a:gd name="f342" fmla="*/ f275 1 f172"/>
              <a:gd name="f343" fmla="*/ f276 1 f173"/>
              <a:gd name="f344" fmla="*/ f277 1 f172"/>
              <a:gd name="f345" fmla="*/ f278 1 f173"/>
              <a:gd name="f346" fmla="*/ f279 1 f172"/>
              <a:gd name="f347" fmla="*/ f280 1 f172"/>
              <a:gd name="f348" fmla="*/ f281 1 f172"/>
              <a:gd name="f349" fmla="*/ f282 1 f173"/>
              <a:gd name="f350" fmla="*/ f283 1 f172"/>
              <a:gd name="f351" fmla="*/ f284 1 f173"/>
              <a:gd name="f352" fmla="*/ f285 1 f172"/>
              <a:gd name="f353" fmla="*/ f286 1 f173"/>
              <a:gd name="f354" fmla="*/ f287 1 f173"/>
              <a:gd name="f355" fmla="*/ f288 1 f172"/>
              <a:gd name="f356" fmla="*/ f289 1 f173"/>
              <a:gd name="f357" fmla="*/ f290 1 f173"/>
              <a:gd name="f358" fmla="*/ f291 1 f172"/>
              <a:gd name="f359" fmla="*/ f292 1 f172"/>
              <a:gd name="f360" fmla="*/ f293 1 f173"/>
              <a:gd name="f361" fmla="*/ f294 1 f172"/>
              <a:gd name="f362" fmla="*/ f295 1 f172"/>
              <a:gd name="f363" fmla="*/ f296 1 f173"/>
              <a:gd name="f364" fmla="*/ f297 1 f172"/>
              <a:gd name="f365" fmla="*/ f298 1 f173"/>
              <a:gd name="f366" fmla="*/ f299 1 f172"/>
              <a:gd name="f367" fmla="*/ f300 1 f173"/>
              <a:gd name="f368" fmla="*/ f301 f163 1"/>
              <a:gd name="f369" fmla="*/ f302 f163 1"/>
              <a:gd name="f370" fmla="*/ f304 f164 1"/>
              <a:gd name="f371" fmla="*/ f303 f164 1"/>
              <a:gd name="f372" fmla="*/ f305 f163 1"/>
              <a:gd name="f373" fmla="*/ f306 f164 1"/>
              <a:gd name="f374" fmla="*/ f307 f163 1"/>
              <a:gd name="f375" fmla="*/ f308 f164 1"/>
              <a:gd name="f376" fmla="*/ f309 f163 1"/>
              <a:gd name="f377" fmla="*/ f310 f164 1"/>
              <a:gd name="f378" fmla="*/ f311 f163 1"/>
              <a:gd name="f379" fmla="*/ f312 f164 1"/>
              <a:gd name="f380" fmla="*/ f313 f163 1"/>
              <a:gd name="f381" fmla="*/ f314 f164 1"/>
              <a:gd name="f382" fmla="*/ f315 f163 1"/>
              <a:gd name="f383" fmla="*/ f316 f164 1"/>
              <a:gd name="f384" fmla="*/ f317 f163 1"/>
              <a:gd name="f385" fmla="*/ f318 f164 1"/>
              <a:gd name="f386" fmla="*/ f319 f163 1"/>
              <a:gd name="f387" fmla="*/ f320 f164 1"/>
              <a:gd name="f388" fmla="*/ f321 f163 1"/>
              <a:gd name="f389" fmla="*/ f322 f164 1"/>
              <a:gd name="f390" fmla="*/ f323 f163 1"/>
              <a:gd name="f391" fmla="*/ f324 f164 1"/>
              <a:gd name="f392" fmla="*/ f325 f163 1"/>
              <a:gd name="f393" fmla="*/ f326 f164 1"/>
              <a:gd name="f394" fmla="*/ f327 f163 1"/>
              <a:gd name="f395" fmla="*/ f328 f163 1"/>
              <a:gd name="f396" fmla="*/ f329 f164 1"/>
              <a:gd name="f397" fmla="*/ f330 f163 1"/>
              <a:gd name="f398" fmla="*/ f331 f163 1"/>
              <a:gd name="f399" fmla="*/ f332 f163 1"/>
              <a:gd name="f400" fmla="*/ f333 f163 1"/>
              <a:gd name="f401" fmla="*/ f334 f163 1"/>
              <a:gd name="f402" fmla="*/ f335 f164 1"/>
              <a:gd name="f403" fmla="*/ f336 f163 1"/>
              <a:gd name="f404" fmla="*/ f337 f164 1"/>
              <a:gd name="f405" fmla="*/ f338 f163 1"/>
              <a:gd name="f406" fmla="*/ f339 f164 1"/>
              <a:gd name="f407" fmla="*/ f340 f163 1"/>
              <a:gd name="f408" fmla="*/ f341 f164 1"/>
              <a:gd name="f409" fmla="*/ f342 f163 1"/>
              <a:gd name="f410" fmla="*/ f343 f164 1"/>
              <a:gd name="f411" fmla="*/ f344 f163 1"/>
              <a:gd name="f412" fmla="*/ f345 f164 1"/>
              <a:gd name="f413" fmla="*/ f346 f163 1"/>
              <a:gd name="f414" fmla="*/ f347 f163 1"/>
              <a:gd name="f415" fmla="*/ f348 f163 1"/>
              <a:gd name="f416" fmla="*/ f349 f164 1"/>
              <a:gd name="f417" fmla="*/ f350 f163 1"/>
              <a:gd name="f418" fmla="*/ f351 f164 1"/>
              <a:gd name="f419" fmla="*/ f352 f163 1"/>
              <a:gd name="f420" fmla="*/ f353 f164 1"/>
              <a:gd name="f421" fmla="*/ f354 f164 1"/>
              <a:gd name="f422" fmla="*/ f355 f163 1"/>
              <a:gd name="f423" fmla="*/ f356 f164 1"/>
              <a:gd name="f424" fmla="*/ f357 f164 1"/>
              <a:gd name="f425" fmla="*/ f358 f163 1"/>
              <a:gd name="f426" fmla="*/ f359 f163 1"/>
              <a:gd name="f427" fmla="*/ f360 f164 1"/>
              <a:gd name="f428" fmla="*/ f361 f163 1"/>
              <a:gd name="f429" fmla="*/ f362 f163 1"/>
              <a:gd name="f430" fmla="*/ f363 f164 1"/>
              <a:gd name="f431" fmla="*/ f364 f163 1"/>
              <a:gd name="f432" fmla="*/ f365 f164 1"/>
              <a:gd name="f433" fmla="*/ f366 f163 1"/>
              <a:gd name="f434" fmla="*/ f367 f1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7">
                <a:pos x="f372" y="f373"/>
              </a:cxn>
              <a:cxn ang="f237">
                <a:pos x="f374" y="f375"/>
              </a:cxn>
              <a:cxn ang="f237">
                <a:pos x="f376" y="f377"/>
              </a:cxn>
              <a:cxn ang="f237">
                <a:pos x="f378" y="f379"/>
              </a:cxn>
              <a:cxn ang="f237">
                <a:pos x="f380" y="f381"/>
              </a:cxn>
              <a:cxn ang="f237">
                <a:pos x="f382" y="f383"/>
              </a:cxn>
              <a:cxn ang="f237">
                <a:pos x="f384" y="f385"/>
              </a:cxn>
              <a:cxn ang="f237">
                <a:pos x="f386" y="f387"/>
              </a:cxn>
              <a:cxn ang="f237">
                <a:pos x="f388" y="f389"/>
              </a:cxn>
              <a:cxn ang="f237">
                <a:pos x="f388" y="f385"/>
              </a:cxn>
              <a:cxn ang="f237">
                <a:pos x="f390" y="f391"/>
              </a:cxn>
              <a:cxn ang="f237">
                <a:pos x="f392" y="f393"/>
              </a:cxn>
              <a:cxn ang="f237">
                <a:pos x="f394" y="f385"/>
              </a:cxn>
              <a:cxn ang="f237">
                <a:pos x="f395" y="f396"/>
              </a:cxn>
              <a:cxn ang="f237">
                <a:pos x="f397" y="f393"/>
              </a:cxn>
              <a:cxn ang="f237">
                <a:pos x="f398" y="f385"/>
              </a:cxn>
              <a:cxn ang="f237">
                <a:pos x="f398" y="f389"/>
              </a:cxn>
              <a:cxn ang="f237">
                <a:pos x="f399" y="f387"/>
              </a:cxn>
              <a:cxn ang="f237">
                <a:pos x="f400" y="f385"/>
              </a:cxn>
              <a:cxn ang="f237">
                <a:pos x="f401" y="f402"/>
              </a:cxn>
              <a:cxn ang="f237">
                <a:pos x="f403" y="f404"/>
              </a:cxn>
              <a:cxn ang="f237">
                <a:pos x="f405" y="f406"/>
              </a:cxn>
              <a:cxn ang="f237">
                <a:pos x="f407" y="f408"/>
              </a:cxn>
              <a:cxn ang="f237">
                <a:pos x="f409" y="f410"/>
              </a:cxn>
              <a:cxn ang="f237">
                <a:pos x="f411" y="f412"/>
              </a:cxn>
              <a:cxn ang="f237">
                <a:pos x="f413" y="f410"/>
              </a:cxn>
              <a:cxn ang="f237">
                <a:pos x="f414" y="f375"/>
              </a:cxn>
              <a:cxn ang="f237">
                <a:pos x="f415" y="f416"/>
              </a:cxn>
              <a:cxn ang="f237">
                <a:pos x="f417" y="f383"/>
              </a:cxn>
              <a:cxn ang="f237">
                <a:pos x="f372" y="f418"/>
              </a:cxn>
              <a:cxn ang="f237">
                <a:pos x="f419" y="f381"/>
              </a:cxn>
              <a:cxn ang="f237">
                <a:pos x="f409" y="f420"/>
              </a:cxn>
              <a:cxn ang="f237">
                <a:pos x="f417" y="f383"/>
              </a:cxn>
              <a:cxn ang="f237">
                <a:pos x="f380" y="f421"/>
              </a:cxn>
              <a:cxn ang="f237">
                <a:pos x="f422" y="f423"/>
              </a:cxn>
              <a:cxn ang="f237">
                <a:pos x="f376" y="f421"/>
              </a:cxn>
              <a:cxn ang="f237">
                <a:pos x="f419" y="f424"/>
              </a:cxn>
              <a:cxn ang="f237">
                <a:pos x="f425" y="f416"/>
              </a:cxn>
              <a:cxn ang="f237">
                <a:pos x="f426" y="f427"/>
              </a:cxn>
              <a:cxn ang="f237">
                <a:pos x="f428" y="f423"/>
              </a:cxn>
              <a:cxn ang="f237">
                <a:pos x="f429" y="f430"/>
              </a:cxn>
              <a:cxn ang="f237">
                <a:pos x="f428" y="f421"/>
              </a:cxn>
              <a:cxn ang="f237">
                <a:pos x="f431" y="f432"/>
              </a:cxn>
              <a:cxn ang="f237">
                <a:pos x="f433" y="f434"/>
              </a:cxn>
              <a:cxn ang="f237">
                <a:pos x="f431" y="f432"/>
              </a:cxn>
            </a:cxnLst>
            <a:rect l="f368" t="f371" r="f369" b="f370"/>
            <a:pathLst>
              <a:path w="224" h="8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4"/>
                  <a:pt x="f14" y="f16"/>
                  <a:pt x="f12" y="f17"/>
                </a:cubicBezTo>
                <a:cubicBezTo>
                  <a:pt x="f12" y="f18"/>
                  <a:pt x="f19" y="f20"/>
                  <a:pt x="f21" y="f22"/>
                </a:cubicBezTo>
                <a:cubicBezTo>
                  <a:pt x="f23" y="f24"/>
                  <a:pt x="f25" y="f18"/>
                  <a:pt x="f26" y="f17"/>
                </a:cubicBezTo>
                <a:cubicBezTo>
                  <a:pt x="f26" y="f27"/>
                  <a:pt x="f26" y="f28"/>
                  <a:pt x="f26" y="f11"/>
                </a:cubicBezTo>
                <a:cubicBezTo>
                  <a:pt x="f26" y="f29"/>
                  <a:pt x="f23" y="f30"/>
                  <a:pt x="f28" y="f31"/>
                </a:cubicBezTo>
                <a:cubicBezTo>
                  <a:pt x="f15" y="f32"/>
                  <a:pt x="f12" y="f33"/>
                  <a:pt x="f10" y="f34"/>
                </a:cubicBezTo>
                <a:cubicBezTo>
                  <a:pt x="f19" y="f35"/>
                  <a:pt x="f23" y="f36"/>
                  <a:pt x="f37" y="f36"/>
                </a:cubicBezTo>
                <a:cubicBezTo>
                  <a:pt x="f38" y="f39"/>
                  <a:pt x="f40" y="f36"/>
                  <a:pt x="f41" y="f39"/>
                </a:cubicBezTo>
                <a:cubicBezTo>
                  <a:pt x="f42" y="f39"/>
                  <a:pt x="f43" y="f44"/>
                  <a:pt x="f45" y="f46"/>
                </a:cubicBezTo>
                <a:cubicBezTo>
                  <a:pt x="f47" y="f48"/>
                  <a:pt x="f43" y="f49"/>
                  <a:pt x="f50" y="f51"/>
                </a:cubicBezTo>
                <a:cubicBezTo>
                  <a:pt x="f52" y="f53"/>
                  <a:pt x="f54" y="f45"/>
                  <a:pt x="f41" y="f55"/>
                </a:cubicBezTo>
                <a:cubicBezTo>
                  <a:pt x="f48" y="f55"/>
                  <a:pt x="f48" y="f56"/>
                  <a:pt x="f54" y="f57"/>
                </a:cubicBezTo>
                <a:cubicBezTo>
                  <a:pt x="f58" y="f57"/>
                  <a:pt x="f47" y="f57"/>
                  <a:pt x="f59" y="f57"/>
                </a:cubicBezTo>
                <a:cubicBezTo>
                  <a:pt x="f60" y="f57"/>
                  <a:pt x="f61" y="f62"/>
                  <a:pt x="f5" y="f60"/>
                </a:cubicBezTo>
                <a:cubicBezTo>
                  <a:pt x="f61" y="f63"/>
                  <a:pt x="f60" y="f5"/>
                  <a:pt x="f59" y="f5"/>
                </a:cubicBezTo>
                <a:cubicBezTo>
                  <a:pt x="f50" y="f5"/>
                  <a:pt x="f40" y="f5"/>
                  <a:pt x="f64" y="f5"/>
                </a:cubicBezTo>
                <a:cubicBezTo>
                  <a:pt x="f9" y="f5"/>
                  <a:pt x="f37" y="f63"/>
                  <a:pt x="f26" y="f60"/>
                </a:cubicBezTo>
                <a:cubicBezTo>
                  <a:pt x="f37" y="f62"/>
                  <a:pt x="f9" y="f65"/>
                  <a:pt x="f64" y="f57"/>
                </a:cubicBezTo>
                <a:cubicBezTo>
                  <a:pt x="f33" y="f57"/>
                  <a:pt x="f36" y="f57"/>
                  <a:pt x="f44" y="f57"/>
                </a:cubicBezTo>
                <a:cubicBezTo>
                  <a:pt x="f66" y="f57"/>
                  <a:pt x="f67" y="f68"/>
                  <a:pt x="f69" y="f45"/>
                </a:cubicBezTo>
                <a:cubicBezTo>
                  <a:pt x="f67" y="f70"/>
                  <a:pt x="f66" y="f53"/>
                  <a:pt x="f44" y="f53"/>
                </a:cubicBezTo>
                <a:cubicBezTo>
                  <a:pt x="f35" y="f51"/>
                  <a:pt x="f71" y="f51"/>
                  <a:pt x="f72" y="f53"/>
                </a:cubicBezTo>
                <a:cubicBezTo>
                  <a:pt x="f13" y="f53"/>
                  <a:pt x="f25" y="f43"/>
                  <a:pt x="f23" y="f70"/>
                </a:cubicBezTo>
                <a:cubicBezTo>
                  <a:pt x="f19" y="f47"/>
                  <a:pt x="f10" y="f57"/>
                  <a:pt x="f73" y="f57"/>
                </a:cubicBezTo>
                <a:cubicBezTo>
                  <a:pt x="f74" y="f57"/>
                  <a:pt x="f75" y="f57"/>
                  <a:pt x="f76" y="f57"/>
                </a:cubicBezTo>
                <a:cubicBezTo>
                  <a:pt x="f77" y="f57"/>
                  <a:pt x="f78" y="f56"/>
                  <a:pt x="f79" y="f68"/>
                </a:cubicBezTo>
                <a:cubicBezTo>
                  <a:pt x="f80" y="f58"/>
                  <a:pt x="f81" y="f53"/>
                  <a:pt x="f82" y="f53"/>
                </a:cubicBezTo>
                <a:cubicBezTo>
                  <a:pt x="f83" y="f53"/>
                  <a:pt x="f84" y="f53"/>
                  <a:pt x="f85" y="f53"/>
                </a:cubicBezTo>
                <a:cubicBezTo>
                  <a:pt x="f86" y="f56"/>
                  <a:pt x="f86" y="f57"/>
                  <a:pt x="f2" y="f57"/>
                </a:cubicBezTo>
                <a:cubicBezTo>
                  <a:pt x="f87" y="f57"/>
                  <a:pt x="f88" y="f57"/>
                  <a:pt x="f89" y="f57"/>
                </a:cubicBezTo>
                <a:cubicBezTo>
                  <a:pt x="f90" y="f57"/>
                  <a:pt x="f91" y="f62"/>
                  <a:pt x="f92" y="f93"/>
                </a:cubicBezTo>
                <a:cubicBezTo>
                  <a:pt x="f91" y="f63"/>
                  <a:pt x="f90" y="f5"/>
                  <a:pt x="f89" y="f5"/>
                </a:cubicBezTo>
                <a:cubicBezTo>
                  <a:pt x="f94" y="f5"/>
                  <a:pt x="f95" y="f5"/>
                  <a:pt x="f96" y="f5"/>
                </a:cubicBezTo>
                <a:cubicBezTo>
                  <a:pt x="f97" y="f5"/>
                  <a:pt x="f98" y="f63"/>
                  <a:pt x="f6" y="f60"/>
                </a:cubicBezTo>
                <a:cubicBezTo>
                  <a:pt x="f98" y="f62"/>
                  <a:pt x="f99" y="f57"/>
                  <a:pt x="f100" y="f57"/>
                </a:cubicBezTo>
                <a:cubicBezTo>
                  <a:pt x="f101" y="f57"/>
                  <a:pt x="f102" y="f57"/>
                  <a:pt x="f103" y="f57"/>
                </a:cubicBezTo>
                <a:cubicBezTo>
                  <a:pt x="f104" y="f70"/>
                  <a:pt x="f104" y="f53"/>
                  <a:pt x="f105" y="f58"/>
                </a:cubicBezTo>
                <a:cubicBezTo>
                  <a:pt x="f106" y="f107"/>
                  <a:pt x="f101" y="f48"/>
                  <a:pt x="f108" y="f109"/>
                </a:cubicBezTo>
                <a:cubicBezTo>
                  <a:pt x="f106" y="f44"/>
                  <a:pt x="f102" y="f39"/>
                  <a:pt x="f104" y="f39"/>
                </a:cubicBezTo>
                <a:cubicBezTo>
                  <a:pt x="f85" y="f36"/>
                  <a:pt x="f82" y="f39"/>
                  <a:pt x="f91" y="f36"/>
                </a:cubicBezTo>
                <a:cubicBezTo>
                  <a:pt x="f110" y="f36"/>
                  <a:pt x="f111" y="f35"/>
                  <a:pt x="f112" y="f34"/>
                </a:cubicBezTo>
                <a:cubicBezTo>
                  <a:pt x="f113" y="f38"/>
                  <a:pt x="f113" y="f38"/>
                  <a:pt x="f113" y="f33"/>
                </a:cubicBezTo>
                <a:cubicBezTo>
                  <a:pt x="f79" y="f71"/>
                  <a:pt x="f80" y="f30"/>
                  <a:pt x="f92" y="f9"/>
                </a:cubicBezTo>
                <a:cubicBezTo>
                  <a:pt x="f114" y="f28"/>
                  <a:pt x="f92" y="f10"/>
                  <a:pt x="f80" y="f20"/>
                </a:cubicBezTo>
                <a:cubicBezTo>
                  <a:pt x="f80" y="f24"/>
                  <a:pt x="f115" y="f7"/>
                  <a:pt x="f116" y="f22"/>
                </a:cubicBezTo>
                <a:cubicBezTo>
                  <a:pt x="f111" y="f22"/>
                  <a:pt x="f117" y="f18"/>
                  <a:pt x="f117" y="f8"/>
                </a:cubicBezTo>
                <a:cubicBezTo>
                  <a:pt x="f113" y="f118"/>
                  <a:pt x="f113" y="f14"/>
                  <a:pt x="f117" y="f15"/>
                </a:cubicBezTo>
                <a:cubicBezTo>
                  <a:pt x="f117" y="f26"/>
                  <a:pt x="f119" y="f11"/>
                  <a:pt x="f120" y="f9"/>
                </a:cubicBezTo>
                <a:cubicBezTo>
                  <a:pt x="f120" y="f26"/>
                  <a:pt x="f120" y="f15"/>
                  <a:pt x="f120" y="f27"/>
                </a:cubicBezTo>
                <a:cubicBezTo>
                  <a:pt x="f121" y="f73"/>
                  <a:pt x="f122" y="f8"/>
                  <a:pt x="f123" y="f8"/>
                </a:cubicBezTo>
                <a:cubicBezTo>
                  <a:pt x="f124" y="f8"/>
                  <a:pt x="f125" y="f20"/>
                  <a:pt x="f126" y="f24"/>
                </a:cubicBezTo>
                <a:cubicBezTo>
                  <a:pt x="f127" y="f22"/>
                  <a:pt x="f128" y="f22"/>
                  <a:pt x="f129" y="f22"/>
                </a:cubicBezTo>
                <a:cubicBezTo>
                  <a:pt x="f130" y="f24"/>
                  <a:pt x="f131" y="f18"/>
                  <a:pt x="f132" y="f8"/>
                </a:cubicBezTo>
                <a:cubicBezTo>
                  <a:pt x="f20" y="f8"/>
                  <a:pt x="f8" y="f133"/>
                  <a:pt x="f8" y="f10"/>
                </a:cubicBezTo>
                <a:cubicBezTo>
                  <a:pt x="f8" y="f19"/>
                  <a:pt x="f8" y="f25"/>
                  <a:pt x="f8" y="f9"/>
                </a:cubicBezTo>
                <a:close/>
                <a:moveTo>
                  <a:pt x="f134" y="f51"/>
                </a:moveTo>
                <a:cubicBezTo>
                  <a:pt x="f135" y="f51"/>
                  <a:pt x="f136" y="f53"/>
                  <a:pt x="f8" y="f51"/>
                </a:cubicBezTo>
                <a:cubicBezTo>
                  <a:pt x="f133" y="f51"/>
                  <a:pt x="f27" y="f42"/>
                  <a:pt x="f14" y="f49"/>
                </a:cubicBezTo>
                <a:cubicBezTo>
                  <a:pt x="f14" y="f48"/>
                  <a:pt x="f12" y="f46"/>
                  <a:pt x="f10" y="f67"/>
                </a:cubicBezTo>
                <a:cubicBezTo>
                  <a:pt x="f133" y="f137"/>
                  <a:pt x="f22" y="f39"/>
                  <a:pt x="f138" y="f39"/>
                </a:cubicBezTo>
                <a:cubicBezTo>
                  <a:pt x="f139" y="f36"/>
                  <a:pt x="f126" y="f36"/>
                  <a:pt x="f140" y="f39"/>
                </a:cubicBezTo>
                <a:cubicBezTo>
                  <a:pt x="f141" y="f39"/>
                  <a:pt x="f117" y="f67"/>
                  <a:pt x="f117" y="f52"/>
                </a:cubicBezTo>
                <a:cubicBezTo>
                  <a:pt x="f113" y="f58"/>
                  <a:pt x="f112" y="f53"/>
                  <a:pt x="f142" y="f51"/>
                </a:cubicBezTo>
                <a:cubicBezTo>
                  <a:pt x="f143" y="f51"/>
                  <a:pt x="f75" y="f51"/>
                  <a:pt x="f134" y="f51"/>
                </a:cubicBezTo>
                <a:close/>
                <a:moveTo>
                  <a:pt x="f26" y="f48"/>
                </a:moveTo>
                <a:cubicBezTo>
                  <a:pt x="f38" y="f48"/>
                  <a:pt x="f40" y="f48"/>
                  <a:pt x="f41" y="f48"/>
                </a:cubicBezTo>
                <a:cubicBezTo>
                  <a:pt x="f54" y="f48"/>
                  <a:pt x="f144" y="f145"/>
                  <a:pt x="f49" y="f146"/>
                </a:cubicBezTo>
                <a:cubicBezTo>
                  <a:pt x="f144" y="f147"/>
                  <a:pt x="f54" y="f69"/>
                  <a:pt x="f48" y="f69"/>
                </a:cubicBezTo>
                <a:cubicBezTo>
                  <a:pt x="f66" y="f69"/>
                  <a:pt x="f38" y="f69"/>
                  <a:pt x="f26" y="f69"/>
                </a:cubicBezTo>
                <a:cubicBezTo>
                  <a:pt x="f26" y="f147"/>
                  <a:pt x="f26" y="f145"/>
                  <a:pt x="f26" y="f48"/>
                </a:cubicBezTo>
                <a:close/>
                <a:moveTo>
                  <a:pt x="f140" y="f30"/>
                </a:moveTo>
                <a:cubicBezTo>
                  <a:pt x="f126" y="f30"/>
                  <a:pt x="f139" y="f30"/>
                  <a:pt x="f138" y="f30"/>
                </a:cubicBezTo>
                <a:cubicBezTo>
                  <a:pt x="f138" y="f37"/>
                  <a:pt x="f138" y="f28"/>
                  <a:pt x="f138" y="f12"/>
                </a:cubicBezTo>
                <a:cubicBezTo>
                  <a:pt x="f148" y="f14"/>
                  <a:pt x="f131" y="f27"/>
                  <a:pt x="f131" y="f10"/>
                </a:cubicBezTo>
                <a:cubicBezTo>
                  <a:pt x="f149" y="f23"/>
                  <a:pt x="f135" y="f11"/>
                  <a:pt x="f134" y="f11"/>
                </a:cubicBezTo>
                <a:cubicBezTo>
                  <a:pt x="f75" y="f9"/>
                  <a:pt x="f150" y="f21"/>
                  <a:pt x="f140" y="f27"/>
                </a:cubicBezTo>
                <a:cubicBezTo>
                  <a:pt x="f140" y="f23"/>
                  <a:pt x="f140" y="f37"/>
                  <a:pt x="f140" y="f30"/>
                </a:cubicBezTo>
                <a:close/>
                <a:moveTo>
                  <a:pt x="f114" y="f69"/>
                </a:moveTo>
                <a:cubicBezTo>
                  <a:pt x="f151" y="f69"/>
                  <a:pt x="f152" y="f69"/>
                  <a:pt x="f104" y="f69"/>
                </a:cubicBezTo>
                <a:cubicBezTo>
                  <a:pt x="f103" y="f69"/>
                  <a:pt x="f153" y="f147"/>
                  <a:pt x="f95" y="f154"/>
                </a:cubicBezTo>
                <a:cubicBezTo>
                  <a:pt x="f153" y="f145"/>
                  <a:pt x="f103" y="f48"/>
                  <a:pt x="f104" y="f48"/>
                </a:cubicBezTo>
                <a:cubicBezTo>
                  <a:pt x="f152" y="f48"/>
                  <a:pt x="f151" y="f48"/>
                  <a:pt x="f114" y="f48"/>
                </a:cubicBezTo>
                <a:cubicBezTo>
                  <a:pt x="f114" y="f145"/>
                  <a:pt x="f114" y="f147"/>
                  <a:pt x="f114" y="f69"/>
                </a:cubicBezTo>
                <a:close/>
                <a:moveTo>
                  <a:pt x="f126" y="f12"/>
                </a:moveTo>
                <a:cubicBezTo>
                  <a:pt x="f127" y="f155"/>
                  <a:pt x="f156" y="f21"/>
                  <a:pt x="f134" y="f15"/>
                </a:cubicBezTo>
                <a:cubicBezTo>
                  <a:pt x="f157" y="f15"/>
                  <a:pt x="f158" y="f12"/>
                  <a:pt x="f159" y="f14"/>
                </a:cubicBezTo>
                <a:cubicBezTo>
                  <a:pt x="f158" y="f10"/>
                  <a:pt x="f128" y="f16"/>
                  <a:pt x="f134" y="f16"/>
                </a:cubicBezTo>
                <a:cubicBezTo>
                  <a:pt x="f160" y="f16"/>
                  <a:pt x="f161" y="f10"/>
                  <a:pt x="f126" y="f12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B03B6014-DB9E-49F5-8D58-DD441078AE81}"/>
              </a:ext>
            </a:extLst>
          </p:cNvPr>
          <p:cNvSpPr/>
          <p:nvPr/>
        </p:nvSpPr>
        <p:spPr>
          <a:xfrm>
            <a:off x="6921505" y="3201991"/>
            <a:ext cx="784226" cy="3905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112"/>
              <a:gd name="f8" fmla="val 206"/>
              <a:gd name="f9" fmla="val 64"/>
              <a:gd name="f10" fmla="val 210"/>
              <a:gd name="f11" fmla="val 214"/>
              <a:gd name="f12" fmla="val 217"/>
              <a:gd name="f13" fmla="val 221"/>
              <a:gd name="f14" fmla="val 63"/>
              <a:gd name="f15" fmla="val 224"/>
              <a:gd name="f16" fmla="val 69"/>
              <a:gd name="f17" fmla="val 70"/>
              <a:gd name="f18" fmla="val 220"/>
              <a:gd name="f19" fmla="val 72"/>
              <a:gd name="f20" fmla="val 218"/>
              <a:gd name="f21" fmla="val 73"/>
              <a:gd name="f22" fmla="val 215"/>
              <a:gd name="f23" fmla="val 74"/>
              <a:gd name="f24" fmla="val 212"/>
              <a:gd name="f25" fmla="val 208"/>
              <a:gd name="f26" fmla="val 209"/>
              <a:gd name="f27" fmla="val 78"/>
              <a:gd name="f28" fmla="val 211"/>
              <a:gd name="f29" fmla="val 82"/>
              <a:gd name="f30" fmla="val 85"/>
              <a:gd name="f31" fmla="val 87"/>
              <a:gd name="f32" fmla="val 89"/>
              <a:gd name="f33" fmla="val 207"/>
              <a:gd name="f34" fmla="val 92"/>
              <a:gd name="f35" fmla="val 90"/>
              <a:gd name="f36" fmla="val 204"/>
              <a:gd name="f37" fmla="val 202"/>
              <a:gd name="f38" fmla="val 88"/>
              <a:gd name="f39" fmla="val 201"/>
              <a:gd name="f40" fmla="val 197"/>
              <a:gd name="f41" fmla="val 75"/>
              <a:gd name="f42" fmla="val 185"/>
              <a:gd name="f43" fmla="val 77"/>
              <a:gd name="f44" fmla="val 151"/>
              <a:gd name="f45" fmla="val 119"/>
              <a:gd name="f46" fmla="val 110"/>
              <a:gd name="f47" fmla="val 84"/>
              <a:gd name="f48" fmla="val 111"/>
              <a:gd name="f49" fmla="val 81"/>
              <a:gd name="f50" fmla="val 108"/>
              <a:gd name="f51" fmla="val 83"/>
              <a:gd name="f52" fmla="val 105"/>
              <a:gd name="f53" fmla="val 103"/>
              <a:gd name="f54" fmla="val 101"/>
              <a:gd name="f55" fmla="val 99"/>
              <a:gd name="f56" fmla="val 98"/>
              <a:gd name="f57" fmla="val 97"/>
              <a:gd name="f58" fmla="val 96"/>
              <a:gd name="f59" fmla="val 95"/>
              <a:gd name="f60" fmla="val 62"/>
              <a:gd name="f61" fmla="val 47"/>
              <a:gd name="f62" fmla="val 80"/>
              <a:gd name="f63" fmla="val 44"/>
              <a:gd name="f64" fmla="val 79"/>
              <a:gd name="f65" fmla="val 41"/>
              <a:gd name="f66" fmla="val 37"/>
              <a:gd name="f67" fmla="val 31"/>
              <a:gd name="f68" fmla="val 76"/>
              <a:gd name="f69" fmla="val 24"/>
              <a:gd name="f70" fmla="val 23"/>
              <a:gd name="f71" fmla="val 20"/>
              <a:gd name="f72" fmla="val 18"/>
              <a:gd name="f73" fmla="val 17"/>
              <a:gd name="f74" fmla="val 86"/>
              <a:gd name="f75" fmla="val 15"/>
              <a:gd name="f76" fmla="val 14"/>
              <a:gd name="f77" fmla="val 16"/>
              <a:gd name="f78" fmla="val 12"/>
              <a:gd name="f79" fmla="val 10"/>
              <a:gd name="f80" fmla="val 7"/>
              <a:gd name="f81" fmla="val 5"/>
              <a:gd name="f82" fmla="val 3"/>
              <a:gd name="f83" fmla="val 68"/>
              <a:gd name="f84" fmla="val 67"/>
              <a:gd name="f85" fmla="val 65"/>
              <a:gd name="f86" fmla="val 11"/>
              <a:gd name="f87" fmla="val 19"/>
              <a:gd name="f88" fmla="val 22"/>
              <a:gd name="f89" fmla="val 50"/>
              <a:gd name="f90" fmla="val 26"/>
              <a:gd name="f91" fmla="val 36"/>
              <a:gd name="f92" fmla="val 30"/>
              <a:gd name="f93" fmla="val 33"/>
              <a:gd name="f94" fmla="val 39"/>
              <a:gd name="f95" fmla="val 56"/>
              <a:gd name="f96" fmla="val 91"/>
              <a:gd name="f97" fmla="val 21"/>
              <a:gd name="f98" fmla="val 94"/>
              <a:gd name="f99" fmla="val 57"/>
              <a:gd name="f100" fmla="val 38"/>
              <a:gd name="f101" fmla="val 32"/>
              <a:gd name="f102" fmla="val 51"/>
              <a:gd name="f103" fmla="val 28"/>
              <a:gd name="f104" fmla="val 35"/>
              <a:gd name="f105" fmla="val 49"/>
              <a:gd name="f106" fmla="val 66"/>
              <a:gd name="f107" fmla="val 71"/>
              <a:gd name="f108" fmla="val 54"/>
              <a:gd name="f109" fmla="val 118"/>
              <a:gd name="f110" fmla="val 139"/>
              <a:gd name="f111" fmla="val 55"/>
              <a:gd name="f112" fmla="val 159"/>
              <a:gd name="f113" fmla="val 58"/>
              <a:gd name="f114" fmla="val 179"/>
              <a:gd name="f115" fmla="val 183"/>
              <a:gd name="f116" fmla="val 189"/>
              <a:gd name="f117" fmla="val 196"/>
              <a:gd name="f118" fmla="val 192"/>
              <a:gd name="f119" fmla="val 182"/>
              <a:gd name="f120" fmla="val 168"/>
              <a:gd name="f121" fmla="val 155"/>
              <a:gd name="f122" fmla="val 143"/>
              <a:gd name="f123" fmla="val 130"/>
              <a:gd name="f124" fmla="val 128"/>
              <a:gd name="f125" fmla="val 125"/>
              <a:gd name="f126" fmla="val 122"/>
              <a:gd name="f127" fmla="val 4"/>
              <a:gd name="f128" fmla="val 127"/>
              <a:gd name="f129" fmla="val 1"/>
              <a:gd name="f130" fmla="val 147"/>
              <a:gd name="f131" fmla="val 164"/>
              <a:gd name="f132" fmla="val 187"/>
              <a:gd name="f133" fmla="val 190"/>
              <a:gd name="f134" fmla="val 2"/>
              <a:gd name="f135" fmla="val 191"/>
              <a:gd name="f136" fmla="val 8"/>
              <a:gd name="f137" fmla="val 195"/>
              <a:gd name="f138" fmla="val 199"/>
              <a:gd name="f139" fmla="val 40"/>
              <a:gd name="f140" fmla="val 203"/>
              <a:gd name="f141" fmla="val 59"/>
              <a:gd name="f142" fmla="val 205"/>
              <a:gd name="f143" fmla="val 61"/>
              <a:gd name="f144" fmla="val 161"/>
              <a:gd name="f145" fmla="val 93"/>
              <a:gd name="f146" fmla="val 100"/>
              <a:gd name="f147" fmla="val 102"/>
              <a:gd name="f148" fmla="val 106"/>
              <a:gd name="f149" fmla="val 124"/>
              <a:gd name="f150" fmla="val 142"/>
              <a:gd name="f151" fmla="+- 0 0 -90"/>
              <a:gd name="f152" fmla="*/ f3 1 225"/>
              <a:gd name="f153" fmla="*/ f4 1 112"/>
              <a:gd name="f154" fmla="val f5"/>
              <a:gd name="f155" fmla="val f6"/>
              <a:gd name="f156" fmla="val f7"/>
              <a:gd name="f157" fmla="*/ f151 f0 1"/>
              <a:gd name="f158" fmla="+- f156 0 f154"/>
              <a:gd name="f159" fmla="+- f155 0 f154"/>
              <a:gd name="f160" fmla="*/ f157 1 f2"/>
              <a:gd name="f161" fmla="*/ f159 1 225"/>
              <a:gd name="f162" fmla="*/ f158 1 112"/>
              <a:gd name="f163" fmla="*/ 206 f159 1"/>
              <a:gd name="f164" fmla="*/ 64 f158 1"/>
              <a:gd name="f165" fmla="*/ 217 f159 1"/>
              <a:gd name="f166" fmla="*/ 224 f159 1"/>
              <a:gd name="f167" fmla="*/ 69 f158 1"/>
              <a:gd name="f168" fmla="*/ 218 f159 1"/>
              <a:gd name="f169" fmla="*/ 73 f158 1"/>
              <a:gd name="f170" fmla="*/ 208 f159 1"/>
              <a:gd name="f171" fmla="*/ 74 f158 1"/>
              <a:gd name="f172" fmla="*/ 211 f159 1"/>
              <a:gd name="f173" fmla="*/ 85 f158 1"/>
              <a:gd name="f174" fmla="*/ 207 f159 1"/>
              <a:gd name="f175" fmla="*/ 92 f158 1"/>
              <a:gd name="f176" fmla="*/ 202 f159 1"/>
              <a:gd name="f177" fmla="*/ 88 f158 1"/>
              <a:gd name="f178" fmla="*/ 201 f159 1"/>
              <a:gd name="f179" fmla="*/ 87 f158 1"/>
              <a:gd name="f180" fmla="*/ 185 f159 1"/>
              <a:gd name="f181" fmla="*/ 77 f158 1"/>
              <a:gd name="f182" fmla="*/ 90 f159 1"/>
              <a:gd name="f183" fmla="*/ 110 f158 1"/>
              <a:gd name="f184" fmla="*/ 81 f159 1"/>
              <a:gd name="f185" fmla="*/ 111 f158 1"/>
              <a:gd name="f186" fmla="*/ 85 f159 1"/>
              <a:gd name="f187" fmla="*/ 103 f158 1"/>
              <a:gd name="f188" fmla="*/ 92 f159 1"/>
              <a:gd name="f189" fmla="*/ 98 f158 1"/>
              <a:gd name="f190" fmla="*/ 95 f158 1"/>
              <a:gd name="f191" fmla="*/ 47 f159 1"/>
              <a:gd name="f192" fmla="*/ 80 f158 1"/>
              <a:gd name="f193" fmla="*/ 37 f159 1"/>
              <a:gd name="f194" fmla="*/ 23 f159 1"/>
              <a:gd name="f195" fmla="*/ 84 f158 1"/>
              <a:gd name="f196" fmla="*/ 18 f159 1"/>
              <a:gd name="f197" fmla="*/ 15 f159 1"/>
              <a:gd name="f198" fmla="*/ 82 f158 1"/>
              <a:gd name="f199" fmla="*/ 16 f159 1"/>
              <a:gd name="f200" fmla="*/ 7 f159 1"/>
              <a:gd name="f201" fmla="*/ 0 f159 1"/>
              <a:gd name="f202" fmla="*/ 68 f158 1"/>
              <a:gd name="f203" fmla="*/ 19 f159 1"/>
              <a:gd name="f204" fmla="*/ 30 f159 1"/>
              <a:gd name="f205" fmla="*/ 22 f158 1"/>
              <a:gd name="f206" fmla="*/ 39 f159 1"/>
              <a:gd name="f207" fmla="*/ 15 f158 1"/>
              <a:gd name="f208" fmla="*/ 91 f159 1"/>
              <a:gd name="f209" fmla="*/ 98 f159 1"/>
              <a:gd name="f210" fmla="*/ 20 f158 1"/>
              <a:gd name="f211" fmla="*/ 24 f158 1"/>
              <a:gd name="f212" fmla="*/ 28 f159 1"/>
              <a:gd name="f213" fmla="*/ 65 f158 1"/>
              <a:gd name="f214" fmla="*/ 49 f159 1"/>
              <a:gd name="f215" fmla="*/ 66 f158 1"/>
              <a:gd name="f216" fmla="*/ 118 f159 1"/>
              <a:gd name="f217" fmla="*/ 54 f158 1"/>
              <a:gd name="f218" fmla="*/ 179 f159 1"/>
              <a:gd name="f219" fmla="*/ 196 f159 1"/>
              <a:gd name="f220" fmla="*/ 168 f159 1"/>
              <a:gd name="f221" fmla="*/ 10 f158 1"/>
              <a:gd name="f222" fmla="*/ 130 f159 1"/>
              <a:gd name="f223" fmla="*/ 122 f159 1"/>
              <a:gd name="f224" fmla="*/ 5 f158 1"/>
              <a:gd name="f225" fmla="*/ 1 f158 1"/>
              <a:gd name="f226" fmla="*/ 182 f159 1"/>
              <a:gd name="f227" fmla="*/ 0 f158 1"/>
              <a:gd name="f228" fmla="*/ 191 f159 1"/>
              <a:gd name="f229" fmla="*/ 8 f158 1"/>
              <a:gd name="f230" fmla="*/ 203 f159 1"/>
              <a:gd name="f231" fmla="*/ 56 f158 1"/>
              <a:gd name="f232" fmla="*/ 161 f159 1"/>
              <a:gd name="f233" fmla="*/ 70 f158 1"/>
              <a:gd name="f234" fmla="*/ 59 f159 1"/>
              <a:gd name="f235" fmla="*/ 71 f158 1"/>
              <a:gd name="f236" fmla="*/ 100 f159 1"/>
              <a:gd name="f237" fmla="*/ 90 f158 1"/>
              <a:gd name="f238" fmla="*/ 106 f159 1"/>
              <a:gd name="f239" fmla="+- f160 0 f1"/>
              <a:gd name="f240" fmla="*/ f163 1 225"/>
              <a:gd name="f241" fmla="*/ f164 1 112"/>
              <a:gd name="f242" fmla="*/ f165 1 225"/>
              <a:gd name="f243" fmla="*/ f166 1 225"/>
              <a:gd name="f244" fmla="*/ f167 1 112"/>
              <a:gd name="f245" fmla="*/ f168 1 225"/>
              <a:gd name="f246" fmla="*/ f169 1 112"/>
              <a:gd name="f247" fmla="*/ f170 1 225"/>
              <a:gd name="f248" fmla="*/ f171 1 112"/>
              <a:gd name="f249" fmla="*/ f172 1 225"/>
              <a:gd name="f250" fmla="*/ f173 1 112"/>
              <a:gd name="f251" fmla="*/ f174 1 225"/>
              <a:gd name="f252" fmla="*/ f175 1 112"/>
              <a:gd name="f253" fmla="*/ f176 1 225"/>
              <a:gd name="f254" fmla="*/ f177 1 112"/>
              <a:gd name="f255" fmla="*/ f178 1 225"/>
              <a:gd name="f256" fmla="*/ f179 1 112"/>
              <a:gd name="f257" fmla="*/ f180 1 225"/>
              <a:gd name="f258" fmla="*/ f181 1 112"/>
              <a:gd name="f259" fmla="*/ f182 1 225"/>
              <a:gd name="f260" fmla="*/ f183 1 112"/>
              <a:gd name="f261" fmla="*/ f184 1 225"/>
              <a:gd name="f262" fmla="*/ f185 1 112"/>
              <a:gd name="f263" fmla="*/ f186 1 225"/>
              <a:gd name="f264" fmla="*/ f187 1 112"/>
              <a:gd name="f265" fmla="*/ f188 1 225"/>
              <a:gd name="f266" fmla="*/ f189 1 112"/>
              <a:gd name="f267" fmla="*/ f190 1 112"/>
              <a:gd name="f268" fmla="*/ f191 1 225"/>
              <a:gd name="f269" fmla="*/ f192 1 112"/>
              <a:gd name="f270" fmla="*/ f193 1 225"/>
              <a:gd name="f271" fmla="*/ f194 1 225"/>
              <a:gd name="f272" fmla="*/ f195 1 112"/>
              <a:gd name="f273" fmla="*/ f196 1 225"/>
              <a:gd name="f274" fmla="*/ f197 1 225"/>
              <a:gd name="f275" fmla="*/ f198 1 112"/>
              <a:gd name="f276" fmla="*/ f199 1 225"/>
              <a:gd name="f277" fmla="*/ f200 1 225"/>
              <a:gd name="f278" fmla="*/ f201 1 225"/>
              <a:gd name="f279" fmla="*/ f202 1 112"/>
              <a:gd name="f280" fmla="*/ f203 1 225"/>
              <a:gd name="f281" fmla="*/ f204 1 225"/>
              <a:gd name="f282" fmla="*/ f205 1 112"/>
              <a:gd name="f283" fmla="*/ f206 1 225"/>
              <a:gd name="f284" fmla="*/ f207 1 112"/>
              <a:gd name="f285" fmla="*/ f208 1 225"/>
              <a:gd name="f286" fmla="*/ f209 1 225"/>
              <a:gd name="f287" fmla="*/ f210 1 112"/>
              <a:gd name="f288" fmla="*/ f211 1 112"/>
              <a:gd name="f289" fmla="*/ f212 1 225"/>
              <a:gd name="f290" fmla="*/ f213 1 112"/>
              <a:gd name="f291" fmla="*/ f214 1 225"/>
              <a:gd name="f292" fmla="*/ f215 1 112"/>
              <a:gd name="f293" fmla="*/ f216 1 225"/>
              <a:gd name="f294" fmla="*/ f217 1 112"/>
              <a:gd name="f295" fmla="*/ f218 1 225"/>
              <a:gd name="f296" fmla="*/ f219 1 225"/>
              <a:gd name="f297" fmla="*/ f220 1 225"/>
              <a:gd name="f298" fmla="*/ f221 1 112"/>
              <a:gd name="f299" fmla="*/ f222 1 225"/>
              <a:gd name="f300" fmla="*/ f223 1 225"/>
              <a:gd name="f301" fmla="*/ f224 1 112"/>
              <a:gd name="f302" fmla="*/ f225 1 112"/>
              <a:gd name="f303" fmla="*/ f226 1 225"/>
              <a:gd name="f304" fmla="*/ f227 1 112"/>
              <a:gd name="f305" fmla="*/ f228 1 225"/>
              <a:gd name="f306" fmla="*/ f229 1 112"/>
              <a:gd name="f307" fmla="*/ f230 1 225"/>
              <a:gd name="f308" fmla="*/ f231 1 112"/>
              <a:gd name="f309" fmla="*/ f232 1 225"/>
              <a:gd name="f310" fmla="*/ f233 1 112"/>
              <a:gd name="f311" fmla="*/ f234 1 225"/>
              <a:gd name="f312" fmla="*/ f235 1 112"/>
              <a:gd name="f313" fmla="*/ f236 1 225"/>
              <a:gd name="f314" fmla="*/ f237 1 112"/>
              <a:gd name="f315" fmla="*/ f238 1 225"/>
              <a:gd name="f316" fmla="*/ 0 1 f161"/>
              <a:gd name="f317" fmla="*/ f155 1 f161"/>
              <a:gd name="f318" fmla="*/ 0 1 f162"/>
              <a:gd name="f319" fmla="*/ f156 1 f162"/>
              <a:gd name="f320" fmla="*/ f240 1 f161"/>
              <a:gd name="f321" fmla="*/ f241 1 f162"/>
              <a:gd name="f322" fmla="*/ f242 1 f161"/>
              <a:gd name="f323" fmla="*/ f243 1 f161"/>
              <a:gd name="f324" fmla="*/ f244 1 f162"/>
              <a:gd name="f325" fmla="*/ f245 1 f161"/>
              <a:gd name="f326" fmla="*/ f246 1 f162"/>
              <a:gd name="f327" fmla="*/ f247 1 f161"/>
              <a:gd name="f328" fmla="*/ f248 1 f162"/>
              <a:gd name="f329" fmla="*/ f249 1 f161"/>
              <a:gd name="f330" fmla="*/ f250 1 f162"/>
              <a:gd name="f331" fmla="*/ f251 1 f161"/>
              <a:gd name="f332" fmla="*/ f252 1 f162"/>
              <a:gd name="f333" fmla="*/ f253 1 f161"/>
              <a:gd name="f334" fmla="*/ f254 1 f162"/>
              <a:gd name="f335" fmla="*/ f255 1 f161"/>
              <a:gd name="f336" fmla="*/ f256 1 f162"/>
              <a:gd name="f337" fmla="*/ f257 1 f161"/>
              <a:gd name="f338" fmla="*/ f258 1 f162"/>
              <a:gd name="f339" fmla="*/ f259 1 f161"/>
              <a:gd name="f340" fmla="*/ f260 1 f162"/>
              <a:gd name="f341" fmla="*/ f261 1 f161"/>
              <a:gd name="f342" fmla="*/ f262 1 f162"/>
              <a:gd name="f343" fmla="*/ f263 1 f161"/>
              <a:gd name="f344" fmla="*/ f264 1 f162"/>
              <a:gd name="f345" fmla="*/ f265 1 f161"/>
              <a:gd name="f346" fmla="*/ f266 1 f162"/>
              <a:gd name="f347" fmla="*/ f267 1 f162"/>
              <a:gd name="f348" fmla="*/ f268 1 f161"/>
              <a:gd name="f349" fmla="*/ f269 1 f162"/>
              <a:gd name="f350" fmla="*/ f270 1 f161"/>
              <a:gd name="f351" fmla="*/ f271 1 f161"/>
              <a:gd name="f352" fmla="*/ f272 1 f162"/>
              <a:gd name="f353" fmla="*/ f273 1 f161"/>
              <a:gd name="f354" fmla="*/ f274 1 f161"/>
              <a:gd name="f355" fmla="*/ f275 1 f162"/>
              <a:gd name="f356" fmla="*/ f276 1 f161"/>
              <a:gd name="f357" fmla="*/ f277 1 f161"/>
              <a:gd name="f358" fmla="*/ f278 1 f161"/>
              <a:gd name="f359" fmla="*/ f279 1 f162"/>
              <a:gd name="f360" fmla="*/ f280 1 f161"/>
              <a:gd name="f361" fmla="*/ f281 1 f161"/>
              <a:gd name="f362" fmla="*/ f282 1 f162"/>
              <a:gd name="f363" fmla="*/ f283 1 f161"/>
              <a:gd name="f364" fmla="*/ f284 1 f162"/>
              <a:gd name="f365" fmla="*/ f285 1 f161"/>
              <a:gd name="f366" fmla="*/ f286 1 f161"/>
              <a:gd name="f367" fmla="*/ f287 1 f162"/>
              <a:gd name="f368" fmla="*/ f288 1 f162"/>
              <a:gd name="f369" fmla="*/ f289 1 f161"/>
              <a:gd name="f370" fmla="*/ f290 1 f162"/>
              <a:gd name="f371" fmla="*/ f291 1 f161"/>
              <a:gd name="f372" fmla="*/ f292 1 f162"/>
              <a:gd name="f373" fmla="*/ f293 1 f161"/>
              <a:gd name="f374" fmla="*/ f294 1 f162"/>
              <a:gd name="f375" fmla="*/ f295 1 f161"/>
              <a:gd name="f376" fmla="*/ f296 1 f161"/>
              <a:gd name="f377" fmla="*/ f297 1 f161"/>
              <a:gd name="f378" fmla="*/ f298 1 f162"/>
              <a:gd name="f379" fmla="*/ f299 1 f161"/>
              <a:gd name="f380" fmla="*/ f300 1 f161"/>
              <a:gd name="f381" fmla="*/ f301 1 f162"/>
              <a:gd name="f382" fmla="*/ f302 1 f162"/>
              <a:gd name="f383" fmla="*/ f303 1 f161"/>
              <a:gd name="f384" fmla="*/ f304 1 f162"/>
              <a:gd name="f385" fmla="*/ f305 1 f161"/>
              <a:gd name="f386" fmla="*/ f306 1 f162"/>
              <a:gd name="f387" fmla="*/ f307 1 f161"/>
              <a:gd name="f388" fmla="*/ f308 1 f162"/>
              <a:gd name="f389" fmla="*/ f309 1 f161"/>
              <a:gd name="f390" fmla="*/ f310 1 f162"/>
              <a:gd name="f391" fmla="*/ f311 1 f161"/>
              <a:gd name="f392" fmla="*/ f312 1 f162"/>
              <a:gd name="f393" fmla="*/ f313 1 f161"/>
              <a:gd name="f394" fmla="*/ f314 1 f162"/>
              <a:gd name="f395" fmla="*/ f315 1 f161"/>
              <a:gd name="f396" fmla="*/ f316 f152 1"/>
              <a:gd name="f397" fmla="*/ f317 f152 1"/>
              <a:gd name="f398" fmla="*/ f319 f153 1"/>
              <a:gd name="f399" fmla="*/ f318 f153 1"/>
              <a:gd name="f400" fmla="*/ f320 f152 1"/>
              <a:gd name="f401" fmla="*/ f321 f153 1"/>
              <a:gd name="f402" fmla="*/ f322 f152 1"/>
              <a:gd name="f403" fmla="*/ f323 f152 1"/>
              <a:gd name="f404" fmla="*/ f324 f153 1"/>
              <a:gd name="f405" fmla="*/ f325 f152 1"/>
              <a:gd name="f406" fmla="*/ f326 f153 1"/>
              <a:gd name="f407" fmla="*/ f327 f152 1"/>
              <a:gd name="f408" fmla="*/ f328 f153 1"/>
              <a:gd name="f409" fmla="*/ f329 f152 1"/>
              <a:gd name="f410" fmla="*/ f330 f153 1"/>
              <a:gd name="f411" fmla="*/ f331 f152 1"/>
              <a:gd name="f412" fmla="*/ f332 f153 1"/>
              <a:gd name="f413" fmla="*/ f333 f152 1"/>
              <a:gd name="f414" fmla="*/ f334 f153 1"/>
              <a:gd name="f415" fmla="*/ f335 f152 1"/>
              <a:gd name="f416" fmla="*/ f336 f153 1"/>
              <a:gd name="f417" fmla="*/ f337 f152 1"/>
              <a:gd name="f418" fmla="*/ f338 f153 1"/>
              <a:gd name="f419" fmla="*/ f339 f152 1"/>
              <a:gd name="f420" fmla="*/ f340 f153 1"/>
              <a:gd name="f421" fmla="*/ f341 f152 1"/>
              <a:gd name="f422" fmla="*/ f342 f153 1"/>
              <a:gd name="f423" fmla="*/ f343 f152 1"/>
              <a:gd name="f424" fmla="*/ f344 f153 1"/>
              <a:gd name="f425" fmla="*/ f345 f152 1"/>
              <a:gd name="f426" fmla="*/ f346 f153 1"/>
              <a:gd name="f427" fmla="*/ f347 f153 1"/>
              <a:gd name="f428" fmla="*/ f348 f152 1"/>
              <a:gd name="f429" fmla="*/ f349 f153 1"/>
              <a:gd name="f430" fmla="*/ f350 f152 1"/>
              <a:gd name="f431" fmla="*/ f351 f152 1"/>
              <a:gd name="f432" fmla="*/ f352 f153 1"/>
              <a:gd name="f433" fmla="*/ f353 f152 1"/>
              <a:gd name="f434" fmla="*/ f354 f152 1"/>
              <a:gd name="f435" fmla="*/ f355 f153 1"/>
              <a:gd name="f436" fmla="*/ f356 f152 1"/>
              <a:gd name="f437" fmla="*/ f357 f152 1"/>
              <a:gd name="f438" fmla="*/ f358 f152 1"/>
              <a:gd name="f439" fmla="*/ f359 f153 1"/>
              <a:gd name="f440" fmla="*/ f360 f152 1"/>
              <a:gd name="f441" fmla="*/ f361 f152 1"/>
              <a:gd name="f442" fmla="*/ f362 f153 1"/>
              <a:gd name="f443" fmla="*/ f363 f152 1"/>
              <a:gd name="f444" fmla="*/ f364 f153 1"/>
              <a:gd name="f445" fmla="*/ f365 f152 1"/>
              <a:gd name="f446" fmla="*/ f366 f152 1"/>
              <a:gd name="f447" fmla="*/ f367 f153 1"/>
              <a:gd name="f448" fmla="*/ f368 f153 1"/>
              <a:gd name="f449" fmla="*/ f369 f152 1"/>
              <a:gd name="f450" fmla="*/ f370 f153 1"/>
              <a:gd name="f451" fmla="*/ f371 f152 1"/>
              <a:gd name="f452" fmla="*/ f372 f153 1"/>
              <a:gd name="f453" fmla="*/ f373 f152 1"/>
              <a:gd name="f454" fmla="*/ f374 f153 1"/>
              <a:gd name="f455" fmla="*/ f375 f152 1"/>
              <a:gd name="f456" fmla="*/ f376 f152 1"/>
              <a:gd name="f457" fmla="*/ f377 f152 1"/>
              <a:gd name="f458" fmla="*/ f378 f153 1"/>
              <a:gd name="f459" fmla="*/ f379 f152 1"/>
              <a:gd name="f460" fmla="*/ f380 f152 1"/>
              <a:gd name="f461" fmla="*/ f381 f153 1"/>
              <a:gd name="f462" fmla="*/ f382 f153 1"/>
              <a:gd name="f463" fmla="*/ f383 f152 1"/>
              <a:gd name="f464" fmla="*/ f384 f153 1"/>
              <a:gd name="f465" fmla="*/ f385 f152 1"/>
              <a:gd name="f466" fmla="*/ f386 f153 1"/>
              <a:gd name="f467" fmla="*/ f387 f152 1"/>
              <a:gd name="f468" fmla="*/ f388 f153 1"/>
              <a:gd name="f469" fmla="*/ f389 f152 1"/>
              <a:gd name="f470" fmla="*/ f390 f153 1"/>
              <a:gd name="f471" fmla="*/ f391 f152 1"/>
              <a:gd name="f472" fmla="*/ f392 f153 1"/>
              <a:gd name="f473" fmla="*/ f393 f152 1"/>
              <a:gd name="f474" fmla="*/ f394 f153 1"/>
              <a:gd name="f475" fmla="*/ f395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9">
                <a:pos x="f400" y="f401"/>
              </a:cxn>
              <a:cxn ang="f239">
                <a:pos x="f402" y="f401"/>
              </a:cxn>
              <a:cxn ang="f239">
                <a:pos x="f403" y="f404"/>
              </a:cxn>
              <a:cxn ang="f239">
                <a:pos x="f405" y="f406"/>
              </a:cxn>
              <a:cxn ang="f239">
                <a:pos x="f407" y="f408"/>
              </a:cxn>
              <a:cxn ang="f239">
                <a:pos x="f409" y="f410"/>
              </a:cxn>
              <a:cxn ang="f239">
                <a:pos x="f411" y="f412"/>
              </a:cxn>
              <a:cxn ang="f239">
                <a:pos x="f413" y="f414"/>
              </a:cxn>
              <a:cxn ang="f239">
                <a:pos x="f415" y="f416"/>
              </a:cxn>
              <a:cxn ang="f239">
                <a:pos x="f417" y="f418"/>
              </a:cxn>
              <a:cxn ang="f239">
                <a:pos x="f419" y="f420"/>
              </a:cxn>
              <a:cxn ang="f239">
                <a:pos x="f421" y="f422"/>
              </a:cxn>
              <a:cxn ang="f239">
                <a:pos x="f423" y="f424"/>
              </a:cxn>
              <a:cxn ang="f239">
                <a:pos x="f425" y="f426"/>
              </a:cxn>
              <a:cxn ang="f239">
                <a:pos x="f425" y="f427"/>
              </a:cxn>
              <a:cxn ang="f239">
                <a:pos x="f428" y="f429"/>
              </a:cxn>
              <a:cxn ang="f239">
                <a:pos x="f430" y="f418"/>
              </a:cxn>
              <a:cxn ang="f239">
                <a:pos x="f431" y="f432"/>
              </a:cxn>
              <a:cxn ang="f239">
                <a:pos x="f433" y="f416"/>
              </a:cxn>
              <a:cxn ang="f239">
                <a:pos x="f434" y="f435"/>
              </a:cxn>
              <a:cxn ang="f239">
                <a:pos x="f436" y="f408"/>
              </a:cxn>
              <a:cxn ang="f239">
                <a:pos x="f437" y="f406"/>
              </a:cxn>
              <a:cxn ang="f239">
                <a:pos x="f438" y="f439"/>
              </a:cxn>
              <a:cxn ang="f239">
                <a:pos x="f437" y="f401"/>
              </a:cxn>
              <a:cxn ang="f239">
                <a:pos x="f440" y="f401"/>
              </a:cxn>
              <a:cxn ang="f239">
                <a:pos x="f441" y="f442"/>
              </a:cxn>
              <a:cxn ang="f239">
                <a:pos x="f443" y="f444"/>
              </a:cxn>
              <a:cxn ang="f239">
                <a:pos x="f445" y="f444"/>
              </a:cxn>
              <a:cxn ang="f239">
                <a:pos x="f446" y="f447"/>
              </a:cxn>
              <a:cxn ang="f239">
                <a:pos x="f445" y="f448"/>
              </a:cxn>
              <a:cxn ang="f239">
                <a:pos x="f443" y="f448"/>
              </a:cxn>
              <a:cxn ang="f239">
                <a:pos x="f449" y="f450"/>
              </a:cxn>
              <a:cxn ang="f239">
                <a:pos x="f451" y="f452"/>
              </a:cxn>
              <a:cxn ang="f239">
                <a:pos x="f453" y="f454"/>
              </a:cxn>
              <a:cxn ang="f239">
                <a:pos x="f455" y="f452"/>
              </a:cxn>
              <a:cxn ang="f239">
                <a:pos x="f456" y="f452"/>
              </a:cxn>
              <a:cxn ang="f239">
                <a:pos x="f417" y="f448"/>
              </a:cxn>
              <a:cxn ang="f239">
                <a:pos x="f457" y="f458"/>
              </a:cxn>
              <a:cxn ang="f239">
                <a:pos x="f459" y="f458"/>
              </a:cxn>
              <a:cxn ang="f239">
                <a:pos x="f460" y="f461"/>
              </a:cxn>
              <a:cxn ang="f239">
                <a:pos x="f459" y="f462"/>
              </a:cxn>
              <a:cxn ang="f239">
                <a:pos x="f463" y="f464"/>
              </a:cxn>
              <a:cxn ang="f239">
                <a:pos x="f465" y="f466"/>
              </a:cxn>
              <a:cxn ang="f239">
                <a:pos x="f467" y="f468"/>
              </a:cxn>
              <a:cxn ang="f239">
                <a:pos x="f400" y="f401"/>
              </a:cxn>
              <a:cxn ang="f239">
                <a:pos x="f469" y="f470"/>
              </a:cxn>
              <a:cxn ang="f239">
                <a:pos x="f471" y="f472"/>
              </a:cxn>
              <a:cxn ang="f239">
                <a:pos x="f473" y="f474"/>
              </a:cxn>
              <a:cxn ang="f239">
                <a:pos x="f475" y="f474"/>
              </a:cxn>
              <a:cxn ang="f239">
                <a:pos x="f469" y="f470"/>
              </a:cxn>
            </a:cxnLst>
            <a:rect l="f396" t="f399" r="f397" b="f398"/>
            <a:pathLst>
              <a:path w="225" h="112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6" y="f14"/>
                  <a:pt x="f15" y="f16"/>
                </a:cubicBezTo>
                <a:cubicBezTo>
                  <a:pt x="f15" y="f17"/>
                  <a:pt x="f18" y="f19"/>
                  <a:pt x="f20" y="f21"/>
                </a:cubicBezTo>
                <a:cubicBezTo>
                  <a:pt x="f22" y="f23"/>
                  <a:pt x="f24" y="f23"/>
                  <a:pt x="f25" y="f23"/>
                </a:cubicBez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33" y="f34"/>
                </a:cubicBezTo>
                <a:cubicBezTo>
                  <a:pt x="f8" y="f35"/>
                  <a:pt x="f36" y="f32"/>
                  <a:pt x="f37" y="f38"/>
                </a:cubicBezTo>
                <a:cubicBezTo>
                  <a:pt x="f39" y="f38"/>
                  <a:pt x="f39" y="f31"/>
                  <a:pt x="f39" y="f31"/>
                </a:cubicBezTo>
                <a:cubicBezTo>
                  <a:pt x="f40" y="f41"/>
                  <a:pt x="f40" y="f41"/>
                  <a:pt x="f42" y="f43"/>
                </a:cubicBezTo>
                <a:cubicBezTo>
                  <a:pt x="f44" y="f29"/>
                  <a:pt x="f45" y="f34"/>
                  <a:pt x="f35" y="f46"/>
                </a:cubicBezTo>
                <a:cubicBezTo>
                  <a:pt x="f38" y="f7"/>
                  <a:pt x="f47" y="f48"/>
                  <a:pt x="f49" y="f48"/>
                </a:cubicBezTo>
                <a:cubicBezTo>
                  <a:pt x="f29" y="f50"/>
                  <a:pt x="f51" y="f52"/>
                  <a:pt x="f30" y="f53"/>
                </a:cubicBezTo>
                <a:cubicBezTo>
                  <a:pt x="f31" y="f54"/>
                  <a:pt x="f32" y="f55"/>
                  <a:pt x="f34" y="f56"/>
                </a:cubicBezTo>
                <a:cubicBezTo>
                  <a:pt x="f34" y="f57"/>
                  <a:pt x="f34" y="f58"/>
                  <a:pt x="f34" y="f59"/>
                </a:cubicBezTo>
                <a:cubicBezTo>
                  <a:pt x="f43" y="f35"/>
                  <a:pt x="f60" y="f30"/>
                  <a:pt x="f61" y="f62"/>
                </a:cubicBezTo>
                <a:cubicBezTo>
                  <a:pt x="f63" y="f64"/>
                  <a:pt x="f65" y="f27"/>
                  <a:pt x="f66" y="f43"/>
                </a:cubicBezTo>
                <a:cubicBezTo>
                  <a:pt x="f67" y="f68"/>
                  <a:pt x="f69" y="f23"/>
                  <a:pt x="f70" y="f47"/>
                </a:cubicBezTo>
                <a:cubicBezTo>
                  <a:pt x="f70" y="f30"/>
                  <a:pt x="f71" y="f31"/>
                  <a:pt x="f72" y="f31"/>
                </a:cubicBezTo>
                <a:cubicBezTo>
                  <a:pt x="f73" y="f74"/>
                  <a:pt x="f75" y="f47"/>
                  <a:pt x="f75" y="f29"/>
                </a:cubicBezTo>
                <a:cubicBezTo>
                  <a:pt x="f76" y="f62"/>
                  <a:pt x="f75" y="f43"/>
                  <a:pt x="f77" y="f23"/>
                </a:cubicBezTo>
                <a:cubicBezTo>
                  <a:pt x="f78" y="f23"/>
                  <a:pt x="f79" y="f23"/>
                  <a:pt x="f80" y="f21"/>
                </a:cubicBezTo>
                <a:cubicBezTo>
                  <a:pt x="f81" y="f19"/>
                  <a:pt x="f82" y="f17"/>
                  <a:pt x="f5" y="f83"/>
                </a:cubicBezTo>
                <a:cubicBezTo>
                  <a:pt x="f82" y="f84"/>
                  <a:pt x="f81" y="f85"/>
                  <a:pt x="f80" y="f9"/>
                </a:cubicBezTo>
                <a:cubicBezTo>
                  <a:pt x="f86" y="f14"/>
                  <a:pt x="f75" y="f9"/>
                  <a:pt x="f87" y="f9"/>
                </a:cubicBezTo>
                <a:cubicBezTo>
                  <a:pt x="f88" y="f89"/>
                  <a:pt x="f90" y="f91"/>
                  <a:pt x="f92" y="f88"/>
                </a:cubicBezTo>
                <a:cubicBezTo>
                  <a:pt x="f67" y="f77"/>
                  <a:pt x="f93" y="f75"/>
                  <a:pt x="f94" y="f75"/>
                </a:cubicBezTo>
                <a:cubicBezTo>
                  <a:pt x="f95" y="f75"/>
                  <a:pt x="f21" y="f75"/>
                  <a:pt x="f96" y="f75"/>
                </a:cubicBezTo>
                <a:cubicBezTo>
                  <a:pt x="f59" y="f75"/>
                  <a:pt x="f55" y="f75"/>
                  <a:pt x="f56" y="f71"/>
                </a:cubicBezTo>
                <a:cubicBezTo>
                  <a:pt x="f56" y="f97"/>
                  <a:pt x="f98" y="f69"/>
                  <a:pt x="f96" y="f69"/>
                </a:cubicBezTo>
                <a:cubicBezTo>
                  <a:pt x="f23" y="f69"/>
                  <a:pt x="f99" y="f69"/>
                  <a:pt x="f94" y="f69"/>
                </a:cubicBezTo>
                <a:cubicBezTo>
                  <a:pt x="f91" y="f100"/>
                  <a:pt x="f101" y="f102"/>
                  <a:pt x="f103" y="f85"/>
                </a:cubicBezTo>
                <a:cubicBezTo>
                  <a:pt x="f104" y="f84"/>
                  <a:pt x="f65" y="f16"/>
                  <a:pt x="f105" y="f106"/>
                </a:cubicBezTo>
                <a:cubicBezTo>
                  <a:pt x="f107" y="f95"/>
                  <a:pt x="f98" y="f108"/>
                  <a:pt x="f109" y="f108"/>
                </a:cubicBezTo>
                <a:cubicBezTo>
                  <a:pt x="f110" y="f111"/>
                  <a:pt x="f112" y="f113"/>
                  <a:pt x="f114" y="f106"/>
                </a:cubicBezTo>
                <a:cubicBezTo>
                  <a:pt x="f115" y="f83"/>
                  <a:pt x="f116" y="f106"/>
                  <a:pt x="f117" y="f106"/>
                </a:cubicBezTo>
                <a:cubicBezTo>
                  <a:pt x="f118" y="f102"/>
                  <a:pt x="f116" y="f66"/>
                  <a:pt x="f42" y="f69"/>
                </a:cubicBezTo>
                <a:cubicBezTo>
                  <a:pt x="f119" y="f79"/>
                  <a:pt x="f119" y="f79"/>
                  <a:pt x="f120" y="f79"/>
                </a:cubicBezTo>
                <a:cubicBezTo>
                  <a:pt x="f121" y="f79"/>
                  <a:pt x="f122" y="f79"/>
                  <a:pt x="f123" y="f79"/>
                </a:cubicBezTo>
                <a:cubicBezTo>
                  <a:pt x="f124" y="f79"/>
                  <a:pt x="f125" y="f80"/>
                  <a:pt x="f126" y="f81"/>
                </a:cubicBezTo>
                <a:cubicBezTo>
                  <a:pt x="f125" y="f127"/>
                  <a:pt x="f128" y="f129"/>
                  <a:pt x="f123" y="f129"/>
                </a:cubicBezTo>
                <a:cubicBezTo>
                  <a:pt x="f130" y="f5"/>
                  <a:pt x="f131" y="f129"/>
                  <a:pt x="f119" y="f5"/>
                </a:cubicBezTo>
                <a:cubicBezTo>
                  <a:pt x="f132" y="f5"/>
                  <a:pt x="f133" y="f134"/>
                  <a:pt x="f135" y="f136"/>
                </a:cubicBezTo>
                <a:cubicBezTo>
                  <a:pt x="f137" y="f69"/>
                  <a:pt x="f138" y="f139"/>
                  <a:pt x="f140" y="f95"/>
                </a:cubicBezTo>
                <a:cubicBezTo>
                  <a:pt x="f36" y="f141"/>
                  <a:pt x="f142" y="f143"/>
                  <a:pt x="f8" y="f9"/>
                </a:cubicBezTo>
                <a:close/>
                <a:moveTo>
                  <a:pt x="f144" y="f17"/>
                </a:moveTo>
                <a:cubicBezTo>
                  <a:pt x="f128" y="f60"/>
                  <a:pt x="f145" y="f60"/>
                  <a:pt x="f141" y="f107"/>
                </a:cubicBezTo>
                <a:cubicBezTo>
                  <a:pt x="f21" y="f27"/>
                  <a:pt x="f31" y="f47"/>
                  <a:pt x="f146" y="f35"/>
                </a:cubicBezTo>
                <a:cubicBezTo>
                  <a:pt x="f147" y="f96"/>
                  <a:pt x="f52" y="f96"/>
                  <a:pt x="f148" y="f35"/>
                </a:cubicBezTo>
                <a:cubicBezTo>
                  <a:pt x="f149" y="f47"/>
                  <a:pt x="f150" y="f43"/>
                  <a:pt x="f144" y="f1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90525687-699F-476E-AD7F-BF87FB427C89}"/>
              </a:ext>
            </a:extLst>
          </p:cNvPr>
          <p:cNvSpPr/>
          <p:nvPr/>
        </p:nvSpPr>
        <p:spPr>
          <a:xfrm>
            <a:off x="5991221" y="2927351"/>
            <a:ext cx="854077" cy="7953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5"/>
              <a:gd name="f7" fmla="val 228"/>
              <a:gd name="f8" fmla="val 117"/>
              <a:gd name="f9" fmla="val 2"/>
              <a:gd name="f10" fmla="val 191"/>
              <a:gd name="f11" fmla="val 72"/>
              <a:gd name="f12" fmla="val 226"/>
              <a:gd name="f13" fmla="val 143"/>
              <a:gd name="f14" fmla="val 212"/>
              <a:gd name="f15" fmla="val 194"/>
              <a:gd name="f16" fmla="val 168"/>
              <a:gd name="f17" fmla="val 115"/>
              <a:gd name="f18" fmla="val 227"/>
              <a:gd name="f19" fmla="val 77"/>
              <a:gd name="f20" fmla="val 48"/>
              <a:gd name="f21" fmla="val 210"/>
              <a:gd name="f22" fmla="val 26"/>
              <a:gd name="f23" fmla="val 179"/>
              <a:gd name="f24" fmla="val 5"/>
              <a:gd name="f25" fmla="val 150"/>
              <a:gd name="f26" fmla="val 9"/>
              <a:gd name="f27" fmla="val 82"/>
              <a:gd name="f28" fmla="val 10"/>
              <a:gd name="f29" fmla="val 81"/>
              <a:gd name="f30" fmla="val 12"/>
              <a:gd name="f31" fmla="val 79"/>
              <a:gd name="f32" fmla="val 15"/>
              <a:gd name="f33" fmla="val 17"/>
              <a:gd name="f34" fmla="val 75"/>
              <a:gd name="f35" fmla="val 18"/>
              <a:gd name="f36" fmla="val 78"/>
              <a:gd name="f37" fmla="val 19"/>
              <a:gd name="f38" fmla="val 83"/>
              <a:gd name="f39" fmla="val 89"/>
              <a:gd name="f40" fmla="val 16"/>
              <a:gd name="f41" fmla="val 95"/>
              <a:gd name="f42" fmla="val 102"/>
              <a:gd name="f43" fmla="val 11"/>
              <a:gd name="f44" fmla="val 146"/>
              <a:gd name="f45" fmla="val 27"/>
              <a:gd name="f46" fmla="val 65"/>
              <a:gd name="f47" fmla="val 203"/>
              <a:gd name="f48" fmla="val 105"/>
              <a:gd name="f49" fmla="val 155"/>
              <a:gd name="f50" fmla="val 220"/>
              <a:gd name="f51" fmla="val 189"/>
              <a:gd name="f52" fmla="val 235"/>
              <a:gd name="f53" fmla="val 86"/>
              <a:gd name="f54" fmla="val 41"/>
              <a:gd name="f55" fmla="val 148"/>
              <a:gd name="f56" fmla="val 45"/>
              <a:gd name="f57" fmla="val 40"/>
              <a:gd name="f58" fmla="val 46"/>
              <a:gd name="f59" fmla="val 47"/>
              <a:gd name="f60" fmla="val 37"/>
              <a:gd name="f61" fmla="val 49"/>
              <a:gd name="f62" fmla="val 35"/>
              <a:gd name="f63" fmla="val 53"/>
              <a:gd name="f64" fmla="val 31"/>
              <a:gd name="f65" fmla="val 50"/>
              <a:gd name="f66" fmla="val 30"/>
              <a:gd name="f67" fmla="val 43"/>
              <a:gd name="f68" fmla="val 33"/>
              <a:gd name="f69" fmla="val 44"/>
              <a:gd name="f70" fmla="val 58"/>
              <a:gd name="f71" fmla="val 6"/>
              <a:gd name="f72" fmla="val 103"/>
              <a:gd name="f73" fmla="val 4"/>
              <a:gd name="f74" fmla="val 1"/>
              <a:gd name="f75" fmla="+- 0 0 -90"/>
              <a:gd name="f76" fmla="*/ f3 1 245"/>
              <a:gd name="f77" fmla="*/ f4 1 228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245"/>
              <a:gd name="f86" fmla="*/ f82 1 228"/>
              <a:gd name="f87" fmla="*/ 117 f83 1"/>
              <a:gd name="f88" fmla="*/ 2 f82 1"/>
              <a:gd name="f89" fmla="*/ 226 f83 1"/>
              <a:gd name="f90" fmla="*/ 143 f82 1"/>
              <a:gd name="f91" fmla="*/ 115 f83 1"/>
              <a:gd name="f92" fmla="*/ 227 f82 1"/>
              <a:gd name="f93" fmla="*/ 26 f83 1"/>
              <a:gd name="f94" fmla="*/ 179 f82 1"/>
              <a:gd name="f95" fmla="*/ 9 f83 1"/>
              <a:gd name="f96" fmla="*/ 82 f82 1"/>
              <a:gd name="f97" fmla="*/ 10 f83 1"/>
              <a:gd name="f98" fmla="*/ 81 f82 1"/>
              <a:gd name="f99" fmla="*/ 17 f83 1"/>
              <a:gd name="f100" fmla="*/ 75 f82 1"/>
              <a:gd name="f101" fmla="*/ 19 f83 1"/>
              <a:gd name="f102" fmla="*/ 83 f82 1"/>
              <a:gd name="f103" fmla="*/ 15 f83 1"/>
              <a:gd name="f104" fmla="*/ 102 f82 1"/>
              <a:gd name="f105" fmla="*/ 65 f83 1"/>
              <a:gd name="f106" fmla="*/ 203 f82 1"/>
              <a:gd name="f107" fmla="*/ 189 f83 1"/>
              <a:gd name="f108" fmla="*/ 189 f82 1"/>
              <a:gd name="f109" fmla="*/ 41 f82 1"/>
              <a:gd name="f110" fmla="*/ 41 f83 1"/>
              <a:gd name="f111" fmla="*/ 45 f82 1"/>
              <a:gd name="f112" fmla="*/ 40 f83 1"/>
              <a:gd name="f113" fmla="*/ 47 f82 1"/>
              <a:gd name="f114" fmla="*/ 31 f83 1"/>
              <a:gd name="f115" fmla="*/ 50 f82 1"/>
              <a:gd name="f116" fmla="*/ 33 f83 1"/>
              <a:gd name="f117" fmla="*/ 75 f83 1"/>
              <a:gd name="f118" fmla="*/ 11 f82 1"/>
              <a:gd name="f119" fmla="*/ 0 f82 1"/>
              <a:gd name="f120" fmla="+- f84 0 f1"/>
              <a:gd name="f121" fmla="*/ f87 1 245"/>
              <a:gd name="f122" fmla="*/ f88 1 228"/>
              <a:gd name="f123" fmla="*/ f89 1 245"/>
              <a:gd name="f124" fmla="*/ f90 1 228"/>
              <a:gd name="f125" fmla="*/ f91 1 245"/>
              <a:gd name="f126" fmla="*/ f92 1 228"/>
              <a:gd name="f127" fmla="*/ f93 1 245"/>
              <a:gd name="f128" fmla="*/ f94 1 228"/>
              <a:gd name="f129" fmla="*/ f95 1 245"/>
              <a:gd name="f130" fmla="*/ f96 1 228"/>
              <a:gd name="f131" fmla="*/ f97 1 245"/>
              <a:gd name="f132" fmla="*/ f98 1 228"/>
              <a:gd name="f133" fmla="*/ f99 1 245"/>
              <a:gd name="f134" fmla="*/ f100 1 228"/>
              <a:gd name="f135" fmla="*/ f101 1 245"/>
              <a:gd name="f136" fmla="*/ f102 1 228"/>
              <a:gd name="f137" fmla="*/ f103 1 245"/>
              <a:gd name="f138" fmla="*/ f104 1 228"/>
              <a:gd name="f139" fmla="*/ f105 1 245"/>
              <a:gd name="f140" fmla="*/ f106 1 228"/>
              <a:gd name="f141" fmla="*/ f107 1 245"/>
              <a:gd name="f142" fmla="*/ f108 1 228"/>
              <a:gd name="f143" fmla="*/ f109 1 228"/>
              <a:gd name="f144" fmla="*/ f110 1 245"/>
              <a:gd name="f145" fmla="*/ f111 1 228"/>
              <a:gd name="f146" fmla="*/ f112 1 245"/>
              <a:gd name="f147" fmla="*/ f113 1 228"/>
              <a:gd name="f148" fmla="*/ f114 1 245"/>
              <a:gd name="f149" fmla="*/ f115 1 228"/>
              <a:gd name="f150" fmla="*/ f116 1 245"/>
              <a:gd name="f151" fmla="*/ f117 1 245"/>
              <a:gd name="f152" fmla="*/ f118 1 228"/>
              <a:gd name="f153" fmla="*/ f119 1 228"/>
              <a:gd name="f154" fmla="*/ 0 1 f85"/>
              <a:gd name="f155" fmla="*/ f79 1 f85"/>
              <a:gd name="f156" fmla="*/ 0 1 f86"/>
              <a:gd name="f157" fmla="*/ f80 1 f86"/>
              <a:gd name="f158" fmla="*/ f121 1 f85"/>
              <a:gd name="f159" fmla="*/ f122 1 f86"/>
              <a:gd name="f160" fmla="*/ f123 1 f85"/>
              <a:gd name="f161" fmla="*/ f124 1 f86"/>
              <a:gd name="f162" fmla="*/ f125 1 f85"/>
              <a:gd name="f163" fmla="*/ f126 1 f86"/>
              <a:gd name="f164" fmla="*/ f127 1 f85"/>
              <a:gd name="f165" fmla="*/ f128 1 f86"/>
              <a:gd name="f166" fmla="*/ f129 1 f85"/>
              <a:gd name="f167" fmla="*/ f130 1 f86"/>
              <a:gd name="f168" fmla="*/ f131 1 f85"/>
              <a:gd name="f169" fmla="*/ f132 1 f86"/>
              <a:gd name="f170" fmla="*/ f133 1 f85"/>
              <a:gd name="f171" fmla="*/ f134 1 f86"/>
              <a:gd name="f172" fmla="*/ f135 1 f85"/>
              <a:gd name="f173" fmla="*/ f136 1 f86"/>
              <a:gd name="f174" fmla="*/ f137 1 f85"/>
              <a:gd name="f175" fmla="*/ f138 1 f86"/>
              <a:gd name="f176" fmla="*/ f139 1 f85"/>
              <a:gd name="f177" fmla="*/ f140 1 f86"/>
              <a:gd name="f178" fmla="*/ f141 1 f85"/>
              <a:gd name="f179" fmla="*/ f142 1 f86"/>
              <a:gd name="f180" fmla="*/ f143 1 f86"/>
              <a:gd name="f181" fmla="*/ f144 1 f85"/>
              <a:gd name="f182" fmla="*/ f145 1 f86"/>
              <a:gd name="f183" fmla="*/ f146 1 f85"/>
              <a:gd name="f184" fmla="*/ f147 1 f86"/>
              <a:gd name="f185" fmla="*/ f148 1 f85"/>
              <a:gd name="f186" fmla="*/ f149 1 f86"/>
              <a:gd name="f187" fmla="*/ f150 1 f85"/>
              <a:gd name="f188" fmla="*/ f151 1 f85"/>
              <a:gd name="f189" fmla="*/ f152 1 f86"/>
              <a:gd name="f190" fmla="*/ f153 1 f86"/>
              <a:gd name="f191" fmla="*/ f154 f76 1"/>
              <a:gd name="f192" fmla="*/ f155 f76 1"/>
              <a:gd name="f193" fmla="*/ f157 f77 1"/>
              <a:gd name="f194" fmla="*/ f156 f77 1"/>
              <a:gd name="f195" fmla="*/ f158 f76 1"/>
              <a:gd name="f196" fmla="*/ f159 f77 1"/>
              <a:gd name="f197" fmla="*/ f160 f76 1"/>
              <a:gd name="f198" fmla="*/ f161 f77 1"/>
              <a:gd name="f199" fmla="*/ f162 f76 1"/>
              <a:gd name="f200" fmla="*/ f163 f77 1"/>
              <a:gd name="f201" fmla="*/ f164 f76 1"/>
              <a:gd name="f202" fmla="*/ f165 f77 1"/>
              <a:gd name="f203" fmla="*/ f166 f76 1"/>
              <a:gd name="f204" fmla="*/ f167 f77 1"/>
              <a:gd name="f205" fmla="*/ f168 f76 1"/>
              <a:gd name="f206" fmla="*/ f169 f77 1"/>
              <a:gd name="f207" fmla="*/ f170 f76 1"/>
              <a:gd name="f208" fmla="*/ f171 f77 1"/>
              <a:gd name="f209" fmla="*/ f172 f76 1"/>
              <a:gd name="f210" fmla="*/ f173 f77 1"/>
              <a:gd name="f211" fmla="*/ f174 f76 1"/>
              <a:gd name="f212" fmla="*/ f175 f77 1"/>
              <a:gd name="f213" fmla="*/ f176 f76 1"/>
              <a:gd name="f214" fmla="*/ f177 f77 1"/>
              <a:gd name="f215" fmla="*/ f178 f76 1"/>
              <a:gd name="f216" fmla="*/ f179 f77 1"/>
              <a:gd name="f217" fmla="*/ f180 f77 1"/>
              <a:gd name="f218" fmla="*/ f181 f76 1"/>
              <a:gd name="f219" fmla="*/ f182 f77 1"/>
              <a:gd name="f220" fmla="*/ f183 f76 1"/>
              <a:gd name="f221" fmla="*/ f184 f77 1"/>
              <a:gd name="f222" fmla="*/ f185 f76 1"/>
              <a:gd name="f223" fmla="*/ f186 f77 1"/>
              <a:gd name="f224" fmla="*/ f187 f76 1"/>
              <a:gd name="f225" fmla="*/ f188 f76 1"/>
              <a:gd name="f226" fmla="*/ f189 f77 1"/>
              <a:gd name="f227" fmla="*/ f190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203" y="f204"/>
              </a:cxn>
              <a:cxn ang="f120">
                <a:pos x="f205" y="f206"/>
              </a:cxn>
              <a:cxn ang="f120">
                <a:pos x="f207" y="f208"/>
              </a:cxn>
              <a:cxn ang="f120">
                <a:pos x="f209" y="f210"/>
              </a:cxn>
              <a:cxn ang="f120">
                <a:pos x="f211" y="f212"/>
              </a:cxn>
              <a:cxn ang="f120">
                <a:pos x="f213" y="f214"/>
              </a:cxn>
              <a:cxn ang="f120">
                <a:pos x="f215" y="f216"/>
              </a:cxn>
              <a:cxn ang="f120">
                <a:pos x="f215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222" y="f223"/>
              </a:cxn>
              <a:cxn ang="f120">
                <a:pos x="f224" y="f217"/>
              </a:cxn>
              <a:cxn ang="f120">
                <a:pos x="f225" y="f226"/>
              </a:cxn>
              <a:cxn ang="f120">
                <a:pos x="f195" y="f227"/>
              </a:cxn>
              <a:cxn ang="f120">
                <a:pos x="f195" y="f196"/>
              </a:cxn>
            </a:cxnLst>
            <a:rect l="f191" t="f194" r="f192" b="f193"/>
            <a:pathLst>
              <a:path w="245" h="228">
                <a:moveTo>
                  <a:pt x="f8" y="f9"/>
                </a:moveTo>
                <a:cubicBezTo>
                  <a:pt x="f10" y="f9"/>
                  <a:pt x="f6" y="f11"/>
                  <a:pt x="f12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12"/>
                  <a:pt x="f20" y="f21"/>
                  <a:pt x="f22" y="f23"/>
                </a:cubicBezTo>
                <a:cubicBezTo>
                  <a:pt x="f24" y="f25"/>
                  <a:pt x="f5" y="f8"/>
                  <a:pt x="f26" y="f27"/>
                </a:cubicBezTo>
                <a:cubicBezTo>
                  <a:pt x="f28" y="f27"/>
                  <a:pt x="f28" y="f29"/>
                  <a:pt x="f28" y="f29"/>
                </a:cubicBezTo>
                <a:cubicBezTo>
                  <a:pt x="f30" y="f31"/>
                  <a:pt x="f32" y="f19"/>
                  <a:pt x="f33" y="f34"/>
                </a:cubicBezTo>
                <a:cubicBezTo>
                  <a:pt x="f35" y="f36"/>
                  <a:pt x="f37" y="f29"/>
                  <a:pt x="f37" y="f38"/>
                </a:cubicBezTo>
                <a:cubicBezTo>
                  <a:pt x="f35" y="f39"/>
                  <a:pt x="f40" y="f41"/>
                  <a:pt x="f32" y="f42"/>
                </a:cubicBezTo>
                <a:cubicBezTo>
                  <a:pt x="f43" y="f44"/>
                  <a:pt x="f45" y="f2"/>
                  <a:pt x="f46" y="f47"/>
                </a:cubicBezTo>
                <a:cubicBezTo>
                  <a:pt x="f48" y="f18"/>
                  <a:pt x="f49" y="f50"/>
                  <a:pt x="f51" y="f51"/>
                </a:cubicBezTo>
                <a:cubicBezTo>
                  <a:pt x="f12" y="f49"/>
                  <a:pt x="f52" y="f53"/>
                  <a:pt x="f51" y="f54"/>
                </a:cubicBezTo>
                <a:cubicBezTo>
                  <a:pt x="f55" y="f5"/>
                  <a:pt x="f29" y="f9"/>
                  <a:pt x="f54" y="f56"/>
                </a:cubicBezTo>
                <a:cubicBezTo>
                  <a:pt x="f54" y="f56"/>
                  <a:pt x="f57" y="f58"/>
                  <a:pt x="f57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22" y="f58"/>
                  <a:pt x="f66" y="f67"/>
                  <a:pt x="f68" y="f54"/>
                </a:cubicBezTo>
                <a:cubicBezTo>
                  <a:pt x="f69" y="f45"/>
                  <a:pt x="f70" y="f40"/>
                  <a:pt x="f34" y="f43"/>
                </a:cubicBezTo>
                <a:cubicBezTo>
                  <a:pt x="f39" y="f71"/>
                  <a:pt x="f72" y="f73"/>
                  <a:pt x="f8" y="f5"/>
                </a:cubicBezTo>
                <a:cubicBezTo>
                  <a:pt x="f8" y="f74"/>
                  <a:pt x="f8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A175D7C5-D70A-4D12-A6BA-2DE865664BCC}"/>
              </a:ext>
            </a:extLst>
          </p:cNvPr>
          <p:cNvSpPr/>
          <p:nvPr/>
        </p:nvSpPr>
        <p:spPr>
          <a:xfrm>
            <a:off x="7005639" y="1141408"/>
            <a:ext cx="700092" cy="6238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"/>
              <a:gd name="f7" fmla="val 179"/>
              <a:gd name="f8" fmla="val 144"/>
              <a:gd name="f9" fmla="val 101"/>
              <a:gd name="f10" fmla="val 164"/>
              <a:gd name="f11" fmla="val 105"/>
              <a:gd name="f12" fmla="val 174"/>
              <a:gd name="f13" fmla="val 94"/>
              <a:gd name="f14" fmla="val 182"/>
              <a:gd name="f15" fmla="val 78"/>
              <a:gd name="f16" fmla="val 194"/>
              <a:gd name="f17" fmla="val 56"/>
              <a:gd name="f18" fmla="val 46"/>
              <a:gd name="f19" fmla="val 27"/>
              <a:gd name="f20" fmla="val 178"/>
              <a:gd name="f21" fmla="val 26"/>
              <a:gd name="f22" fmla="val 175"/>
              <a:gd name="f23" fmla="val 25"/>
              <a:gd name="f24" fmla="val 173"/>
              <a:gd name="f25" fmla="val 165"/>
              <a:gd name="f26" fmla="val 156"/>
              <a:gd name="f27" fmla="val 148"/>
              <a:gd name="f28" fmla="val 146"/>
              <a:gd name="f29" fmla="val 28"/>
              <a:gd name="f30" fmla="val 142"/>
              <a:gd name="f31" fmla="val 29"/>
              <a:gd name="f32" fmla="val 141"/>
              <a:gd name="f33" fmla="val 30"/>
              <a:gd name="f34" fmla="val 140"/>
              <a:gd name="f35" fmla="val 31"/>
              <a:gd name="f36" fmla="val 138"/>
              <a:gd name="f37" fmla="val 32"/>
              <a:gd name="f38" fmla="val 119"/>
              <a:gd name="f39" fmla="val 48"/>
              <a:gd name="f40" fmla="val 109"/>
              <a:gd name="f41" fmla="val 47"/>
              <a:gd name="f42" fmla="val 91"/>
              <a:gd name="f43" fmla="val 22"/>
              <a:gd name="f44" fmla="val 88"/>
              <a:gd name="f45" fmla="val 15"/>
              <a:gd name="f46" fmla="val 83"/>
              <a:gd name="f47" fmla="val 73"/>
              <a:gd name="f48" fmla="val 13"/>
              <a:gd name="f49" fmla="val 62"/>
              <a:gd name="f50" fmla="val 12"/>
              <a:gd name="f51" fmla="val 53"/>
              <a:gd name="f52" fmla="val 16"/>
              <a:gd name="f53" fmla="val 42"/>
              <a:gd name="f54" fmla="val 21"/>
              <a:gd name="f55" fmla="val 24"/>
              <a:gd name="f56" fmla="val 39"/>
              <a:gd name="f57" fmla="val 11"/>
              <a:gd name="f58" fmla="val 52"/>
              <a:gd name="f59" fmla="val 67"/>
              <a:gd name="f60" fmla="val 23"/>
              <a:gd name="f61" fmla="val 82"/>
              <a:gd name="f62" fmla="val 85"/>
              <a:gd name="f63" fmla="val 92"/>
              <a:gd name="f64" fmla="val 37"/>
              <a:gd name="f65" fmla="val 104"/>
              <a:gd name="f66" fmla="val 34"/>
              <a:gd name="f67" fmla="val 120"/>
              <a:gd name="f68" fmla="val 128"/>
              <a:gd name="f69" fmla="val 136"/>
              <a:gd name="f70" fmla="val 149"/>
              <a:gd name="f71" fmla="val 18"/>
              <a:gd name="f72" fmla="val 161"/>
              <a:gd name="f73" fmla="val 20"/>
              <a:gd name="f74" fmla="val 168"/>
              <a:gd name="f75" fmla="val 170"/>
              <a:gd name="f76" fmla="val 17"/>
              <a:gd name="f77" fmla="val 171"/>
              <a:gd name="f78" fmla="val 10"/>
              <a:gd name="f79" fmla="val 166"/>
              <a:gd name="f80" fmla="val 152"/>
              <a:gd name="f81" fmla="val 3"/>
              <a:gd name="f82" fmla="val 133"/>
              <a:gd name="f83" fmla="val 121"/>
              <a:gd name="f84" fmla="val 113"/>
              <a:gd name="f85" fmla="val 103"/>
              <a:gd name="f86" fmla="val 19"/>
              <a:gd name="f87" fmla="val 87"/>
              <a:gd name="f88" fmla="val 8"/>
              <a:gd name="f89" fmla="val 76"/>
              <a:gd name="f90" fmla="val 1"/>
              <a:gd name="f91" fmla="val 60"/>
              <a:gd name="f92" fmla="val 5"/>
              <a:gd name="f93" fmla="val 44"/>
              <a:gd name="f94" fmla="val 38"/>
              <a:gd name="f95" fmla="val 50"/>
              <a:gd name="f96" fmla="val 6"/>
              <a:gd name="f97" fmla="val 63"/>
              <a:gd name="f98" fmla="val 2"/>
              <a:gd name="f99" fmla="val 7"/>
              <a:gd name="f100" fmla="val 96"/>
              <a:gd name="f101" fmla="val 99"/>
              <a:gd name="f102" fmla="val 106"/>
              <a:gd name="f103" fmla="val 110"/>
              <a:gd name="f104" fmla="val 114"/>
              <a:gd name="f105" fmla="val 35"/>
              <a:gd name="f106" fmla="val 124"/>
              <a:gd name="f107" fmla="val 126"/>
              <a:gd name="f108" fmla="val 127"/>
              <a:gd name="f109" fmla="val 185"/>
              <a:gd name="f110" fmla="val 186"/>
              <a:gd name="f111" fmla="val 191"/>
              <a:gd name="f112" fmla="val 196"/>
              <a:gd name="f113" fmla="val 36"/>
              <a:gd name="f114" fmla="val 199"/>
              <a:gd name="f115" fmla="val 45"/>
              <a:gd name="f116" fmla="val 200"/>
              <a:gd name="f117" fmla="val 51"/>
              <a:gd name="f118" fmla="val 59"/>
              <a:gd name="f119" fmla="val 64"/>
              <a:gd name="f120" fmla="val 187"/>
              <a:gd name="f121" fmla="val 107"/>
              <a:gd name="f122" fmla="val 167"/>
              <a:gd name="f123" fmla="val 157"/>
              <a:gd name="f124" fmla="val 132"/>
              <a:gd name="f125" fmla="val 122"/>
              <a:gd name="f126" fmla="val 134"/>
              <a:gd name="f127" fmla="val 147"/>
              <a:gd name="f128" fmla="val 117"/>
              <a:gd name="f129" fmla="val 111"/>
              <a:gd name="f130" fmla="val 154"/>
              <a:gd name="f131" fmla="val 159"/>
              <a:gd name="f132" fmla="val 163"/>
              <a:gd name="f133" fmla="val 71"/>
              <a:gd name="f134" fmla="val 169"/>
              <a:gd name="f135" fmla="val 66"/>
              <a:gd name="f136" fmla="val 61"/>
              <a:gd name="f137" fmla="val 58"/>
              <a:gd name="f138" fmla="val 177"/>
              <a:gd name="f139" fmla="val 176"/>
              <a:gd name="f140" fmla="val 172"/>
              <a:gd name="f141" fmla="val 57"/>
              <a:gd name="f142" fmla="val 65"/>
              <a:gd name="f143" fmla="val 77"/>
              <a:gd name="f144" fmla="val 80"/>
              <a:gd name="f145" fmla="val 155"/>
              <a:gd name="f146" fmla="val 86"/>
              <a:gd name="f147" fmla="val 102"/>
              <a:gd name="f148" fmla="val 150"/>
              <a:gd name="f149" fmla="val 115"/>
              <a:gd name="f150" fmla="val 145"/>
              <a:gd name="f151" fmla="val 112"/>
              <a:gd name="f152" fmla="val 125"/>
              <a:gd name="f153" fmla="val 116"/>
              <a:gd name="f154" fmla="val 129"/>
              <a:gd name="f155" fmla="val 139"/>
              <a:gd name="f156" fmla="+- 0 0 -90"/>
              <a:gd name="f157" fmla="*/ f3 1 201"/>
              <a:gd name="f158" fmla="*/ f4 1 179"/>
              <a:gd name="f159" fmla="val f5"/>
              <a:gd name="f160" fmla="val f6"/>
              <a:gd name="f161" fmla="val f7"/>
              <a:gd name="f162" fmla="*/ f156 f0 1"/>
              <a:gd name="f163" fmla="+- f161 0 f159"/>
              <a:gd name="f164" fmla="+- f160 0 f159"/>
              <a:gd name="f165" fmla="*/ f162 1 f2"/>
              <a:gd name="f166" fmla="*/ f164 1 201"/>
              <a:gd name="f167" fmla="*/ f163 1 179"/>
              <a:gd name="f168" fmla="*/ 144 f164 1"/>
              <a:gd name="f169" fmla="*/ 101 f163 1"/>
              <a:gd name="f170" fmla="*/ 182 f164 1"/>
              <a:gd name="f171" fmla="*/ 78 f163 1"/>
              <a:gd name="f172" fmla="*/ 179 f164 1"/>
              <a:gd name="f173" fmla="*/ 27 f163 1"/>
              <a:gd name="f174" fmla="*/ 173 f164 1"/>
              <a:gd name="f175" fmla="*/ 25 f163 1"/>
              <a:gd name="f176" fmla="*/ 148 f164 1"/>
              <a:gd name="f177" fmla="*/ 142 f164 1"/>
              <a:gd name="f178" fmla="*/ 29 f163 1"/>
              <a:gd name="f179" fmla="*/ 138 f164 1"/>
              <a:gd name="f180" fmla="*/ 32 f163 1"/>
              <a:gd name="f181" fmla="*/ 94 f164 1"/>
              <a:gd name="f182" fmla="*/ 26 f163 1"/>
              <a:gd name="f183" fmla="*/ 83 f164 1"/>
              <a:gd name="f184" fmla="*/ 15 f163 1"/>
              <a:gd name="f185" fmla="*/ 53 f164 1"/>
              <a:gd name="f186" fmla="*/ 16 f163 1"/>
              <a:gd name="f187" fmla="*/ 24 f164 1"/>
              <a:gd name="f188" fmla="*/ 39 f163 1"/>
              <a:gd name="f189" fmla="*/ 23 f164 1"/>
              <a:gd name="f190" fmla="*/ 82 f163 1"/>
              <a:gd name="f191" fmla="*/ 30 f164 1"/>
              <a:gd name="f192" fmla="*/ 92 f163 1"/>
              <a:gd name="f193" fmla="*/ 128 f163 1"/>
              <a:gd name="f194" fmla="*/ 18 f164 1"/>
              <a:gd name="f195" fmla="*/ 161 f163 1"/>
              <a:gd name="f196" fmla="*/ 170 f163 1"/>
              <a:gd name="f197" fmla="*/ 10 f164 1"/>
              <a:gd name="f198" fmla="*/ 166 f163 1"/>
              <a:gd name="f199" fmla="*/ 16 f164 1"/>
              <a:gd name="f200" fmla="*/ 121 f163 1"/>
              <a:gd name="f201" fmla="*/ 19 f164 1"/>
              <a:gd name="f202" fmla="*/ 8 f164 1"/>
              <a:gd name="f203" fmla="*/ 76 f163 1"/>
              <a:gd name="f204" fmla="*/ 50 f164 1"/>
              <a:gd name="f205" fmla="*/ 6 f163 1"/>
              <a:gd name="f206" fmla="*/ 91 f164 1"/>
              <a:gd name="f207" fmla="*/ 7 f163 1"/>
              <a:gd name="f208" fmla="*/ 99 f164 1"/>
              <a:gd name="f209" fmla="*/ 110 f164 1"/>
              <a:gd name="f210" fmla="*/ 30 f163 1"/>
              <a:gd name="f211" fmla="*/ 124 f164 1"/>
              <a:gd name="f212" fmla="*/ 31 f163 1"/>
              <a:gd name="f213" fmla="*/ 128 f164 1"/>
              <a:gd name="f214" fmla="*/ 180 f164 1"/>
              <a:gd name="f215" fmla="*/ 186 f164 1"/>
              <a:gd name="f216" fmla="*/ 20 f163 1"/>
              <a:gd name="f217" fmla="*/ 199 f164 1"/>
              <a:gd name="f218" fmla="*/ 45 f163 1"/>
              <a:gd name="f219" fmla="*/ 64 f163 1"/>
              <a:gd name="f220" fmla="*/ 99 f163 1"/>
              <a:gd name="f221" fmla="*/ 157 f164 1"/>
              <a:gd name="f222" fmla="*/ 110 f163 1"/>
              <a:gd name="f223" fmla="*/ 132 f164 1"/>
              <a:gd name="f224" fmla="*/ 121 f164 1"/>
              <a:gd name="f225" fmla="*/ 120 f164 1"/>
              <a:gd name="f226" fmla="*/ 140 f163 1"/>
              <a:gd name="f227" fmla="*/ 111 f164 1"/>
              <a:gd name="f228" fmla="*/ 154 f163 1"/>
              <a:gd name="f229" fmla="*/ 76 f164 1"/>
              <a:gd name="f230" fmla="*/ 167 f163 1"/>
              <a:gd name="f231" fmla="*/ 61 f164 1"/>
              <a:gd name="f232" fmla="*/ 173 f163 1"/>
              <a:gd name="f233" fmla="*/ 178 f163 1"/>
              <a:gd name="f234" fmla="*/ 47 f164 1"/>
              <a:gd name="f235" fmla="*/ 176 f163 1"/>
              <a:gd name="f236" fmla="*/ 48 f164 1"/>
              <a:gd name="f237" fmla="*/ 171 f163 1"/>
              <a:gd name="f238" fmla="*/ 77 f164 1"/>
              <a:gd name="f239" fmla="*/ 157 f163 1"/>
              <a:gd name="f240" fmla="*/ 86 f164 1"/>
              <a:gd name="f241" fmla="*/ 155 f163 1"/>
              <a:gd name="f242" fmla="*/ 112 f164 1"/>
              <a:gd name="f243" fmla="*/ 125 f163 1"/>
              <a:gd name="f244" fmla="*/ 113 f164 1"/>
              <a:gd name="f245" fmla="*/ 116 f163 1"/>
              <a:gd name="f246" fmla="*/ 129 f164 1"/>
              <a:gd name="f247" fmla="+- f165 0 f1"/>
              <a:gd name="f248" fmla="*/ f168 1 201"/>
              <a:gd name="f249" fmla="*/ f169 1 179"/>
              <a:gd name="f250" fmla="*/ f170 1 201"/>
              <a:gd name="f251" fmla="*/ f171 1 179"/>
              <a:gd name="f252" fmla="*/ f172 1 201"/>
              <a:gd name="f253" fmla="*/ f173 1 179"/>
              <a:gd name="f254" fmla="*/ f174 1 201"/>
              <a:gd name="f255" fmla="*/ f175 1 179"/>
              <a:gd name="f256" fmla="*/ f176 1 201"/>
              <a:gd name="f257" fmla="*/ f177 1 201"/>
              <a:gd name="f258" fmla="*/ f178 1 179"/>
              <a:gd name="f259" fmla="*/ f179 1 201"/>
              <a:gd name="f260" fmla="*/ f180 1 179"/>
              <a:gd name="f261" fmla="*/ f181 1 201"/>
              <a:gd name="f262" fmla="*/ f182 1 179"/>
              <a:gd name="f263" fmla="*/ f183 1 201"/>
              <a:gd name="f264" fmla="*/ f184 1 179"/>
              <a:gd name="f265" fmla="*/ f185 1 201"/>
              <a:gd name="f266" fmla="*/ f186 1 179"/>
              <a:gd name="f267" fmla="*/ f187 1 201"/>
              <a:gd name="f268" fmla="*/ f188 1 179"/>
              <a:gd name="f269" fmla="*/ f189 1 201"/>
              <a:gd name="f270" fmla="*/ f190 1 179"/>
              <a:gd name="f271" fmla="*/ f191 1 201"/>
              <a:gd name="f272" fmla="*/ f192 1 179"/>
              <a:gd name="f273" fmla="*/ f193 1 179"/>
              <a:gd name="f274" fmla="*/ f194 1 201"/>
              <a:gd name="f275" fmla="*/ f195 1 179"/>
              <a:gd name="f276" fmla="*/ f196 1 179"/>
              <a:gd name="f277" fmla="*/ f197 1 201"/>
              <a:gd name="f278" fmla="*/ f198 1 179"/>
              <a:gd name="f279" fmla="*/ f199 1 201"/>
              <a:gd name="f280" fmla="*/ f200 1 179"/>
              <a:gd name="f281" fmla="*/ f201 1 201"/>
              <a:gd name="f282" fmla="*/ f202 1 201"/>
              <a:gd name="f283" fmla="*/ f203 1 179"/>
              <a:gd name="f284" fmla="*/ f204 1 201"/>
              <a:gd name="f285" fmla="*/ f205 1 179"/>
              <a:gd name="f286" fmla="*/ f206 1 201"/>
              <a:gd name="f287" fmla="*/ f207 1 179"/>
              <a:gd name="f288" fmla="*/ f208 1 201"/>
              <a:gd name="f289" fmla="*/ f209 1 201"/>
              <a:gd name="f290" fmla="*/ f210 1 179"/>
              <a:gd name="f291" fmla="*/ f211 1 201"/>
              <a:gd name="f292" fmla="*/ f212 1 179"/>
              <a:gd name="f293" fmla="*/ f213 1 201"/>
              <a:gd name="f294" fmla="*/ f214 1 201"/>
              <a:gd name="f295" fmla="*/ f215 1 201"/>
              <a:gd name="f296" fmla="*/ f216 1 179"/>
              <a:gd name="f297" fmla="*/ f217 1 201"/>
              <a:gd name="f298" fmla="*/ f218 1 179"/>
              <a:gd name="f299" fmla="*/ f219 1 179"/>
              <a:gd name="f300" fmla="*/ f220 1 179"/>
              <a:gd name="f301" fmla="*/ f221 1 201"/>
              <a:gd name="f302" fmla="*/ f222 1 179"/>
              <a:gd name="f303" fmla="*/ f223 1 201"/>
              <a:gd name="f304" fmla="*/ f224 1 201"/>
              <a:gd name="f305" fmla="*/ f225 1 201"/>
              <a:gd name="f306" fmla="*/ f226 1 179"/>
              <a:gd name="f307" fmla="*/ f227 1 201"/>
              <a:gd name="f308" fmla="*/ f228 1 179"/>
              <a:gd name="f309" fmla="*/ f229 1 201"/>
              <a:gd name="f310" fmla="*/ f230 1 179"/>
              <a:gd name="f311" fmla="*/ f231 1 201"/>
              <a:gd name="f312" fmla="*/ f232 1 179"/>
              <a:gd name="f313" fmla="*/ f233 1 179"/>
              <a:gd name="f314" fmla="*/ f234 1 201"/>
              <a:gd name="f315" fmla="*/ f235 1 179"/>
              <a:gd name="f316" fmla="*/ f236 1 201"/>
              <a:gd name="f317" fmla="*/ f237 1 179"/>
              <a:gd name="f318" fmla="*/ f238 1 201"/>
              <a:gd name="f319" fmla="*/ f239 1 179"/>
              <a:gd name="f320" fmla="*/ f240 1 201"/>
              <a:gd name="f321" fmla="*/ f241 1 179"/>
              <a:gd name="f322" fmla="*/ f242 1 201"/>
              <a:gd name="f323" fmla="*/ f243 1 179"/>
              <a:gd name="f324" fmla="*/ f244 1 201"/>
              <a:gd name="f325" fmla="*/ f245 1 179"/>
              <a:gd name="f326" fmla="*/ f246 1 201"/>
              <a:gd name="f327" fmla="*/ 0 1 f166"/>
              <a:gd name="f328" fmla="*/ f160 1 f166"/>
              <a:gd name="f329" fmla="*/ 0 1 f167"/>
              <a:gd name="f330" fmla="*/ f161 1 f167"/>
              <a:gd name="f331" fmla="*/ f248 1 f166"/>
              <a:gd name="f332" fmla="*/ f249 1 f167"/>
              <a:gd name="f333" fmla="*/ f250 1 f166"/>
              <a:gd name="f334" fmla="*/ f251 1 f167"/>
              <a:gd name="f335" fmla="*/ f252 1 f166"/>
              <a:gd name="f336" fmla="*/ f253 1 f167"/>
              <a:gd name="f337" fmla="*/ f254 1 f166"/>
              <a:gd name="f338" fmla="*/ f255 1 f167"/>
              <a:gd name="f339" fmla="*/ f256 1 f166"/>
              <a:gd name="f340" fmla="*/ f257 1 f166"/>
              <a:gd name="f341" fmla="*/ f258 1 f167"/>
              <a:gd name="f342" fmla="*/ f259 1 f166"/>
              <a:gd name="f343" fmla="*/ f260 1 f167"/>
              <a:gd name="f344" fmla="*/ f261 1 f166"/>
              <a:gd name="f345" fmla="*/ f262 1 f167"/>
              <a:gd name="f346" fmla="*/ f263 1 f166"/>
              <a:gd name="f347" fmla="*/ f264 1 f167"/>
              <a:gd name="f348" fmla="*/ f265 1 f166"/>
              <a:gd name="f349" fmla="*/ f266 1 f167"/>
              <a:gd name="f350" fmla="*/ f267 1 f166"/>
              <a:gd name="f351" fmla="*/ f268 1 f167"/>
              <a:gd name="f352" fmla="*/ f269 1 f166"/>
              <a:gd name="f353" fmla="*/ f270 1 f167"/>
              <a:gd name="f354" fmla="*/ f271 1 f166"/>
              <a:gd name="f355" fmla="*/ f272 1 f167"/>
              <a:gd name="f356" fmla="*/ f273 1 f167"/>
              <a:gd name="f357" fmla="*/ f274 1 f166"/>
              <a:gd name="f358" fmla="*/ f275 1 f167"/>
              <a:gd name="f359" fmla="*/ f276 1 f167"/>
              <a:gd name="f360" fmla="*/ f277 1 f166"/>
              <a:gd name="f361" fmla="*/ f278 1 f167"/>
              <a:gd name="f362" fmla="*/ f279 1 f166"/>
              <a:gd name="f363" fmla="*/ f280 1 f167"/>
              <a:gd name="f364" fmla="*/ f281 1 f166"/>
              <a:gd name="f365" fmla="*/ f282 1 f166"/>
              <a:gd name="f366" fmla="*/ f283 1 f167"/>
              <a:gd name="f367" fmla="*/ f284 1 f166"/>
              <a:gd name="f368" fmla="*/ f285 1 f167"/>
              <a:gd name="f369" fmla="*/ f286 1 f166"/>
              <a:gd name="f370" fmla="*/ f287 1 f167"/>
              <a:gd name="f371" fmla="*/ f288 1 f166"/>
              <a:gd name="f372" fmla="*/ f289 1 f166"/>
              <a:gd name="f373" fmla="*/ f290 1 f167"/>
              <a:gd name="f374" fmla="*/ f291 1 f166"/>
              <a:gd name="f375" fmla="*/ f292 1 f167"/>
              <a:gd name="f376" fmla="*/ f293 1 f166"/>
              <a:gd name="f377" fmla="*/ f294 1 f166"/>
              <a:gd name="f378" fmla="*/ f295 1 f166"/>
              <a:gd name="f379" fmla="*/ f296 1 f167"/>
              <a:gd name="f380" fmla="*/ f297 1 f166"/>
              <a:gd name="f381" fmla="*/ f298 1 f167"/>
              <a:gd name="f382" fmla="*/ f299 1 f167"/>
              <a:gd name="f383" fmla="*/ f300 1 f167"/>
              <a:gd name="f384" fmla="*/ f301 1 f166"/>
              <a:gd name="f385" fmla="*/ f302 1 f167"/>
              <a:gd name="f386" fmla="*/ f303 1 f166"/>
              <a:gd name="f387" fmla="*/ f304 1 f166"/>
              <a:gd name="f388" fmla="*/ f305 1 f166"/>
              <a:gd name="f389" fmla="*/ f306 1 f167"/>
              <a:gd name="f390" fmla="*/ f307 1 f166"/>
              <a:gd name="f391" fmla="*/ f308 1 f167"/>
              <a:gd name="f392" fmla="*/ f309 1 f166"/>
              <a:gd name="f393" fmla="*/ f310 1 f167"/>
              <a:gd name="f394" fmla="*/ f311 1 f166"/>
              <a:gd name="f395" fmla="*/ f312 1 f167"/>
              <a:gd name="f396" fmla="*/ f313 1 f167"/>
              <a:gd name="f397" fmla="*/ f314 1 f166"/>
              <a:gd name="f398" fmla="*/ f315 1 f167"/>
              <a:gd name="f399" fmla="*/ f316 1 f166"/>
              <a:gd name="f400" fmla="*/ f317 1 f167"/>
              <a:gd name="f401" fmla="*/ f318 1 f166"/>
              <a:gd name="f402" fmla="*/ f319 1 f167"/>
              <a:gd name="f403" fmla="*/ f320 1 f166"/>
              <a:gd name="f404" fmla="*/ f321 1 f167"/>
              <a:gd name="f405" fmla="*/ f322 1 f166"/>
              <a:gd name="f406" fmla="*/ f323 1 f167"/>
              <a:gd name="f407" fmla="*/ f324 1 f166"/>
              <a:gd name="f408" fmla="*/ f325 1 f167"/>
              <a:gd name="f409" fmla="*/ f326 1 f166"/>
              <a:gd name="f410" fmla="*/ f327 f157 1"/>
              <a:gd name="f411" fmla="*/ f328 f157 1"/>
              <a:gd name="f412" fmla="*/ f330 f158 1"/>
              <a:gd name="f413" fmla="*/ f329 f158 1"/>
              <a:gd name="f414" fmla="*/ f331 f157 1"/>
              <a:gd name="f415" fmla="*/ f332 f158 1"/>
              <a:gd name="f416" fmla="*/ f333 f157 1"/>
              <a:gd name="f417" fmla="*/ f334 f158 1"/>
              <a:gd name="f418" fmla="*/ f335 f157 1"/>
              <a:gd name="f419" fmla="*/ f336 f158 1"/>
              <a:gd name="f420" fmla="*/ f337 f157 1"/>
              <a:gd name="f421" fmla="*/ f338 f158 1"/>
              <a:gd name="f422" fmla="*/ f339 f157 1"/>
              <a:gd name="f423" fmla="*/ f340 f157 1"/>
              <a:gd name="f424" fmla="*/ f341 f158 1"/>
              <a:gd name="f425" fmla="*/ f342 f157 1"/>
              <a:gd name="f426" fmla="*/ f343 f158 1"/>
              <a:gd name="f427" fmla="*/ f344 f157 1"/>
              <a:gd name="f428" fmla="*/ f345 f158 1"/>
              <a:gd name="f429" fmla="*/ f346 f157 1"/>
              <a:gd name="f430" fmla="*/ f347 f158 1"/>
              <a:gd name="f431" fmla="*/ f348 f157 1"/>
              <a:gd name="f432" fmla="*/ f349 f158 1"/>
              <a:gd name="f433" fmla="*/ f350 f157 1"/>
              <a:gd name="f434" fmla="*/ f351 f158 1"/>
              <a:gd name="f435" fmla="*/ f352 f157 1"/>
              <a:gd name="f436" fmla="*/ f353 f158 1"/>
              <a:gd name="f437" fmla="*/ f354 f157 1"/>
              <a:gd name="f438" fmla="*/ f355 f158 1"/>
              <a:gd name="f439" fmla="*/ f356 f158 1"/>
              <a:gd name="f440" fmla="*/ f357 f157 1"/>
              <a:gd name="f441" fmla="*/ f358 f158 1"/>
              <a:gd name="f442" fmla="*/ f359 f158 1"/>
              <a:gd name="f443" fmla="*/ f360 f157 1"/>
              <a:gd name="f444" fmla="*/ f361 f158 1"/>
              <a:gd name="f445" fmla="*/ f362 f157 1"/>
              <a:gd name="f446" fmla="*/ f363 f158 1"/>
              <a:gd name="f447" fmla="*/ f364 f157 1"/>
              <a:gd name="f448" fmla="*/ f365 f157 1"/>
              <a:gd name="f449" fmla="*/ f366 f158 1"/>
              <a:gd name="f450" fmla="*/ f367 f157 1"/>
              <a:gd name="f451" fmla="*/ f368 f158 1"/>
              <a:gd name="f452" fmla="*/ f369 f157 1"/>
              <a:gd name="f453" fmla="*/ f370 f158 1"/>
              <a:gd name="f454" fmla="*/ f371 f157 1"/>
              <a:gd name="f455" fmla="*/ f372 f157 1"/>
              <a:gd name="f456" fmla="*/ f373 f158 1"/>
              <a:gd name="f457" fmla="*/ f374 f157 1"/>
              <a:gd name="f458" fmla="*/ f375 f158 1"/>
              <a:gd name="f459" fmla="*/ f376 f157 1"/>
              <a:gd name="f460" fmla="*/ f377 f157 1"/>
              <a:gd name="f461" fmla="*/ f378 f157 1"/>
              <a:gd name="f462" fmla="*/ f379 f158 1"/>
              <a:gd name="f463" fmla="*/ f380 f157 1"/>
              <a:gd name="f464" fmla="*/ f381 f158 1"/>
              <a:gd name="f465" fmla="*/ f382 f158 1"/>
              <a:gd name="f466" fmla="*/ f383 f158 1"/>
              <a:gd name="f467" fmla="*/ f384 f157 1"/>
              <a:gd name="f468" fmla="*/ f385 f158 1"/>
              <a:gd name="f469" fmla="*/ f386 f157 1"/>
              <a:gd name="f470" fmla="*/ f387 f157 1"/>
              <a:gd name="f471" fmla="*/ f388 f157 1"/>
              <a:gd name="f472" fmla="*/ f389 f158 1"/>
              <a:gd name="f473" fmla="*/ f390 f157 1"/>
              <a:gd name="f474" fmla="*/ f391 f158 1"/>
              <a:gd name="f475" fmla="*/ f392 f157 1"/>
              <a:gd name="f476" fmla="*/ f393 f158 1"/>
              <a:gd name="f477" fmla="*/ f394 f157 1"/>
              <a:gd name="f478" fmla="*/ f395 f158 1"/>
              <a:gd name="f479" fmla="*/ f396 f158 1"/>
              <a:gd name="f480" fmla="*/ f397 f157 1"/>
              <a:gd name="f481" fmla="*/ f398 f158 1"/>
              <a:gd name="f482" fmla="*/ f399 f157 1"/>
              <a:gd name="f483" fmla="*/ f400 f158 1"/>
              <a:gd name="f484" fmla="*/ f401 f157 1"/>
              <a:gd name="f485" fmla="*/ f402 f158 1"/>
              <a:gd name="f486" fmla="*/ f403 f157 1"/>
              <a:gd name="f487" fmla="*/ f404 f158 1"/>
              <a:gd name="f488" fmla="*/ f405 f157 1"/>
              <a:gd name="f489" fmla="*/ f406 f158 1"/>
              <a:gd name="f490" fmla="*/ f407 f157 1"/>
              <a:gd name="f491" fmla="*/ f408 f158 1"/>
              <a:gd name="f492" fmla="*/ f409 f1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7">
                <a:pos x="f414" y="f415"/>
              </a:cxn>
              <a:cxn ang="f247">
                <a:pos x="f416" y="f417"/>
              </a:cxn>
              <a:cxn ang="f247">
                <a:pos x="f418" y="f419"/>
              </a:cxn>
              <a:cxn ang="f247">
                <a:pos x="f420" y="f421"/>
              </a:cxn>
              <a:cxn ang="f247">
                <a:pos x="f422" y="f419"/>
              </a:cxn>
              <a:cxn ang="f247">
                <a:pos x="f423" y="f424"/>
              </a:cxn>
              <a:cxn ang="f247">
                <a:pos x="f425" y="f426"/>
              </a:cxn>
              <a:cxn ang="f247">
                <a:pos x="f427" y="f428"/>
              </a:cxn>
              <a:cxn ang="f247">
                <a:pos x="f429" y="f430"/>
              </a:cxn>
              <a:cxn ang="f247">
                <a:pos x="f431" y="f432"/>
              </a:cxn>
              <a:cxn ang="f247">
                <a:pos x="f433" y="f434"/>
              </a:cxn>
              <a:cxn ang="f247">
                <a:pos x="f435" y="f436"/>
              </a:cxn>
              <a:cxn ang="f247">
                <a:pos x="f437" y="f438"/>
              </a:cxn>
              <a:cxn ang="f247">
                <a:pos x="f435" y="f439"/>
              </a:cxn>
              <a:cxn ang="f247">
                <a:pos x="f440" y="f441"/>
              </a:cxn>
              <a:cxn ang="f247">
                <a:pos x="f440" y="f442"/>
              </a:cxn>
              <a:cxn ang="f247">
                <a:pos x="f443" y="f444"/>
              </a:cxn>
              <a:cxn ang="f247">
                <a:pos x="f445" y="f446"/>
              </a:cxn>
              <a:cxn ang="f247">
                <a:pos x="f447" y="f438"/>
              </a:cxn>
              <a:cxn ang="f247">
                <a:pos x="f448" y="f449"/>
              </a:cxn>
              <a:cxn ang="f247">
                <a:pos x="f445" y="f426"/>
              </a:cxn>
              <a:cxn ang="f247">
                <a:pos x="f450" y="f451"/>
              </a:cxn>
              <a:cxn ang="f247">
                <a:pos x="f452" y="f453"/>
              </a:cxn>
              <a:cxn ang="f247">
                <a:pos x="f454" y="f430"/>
              </a:cxn>
              <a:cxn ang="f247">
                <a:pos x="f455" y="f456"/>
              </a:cxn>
              <a:cxn ang="f247">
                <a:pos x="f457" y="f458"/>
              </a:cxn>
              <a:cxn ang="f247">
                <a:pos x="f459" y="f424"/>
              </a:cxn>
              <a:cxn ang="f247">
                <a:pos x="f460" y="f432"/>
              </a:cxn>
              <a:cxn ang="f247">
                <a:pos x="f461" y="f462"/>
              </a:cxn>
              <a:cxn ang="f247">
                <a:pos x="f463" y="f464"/>
              </a:cxn>
              <a:cxn ang="f247">
                <a:pos x="f463" y="f465"/>
              </a:cxn>
              <a:cxn ang="f247">
                <a:pos x="f460" y="f466"/>
              </a:cxn>
              <a:cxn ang="f247">
                <a:pos x="f467" y="f468"/>
              </a:cxn>
              <a:cxn ang="f247">
                <a:pos x="f469" y="f468"/>
              </a:cxn>
              <a:cxn ang="f247">
                <a:pos x="f470" y="f446"/>
              </a:cxn>
              <a:cxn ang="f247">
                <a:pos x="f471" y="f472"/>
              </a:cxn>
              <a:cxn ang="f247">
                <a:pos x="f473" y="f474"/>
              </a:cxn>
              <a:cxn ang="f247">
                <a:pos x="f475" y="f476"/>
              </a:cxn>
              <a:cxn ang="f247">
                <a:pos x="f477" y="f478"/>
              </a:cxn>
              <a:cxn ang="f247">
                <a:pos x="f431" y="f479"/>
              </a:cxn>
              <a:cxn ang="f247">
                <a:pos x="f480" y="f481"/>
              </a:cxn>
              <a:cxn ang="f247">
                <a:pos x="f482" y="f483"/>
              </a:cxn>
              <a:cxn ang="f247">
                <a:pos x="f484" y="f485"/>
              </a:cxn>
              <a:cxn ang="f247">
                <a:pos x="f486" y="f487"/>
              </a:cxn>
              <a:cxn ang="f247">
                <a:pos x="f488" y="f489"/>
              </a:cxn>
              <a:cxn ang="f247">
                <a:pos x="f490" y="f491"/>
              </a:cxn>
              <a:cxn ang="f247">
                <a:pos x="f492" y="f415"/>
              </a:cxn>
              <a:cxn ang="f247">
                <a:pos x="f414" y="f415"/>
              </a:cxn>
            </a:cxnLst>
            <a:rect l="f410" t="f413" r="f411" b="f412"/>
            <a:pathLst>
              <a:path w="201" h="17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18"/>
                  <a:pt x="f7" y="f19"/>
                </a:cubicBez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1"/>
                  <a:pt x="f27" y="f19"/>
                </a:cubicBezTo>
                <a:cubicBezTo>
                  <a:pt x="f28" y="f19"/>
                  <a:pt x="f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13" y="f21"/>
                </a:cubicBezTo>
                <a:cubicBezTo>
                  <a:pt x="f42" y="f43"/>
                  <a:pt x="f44" y="f45"/>
                  <a:pt x="f46" y="f45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7" y="f33"/>
                  <a:pt x="f55" y="f56"/>
                </a:cubicBezTo>
                <a:cubicBezTo>
                  <a:pt x="f57" y="f58"/>
                  <a:pt x="f50" y="f59"/>
                  <a:pt x="f60" y="f61"/>
                </a:cubicBezTo>
                <a:cubicBezTo>
                  <a:pt x="f21" y="f62"/>
                  <a:pt x="f29" y="f44"/>
                  <a:pt x="f33" y="f63"/>
                </a:cubicBezTo>
                <a:cubicBezTo>
                  <a:pt x="f64" y="f65"/>
                  <a:pt x="f66" y="f67"/>
                  <a:pt x="f60" y="f68"/>
                </a:cubicBezTo>
                <a:cubicBezTo>
                  <a:pt x="f48" y="f69"/>
                  <a:pt x="f57" y="f70"/>
                  <a:pt x="f71" y="f72"/>
                </a:cubicBezTo>
                <a:cubicBezTo>
                  <a:pt x="f73" y="f10"/>
                  <a:pt x="f60" y="f74"/>
                  <a:pt x="f71" y="f75"/>
                </a:cubicBezTo>
                <a:cubicBezTo>
                  <a:pt x="f76" y="f77"/>
                  <a:pt x="f50" y="f74"/>
                  <a:pt x="f78" y="f79"/>
                </a:cubicBezTo>
                <a:cubicBezTo>
                  <a:pt x="f5" y="f80"/>
                  <a:pt x="f81" y="f82"/>
                  <a:pt x="f52" y="f83"/>
                </a:cubicBezTo>
                <a:cubicBezTo>
                  <a:pt x="f21" y="f84"/>
                  <a:pt x="f19" y="f85"/>
                  <a:pt x="f86" y="f63"/>
                </a:cubicBezTo>
                <a:cubicBezTo>
                  <a:pt x="f45" y="f87"/>
                  <a:pt x="f78" y="f61"/>
                  <a:pt x="f88" y="f89"/>
                </a:cubicBezTo>
                <a:cubicBezTo>
                  <a:pt x="f90" y="f91"/>
                  <a:pt x="f92" y="f93"/>
                  <a:pt x="f52" y="f37"/>
                </a:cubicBezTo>
                <a:cubicBezTo>
                  <a:pt x="f21" y="f43"/>
                  <a:pt x="f94" y="f50"/>
                  <a:pt x="f95" y="f96"/>
                </a:cubicBezTo>
                <a:cubicBezTo>
                  <a:pt x="f97" y="f5"/>
                  <a:pt x="f15" y="f98"/>
                  <a:pt x="f42" y="f99"/>
                </a:cubicBezTo>
                <a:cubicBezTo>
                  <a:pt x="f13" y="f88"/>
                  <a:pt x="f100" y="f50"/>
                  <a:pt x="f101" y="f45"/>
                </a:cubicBezTo>
                <a:cubicBezTo>
                  <a:pt x="f85" y="f73"/>
                  <a:pt x="f102" y="f23"/>
                  <a:pt x="f103" y="f33"/>
                </a:cubicBezTo>
                <a:cubicBezTo>
                  <a:pt x="f104" y="f105"/>
                  <a:pt x="f38" y="f105"/>
                  <a:pt x="f106" y="f35"/>
                </a:cubicBezTo>
                <a:cubicBezTo>
                  <a:pt x="f107" y="f33"/>
                  <a:pt x="f108" y="f33"/>
                  <a:pt x="f68" y="f31"/>
                </a:cubicBezTo>
                <a:cubicBezTo>
                  <a:pt x="f30" y="f48"/>
                  <a:pt x="f72" y="f52"/>
                  <a:pt x="f2" y="f52"/>
                </a:cubicBezTo>
                <a:cubicBezTo>
                  <a:pt x="f14" y="f52"/>
                  <a:pt x="f109" y="f71"/>
                  <a:pt x="f110" y="f73"/>
                </a:cubicBezTo>
                <a:cubicBezTo>
                  <a:pt x="f111" y="f29"/>
                  <a:pt x="f112" y="f113"/>
                  <a:pt x="f114" y="f115"/>
                </a:cubicBezTo>
                <a:cubicBezTo>
                  <a:pt x="f116" y="f117"/>
                  <a:pt x="f6" y="f118"/>
                  <a:pt x="f114" y="f119"/>
                </a:cubicBezTo>
                <a:cubicBezTo>
                  <a:pt x="f16" y="f89"/>
                  <a:pt x="f120" y="f87"/>
                  <a:pt x="f2" y="f101"/>
                </a:cubicBezTo>
                <a:cubicBezTo>
                  <a:pt x="f22" y="f121"/>
                  <a:pt x="f122" y="f103"/>
                  <a:pt x="f123" y="f103"/>
                </a:cubicBezTo>
                <a:cubicBezTo>
                  <a:pt x="f70" y="f103"/>
                  <a:pt x="f32" y="f103"/>
                  <a:pt x="f124" y="f103"/>
                </a:cubicBezTo>
                <a:cubicBezTo>
                  <a:pt x="f107" y="f103"/>
                  <a:pt x="f125" y="f104"/>
                  <a:pt x="f83" y="f83"/>
                </a:cubicBezTo>
                <a:cubicBezTo>
                  <a:pt x="f83" y="f108"/>
                  <a:pt x="f67" y="f126"/>
                  <a:pt x="f67" y="f34"/>
                </a:cubicBezTo>
                <a:cubicBezTo>
                  <a:pt x="f38" y="f127"/>
                  <a:pt x="f128" y="f80"/>
                  <a:pt x="f129" y="f130"/>
                </a:cubicBezTo>
                <a:cubicBezTo>
                  <a:pt x="f101" y="f131"/>
                  <a:pt x="f87" y="f132"/>
                  <a:pt x="f89" y="f122"/>
                </a:cubicBezTo>
                <a:cubicBezTo>
                  <a:pt x="f133" y="f134"/>
                  <a:pt x="f135" y="f77"/>
                  <a:pt x="f136" y="f24"/>
                </a:cubicBezTo>
                <a:cubicBezTo>
                  <a:pt x="f137" y="f22"/>
                  <a:pt x="f17" y="f138"/>
                  <a:pt x="f51" y="f20"/>
                </a:cubicBezTo>
                <a:cubicBezTo>
                  <a:pt x="f117" y="f7"/>
                  <a:pt x="f39" y="f20"/>
                  <a:pt x="f41" y="f139"/>
                </a:cubicBezTo>
                <a:cubicBezTo>
                  <a:pt x="f18" y="f139"/>
                  <a:pt x="f41" y="f140"/>
                  <a:pt x="f39" y="f77"/>
                </a:cubicBezTo>
                <a:cubicBezTo>
                  <a:pt x="f141" y="f10"/>
                  <a:pt x="f142" y="f26"/>
                  <a:pt x="f143" y="f123"/>
                </a:cubicBezTo>
                <a:cubicBezTo>
                  <a:pt x="f144" y="f123"/>
                  <a:pt x="f46" y="f145"/>
                  <a:pt x="f146" y="f145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29" y="f125"/>
                  <a:pt x="f151" y="f38"/>
                  <a:pt x="f84" y="f153"/>
                </a:cubicBezTo>
                <a:cubicBezTo>
                  <a:pt x="f149" y="f102"/>
                  <a:pt x="f67" y="f147"/>
                  <a:pt x="f154" y="f9"/>
                </a:cubicBezTo>
                <a:cubicBezTo>
                  <a:pt x="f126" y="f9"/>
                  <a:pt x="f155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9EDDFE2A-2808-4D20-B27D-A298F2411C3A}"/>
              </a:ext>
            </a:extLst>
          </p:cNvPr>
          <p:cNvSpPr/>
          <p:nvPr/>
        </p:nvSpPr>
        <p:spPr>
          <a:xfrm>
            <a:off x="5148264" y="3063870"/>
            <a:ext cx="323853" cy="4635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"/>
              <a:gd name="f7" fmla="val 133"/>
              <a:gd name="f8" fmla="val 73"/>
              <a:gd name="f9" fmla="val 14"/>
              <a:gd name="f10" fmla="val 19"/>
              <a:gd name="f11" fmla="val 72"/>
              <a:gd name="f12" fmla="val 26"/>
              <a:gd name="f13" fmla="val 74"/>
              <a:gd name="f14" fmla="val 32"/>
              <a:gd name="f15" fmla="val 76"/>
              <a:gd name="f16" fmla="val 39"/>
              <a:gd name="f17" fmla="val 77"/>
              <a:gd name="f18" fmla="val 45"/>
              <a:gd name="f19" fmla="val 52"/>
              <a:gd name="f20" fmla="val 55"/>
              <a:gd name="f21" fmla="val 60"/>
              <a:gd name="f22" fmla="val 64"/>
              <a:gd name="f23" fmla="val 65"/>
              <a:gd name="f24" fmla="val 78"/>
              <a:gd name="f25" fmla="val 68"/>
              <a:gd name="f26" fmla="val 69"/>
              <a:gd name="f27" fmla="val 71"/>
              <a:gd name="f28" fmla="val 82"/>
              <a:gd name="f29" fmla="val 89"/>
              <a:gd name="f30" fmla="val 90"/>
              <a:gd name="f31" fmla="val 92"/>
              <a:gd name="f32" fmla="val 96"/>
              <a:gd name="f33" fmla="val 101"/>
              <a:gd name="f34" fmla="val 106"/>
              <a:gd name="f35" fmla="val 111"/>
              <a:gd name="f36" fmla="val 116"/>
              <a:gd name="f37" fmla="val 123"/>
              <a:gd name="f38" fmla="val 119"/>
              <a:gd name="f39" fmla="val 81"/>
              <a:gd name="f40" fmla="val 117"/>
              <a:gd name="f41" fmla="val 85"/>
              <a:gd name="f42" fmla="val 115"/>
              <a:gd name="f43" fmla="val 88"/>
              <a:gd name="f44" fmla="val 113"/>
              <a:gd name="f45" fmla="val 91"/>
              <a:gd name="f46" fmla="val 121"/>
              <a:gd name="f47" fmla="val 83"/>
              <a:gd name="f48" fmla="val 132"/>
              <a:gd name="f49" fmla="val 58"/>
              <a:gd name="f50" fmla="val 131"/>
              <a:gd name="f51" fmla="val 25"/>
              <a:gd name="f52" fmla="val 126"/>
              <a:gd name="f53" fmla="val 95"/>
              <a:gd name="f54" fmla="val 3"/>
              <a:gd name="f55" fmla="val 62"/>
              <a:gd name="f56" fmla="val 6"/>
              <a:gd name="f57" fmla="val 27"/>
              <a:gd name="f58" fmla="val 35"/>
              <a:gd name="f59" fmla="val 70"/>
              <a:gd name="f60" fmla="val 1"/>
              <a:gd name="f61" fmla="val 75"/>
              <a:gd name="f62" fmla="val 2"/>
              <a:gd name="f63" fmla="val 8"/>
              <a:gd name="f64" fmla="val 10"/>
              <a:gd name="f65" fmla="val 12"/>
              <a:gd name="f66" fmla="val 63"/>
              <a:gd name="f67" fmla="val 54"/>
              <a:gd name="f68" fmla="val 46"/>
              <a:gd name="f69" fmla="val 36"/>
              <a:gd name="f70" fmla="val 37"/>
              <a:gd name="f71" fmla="val 79"/>
              <a:gd name="f72" fmla="val 38"/>
              <a:gd name="f73" fmla="val 84"/>
              <a:gd name="f74" fmla="val 48"/>
              <a:gd name="f75" fmla="val 86"/>
              <a:gd name="f76" fmla="val 61"/>
              <a:gd name="f77" fmla="val 57"/>
              <a:gd name="f78" fmla="val 53"/>
              <a:gd name="f79" fmla="val 50"/>
              <a:gd name="f80" fmla="val 49"/>
              <a:gd name="f81" fmla="val 47"/>
              <a:gd name="f82" fmla="val 44"/>
              <a:gd name="f83" fmla="val 43"/>
              <a:gd name="f84" fmla="val 28"/>
              <a:gd name="f85" fmla="val 20"/>
              <a:gd name="f86" fmla="val 11"/>
              <a:gd name="f87" fmla="val 15"/>
              <a:gd name="f88" fmla="val 24"/>
              <a:gd name="f89" fmla="val 34"/>
              <a:gd name="f90" fmla="val 56"/>
              <a:gd name="f91" fmla="val 100"/>
              <a:gd name="f92" fmla="val 110"/>
              <a:gd name="f93" fmla="val 118"/>
              <a:gd name="f94" fmla="val 105"/>
              <a:gd name="f95" fmla="val 98"/>
              <a:gd name="f96" fmla="val 99"/>
              <a:gd name="f97" fmla="val 22"/>
              <a:gd name="f98" fmla="val 29"/>
              <a:gd name="f99" fmla="val 18"/>
              <a:gd name="f100" fmla="val 21"/>
              <a:gd name="f101" fmla="val 41"/>
              <a:gd name="f102" fmla="val 40"/>
              <a:gd name="f103" fmla="+- 0 0 -90"/>
              <a:gd name="f104" fmla="*/ f3 1 93"/>
              <a:gd name="f105" fmla="*/ f4 1 133"/>
              <a:gd name="f106" fmla="val f5"/>
              <a:gd name="f107" fmla="val f6"/>
              <a:gd name="f108" fmla="val f7"/>
              <a:gd name="f109" fmla="*/ f103 f0 1"/>
              <a:gd name="f110" fmla="+- f108 0 f106"/>
              <a:gd name="f111" fmla="+- f107 0 f106"/>
              <a:gd name="f112" fmla="*/ f109 1 f2"/>
              <a:gd name="f113" fmla="*/ f111 1 93"/>
              <a:gd name="f114" fmla="*/ f110 1 133"/>
              <a:gd name="f115" fmla="*/ 73 f111 1"/>
              <a:gd name="f116" fmla="*/ 14 f110 1"/>
              <a:gd name="f117" fmla="*/ 74 f111 1"/>
              <a:gd name="f118" fmla="*/ 32 f110 1"/>
              <a:gd name="f119" fmla="*/ 52 f110 1"/>
              <a:gd name="f120" fmla="*/ 77 f111 1"/>
              <a:gd name="f121" fmla="*/ 64 f110 1"/>
              <a:gd name="f122" fmla="*/ 69 f110 1"/>
              <a:gd name="f123" fmla="*/ 89 f110 1"/>
              <a:gd name="f124" fmla="*/ 93 f110 1"/>
              <a:gd name="f125" fmla="*/ 106 f110 1"/>
              <a:gd name="f126" fmla="*/ 123 f110 1"/>
              <a:gd name="f127" fmla="*/ 85 f111 1"/>
              <a:gd name="f128" fmla="*/ 115 f110 1"/>
              <a:gd name="f129" fmla="*/ 93 f111 1"/>
              <a:gd name="f130" fmla="*/ 113 f110 1"/>
              <a:gd name="f131" fmla="*/ 92 f111 1"/>
              <a:gd name="f132" fmla="*/ 121 f110 1"/>
              <a:gd name="f133" fmla="*/ 58 f111 1"/>
              <a:gd name="f134" fmla="*/ 131 f110 1"/>
              <a:gd name="f135" fmla="*/ 3 f111 1"/>
              <a:gd name="f136" fmla="*/ 62 f110 1"/>
              <a:gd name="f137" fmla="*/ 70 f111 1"/>
              <a:gd name="f138" fmla="*/ 1 f110 1"/>
              <a:gd name="f139" fmla="*/ 75 f111 1"/>
              <a:gd name="f140" fmla="*/ 2 f110 1"/>
              <a:gd name="f141" fmla="*/ 83 f111 1"/>
              <a:gd name="f142" fmla="*/ 8 f110 1"/>
              <a:gd name="f143" fmla="*/ 63 f111 1"/>
              <a:gd name="f144" fmla="*/ 72 f110 1"/>
              <a:gd name="f145" fmla="*/ 36 f111 1"/>
              <a:gd name="f146" fmla="*/ 39 f111 1"/>
              <a:gd name="f147" fmla="*/ 91 f110 1"/>
              <a:gd name="f148" fmla="*/ 52 f111 1"/>
              <a:gd name="f149" fmla="*/ 88 f110 1"/>
              <a:gd name="f150" fmla="*/ 64 f111 1"/>
              <a:gd name="f151" fmla="*/ 73 f110 1"/>
              <a:gd name="f152" fmla="*/ 61 f110 1"/>
              <a:gd name="f153" fmla="*/ 50 f110 1"/>
              <a:gd name="f154" fmla="*/ 61 f111 1"/>
              <a:gd name="f155" fmla="*/ 46 f110 1"/>
              <a:gd name="f156" fmla="*/ 43 f110 1"/>
              <a:gd name="f157" fmla="*/ 37 f110 1"/>
              <a:gd name="f158" fmla="*/ 11 f110 1"/>
              <a:gd name="f159" fmla="*/ 43 f111 1"/>
              <a:gd name="f160" fmla="*/ 34 f110 1"/>
              <a:gd name="f161" fmla="*/ 100 f110 1"/>
              <a:gd name="f162" fmla="*/ 96 f110 1"/>
              <a:gd name="f163" fmla="*/ 22 f111 1"/>
              <a:gd name="f164" fmla="*/ 29 f111 1"/>
              <a:gd name="f165" fmla="*/ 26 f111 1"/>
              <a:gd name="f166" fmla="*/ 12 f111 1"/>
              <a:gd name="f167" fmla="*/ 21 f111 1"/>
              <a:gd name="f168" fmla="*/ 36 f110 1"/>
              <a:gd name="f169" fmla="+- f112 0 f1"/>
              <a:gd name="f170" fmla="*/ f115 1 93"/>
              <a:gd name="f171" fmla="*/ f116 1 133"/>
              <a:gd name="f172" fmla="*/ f117 1 93"/>
              <a:gd name="f173" fmla="*/ f118 1 133"/>
              <a:gd name="f174" fmla="*/ f119 1 133"/>
              <a:gd name="f175" fmla="*/ f120 1 93"/>
              <a:gd name="f176" fmla="*/ f121 1 133"/>
              <a:gd name="f177" fmla="*/ f122 1 133"/>
              <a:gd name="f178" fmla="*/ f123 1 133"/>
              <a:gd name="f179" fmla="*/ f124 1 133"/>
              <a:gd name="f180" fmla="*/ f125 1 133"/>
              <a:gd name="f181" fmla="*/ f126 1 133"/>
              <a:gd name="f182" fmla="*/ f127 1 93"/>
              <a:gd name="f183" fmla="*/ f128 1 133"/>
              <a:gd name="f184" fmla="*/ f129 1 93"/>
              <a:gd name="f185" fmla="*/ f130 1 133"/>
              <a:gd name="f186" fmla="*/ f131 1 93"/>
              <a:gd name="f187" fmla="*/ f132 1 133"/>
              <a:gd name="f188" fmla="*/ f133 1 93"/>
              <a:gd name="f189" fmla="*/ f134 1 133"/>
              <a:gd name="f190" fmla="*/ f135 1 93"/>
              <a:gd name="f191" fmla="*/ f136 1 133"/>
              <a:gd name="f192" fmla="*/ f137 1 93"/>
              <a:gd name="f193" fmla="*/ f138 1 133"/>
              <a:gd name="f194" fmla="*/ f139 1 93"/>
              <a:gd name="f195" fmla="*/ f140 1 133"/>
              <a:gd name="f196" fmla="*/ f141 1 93"/>
              <a:gd name="f197" fmla="*/ f142 1 133"/>
              <a:gd name="f198" fmla="*/ f143 1 93"/>
              <a:gd name="f199" fmla="*/ f144 1 133"/>
              <a:gd name="f200" fmla="*/ f145 1 93"/>
              <a:gd name="f201" fmla="*/ f146 1 93"/>
              <a:gd name="f202" fmla="*/ f147 1 133"/>
              <a:gd name="f203" fmla="*/ f148 1 93"/>
              <a:gd name="f204" fmla="*/ f149 1 133"/>
              <a:gd name="f205" fmla="*/ f150 1 93"/>
              <a:gd name="f206" fmla="*/ f151 1 133"/>
              <a:gd name="f207" fmla="*/ f152 1 133"/>
              <a:gd name="f208" fmla="*/ f153 1 133"/>
              <a:gd name="f209" fmla="*/ f154 1 93"/>
              <a:gd name="f210" fmla="*/ f155 1 133"/>
              <a:gd name="f211" fmla="*/ f156 1 133"/>
              <a:gd name="f212" fmla="*/ f157 1 133"/>
              <a:gd name="f213" fmla="*/ f158 1 133"/>
              <a:gd name="f214" fmla="*/ f159 1 93"/>
              <a:gd name="f215" fmla="*/ f160 1 133"/>
              <a:gd name="f216" fmla="*/ f161 1 133"/>
              <a:gd name="f217" fmla="*/ f162 1 133"/>
              <a:gd name="f218" fmla="*/ f163 1 93"/>
              <a:gd name="f219" fmla="*/ f164 1 93"/>
              <a:gd name="f220" fmla="*/ f165 1 93"/>
              <a:gd name="f221" fmla="*/ f166 1 93"/>
              <a:gd name="f222" fmla="*/ f167 1 93"/>
              <a:gd name="f223" fmla="*/ f168 1 133"/>
              <a:gd name="f224" fmla="*/ 0 1 f113"/>
              <a:gd name="f225" fmla="*/ f107 1 f113"/>
              <a:gd name="f226" fmla="*/ 0 1 f114"/>
              <a:gd name="f227" fmla="*/ f108 1 f114"/>
              <a:gd name="f228" fmla="*/ f170 1 f113"/>
              <a:gd name="f229" fmla="*/ f171 1 f114"/>
              <a:gd name="f230" fmla="*/ f172 1 f113"/>
              <a:gd name="f231" fmla="*/ f173 1 f114"/>
              <a:gd name="f232" fmla="*/ f174 1 f114"/>
              <a:gd name="f233" fmla="*/ f175 1 f113"/>
              <a:gd name="f234" fmla="*/ f176 1 f114"/>
              <a:gd name="f235" fmla="*/ f177 1 f114"/>
              <a:gd name="f236" fmla="*/ f178 1 f114"/>
              <a:gd name="f237" fmla="*/ f179 1 f114"/>
              <a:gd name="f238" fmla="*/ f180 1 f114"/>
              <a:gd name="f239" fmla="*/ f181 1 f114"/>
              <a:gd name="f240" fmla="*/ f182 1 f113"/>
              <a:gd name="f241" fmla="*/ f183 1 f114"/>
              <a:gd name="f242" fmla="*/ f184 1 f113"/>
              <a:gd name="f243" fmla="*/ f185 1 f114"/>
              <a:gd name="f244" fmla="*/ f186 1 f113"/>
              <a:gd name="f245" fmla="*/ f187 1 f114"/>
              <a:gd name="f246" fmla="*/ f188 1 f113"/>
              <a:gd name="f247" fmla="*/ f189 1 f114"/>
              <a:gd name="f248" fmla="*/ f190 1 f113"/>
              <a:gd name="f249" fmla="*/ f191 1 f114"/>
              <a:gd name="f250" fmla="*/ f192 1 f113"/>
              <a:gd name="f251" fmla="*/ f193 1 f114"/>
              <a:gd name="f252" fmla="*/ f194 1 f113"/>
              <a:gd name="f253" fmla="*/ f195 1 f114"/>
              <a:gd name="f254" fmla="*/ f196 1 f113"/>
              <a:gd name="f255" fmla="*/ f197 1 f114"/>
              <a:gd name="f256" fmla="*/ f198 1 f113"/>
              <a:gd name="f257" fmla="*/ f199 1 f114"/>
              <a:gd name="f258" fmla="*/ f200 1 f113"/>
              <a:gd name="f259" fmla="*/ f201 1 f113"/>
              <a:gd name="f260" fmla="*/ f202 1 f114"/>
              <a:gd name="f261" fmla="*/ f203 1 f113"/>
              <a:gd name="f262" fmla="*/ f204 1 f114"/>
              <a:gd name="f263" fmla="*/ f205 1 f113"/>
              <a:gd name="f264" fmla="*/ f206 1 f114"/>
              <a:gd name="f265" fmla="*/ f207 1 f114"/>
              <a:gd name="f266" fmla="*/ f208 1 f114"/>
              <a:gd name="f267" fmla="*/ f209 1 f113"/>
              <a:gd name="f268" fmla="*/ f210 1 f114"/>
              <a:gd name="f269" fmla="*/ f211 1 f114"/>
              <a:gd name="f270" fmla="*/ f212 1 f114"/>
              <a:gd name="f271" fmla="*/ f213 1 f114"/>
              <a:gd name="f272" fmla="*/ f214 1 f113"/>
              <a:gd name="f273" fmla="*/ f215 1 f114"/>
              <a:gd name="f274" fmla="*/ f216 1 f114"/>
              <a:gd name="f275" fmla="*/ f217 1 f114"/>
              <a:gd name="f276" fmla="*/ f218 1 f113"/>
              <a:gd name="f277" fmla="*/ f219 1 f113"/>
              <a:gd name="f278" fmla="*/ f220 1 f113"/>
              <a:gd name="f279" fmla="*/ f221 1 f113"/>
              <a:gd name="f280" fmla="*/ f222 1 f113"/>
              <a:gd name="f281" fmla="*/ f223 1 f114"/>
              <a:gd name="f282" fmla="*/ f224 f104 1"/>
              <a:gd name="f283" fmla="*/ f225 f104 1"/>
              <a:gd name="f284" fmla="*/ f227 f105 1"/>
              <a:gd name="f285" fmla="*/ f226 f105 1"/>
              <a:gd name="f286" fmla="*/ f228 f104 1"/>
              <a:gd name="f287" fmla="*/ f229 f105 1"/>
              <a:gd name="f288" fmla="*/ f230 f104 1"/>
              <a:gd name="f289" fmla="*/ f231 f105 1"/>
              <a:gd name="f290" fmla="*/ f232 f105 1"/>
              <a:gd name="f291" fmla="*/ f233 f104 1"/>
              <a:gd name="f292" fmla="*/ f234 f105 1"/>
              <a:gd name="f293" fmla="*/ f235 f105 1"/>
              <a:gd name="f294" fmla="*/ f236 f105 1"/>
              <a:gd name="f295" fmla="*/ f237 f105 1"/>
              <a:gd name="f296" fmla="*/ f238 f105 1"/>
              <a:gd name="f297" fmla="*/ f239 f105 1"/>
              <a:gd name="f298" fmla="*/ f240 f104 1"/>
              <a:gd name="f299" fmla="*/ f241 f105 1"/>
              <a:gd name="f300" fmla="*/ f242 f104 1"/>
              <a:gd name="f301" fmla="*/ f243 f105 1"/>
              <a:gd name="f302" fmla="*/ f244 f104 1"/>
              <a:gd name="f303" fmla="*/ f245 f105 1"/>
              <a:gd name="f304" fmla="*/ f246 f104 1"/>
              <a:gd name="f305" fmla="*/ f247 f105 1"/>
              <a:gd name="f306" fmla="*/ f248 f104 1"/>
              <a:gd name="f307" fmla="*/ f249 f105 1"/>
              <a:gd name="f308" fmla="*/ f250 f104 1"/>
              <a:gd name="f309" fmla="*/ f251 f105 1"/>
              <a:gd name="f310" fmla="*/ f252 f104 1"/>
              <a:gd name="f311" fmla="*/ f253 f105 1"/>
              <a:gd name="f312" fmla="*/ f254 f104 1"/>
              <a:gd name="f313" fmla="*/ f255 f105 1"/>
              <a:gd name="f314" fmla="*/ f256 f104 1"/>
              <a:gd name="f315" fmla="*/ f257 f105 1"/>
              <a:gd name="f316" fmla="*/ f258 f104 1"/>
              <a:gd name="f317" fmla="*/ f259 f104 1"/>
              <a:gd name="f318" fmla="*/ f260 f105 1"/>
              <a:gd name="f319" fmla="*/ f261 f104 1"/>
              <a:gd name="f320" fmla="*/ f262 f105 1"/>
              <a:gd name="f321" fmla="*/ f263 f104 1"/>
              <a:gd name="f322" fmla="*/ f264 f105 1"/>
              <a:gd name="f323" fmla="*/ f265 f105 1"/>
              <a:gd name="f324" fmla="*/ f266 f105 1"/>
              <a:gd name="f325" fmla="*/ f267 f104 1"/>
              <a:gd name="f326" fmla="*/ f268 f105 1"/>
              <a:gd name="f327" fmla="*/ f269 f105 1"/>
              <a:gd name="f328" fmla="*/ f270 f105 1"/>
              <a:gd name="f329" fmla="*/ f271 f105 1"/>
              <a:gd name="f330" fmla="*/ f272 f104 1"/>
              <a:gd name="f331" fmla="*/ f273 f105 1"/>
              <a:gd name="f332" fmla="*/ f274 f105 1"/>
              <a:gd name="f333" fmla="*/ f275 f105 1"/>
              <a:gd name="f334" fmla="*/ f276 f104 1"/>
              <a:gd name="f335" fmla="*/ f277 f104 1"/>
              <a:gd name="f336" fmla="*/ f278 f104 1"/>
              <a:gd name="f337" fmla="*/ f279 f104 1"/>
              <a:gd name="f338" fmla="*/ f280 f104 1"/>
              <a:gd name="f339" fmla="*/ f281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9">
                <a:pos x="f286" y="f287"/>
              </a:cxn>
              <a:cxn ang="f169">
                <a:pos x="f288" y="f289"/>
              </a:cxn>
              <a:cxn ang="f169">
                <a:pos x="f288" y="f290"/>
              </a:cxn>
              <a:cxn ang="f169">
                <a:pos x="f291" y="f292"/>
              </a:cxn>
              <a:cxn ang="f169">
                <a:pos x="f291" y="f293"/>
              </a:cxn>
              <a:cxn ang="f169">
                <a:pos x="f291" y="f294"/>
              </a:cxn>
              <a:cxn ang="f169">
                <a:pos x="f291" y="f295"/>
              </a:cxn>
              <a:cxn ang="f169">
                <a:pos x="f286" y="f296"/>
              </a:cxn>
              <a:cxn ang="f169">
                <a:pos x="f286" y="f297"/>
              </a:cxn>
              <a:cxn ang="f169">
                <a:pos x="f298" y="f299"/>
              </a:cxn>
              <a:cxn ang="f169">
                <a:pos x="f300" y="f301"/>
              </a:cxn>
              <a:cxn ang="f169">
                <a:pos x="f302" y="f303"/>
              </a:cxn>
              <a:cxn ang="f169">
                <a:pos x="f304" y="f305"/>
              </a:cxn>
              <a:cxn ang="f169">
                <a:pos x="f306" y="f307"/>
              </a:cxn>
              <a:cxn ang="f169">
                <a:pos x="f308" y="f309"/>
              </a:cxn>
              <a:cxn ang="f169">
                <a:pos x="f310" y="f311"/>
              </a:cxn>
              <a:cxn ang="f169">
                <a:pos x="f312" y="f313"/>
              </a:cxn>
              <a:cxn ang="f169">
                <a:pos x="f286" y="f287"/>
              </a:cxn>
              <a:cxn ang="f169">
                <a:pos x="f314" y="f315"/>
              </a:cxn>
              <a:cxn ang="f169">
                <a:pos x="f316" y="f315"/>
              </a:cxn>
              <a:cxn ang="f169">
                <a:pos x="f317" y="f318"/>
              </a:cxn>
              <a:cxn ang="f169">
                <a:pos x="f319" y="f320"/>
              </a:cxn>
              <a:cxn ang="f169">
                <a:pos x="f321" y="f322"/>
              </a:cxn>
              <a:cxn ang="f169">
                <a:pos x="f314" y="f315"/>
              </a:cxn>
              <a:cxn ang="f169">
                <a:pos x="f316" y="f323"/>
              </a:cxn>
              <a:cxn ang="f169">
                <a:pos x="f321" y="f323"/>
              </a:cxn>
              <a:cxn ang="f169">
                <a:pos x="f321" y="f324"/>
              </a:cxn>
              <a:cxn ang="f169">
                <a:pos x="f325" y="f326"/>
              </a:cxn>
              <a:cxn ang="f169">
                <a:pos x="f317" y="f327"/>
              </a:cxn>
              <a:cxn ang="f169">
                <a:pos x="f316" y="f323"/>
              </a:cxn>
              <a:cxn ang="f169">
                <a:pos x="f314" y="f328"/>
              </a:cxn>
              <a:cxn ang="f169">
                <a:pos x="f314" y="f329"/>
              </a:cxn>
              <a:cxn ang="f169">
                <a:pos x="f330" y="f331"/>
              </a:cxn>
              <a:cxn ang="f169">
                <a:pos x="f314" y="f328"/>
              </a:cxn>
              <a:cxn ang="f169">
                <a:pos x="f330" y="f332"/>
              </a:cxn>
              <a:cxn ang="f169">
                <a:pos x="f314" y="f303"/>
              </a:cxn>
              <a:cxn ang="f169">
                <a:pos x="f314" y="f333"/>
              </a:cxn>
              <a:cxn ang="f169">
                <a:pos x="f330" y="f332"/>
              </a:cxn>
              <a:cxn ang="f169">
                <a:pos x="f334" y="f332"/>
              </a:cxn>
              <a:cxn ang="f169">
                <a:pos x="f335" y="f318"/>
              </a:cxn>
              <a:cxn ang="f169">
                <a:pos x="f336" y="f315"/>
              </a:cxn>
              <a:cxn ang="f169">
                <a:pos x="f337" y="f315"/>
              </a:cxn>
              <a:cxn ang="f169">
                <a:pos x="f334" y="f332"/>
              </a:cxn>
              <a:cxn ang="f169">
                <a:pos x="f338" y="f339"/>
              </a:cxn>
              <a:cxn ang="f169">
                <a:pos x="f337" y="f323"/>
              </a:cxn>
              <a:cxn ang="f169">
                <a:pos x="f336" y="f323"/>
              </a:cxn>
              <a:cxn ang="f169">
                <a:pos x="f338" y="f339"/>
              </a:cxn>
            </a:cxnLst>
            <a:rect l="f282" t="f285" r="f283" b="f284"/>
            <a:pathLst>
              <a:path w="93" h="13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3" y="f19"/>
                </a:cubicBezTo>
                <a:cubicBezTo>
                  <a:pt x="f11" y="f20"/>
                  <a:pt x="f15" y="f21"/>
                  <a:pt x="f17" y="f22"/>
                </a:cubicBezTo>
                <a:cubicBezTo>
                  <a:pt x="f17" y="f23"/>
                  <a:pt x="f24" y="f25"/>
                  <a:pt x="f17" y="f26"/>
                </a:cubicBezTo>
                <a:cubicBezTo>
                  <a:pt x="f27" y="f15"/>
                  <a:pt x="f27" y="f28"/>
                  <a:pt x="f17" y="f29"/>
                </a:cubicBezTo>
                <a:cubicBezTo>
                  <a:pt x="f24" y="f30"/>
                  <a:pt x="f24" y="f31"/>
                  <a:pt x="f17" y="f6"/>
                </a:cubicBezTo>
                <a:cubicBezTo>
                  <a:pt x="f8" y="f32"/>
                  <a:pt x="f8" y="f33"/>
                  <a:pt x="f8" y="f34"/>
                </a:cubicBezTo>
                <a:cubicBezTo>
                  <a:pt x="f8" y="f35"/>
                  <a:pt x="f8" y="f36"/>
                  <a:pt x="f8" y="f37"/>
                </a:cubicBezTo>
                <a:cubicBezTo>
                  <a:pt x="f24" y="f38"/>
                  <a:pt x="f39" y="f40"/>
                  <a:pt x="f41" y="f42"/>
                </a:cubicBezTo>
                <a:cubicBezTo>
                  <a:pt x="f43" y="f44"/>
                  <a:pt x="f45" y="f44"/>
                  <a:pt x="f6" y="f44"/>
                </a:cubicBezTo>
                <a:cubicBezTo>
                  <a:pt x="f6" y="f36"/>
                  <a:pt x="f6" y="f38"/>
                  <a:pt x="f31" y="f46"/>
                </a:cubicBezTo>
                <a:cubicBezTo>
                  <a:pt x="f47" y="f48"/>
                  <a:pt x="f27" y="f7"/>
                  <a:pt x="f49" y="f50"/>
                </a:cubicBezTo>
                <a:cubicBezTo>
                  <a:pt x="f51" y="f52"/>
                  <a:pt x="f5" y="f53"/>
                  <a:pt x="f54" y="f55"/>
                </a:cubicBezTo>
                <a:cubicBezTo>
                  <a:pt x="f56" y="f57"/>
                  <a:pt x="f58" y="f5"/>
                  <a:pt x="f59" y="f60"/>
                </a:cubicBezTo>
                <a:cubicBezTo>
                  <a:pt x="f11" y="f60"/>
                  <a:pt x="f13" y="f60"/>
                  <a:pt x="f61" y="f62"/>
                </a:cubicBezTo>
                <a:cubicBezTo>
                  <a:pt x="f24" y="f54"/>
                  <a:pt x="f39" y="f56"/>
                  <a:pt x="f47" y="f63"/>
                </a:cubicBezTo>
                <a:cubicBezTo>
                  <a:pt x="f39" y="f64"/>
                  <a:pt x="f24" y="f65"/>
                  <a:pt x="f8" y="f9"/>
                </a:cubicBezTo>
                <a:close/>
                <a:moveTo>
                  <a:pt x="f66" y="f11"/>
                </a:moveTo>
                <a:cubicBezTo>
                  <a:pt x="f67" y="f11"/>
                  <a:pt x="f68" y="f11"/>
                  <a:pt x="f69" y="f11"/>
                </a:cubicBezTo>
                <a:cubicBezTo>
                  <a:pt x="f70" y="f71"/>
                  <a:pt x="f72" y="f73"/>
                  <a:pt x="f16" y="f45"/>
                </a:cubicBezTo>
                <a:cubicBezTo>
                  <a:pt x="f18" y="f30"/>
                  <a:pt x="f74" y="f29"/>
                  <a:pt x="f19" y="f43"/>
                </a:cubicBezTo>
                <a:cubicBezTo>
                  <a:pt x="f23" y="f75"/>
                  <a:pt x="f23" y="f75"/>
                  <a:pt x="f22" y="f8"/>
                </a:cubicBezTo>
                <a:cubicBezTo>
                  <a:pt x="f22" y="f8"/>
                  <a:pt x="f66" y="f8"/>
                  <a:pt x="f66" y="f11"/>
                </a:cubicBezTo>
                <a:close/>
                <a:moveTo>
                  <a:pt x="f69" y="f76"/>
                </a:moveTo>
                <a:cubicBezTo>
                  <a:pt x="f68" y="f76"/>
                  <a:pt x="f20" y="f76"/>
                  <a:pt x="f22" y="f76"/>
                </a:cubicBezTo>
                <a:cubicBezTo>
                  <a:pt x="f22" y="f77"/>
                  <a:pt x="f22" y="f78"/>
                  <a:pt x="f22" y="f79"/>
                </a:cubicBezTo>
                <a:cubicBezTo>
                  <a:pt x="f22" y="f80"/>
                  <a:pt x="f55" y="f81"/>
                  <a:pt x="f76" y="f68"/>
                </a:cubicBezTo>
                <a:cubicBezTo>
                  <a:pt x="f67" y="f18"/>
                  <a:pt x="f81" y="f82"/>
                  <a:pt x="f16" y="f83"/>
                </a:cubicBezTo>
                <a:cubicBezTo>
                  <a:pt x="f72" y="f80"/>
                  <a:pt x="f70" y="f67"/>
                  <a:pt x="f69" y="f76"/>
                </a:cubicBezTo>
                <a:close/>
                <a:moveTo>
                  <a:pt x="f66" y="f70"/>
                </a:moveTo>
                <a:cubicBezTo>
                  <a:pt x="f66" y="f84"/>
                  <a:pt x="f66" y="f85"/>
                  <a:pt x="f66" y="f86"/>
                </a:cubicBezTo>
                <a:cubicBezTo>
                  <a:pt x="f19" y="f87"/>
                  <a:pt x="f81" y="f88"/>
                  <a:pt x="f83" y="f89"/>
                </a:cubicBezTo>
                <a:cubicBezTo>
                  <a:pt x="f79" y="f58"/>
                  <a:pt x="f90" y="f69"/>
                  <a:pt x="f66" y="f70"/>
                </a:cubicBezTo>
                <a:close/>
                <a:moveTo>
                  <a:pt x="f83" y="f91"/>
                </a:moveTo>
                <a:cubicBezTo>
                  <a:pt x="f74" y="f92"/>
                  <a:pt x="f78" y="f93"/>
                  <a:pt x="f66" y="f46"/>
                </a:cubicBezTo>
                <a:cubicBezTo>
                  <a:pt x="f66" y="f44"/>
                  <a:pt x="f66" y="f94"/>
                  <a:pt x="f66" y="f32"/>
                </a:cubicBezTo>
                <a:cubicBezTo>
                  <a:pt x="f90" y="f95"/>
                  <a:pt x="f79" y="f96"/>
                  <a:pt x="f83" y="f91"/>
                </a:cubicBezTo>
                <a:close/>
                <a:moveTo>
                  <a:pt x="f97" y="f91"/>
                </a:moveTo>
                <a:cubicBezTo>
                  <a:pt x="f12" y="f32"/>
                  <a:pt x="f98" y="f6"/>
                  <a:pt x="f98" y="f45"/>
                </a:cubicBezTo>
                <a:cubicBezTo>
                  <a:pt x="f98" y="f41"/>
                  <a:pt x="f84" y="f24"/>
                  <a:pt x="f12" y="f11"/>
                </a:cubicBezTo>
                <a:cubicBezTo>
                  <a:pt x="f97" y="f11"/>
                  <a:pt x="f99" y="f11"/>
                  <a:pt x="f65" y="f11"/>
                </a:cubicBezTo>
                <a:cubicBezTo>
                  <a:pt x="f87" y="f39"/>
                  <a:pt x="f99" y="f29"/>
                  <a:pt x="f97" y="f91"/>
                </a:cubicBezTo>
                <a:close/>
                <a:moveTo>
                  <a:pt x="f100" y="f69"/>
                </a:moveTo>
                <a:cubicBezTo>
                  <a:pt x="f99" y="f82"/>
                  <a:pt x="f87" y="f19"/>
                  <a:pt x="f65" y="f76"/>
                </a:cubicBezTo>
                <a:cubicBezTo>
                  <a:pt x="f99" y="f76"/>
                  <a:pt x="f97" y="f76"/>
                  <a:pt x="f12" y="f76"/>
                </a:cubicBezTo>
                <a:cubicBezTo>
                  <a:pt x="f14" y="f101"/>
                  <a:pt x="f14" y="f102"/>
                  <a:pt x="f100" y="f6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6B7AFA2-823E-4B6F-B8BD-660CEB9E0B63}"/>
              </a:ext>
            </a:extLst>
          </p:cNvPr>
          <p:cNvSpPr/>
          <p:nvPr/>
        </p:nvSpPr>
        <p:spPr>
          <a:xfrm>
            <a:off x="6064255" y="2989265"/>
            <a:ext cx="673098" cy="6730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3"/>
              <a:gd name="f7" fmla="val 94"/>
              <a:gd name="f8" fmla="val 190"/>
              <a:gd name="f9" fmla="val 38"/>
              <a:gd name="f10" fmla="val 189"/>
              <a:gd name="f11" fmla="val 141"/>
              <a:gd name="f12" fmla="val 3"/>
              <a:gd name="f13" fmla="val 93"/>
              <a:gd name="f14" fmla="val 5"/>
              <a:gd name="f15" fmla="val 40"/>
              <a:gd name="f16" fmla="val 50"/>
              <a:gd name="f17" fmla="val 100"/>
              <a:gd name="f18" fmla="val 153"/>
              <a:gd name="f19" fmla="val 6"/>
              <a:gd name="f20" fmla="val 102"/>
              <a:gd name="f21" fmla="val 187"/>
              <a:gd name="f22" fmla="val 152"/>
              <a:gd name="f23" fmla="val 142"/>
              <a:gd name="f24" fmla="val 96"/>
              <a:gd name="f25" fmla="val 13"/>
              <a:gd name="f26" fmla="val 12"/>
              <a:gd name="f27" fmla="val 97"/>
              <a:gd name="f28" fmla="val 143"/>
              <a:gd name="f29" fmla="val 49"/>
              <a:gd name="f30" fmla="val 181"/>
              <a:gd name="f31" fmla="val 182"/>
              <a:gd name="f32" fmla="+- 0 0 -90"/>
              <a:gd name="f33" fmla="*/ f3 1 193"/>
              <a:gd name="f34" fmla="*/ f4 1 193"/>
              <a:gd name="f35" fmla="val f5"/>
              <a:gd name="f36" fmla="val f6"/>
              <a:gd name="f37" fmla="*/ f32 f0 1"/>
              <a:gd name="f38" fmla="+- f36 0 f35"/>
              <a:gd name="f39" fmla="*/ f37 1 f2"/>
              <a:gd name="f40" fmla="*/ f38 1 193"/>
              <a:gd name="f41" fmla="*/ 94 f38 1"/>
              <a:gd name="f42" fmla="*/ 190 f38 1"/>
              <a:gd name="f43" fmla="*/ 3 f38 1"/>
              <a:gd name="f44" fmla="*/ 93 f38 1"/>
              <a:gd name="f45" fmla="*/ 100 f38 1"/>
              <a:gd name="f46" fmla="*/ 102 f38 1"/>
              <a:gd name="f47" fmla="*/ 96 f38 1"/>
              <a:gd name="f48" fmla="*/ 13 f38 1"/>
              <a:gd name="f49" fmla="*/ 12 f38 1"/>
              <a:gd name="f50" fmla="*/ 97 f38 1"/>
              <a:gd name="f51" fmla="*/ 181 f38 1"/>
              <a:gd name="f52" fmla="+- f39 0 f1"/>
              <a:gd name="f53" fmla="*/ f41 1 193"/>
              <a:gd name="f54" fmla="*/ f42 1 193"/>
              <a:gd name="f55" fmla="*/ f43 1 193"/>
              <a:gd name="f56" fmla="*/ f44 1 193"/>
              <a:gd name="f57" fmla="*/ f45 1 193"/>
              <a:gd name="f58" fmla="*/ f46 1 193"/>
              <a:gd name="f59" fmla="*/ f47 1 193"/>
              <a:gd name="f60" fmla="*/ f48 1 193"/>
              <a:gd name="f61" fmla="*/ f49 1 193"/>
              <a:gd name="f62" fmla="*/ f50 1 193"/>
              <a:gd name="f63" fmla="*/ f51 1 193"/>
              <a:gd name="f64" fmla="*/ 0 1 f40"/>
              <a:gd name="f65" fmla="*/ f36 1 f40"/>
              <a:gd name="f66" fmla="*/ f53 1 f40"/>
              <a:gd name="f67" fmla="*/ f54 1 f40"/>
              <a:gd name="f68" fmla="*/ f55 1 f40"/>
              <a:gd name="f69" fmla="*/ f56 1 f40"/>
              <a:gd name="f70" fmla="*/ f57 1 f40"/>
              <a:gd name="f71" fmla="*/ f58 1 f40"/>
              <a:gd name="f72" fmla="*/ f59 1 f40"/>
              <a:gd name="f73" fmla="*/ f60 1 f40"/>
              <a:gd name="f74" fmla="*/ f61 1 f40"/>
              <a:gd name="f75" fmla="*/ f62 1 f40"/>
              <a:gd name="f76" fmla="*/ f63 1 f40"/>
              <a:gd name="f77" fmla="*/ f64 f33 1"/>
              <a:gd name="f78" fmla="*/ f65 f33 1"/>
              <a:gd name="f79" fmla="*/ f65 f34 1"/>
              <a:gd name="f80" fmla="*/ f64 f34 1"/>
              <a:gd name="f81" fmla="*/ f66 f33 1"/>
              <a:gd name="f82" fmla="*/ f67 f34 1"/>
              <a:gd name="f83" fmla="*/ f68 f33 1"/>
              <a:gd name="f84" fmla="*/ f69 f34 1"/>
              <a:gd name="f85" fmla="*/ f70 f33 1"/>
              <a:gd name="f86" fmla="*/ f68 f34 1"/>
              <a:gd name="f87" fmla="*/ f67 f33 1"/>
              <a:gd name="f88" fmla="*/ f71 f34 1"/>
              <a:gd name="f89" fmla="*/ f72 f33 1"/>
              <a:gd name="f90" fmla="*/ f73 f34 1"/>
              <a:gd name="f91" fmla="*/ f74 f33 1"/>
              <a:gd name="f92" fmla="*/ f75 f34 1"/>
              <a:gd name="f93" fmla="*/ f76 f34 1"/>
              <a:gd name="f94" fmla="*/ f7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1" y="f82"/>
              </a:cxn>
              <a:cxn ang="f52">
                <a:pos x="f89" y="f90"/>
              </a:cxn>
              <a:cxn ang="f52">
                <a:pos x="f91" y="f92"/>
              </a:cxn>
              <a:cxn ang="f52">
                <a:pos x="f89" y="f93"/>
              </a:cxn>
              <a:cxn ang="f52">
                <a:pos x="f94" y="f92"/>
              </a:cxn>
              <a:cxn ang="f52">
                <a:pos x="f89" y="f90"/>
              </a:cxn>
            </a:cxnLst>
            <a:rect l="f77" t="f80" r="f78" b="f79"/>
            <a:pathLst>
              <a:path w="193" h="193">
                <a:moveTo>
                  <a:pt x="f7" y="f8"/>
                </a:moveTo>
                <a:cubicBezTo>
                  <a:pt x="f9" y="f10"/>
                  <a:pt x="f5" y="f11"/>
                  <a:pt x="f12" y="f13"/>
                </a:cubicBezTo>
                <a:cubicBezTo>
                  <a:pt x="f14" y="f15"/>
                  <a:pt x="f16" y="f5"/>
                  <a:pt x="f17" y="f12"/>
                </a:cubicBezTo>
                <a:cubicBezTo>
                  <a:pt x="f18" y="f19"/>
                  <a:pt x="f6" y="f16"/>
                  <a:pt x="f8" y="f20"/>
                </a:cubicBezTo>
                <a:cubicBezTo>
                  <a:pt x="f21" y="f22"/>
                  <a:pt x="f23" y="f6"/>
                  <a:pt x="f7" y="f8"/>
                </a:cubicBezTo>
                <a:close/>
                <a:moveTo>
                  <a:pt x="f24" y="f25"/>
                </a:moveTo>
                <a:cubicBezTo>
                  <a:pt x="f16" y="f25"/>
                  <a:pt x="f26" y="f16"/>
                  <a:pt x="f26" y="f27"/>
                </a:cubicBezTo>
                <a:cubicBezTo>
                  <a:pt x="f26" y="f28"/>
                  <a:pt x="f29" y="f2"/>
                  <a:pt x="f24" y="f30"/>
                </a:cubicBezTo>
                <a:cubicBezTo>
                  <a:pt x="f28" y="f31"/>
                  <a:pt x="f30" y="f11"/>
                  <a:pt x="f30" y="f27"/>
                </a:cubicBezTo>
                <a:cubicBezTo>
                  <a:pt x="f2" y="f16"/>
                  <a:pt x="f28" y="f25"/>
                  <a:pt x="f24" y="f2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3AA24C0F-D691-4DF1-89B1-54E14E1D0DC3}"/>
              </a:ext>
            </a:extLst>
          </p:cNvPr>
          <p:cNvSpPr/>
          <p:nvPr/>
        </p:nvSpPr>
        <p:spPr>
          <a:xfrm>
            <a:off x="6921505" y="1103315"/>
            <a:ext cx="784226" cy="7889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226"/>
              <a:gd name="f8" fmla="val 9"/>
              <a:gd name="f9" fmla="val 216"/>
              <a:gd name="f10" fmla="val 18"/>
              <a:gd name="f11" fmla="val 26"/>
              <a:gd name="f12" fmla="val 33"/>
              <a:gd name="f13" fmla="val 35"/>
              <a:gd name="f14" fmla="val 37"/>
              <a:gd name="f15" fmla="val 215"/>
              <a:gd name="f16" fmla="val 38"/>
              <a:gd name="f17" fmla="val 214"/>
              <a:gd name="f18" fmla="val 41"/>
              <a:gd name="f19" fmla="val 211"/>
              <a:gd name="f20" fmla="val 43"/>
              <a:gd name="f21" fmla="val 47"/>
              <a:gd name="f22" fmla="val 49"/>
              <a:gd name="f23" fmla="val 54"/>
              <a:gd name="f24" fmla="val 57"/>
              <a:gd name="f25" fmla="val 213"/>
              <a:gd name="f26" fmla="val 60"/>
              <a:gd name="f27" fmla="val 62"/>
              <a:gd name="f28" fmla="val 65"/>
              <a:gd name="f29" fmla="val 68"/>
              <a:gd name="f30" fmla="val 72"/>
              <a:gd name="f31" fmla="val 76"/>
              <a:gd name="f32" fmla="val 79"/>
              <a:gd name="f33" fmla="val 81"/>
              <a:gd name="f34" fmla="val 84"/>
              <a:gd name="f35" fmla="val 87"/>
              <a:gd name="f36" fmla="val 91"/>
              <a:gd name="f37" fmla="val 95"/>
              <a:gd name="f38" fmla="val 97"/>
              <a:gd name="f39" fmla="val 101"/>
              <a:gd name="f40" fmla="val 212"/>
              <a:gd name="f41" fmla="val 102"/>
              <a:gd name="f42" fmla="val 106"/>
              <a:gd name="f43" fmla="val 217"/>
              <a:gd name="f44" fmla="val 110"/>
              <a:gd name="f45" fmla="val 114"/>
              <a:gd name="f46" fmla="val 115"/>
              <a:gd name="f47" fmla="val 119"/>
              <a:gd name="f48" fmla="val 121"/>
              <a:gd name="f49" fmla="val 125"/>
              <a:gd name="f50" fmla="val 129"/>
              <a:gd name="f51" fmla="val 132"/>
              <a:gd name="f52" fmla="val 136"/>
              <a:gd name="f53" fmla="val 137"/>
              <a:gd name="f54" fmla="val 140"/>
              <a:gd name="f55" fmla="val 143"/>
              <a:gd name="f56" fmla="val 148"/>
              <a:gd name="f57" fmla="val 151"/>
              <a:gd name="f58" fmla="val 154"/>
              <a:gd name="f59" fmla="val 156"/>
              <a:gd name="f60" fmla="val 159"/>
              <a:gd name="f61" fmla="val 162"/>
              <a:gd name="f62" fmla="val 166"/>
              <a:gd name="f63" fmla="val 170"/>
              <a:gd name="f64" fmla="val 172"/>
              <a:gd name="f65" fmla="val 176"/>
              <a:gd name="f66" fmla="val 177"/>
              <a:gd name="f67" fmla="val 182"/>
              <a:gd name="f68" fmla="val 185"/>
              <a:gd name="f69" fmla="val 189"/>
              <a:gd name="f70" fmla="val 190"/>
              <a:gd name="f71" fmla="val 194"/>
              <a:gd name="f72" fmla="val 196"/>
              <a:gd name="f73" fmla="val 200"/>
              <a:gd name="f74" fmla="val 203"/>
              <a:gd name="f75" fmla="val 208"/>
              <a:gd name="f76" fmla="val 209"/>
              <a:gd name="f77" fmla="val 219"/>
              <a:gd name="f78" fmla="val 221"/>
              <a:gd name="f79" fmla="val 222"/>
              <a:gd name="f80" fmla="val 224"/>
              <a:gd name="f81" fmla="val 220"/>
              <a:gd name="f82" fmla="val 218"/>
              <a:gd name="f83" fmla="val 146"/>
              <a:gd name="f84" fmla="val 11"/>
              <a:gd name="f85" fmla="val 147"/>
              <a:gd name="f86" fmla="val 12"/>
              <a:gd name="f87" fmla="val 7"/>
              <a:gd name="f88" fmla="val 4"/>
              <a:gd name="f89" fmla="val 1"/>
              <a:gd name="f90" fmla="val 3"/>
              <a:gd name="f91" fmla="val 5"/>
              <a:gd name="f92" fmla="val 6"/>
              <a:gd name="f93" fmla="val 8"/>
              <a:gd name="f94" fmla="val 13"/>
              <a:gd name="f95" fmla="val 14"/>
              <a:gd name="f96" fmla="val 17"/>
              <a:gd name="f97" fmla="val 22"/>
              <a:gd name="f98" fmla="val 25"/>
              <a:gd name="f99" fmla="val 29"/>
              <a:gd name="f100" fmla="val 31"/>
              <a:gd name="f101" fmla="val 44"/>
              <a:gd name="f102" fmla="val 48"/>
              <a:gd name="f103" fmla="val 50"/>
              <a:gd name="f104" fmla="val 56"/>
              <a:gd name="f105" fmla="val 63"/>
              <a:gd name="f106" fmla="val 67"/>
              <a:gd name="f107" fmla="val 15"/>
              <a:gd name="f108" fmla="val 70"/>
              <a:gd name="f109" fmla="val 75"/>
              <a:gd name="f110" fmla="val 10"/>
              <a:gd name="f111" fmla="val 78"/>
              <a:gd name="f112" fmla="val 82"/>
              <a:gd name="f113" fmla="val 85"/>
              <a:gd name="f114" fmla="val 88"/>
              <a:gd name="f115" fmla="val 93"/>
              <a:gd name="f116" fmla="val 104"/>
              <a:gd name="f117" fmla="val 107"/>
              <a:gd name="f118" fmla="val 109"/>
              <a:gd name="f119" fmla="val 113"/>
              <a:gd name="f120" fmla="val 123"/>
              <a:gd name="f121" fmla="val 126"/>
              <a:gd name="f122" fmla="val 128"/>
              <a:gd name="f123" fmla="val 131"/>
              <a:gd name="f124" fmla="val 134"/>
              <a:gd name="f125" fmla="val 138"/>
              <a:gd name="f126" fmla="val 141"/>
              <a:gd name="f127" fmla="val 144"/>
              <a:gd name="f128" fmla="val 149"/>
              <a:gd name="f129" fmla="val 157"/>
              <a:gd name="f130" fmla="val 161"/>
              <a:gd name="f131" fmla="val 168"/>
              <a:gd name="f132" fmla="val 181"/>
              <a:gd name="f133" fmla="val 184"/>
              <a:gd name="f134" fmla="val 205"/>
              <a:gd name="f135" fmla="+- 0 0 -90"/>
              <a:gd name="f136" fmla="*/ f3 1 225"/>
              <a:gd name="f137" fmla="*/ f4 1 226"/>
              <a:gd name="f138" fmla="val f5"/>
              <a:gd name="f139" fmla="val f6"/>
              <a:gd name="f140" fmla="val f7"/>
              <a:gd name="f141" fmla="*/ f135 f0 1"/>
              <a:gd name="f142" fmla="+- f140 0 f138"/>
              <a:gd name="f143" fmla="+- f139 0 f138"/>
              <a:gd name="f144" fmla="*/ f141 1 f2"/>
              <a:gd name="f145" fmla="*/ f143 1 225"/>
              <a:gd name="f146" fmla="*/ f142 1 226"/>
              <a:gd name="f147" fmla="*/ 9 f143 1"/>
              <a:gd name="f148" fmla="*/ 216 f142 1"/>
              <a:gd name="f149" fmla="*/ 33 f143 1"/>
              <a:gd name="f150" fmla="*/ 38 f143 1"/>
              <a:gd name="f151" fmla="*/ 214 f142 1"/>
              <a:gd name="f152" fmla="*/ 47 f143 1"/>
              <a:gd name="f153" fmla="*/ 57 f143 1"/>
              <a:gd name="f154" fmla="*/ 213 f142 1"/>
              <a:gd name="f155" fmla="*/ 65 f143 1"/>
              <a:gd name="f156" fmla="*/ 76 f143 1"/>
              <a:gd name="f157" fmla="*/ 84 f143 1"/>
              <a:gd name="f158" fmla="*/ 95 f143 1"/>
              <a:gd name="f159" fmla="*/ 102 f143 1"/>
              <a:gd name="f160" fmla="*/ 114 f143 1"/>
              <a:gd name="f161" fmla="*/ 121 f143 1"/>
              <a:gd name="f162" fmla="*/ 132 f143 1"/>
              <a:gd name="f163" fmla="*/ 140 f143 1"/>
              <a:gd name="f164" fmla="*/ 151 f143 1"/>
              <a:gd name="f165" fmla="*/ 159 f143 1"/>
              <a:gd name="f166" fmla="*/ 170 f143 1"/>
              <a:gd name="f167" fmla="*/ 177 f143 1"/>
              <a:gd name="f168" fmla="*/ 189 f143 1"/>
              <a:gd name="f169" fmla="*/ 196 f143 1"/>
              <a:gd name="f170" fmla="*/ 208 f143 1"/>
              <a:gd name="f171" fmla="*/ 215 f143 1"/>
              <a:gd name="f172" fmla="*/ 221 f143 1"/>
              <a:gd name="f173" fmla="*/ 225 f143 1"/>
              <a:gd name="f174" fmla="*/ 221 f142 1"/>
              <a:gd name="f175" fmla="*/ 220 f143 1"/>
              <a:gd name="f176" fmla="*/ 225 f142 1"/>
              <a:gd name="f177" fmla="*/ 214 f143 1"/>
              <a:gd name="f178" fmla="*/ 11 f143 1"/>
              <a:gd name="f179" fmla="*/ 0 f143 1"/>
              <a:gd name="f180" fmla="*/ 12 f142 1"/>
              <a:gd name="f181" fmla="*/ 4 f142 1"/>
              <a:gd name="f182" fmla="*/ 5 f143 1"/>
              <a:gd name="f183" fmla="*/ 1 f142 1"/>
              <a:gd name="f184" fmla="*/ 13 f143 1"/>
              <a:gd name="f185" fmla="*/ 12 f143 1"/>
              <a:gd name="f186" fmla="*/ 18 f142 1"/>
              <a:gd name="f187" fmla="*/ 29 f142 1"/>
              <a:gd name="f188" fmla="*/ 37 f142 1"/>
              <a:gd name="f189" fmla="*/ 48 f142 1"/>
              <a:gd name="f190" fmla="*/ 56 f142 1"/>
              <a:gd name="f191" fmla="*/ 67 f142 1"/>
              <a:gd name="f192" fmla="*/ 75 f142 1"/>
              <a:gd name="f193" fmla="*/ 85 f142 1"/>
              <a:gd name="f194" fmla="*/ 93 f142 1"/>
              <a:gd name="f195" fmla="*/ 104 f142 1"/>
              <a:gd name="f196" fmla="*/ 113 f142 1"/>
              <a:gd name="f197" fmla="*/ 123 f142 1"/>
              <a:gd name="f198" fmla="*/ 131 f142 1"/>
              <a:gd name="f199" fmla="*/ 141 f142 1"/>
              <a:gd name="f200" fmla="*/ 149 f142 1"/>
              <a:gd name="f201" fmla="*/ 161 f142 1"/>
              <a:gd name="f202" fmla="*/ 168 f142 1"/>
              <a:gd name="f203" fmla="*/ 180 f142 1"/>
              <a:gd name="f204" fmla="*/ 185 f142 1"/>
              <a:gd name="f205" fmla="+- f144 0 f1"/>
              <a:gd name="f206" fmla="*/ f147 1 225"/>
              <a:gd name="f207" fmla="*/ f148 1 226"/>
              <a:gd name="f208" fmla="*/ f149 1 225"/>
              <a:gd name="f209" fmla="*/ f150 1 225"/>
              <a:gd name="f210" fmla="*/ f151 1 226"/>
              <a:gd name="f211" fmla="*/ f152 1 225"/>
              <a:gd name="f212" fmla="*/ f153 1 225"/>
              <a:gd name="f213" fmla="*/ f154 1 226"/>
              <a:gd name="f214" fmla="*/ f155 1 225"/>
              <a:gd name="f215" fmla="*/ f156 1 225"/>
              <a:gd name="f216" fmla="*/ f157 1 225"/>
              <a:gd name="f217" fmla="*/ f158 1 225"/>
              <a:gd name="f218" fmla="*/ f159 1 225"/>
              <a:gd name="f219" fmla="*/ f160 1 225"/>
              <a:gd name="f220" fmla="*/ f161 1 225"/>
              <a:gd name="f221" fmla="*/ f162 1 225"/>
              <a:gd name="f222" fmla="*/ f163 1 225"/>
              <a:gd name="f223" fmla="*/ f164 1 225"/>
              <a:gd name="f224" fmla="*/ f165 1 225"/>
              <a:gd name="f225" fmla="*/ f166 1 225"/>
              <a:gd name="f226" fmla="*/ f167 1 225"/>
              <a:gd name="f227" fmla="*/ f168 1 225"/>
              <a:gd name="f228" fmla="*/ f169 1 225"/>
              <a:gd name="f229" fmla="*/ f170 1 225"/>
              <a:gd name="f230" fmla="*/ f171 1 225"/>
              <a:gd name="f231" fmla="*/ f172 1 225"/>
              <a:gd name="f232" fmla="*/ f173 1 225"/>
              <a:gd name="f233" fmla="*/ f174 1 226"/>
              <a:gd name="f234" fmla="*/ f175 1 225"/>
              <a:gd name="f235" fmla="*/ f176 1 226"/>
              <a:gd name="f236" fmla="*/ f177 1 225"/>
              <a:gd name="f237" fmla="*/ f178 1 225"/>
              <a:gd name="f238" fmla="*/ f179 1 225"/>
              <a:gd name="f239" fmla="*/ f180 1 226"/>
              <a:gd name="f240" fmla="*/ f181 1 226"/>
              <a:gd name="f241" fmla="*/ f182 1 225"/>
              <a:gd name="f242" fmla="*/ f183 1 226"/>
              <a:gd name="f243" fmla="*/ f184 1 225"/>
              <a:gd name="f244" fmla="*/ f185 1 225"/>
              <a:gd name="f245" fmla="*/ f186 1 226"/>
              <a:gd name="f246" fmla="*/ f187 1 226"/>
              <a:gd name="f247" fmla="*/ f188 1 226"/>
              <a:gd name="f248" fmla="*/ f189 1 226"/>
              <a:gd name="f249" fmla="*/ f190 1 226"/>
              <a:gd name="f250" fmla="*/ f191 1 226"/>
              <a:gd name="f251" fmla="*/ f192 1 226"/>
              <a:gd name="f252" fmla="*/ f193 1 226"/>
              <a:gd name="f253" fmla="*/ f194 1 226"/>
              <a:gd name="f254" fmla="*/ f195 1 226"/>
              <a:gd name="f255" fmla="*/ f196 1 226"/>
              <a:gd name="f256" fmla="*/ f197 1 226"/>
              <a:gd name="f257" fmla="*/ f198 1 226"/>
              <a:gd name="f258" fmla="*/ f199 1 226"/>
              <a:gd name="f259" fmla="*/ f200 1 226"/>
              <a:gd name="f260" fmla="*/ f201 1 226"/>
              <a:gd name="f261" fmla="*/ f202 1 226"/>
              <a:gd name="f262" fmla="*/ f203 1 226"/>
              <a:gd name="f263" fmla="*/ f204 1 226"/>
              <a:gd name="f264" fmla="*/ 0 1 f145"/>
              <a:gd name="f265" fmla="*/ f139 1 f145"/>
              <a:gd name="f266" fmla="*/ 0 1 f146"/>
              <a:gd name="f267" fmla="*/ f140 1 f146"/>
              <a:gd name="f268" fmla="*/ f206 1 f145"/>
              <a:gd name="f269" fmla="*/ f207 1 f146"/>
              <a:gd name="f270" fmla="*/ f208 1 f145"/>
              <a:gd name="f271" fmla="*/ f209 1 f145"/>
              <a:gd name="f272" fmla="*/ f210 1 f146"/>
              <a:gd name="f273" fmla="*/ f211 1 f145"/>
              <a:gd name="f274" fmla="*/ f212 1 f145"/>
              <a:gd name="f275" fmla="*/ f213 1 f146"/>
              <a:gd name="f276" fmla="*/ f214 1 f145"/>
              <a:gd name="f277" fmla="*/ f215 1 f145"/>
              <a:gd name="f278" fmla="*/ f216 1 f145"/>
              <a:gd name="f279" fmla="*/ f217 1 f145"/>
              <a:gd name="f280" fmla="*/ f218 1 f145"/>
              <a:gd name="f281" fmla="*/ f219 1 f145"/>
              <a:gd name="f282" fmla="*/ f220 1 f145"/>
              <a:gd name="f283" fmla="*/ f221 1 f145"/>
              <a:gd name="f284" fmla="*/ f222 1 f145"/>
              <a:gd name="f285" fmla="*/ f223 1 f145"/>
              <a:gd name="f286" fmla="*/ f224 1 f145"/>
              <a:gd name="f287" fmla="*/ f225 1 f145"/>
              <a:gd name="f288" fmla="*/ f226 1 f145"/>
              <a:gd name="f289" fmla="*/ f227 1 f145"/>
              <a:gd name="f290" fmla="*/ f228 1 f145"/>
              <a:gd name="f291" fmla="*/ f229 1 f145"/>
              <a:gd name="f292" fmla="*/ f230 1 f145"/>
              <a:gd name="f293" fmla="*/ f231 1 f145"/>
              <a:gd name="f294" fmla="*/ f232 1 f145"/>
              <a:gd name="f295" fmla="*/ f233 1 f146"/>
              <a:gd name="f296" fmla="*/ f234 1 f145"/>
              <a:gd name="f297" fmla="*/ f235 1 f146"/>
              <a:gd name="f298" fmla="*/ f236 1 f145"/>
              <a:gd name="f299" fmla="*/ f237 1 f145"/>
              <a:gd name="f300" fmla="*/ f238 1 f145"/>
              <a:gd name="f301" fmla="*/ f239 1 f146"/>
              <a:gd name="f302" fmla="*/ f240 1 f146"/>
              <a:gd name="f303" fmla="*/ f241 1 f145"/>
              <a:gd name="f304" fmla="*/ f242 1 f146"/>
              <a:gd name="f305" fmla="*/ f243 1 f145"/>
              <a:gd name="f306" fmla="*/ f244 1 f145"/>
              <a:gd name="f307" fmla="*/ f245 1 f146"/>
              <a:gd name="f308" fmla="*/ f246 1 f146"/>
              <a:gd name="f309" fmla="*/ f247 1 f146"/>
              <a:gd name="f310" fmla="*/ f248 1 f146"/>
              <a:gd name="f311" fmla="*/ f249 1 f146"/>
              <a:gd name="f312" fmla="*/ f250 1 f146"/>
              <a:gd name="f313" fmla="*/ f251 1 f146"/>
              <a:gd name="f314" fmla="*/ f252 1 f146"/>
              <a:gd name="f315" fmla="*/ f253 1 f146"/>
              <a:gd name="f316" fmla="*/ f254 1 f146"/>
              <a:gd name="f317" fmla="*/ f255 1 f146"/>
              <a:gd name="f318" fmla="*/ f256 1 f146"/>
              <a:gd name="f319" fmla="*/ f257 1 f146"/>
              <a:gd name="f320" fmla="*/ f258 1 f146"/>
              <a:gd name="f321" fmla="*/ f259 1 f146"/>
              <a:gd name="f322" fmla="*/ f260 1 f146"/>
              <a:gd name="f323" fmla="*/ f261 1 f146"/>
              <a:gd name="f324" fmla="*/ f262 1 f146"/>
              <a:gd name="f325" fmla="*/ f263 1 f146"/>
              <a:gd name="f326" fmla="*/ f264 f136 1"/>
              <a:gd name="f327" fmla="*/ f265 f136 1"/>
              <a:gd name="f328" fmla="*/ f267 f137 1"/>
              <a:gd name="f329" fmla="*/ f266 f137 1"/>
              <a:gd name="f330" fmla="*/ f268 f136 1"/>
              <a:gd name="f331" fmla="*/ f269 f137 1"/>
              <a:gd name="f332" fmla="*/ f270 f136 1"/>
              <a:gd name="f333" fmla="*/ f271 f136 1"/>
              <a:gd name="f334" fmla="*/ f272 f137 1"/>
              <a:gd name="f335" fmla="*/ f273 f136 1"/>
              <a:gd name="f336" fmla="*/ f274 f136 1"/>
              <a:gd name="f337" fmla="*/ f275 f137 1"/>
              <a:gd name="f338" fmla="*/ f276 f136 1"/>
              <a:gd name="f339" fmla="*/ f277 f136 1"/>
              <a:gd name="f340" fmla="*/ f278 f136 1"/>
              <a:gd name="f341" fmla="*/ f279 f136 1"/>
              <a:gd name="f342" fmla="*/ f280 f136 1"/>
              <a:gd name="f343" fmla="*/ f281 f136 1"/>
              <a:gd name="f344" fmla="*/ f282 f136 1"/>
              <a:gd name="f345" fmla="*/ f283 f136 1"/>
              <a:gd name="f346" fmla="*/ f284 f136 1"/>
              <a:gd name="f347" fmla="*/ f285 f136 1"/>
              <a:gd name="f348" fmla="*/ f286 f136 1"/>
              <a:gd name="f349" fmla="*/ f287 f136 1"/>
              <a:gd name="f350" fmla="*/ f288 f136 1"/>
              <a:gd name="f351" fmla="*/ f289 f136 1"/>
              <a:gd name="f352" fmla="*/ f290 f136 1"/>
              <a:gd name="f353" fmla="*/ f291 f136 1"/>
              <a:gd name="f354" fmla="*/ f292 f136 1"/>
              <a:gd name="f355" fmla="*/ f293 f136 1"/>
              <a:gd name="f356" fmla="*/ f294 f136 1"/>
              <a:gd name="f357" fmla="*/ f295 f137 1"/>
              <a:gd name="f358" fmla="*/ f296 f136 1"/>
              <a:gd name="f359" fmla="*/ f297 f137 1"/>
              <a:gd name="f360" fmla="*/ f298 f136 1"/>
              <a:gd name="f361" fmla="*/ f299 f136 1"/>
              <a:gd name="f362" fmla="*/ f300 f136 1"/>
              <a:gd name="f363" fmla="*/ f301 f137 1"/>
              <a:gd name="f364" fmla="*/ f302 f137 1"/>
              <a:gd name="f365" fmla="*/ f303 f136 1"/>
              <a:gd name="f366" fmla="*/ f304 f137 1"/>
              <a:gd name="f367" fmla="*/ f305 f136 1"/>
              <a:gd name="f368" fmla="*/ f306 f136 1"/>
              <a:gd name="f369" fmla="*/ f307 f137 1"/>
              <a:gd name="f370" fmla="*/ f308 f137 1"/>
              <a:gd name="f371" fmla="*/ f309 f137 1"/>
              <a:gd name="f372" fmla="*/ f310 f137 1"/>
              <a:gd name="f373" fmla="*/ f311 f137 1"/>
              <a:gd name="f374" fmla="*/ f312 f137 1"/>
              <a:gd name="f375" fmla="*/ f313 f137 1"/>
              <a:gd name="f376" fmla="*/ f314 f137 1"/>
              <a:gd name="f377" fmla="*/ f315 f137 1"/>
              <a:gd name="f378" fmla="*/ f316 f137 1"/>
              <a:gd name="f379" fmla="*/ f317 f137 1"/>
              <a:gd name="f380" fmla="*/ f318 f137 1"/>
              <a:gd name="f381" fmla="*/ f319 f137 1"/>
              <a:gd name="f382" fmla="*/ f320 f137 1"/>
              <a:gd name="f383" fmla="*/ f321 f137 1"/>
              <a:gd name="f384" fmla="*/ f322 f137 1"/>
              <a:gd name="f385" fmla="*/ f323 f137 1"/>
              <a:gd name="f386" fmla="*/ f324 f137 1"/>
              <a:gd name="f387" fmla="*/ f325 f1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30" y="f331"/>
              </a:cxn>
              <a:cxn ang="f205">
                <a:pos x="f332" y="f331"/>
              </a:cxn>
              <a:cxn ang="f205">
                <a:pos x="f333" y="f334"/>
              </a:cxn>
              <a:cxn ang="f205">
                <a:pos x="f335" y="f334"/>
              </a:cxn>
              <a:cxn ang="f205">
                <a:pos x="f336" y="f337"/>
              </a:cxn>
              <a:cxn ang="f205">
                <a:pos x="f338" y="f337"/>
              </a:cxn>
              <a:cxn ang="f205">
                <a:pos x="f339" y="f337"/>
              </a:cxn>
              <a:cxn ang="f205">
                <a:pos x="f340" y="f337"/>
              </a:cxn>
              <a:cxn ang="f205">
                <a:pos x="f341" y="f334"/>
              </a:cxn>
              <a:cxn ang="f205">
                <a:pos x="f342" y="f337"/>
              </a:cxn>
              <a:cxn ang="f205">
                <a:pos x="f343" y="f337"/>
              </a:cxn>
              <a:cxn ang="f205">
                <a:pos x="f344" y="f334"/>
              </a:cxn>
              <a:cxn ang="f205">
                <a:pos x="f345" y="f337"/>
              </a:cxn>
              <a:cxn ang="f205">
                <a:pos x="f346" y="f334"/>
              </a:cxn>
              <a:cxn ang="f205">
                <a:pos x="f347" y="f337"/>
              </a:cxn>
              <a:cxn ang="f205">
                <a:pos x="f348" y="f337"/>
              </a:cxn>
              <a:cxn ang="f205">
                <a:pos x="f349" y="f337"/>
              </a:cxn>
              <a:cxn ang="f205">
                <a:pos x="f350" y="f334"/>
              </a:cxn>
              <a:cxn ang="f205">
                <a:pos x="f351" y="f337"/>
              </a:cxn>
              <a:cxn ang="f205">
                <a:pos x="f352" y="f337"/>
              </a:cxn>
              <a:cxn ang="f205">
                <a:pos x="f353" y="f337"/>
              </a:cxn>
              <a:cxn ang="f205">
                <a:pos x="f354" y="f337"/>
              </a:cxn>
              <a:cxn ang="f205">
                <a:pos x="f355" y="f331"/>
              </a:cxn>
              <a:cxn ang="f205">
                <a:pos x="f356" y="f357"/>
              </a:cxn>
              <a:cxn ang="f205">
                <a:pos x="f358" y="f359"/>
              </a:cxn>
              <a:cxn ang="f205">
                <a:pos x="f360" y="f359"/>
              </a:cxn>
              <a:cxn ang="f205">
                <a:pos x="f361" y="f359"/>
              </a:cxn>
              <a:cxn ang="f205">
                <a:pos x="f362" y="f334"/>
              </a:cxn>
              <a:cxn ang="f205">
                <a:pos x="f362" y="f363"/>
              </a:cxn>
              <a:cxn ang="f205">
                <a:pos x="f362" y="f364"/>
              </a:cxn>
              <a:cxn ang="f205">
                <a:pos x="f365" y="f366"/>
              </a:cxn>
              <a:cxn ang="f205">
                <a:pos x="f330" y="f364"/>
              </a:cxn>
              <a:cxn ang="f205">
                <a:pos x="f367" y="f363"/>
              </a:cxn>
              <a:cxn ang="f205">
                <a:pos x="f368" y="f369"/>
              </a:cxn>
              <a:cxn ang="f205">
                <a:pos x="f368" y="f370"/>
              </a:cxn>
              <a:cxn ang="f205">
                <a:pos x="f368" y="f371"/>
              </a:cxn>
              <a:cxn ang="f205">
                <a:pos x="f368" y="f372"/>
              </a:cxn>
              <a:cxn ang="f205">
                <a:pos x="f368" y="f373"/>
              </a:cxn>
              <a:cxn ang="f205">
                <a:pos x="f368" y="f374"/>
              </a:cxn>
              <a:cxn ang="f205">
                <a:pos x="f368" y="f375"/>
              </a:cxn>
              <a:cxn ang="f205">
                <a:pos x="f368" y="f376"/>
              </a:cxn>
              <a:cxn ang="f205">
                <a:pos x="f368" y="f377"/>
              </a:cxn>
              <a:cxn ang="f205">
                <a:pos x="f368" y="f378"/>
              </a:cxn>
              <a:cxn ang="f205">
                <a:pos x="f368" y="f379"/>
              </a:cxn>
              <a:cxn ang="f205">
                <a:pos x="f368" y="f380"/>
              </a:cxn>
              <a:cxn ang="f205">
                <a:pos x="f368" y="f381"/>
              </a:cxn>
              <a:cxn ang="f205">
                <a:pos x="f368" y="f382"/>
              </a:cxn>
              <a:cxn ang="f205">
                <a:pos x="f368" y="f383"/>
              </a:cxn>
              <a:cxn ang="f205">
                <a:pos x="f368" y="f384"/>
              </a:cxn>
              <a:cxn ang="f205">
                <a:pos x="f368" y="f385"/>
              </a:cxn>
              <a:cxn ang="f205">
                <a:pos x="f368" y="f386"/>
              </a:cxn>
              <a:cxn ang="f205">
                <a:pos x="f367" y="f387"/>
              </a:cxn>
              <a:cxn ang="f205">
                <a:pos x="f330" y="f331"/>
              </a:cxn>
            </a:cxnLst>
            <a:rect l="f326" t="f329" r="f327" b="f328"/>
            <a:pathLst>
              <a:path w="225" h="226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19"/>
                  <a:pt x="f21" y="f17"/>
                </a:cubicBezTo>
                <a:cubicBezTo>
                  <a:pt x="f22" y="f15"/>
                  <a:pt x="f23" y="f15"/>
                  <a:pt x="f24" y="f25"/>
                </a:cubicBezTo>
                <a:cubicBezTo>
                  <a:pt x="f26" y="f19"/>
                  <a:pt x="f27" y="f19"/>
                  <a:pt x="f28" y="f25"/>
                </a:cubicBezTo>
                <a:cubicBezTo>
                  <a:pt x="f29" y="f15"/>
                  <a:pt x="f30" y="f25"/>
                  <a:pt x="f31" y="f25"/>
                </a:cubicBezTo>
                <a:cubicBezTo>
                  <a:pt x="f32" y="f25"/>
                  <a:pt x="f33" y="f25"/>
                  <a:pt x="f34" y="f25"/>
                </a:cubicBezTo>
                <a:cubicBezTo>
                  <a:pt x="f35" y="f17"/>
                  <a:pt x="f36" y="f17"/>
                  <a:pt x="f37" y="f17"/>
                </a:cubicBezTo>
                <a:cubicBezTo>
                  <a:pt x="f38" y="f17"/>
                  <a:pt x="f39" y="f40"/>
                  <a:pt x="f41" y="f25"/>
                </a:cubicBezTo>
                <a:cubicBezTo>
                  <a:pt x="f42" y="f43"/>
                  <a:pt x="f44" y="f43"/>
                  <a:pt x="f45" y="f25"/>
                </a:cubicBezTo>
                <a:cubicBezTo>
                  <a:pt x="f46" y="f40"/>
                  <a:pt x="f47" y="f17"/>
                  <a:pt x="f48" y="f17"/>
                </a:cubicBezTo>
                <a:cubicBezTo>
                  <a:pt x="f49" y="f17"/>
                  <a:pt x="f50" y="f15"/>
                  <a:pt x="f51" y="f25"/>
                </a:cubicBezTo>
                <a:cubicBezTo>
                  <a:pt x="f52" y="f19"/>
                  <a:pt x="f53" y="f40"/>
                  <a:pt x="f54" y="f17"/>
                </a:cubicBezTo>
                <a:cubicBezTo>
                  <a:pt x="f55" y="f15"/>
                  <a:pt x="f56" y="f15"/>
                  <a:pt x="f57" y="f25"/>
                </a:cubicBezTo>
                <a:cubicBezTo>
                  <a:pt x="f58" y="f19"/>
                  <a:pt x="f59" y="f19"/>
                  <a:pt x="f60" y="f25"/>
                </a:cubicBezTo>
                <a:cubicBezTo>
                  <a:pt x="f61" y="f15"/>
                  <a:pt x="f62" y="f25"/>
                  <a:pt x="f63" y="f25"/>
                </a:cubicBezTo>
                <a:cubicBezTo>
                  <a:pt x="f64" y="f25"/>
                  <a:pt x="f65" y="f40"/>
                  <a:pt x="f66" y="f17"/>
                </a:cubicBezTo>
                <a:cubicBezTo>
                  <a:pt x="f67" y="f43"/>
                  <a:pt x="f68" y="f43"/>
                  <a:pt x="f69" y="f25"/>
                </a:cubicBezTo>
                <a:cubicBezTo>
                  <a:pt x="f70" y="f40"/>
                  <a:pt x="f71" y="f40"/>
                  <a:pt x="f72" y="f25"/>
                </a:cubicBezTo>
                <a:cubicBezTo>
                  <a:pt x="f73" y="f43"/>
                  <a:pt x="f74" y="f43"/>
                  <a:pt x="f75" y="f25"/>
                </a:cubicBezTo>
                <a:cubicBezTo>
                  <a:pt x="f76" y="f40"/>
                  <a:pt x="f40" y="f25"/>
                  <a:pt x="f15" y="f25"/>
                </a:cubicBezTo>
                <a:cubicBezTo>
                  <a:pt x="f43" y="f17"/>
                  <a:pt x="f77" y="f15"/>
                  <a:pt x="f78" y="f9"/>
                </a:cubicBezTo>
                <a:cubicBezTo>
                  <a:pt x="f79" y="f43"/>
                  <a:pt x="f6" y="f77"/>
                  <a:pt x="f6" y="f78"/>
                </a:cubicBezTo>
                <a:cubicBezTo>
                  <a:pt x="f80" y="f79"/>
                  <a:pt x="f79" y="f80"/>
                  <a:pt x="f81" y="f6"/>
                </a:cubicBezTo>
                <a:cubicBezTo>
                  <a:pt x="f82" y="f7"/>
                  <a:pt x="f9" y="f6"/>
                  <a:pt x="f17" y="f6"/>
                </a:cubicBezTo>
                <a:cubicBezTo>
                  <a:pt x="f83" y="f6"/>
                  <a:pt x="f32" y="f6"/>
                  <a:pt x="f84" y="f6"/>
                </a:cubicBezTo>
                <a:cubicBezTo>
                  <a:pt x="f5" y="f6"/>
                  <a:pt x="f5" y="f6"/>
                  <a:pt x="f5" y="f17"/>
                </a:cubicBezTo>
                <a:cubicBezTo>
                  <a:pt x="f5" y="f85"/>
                  <a:pt x="f5" y="f32"/>
                  <a:pt x="f5" y="f86"/>
                </a:cubicBezTo>
                <a:cubicBezTo>
                  <a:pt x="f5" y="f8"/>
                  <a:pt x="f5" y="f87"/>
                  <a:pt x="f5" y="f88"/>
                </a:cubicBezTo>
                <a:cubicBezTo>
                  <a:pt x="f89" y="f90"/>
                  <a:pt x="f90" y="f89"/>
                  <a:pt x="f91" y="f89"/>
                </a:cubicBezTo>
                <a:cubicBezTo>
                  <a:pt x="f92" y="f5"/>
                  <a:pt x="f93" y="f90"/>
                  <a:pt x="f8" y="f88"/>
                </a:cubicBezTo>
                <a:cubicBezTo>
                  <a:pt x="f84" y="f92"/>
                  <a:pt x="f86" y="f8"/>
                  <a:pt x="f94" y="f86"/>
                </a:cubicBezTo>
                <a:cubicBezTo>
                  <a:pt x="f94" y="f95"/>
                  <a:pt x="f94" y="f96"/>
                  <a:pt x="f86" y="f10"/>
                </a:cubicBezTo>
                <a:cubicBezTo>
                  <a:pt x="f8" y="f97"/>
                  <a:pt x="f8" y="f98"/>
                  <a:pt x="f86" y="f99"/>
                </a:cubicBezTo>
                <a:cubicBezTo>
                  <a:pt x="f94" y="f100"/>
                  <a:pt x="f94" y="f13"/>
                  <a:pt x="f86" y="f14"/>
                </a:cubicBezTo>
                <a:cubicBezTo>
                  <a:pt x="f8" y="f18"/>
                  <a:pt x="f8" y="f101"/>
                  <a:pt x="f86" y="f102"/>
                </a:cubicBezTo>
                <a:cubicBezTo>
                  <a:pt x="f94" y="f103"/>
                  <a:pt x="f94" y="f23"/>
                  <a:pt x="f86" y="f104"/>
                </a:cubicBezTo>
                <a:cubicBezTo>
                  <a:pt x="f8" y="f26"/>
                  <a:pt x="f93" y="f105"/>
                  <a:pt x="f86" y="f106"/>
                </a:cubicBezTo>
                <a:cubicBezTo>
                  <a:pt x="f107" y="f108"/>
                  <a:pt x="f95" y="f30"/>
                  <a:pt x="f86" y="f109"/>
                </a:cubicBezTo>
                <a:cubicBezTo>
                  <a:pt x="f110" y="f111"/>
                  <a:pt x="f86" y="f112"/>
                  <a:pt x="f86" y="f113"/>
                </a:cubicBezTo>
                <a:cubicBezTo>
                  <a:pt x="f86" y="f114"/>
                  <a:pt x="f86" y="f36"/>
                  <a:pt x="f86" y="f115"/>
                </a:cubicBezTo>
                <a:cubicBezTo>
                  <a:pt x="f86" y="f38"/>
                  <a:pt x="f110" y="f39"/>
                  <a:pt x="f86" y="f116"/>
                </a:cubicBezTo>
                <a:cubicBezTo>
                  <a:pt x="f95" y="f117"/>
                  <a:pt x="f107" y="f118"/>
                  <a:pt x="f86" y="f119"/>
                </a:cubicBezTo>
                <a:cubicBezTo>
                  <a:pt x="f110" y="f46"/>
                  <a:pt x="f86" y="f47"/>
                  <a:pt x="f86" y="f120"/>
                </a:cubicBezTo>
                <a:cubicBezTo>
                  <a:pt x="f86" y="f121"/>
                  <a:pt x="f86" y="f122"/>
                  <a:pt x="f86" y="f123"/>
                </a:cubicBezTo>
                <a:cubicBezTo>
                  <a:pt x="f86" y="f124"/>
                  <a:pt x="f86" y="f125"/>
                  <a:pt x="f86" y="f126"/>
                </a:cubicBezTo>
                <a:cubicBezTo>
                  <a:pt x="f86" y="f127"/>
                  <a:pt x="f94" y="f56"/>
                  <a:pt x="f86" y="f128"/>
                </a:cubicBezTo>
                <a:cubicBezTo>
                  <a:pt x="f8" y="f58"/>
                  <a:pt x="f8" y="f129"/>
                  <a:pt x="f86" y="f130"/>
                </a:cubicBezTo>
                <a:cubicBezTo>
                  <a:pt x="f94" y="f61"/>
                  <a:pt x="f94" y="f62"/>
                  <a:pt x="f86" y="f131"/>
                </a:cubicBezTo>
                <a:cubicBezTo>
                  <a:pt x="f8" y="f64"/>
                  <a:pt x="f93" y="f65"/>
                  <a:pt x="f86" y="f2"/>
                </a:cubicBezTo>
                <a:cubicBezTo>
                  <a:pt x="f94" y="f132"/>
                  <a:pt x="f95" y="f133"/>
                  <a:pt x="f94" y="f68"/>
                </a:cubicBezTo>
                <a:cubicBezTo>
                  <a:pt x="f92" y="f71"/>
                  <a:pt x="f84" y="f134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F85671E9-980B-4A3C-A2C7-24DA54F0BB12}"/>
              </a:ext>
            </a:extLst>
          </p:cNvPr>
          <p:cNvSpPr/>
          <p:nvPr/>
        </p:nvSpPr>
        <p:spPr>
          <a:xfrm>
            <a:off x="5518147" y="1219196"/>
            <a:ext cx="358773" cy="5572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"/>
              <a:gd name="f7" fmla="val 160"/>
              <a:gd name="f8" fmla="val 81"/>
              <a:gd name="f9" fmla="val 101"/>
              <a:gd name="f10" fmla="val 122"/>
              <a:gd name="f11" fmla="val 143"/>
              <a:gd name="f12" fmla="val 154"/>
              <a:gd name="f13" fmla="val 98"/>
              <a:gd name="f14" fmla="val 87"/>
              <a:gd name="f15" fmla="val 64"/>
              <a:gd name="f16" fmla="val 40"/>
              <a:gd name="f17" fmla="val 17"/>
              <a:gd name="f18" fmla="val 5"/>
              <a:gd name="f19" fmla="val 59"/>
              <a:gd name="f20" fmla="val 16"/>
              <a:gd name="f21" fmla="val 63"/>
              <a:gd name="f22" fmla="val 86"/>
              <a:gd name="f23" fmla="val 38"/>
              <a:gd name="f24" fmla="val 94"/>
              <a:gd name="f25" fmla="val 80"/>
              <a:gd name="f26" fmla="val 39"/>
              <a:gd name="f27" fmla="val 19"/>
              <a:gd name="f28" fmla="val 12"/>
              <a:gd name="f29" fmla="val 92"/>
              <a:gd name="f30" fmla="val 9"/>
              <a:gd name="f31" fmla="val 85"/>
              <a:gd name="f32" fmla="val 10"/>
              <a:gd name="f33" fmla="val 41"/>
              <a:gd name="f34" fmla="val 18"/>
              <a:gd name="f35" fmla="val 100"/>
              <a:gd name="f36" fmla="val 141"/>
              <a:gd name="f37" fmla="val 148"/>
              <a:gd name="f38" fmla="val 150"/>
              <a:gd name="f39" fmla="val 140"/>
              <a:gd name="f40" fmla="val 120"/>
              <a:gd name="f41" fmla="+- 0 0 -90"/>
              <a:gd name="f42" fmla="*/ f3 1 103"/>
              <a:gd name="f43" fmla="*/ f4 1 160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103"/>
              <a:gd name="f52" fmla="*/ f48 1 160"/>
              <a:gd name="f53" fmla="*/ 103 f49 1"/>
              <a:gd name="f54" fmla="*/ 81 f48 1"/>
              <a:gd name="f55" fmla="*/ 143 f48 1"/>
              <a:gd name="f56" fmla="*/ 87 f49 1"/>
              <a:gd name="f57" fmla="*/ 160 f48 1"/>
              <a:gd name="f58" fmla="*/ 17 f49 1"/>
              <a:gd name="f59" fmla="*/ 0 f49 1"/>
              <a:gd name="f60" fmla="*/ 16 f48 1"/>
              <a:gd name="f61" fmla="*/ 0 f48 1"/>
              <a:gd name="f62" fmla="*/ 86 f49 1"/>
              <a:gd name="f63" fmla="*/ 17 f48 1"/>
              <a:gd name="f64" fmla="*/ 94 f49 1"/>
              <a:gd name="f65" fmla="*/ 80 f48 1"/>
              <a:gd name="f66" fmla="*/ 19 f48 1"/>
              <a:gd name="f67" fmla="*/ 85 f49 1"/>
              <a:gd name="f68" fmla="*/ 10 f48 1"/>
              <a:gd name="f69" fmla="*/ 18 f49 1"/>
              <a:gd name="f70" fmla="*/ 9 f49 1"/>
              <a:gd name="f71" fmla="*/ 18 f48 1"/>
              <a:gd name="f72" fmla="*/ 141 f48 1"/>
              <a:gd name="f73" fmla="*/ 19 f49 1"/>
              <a:gd name="f74" fmla="*/ 150 f48 1"/>
              <a:gd name="f75" fmla="*/ 140 f48 1"/>
              <a:gd name="f76" fmla="+- f50 0 f1"/>
              <a:gd name="f77" fmla="*/ f53 1 103"/>
              <a:gd name="f78" fmla="*/ f54 1 160"/>
              <a:gd name="f79" fmla="*/ f55 1 160"/>
              <a:gd name="f80" fmla="*/ f56 1 103"/>
              <a:gd name="f81" fmla="*/ f57 1 160"/>
              <a:gd name="f82" fmla="*/ f58 1 103"/>
              <a:gd name="f83" fmla="*/ f59 1 103"/>
              <a:gd name="f84" fmla="*/ f60 1 160"/>
              <a:gd name="f85" fmla="*/ f61 1 160"/>
              <a:gd name="f86" fmla="*/ f62 1 103"/>
              <a:gd name="f87" fmla="*/ f63 1 160"/>
              <a:gd name="f88" fmla="*/ f64 1 103"/>
              <a:gd name="f89" fmla="*/ f65 1 160"/>
              <a:gd name="f90" fmla="*/ f66 1 160"/>
              <a:gd name="f91" fmla="*/ f67 1 103"/>
              <a:gd name="f92" fmla="*/ f68 1 160"/>
              <a:gd name="f93" fmla="*/ f69 1 103"/>
              <a:gd name="f94" fmla="*/ f70 1 103"/>
              <a:gd name="f95" fmla="*/ f71 1 160"/>
              <a:gd name="f96" fmla="*/ f72 1 160"/>
              <a:gd name="f97" fmla="*/ f73 1 103"/>
              <a:gd name="f98" fmla="*/ f74 1 160"/>
              <a:gd name="f99" fmla="*/ f75 1 160"/>
              <a:gd name="f100" fmla="*/ 0 1 f51"/>
              <a:gd name="f101" fmla="*/ f45 1 f51"/>
              <a:gd name="f102" fmla="*/ 0 1 f52"/>
              <a:gd name="f103" fmla="*/ f46 1 f52"/>
              <a:gd name="f104" fmla="*/ f77 1 f51"/>
              <a:gd name="f105" fmla="*/ f78 1 f52"/>
              <a:gd name="f106" fmla="*/ f79 1 f52"/>
              <a:gd name="f107" fmla="*/ f80 1 f51"/>
              <a:gd name="f108" fmla="*/ f81 1 f52"/>
              <a:gd name="f109" fmla="*/ f82 1 f51"/>
              <a:gd name="f110" fmla="*/ f83 1 f51"/>
              <a:gd name="f111" fmla="*/ f84 1 f52"/>
              <a:gd name="f112" fmla="*/ f85 1 f52"/>
              <a:gd name="f113" fmla="*/ f86 1 f51"/>
              <a:gd name="f114" fmla="*/ f87 1 f52"/>
              <a:gd name="f115" fmla="*/ f88 1 f51"/>
              <a:gd name="f116" fmla="*/ f89 1 f52"/>
              <a:gd name="f117" fmla="*/ f90 1 f52"/>
              <a:gd name="f118" fmla="*/ f91 1 f51"/>
              <a:gd name="f119" fmla="*/ f92 1 f52"/>
              <a:gd name="f120" fmla="*/ f93 1 f51"/>
              <a:gd name="f121" fmla="*/ f94 1 f51"/>
              <a:gd name="f122" fmla="*/ f95 1 f52"/>
              <a:gd name="f123" fmla="*/ f96 1 f52"/>
              <a:gd name="f124" fmla="*/ f97 1 f51"/>
              <a:gd name="f125" fmla="*/ f98 1 f52"/>
              <a:gd name="f126" fmla="*/ f99 1 f52"/>
              <a:gd name="f127" fmla="*/ f100 f42 1"/>
              <a:gd name="f128" fmla="*/ f101 f42 1"/>
              <a:gd name="f129" fmla="*/ f103 f43 1"/>
              <a:gd name="f130" fmla="*/ f102 f43 1"/>
              <a:gd name="f131" fmla="*/ f104 f42 1"/>
              <a:gd name="f132" fmla="*/ f105 f43 1"/>
              <a:gd name="f133" fmla="*/ f106 f43 1"/>
              <a:gd name="f134" fmla="*/ f107 f42 1"/>
              <a:gd name="f135" fmla="*/ f108 f43 1"/>
              <a:gd name="f136" fmla="*/ f109 f42 1"/>
              <a:gd name="f137" fmla="*/ f110 f42 1"/>
              <a:gd name="f138" fmla="*/ f111 f43 1"/>
              <a:gd name="f139" fmla="*/ f112 f43 1"/>
              <a:gd name="f140" fmla="*/ f113 f42 1"/>
              <a:gd name="f141" fmla="*/ f114 f43 1"/>
              <a:gd name="f142" fmla="*/ f115 f42 1"/>
              <a:gd name="f143" fmla="*/ f116 f43 1"/>
              <a:gd name="f144" fmla="*/ f117 f43 1"/>
              <a:gd name="f145" fmla="*/ f118 f42 1"/>
              <a:gd name="f146" fmla="*/ f119 f43 1"/>
              <a:gd name="f147" fmla="*/ f120 f42 1"/>
              <a:gd name="f148" fmla="*/ f121 f42 1"/>
              <a:gd name="f149" fmla="*/ f122 f43 1"/>
              <a:gd name="f150" fmla="*/ f123 f43 1"/>
              <a:gd name="f151" fmla="*/ f124 f42 1"/>
              <a:gd name="f152" fmla="*/ f125 f43 1"/>
              <a:gd name="f153" fmla="*/ f126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31" y="f132"/>
              </a:cxn>
              <a:cxn ang="f76">
                <a:pos x="f131" y="f133"/>
              </a:cxn>
              <a:cxn ang="f76">
                <a:pos x="f134" y="f135"/>
              </a:cxn>
              <a:cxn ang="f76">
                <a:pos x="f136" y="f135"/>
              </a:cxn>
              <a:cxn ang="f76">
                <a:pos x="f137" y="f133"/>
              </a:cxn>
              <a:cxn ang="f76">
                <a:pos x="f137" y="f138"/>
              </a:cxn>
              <a:cxn ang="f76">
                <a:pos x="f136" y="f139"/>
              </a:cxn>
              <a:cxn ang="f76">
                <a:pos x="f140" y="f139"/>
              </a:cxn>
              <a:cxn ang="f76">
                <a:pos x="f131" y="f141"/>
              </a:cxn>
              <a:cxn ang="f76">
                <a:pos x="f131" y="f132"/>
              </a:cxn>
              <a:cxn ang="f76">
                <a:pos x="f142" y="f143"/>
              </a:cxn>
              <a:cxn ang="f76">
                <a:pos x="f142" y="f144"/>
              </a:cxn>
              <a:cxn ang="f76">
                <a:pos x="f145" y="f146"/>
              </a:cxn>
              <a:cxn ang="f76">
                <a:pos x="f147" y="f146"/>
              </a:cxn>
              <a:cxn ang="f76">
                <a:pos x="f148" y="f149"/>
              </a:cxn>
              <a:cxn ang="f76">
                <a:pos x="f148" y="f150"/>
              </a:cxn>
              <a:cxn ang="f76">
                <a:pos x="f151" y="f152"/>
              </a:cxn>
              <a:cxn ang="f76">
                <a:pos x="f145" y="f152"/>
              </a:cxn>
              <a:cxn ang="f76">
                <a:pos x="f142" y="f153"/>
              </a:cxn>
              <a:cxn ang="f76">
                <a:pos x="f142" y="f143"/>
              </a:cxn>
            </a:cxnLst>
            <a:rect l="f127" t="f130" r="f128" b="f129"/>
            <a:pathLst>
              <a:path w="103" h="160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13" y="f7"/>
                  <a:pt x="f14" y="f7"/>
                </a:cubicBezTo>
                <a:cubicBezTo>
                  <a:pt x="f15" y="f7"/>
                  <a:pt x="f16" y="f7"/>
                  <a:pt x="f17" y="f7"/>
                </a:cubicBezTo>
                <a:cubicBezTo>
                  <a:pt x="f18" y="f7"/>
                  <a:pt x="f5" y="f12"/>
                  <a:pt x="f5" y="f11"/>
                </a:cubicBezTo>
                <a:cubicBezTo>
                  <a:pt x="f5" y="f9"/>
                  <a:pt x="f5" y="f19"/>
                  <a:pt x="f5" y="f20"/>
                </a:cubicBezTo>
                <a:cubicBezTo>
                  <a:pt x="f5" y="f18"/>
                  <a:pt x="f18" y="f5"/>
                  <a:pt x="f17" y="f5"/>
                </a:cubicBezTo>
                <a:cubicBezTo>
                  <a:pt x="f16" y="f5"/>
                  <a:pt x="f21" y="f5"/>
                  <a:pt x="f22" y="f5"/>
                </a:cubicBezTo>
                <a:cubicBezTo>
                  <a:pt x="f13" y="f5"/>
                  <a:pt x="f6" y="f18"/>
                  <a:pt x="f6" y="f17"/>
                </a:cubicBezTo>
                <a:cubicBezTo>
                  <a:pt x="f6" y="f23"/>
                  <a:pt x="f6" y="f19"/>
                  <a:pt x="f6" y="f8"/>
                </a:cubicBezTo>
                <a:close/>
                <a:moveTo>
                  <a:pt x="f24" y="f25"/>
                </a:moveTo>
                <a:cubicBezTo>
                  <a:pt x="f24" y="f19"/>
                  <a:pt x="f24" y="f26"/>
                  <a:pt x="f24" y="f27"/>
                </a:cubicBezTo>
                <a:cubicBezTo>
                  <a:pt x="f24" y="f28"/>
                  <a:pt x="f29" y="f30"/>
                  <a:pt x="f31" y="f32"/>
                </a:cubicBezTo>
                <a:cubicBezTo>
                  <a:pt x="f21" y="f32"/>
                  <a:pt x="f33" y="f32"/>
                  <a:pt x="f34" y="f32"/>
                </a:cubicBezTo>
                <a:cubicBezTo>
                  <a:pt x="f28" y="f30"/>
                  <a:pt x="f30" y="f28"/>
                  <a:pt x="f30" y="f34"/>
                </a:cubicBezTo>
                <a:cubicBezTo>
                  <a:pt x="f32" y="f19"/>
                  <a:pt x="f32" y="f35"/>
                  <a:pt x="f30" y="f36"/>
                </a:cubicBezTo>
                <a:cubicBezTo>
                  <a:pt x="f30" y="f37"/>
                  <a:pt x="f28" y="f38"/>
                  <a:pt x="f27" y="f38"/>
                </a:cubicBezTo>
                <a:cubicBezTo>
                  <a:pt x="f33" y="f38"/>
                  <a:pt x="f21" y="f38"/>
                  <a:pt x="f31" y="f38"/>
                </a:cubicBezTo>
                <a:cubicBezTo>
                  <a:pt x="f29" y="f38"/>
                  <a:pt x="f24" y="f37"/>
                  <a:pt x="f24" y="f39"/>
                </a:cubicBezTo>
                <a:cubicBezTo>
                  <a:pt x="f24" y="f40"/>
                  <a:pt x="f24" y="f35"/>
                  <a:pt x="f24" y="f2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03EFD4F1-5063-491F-91EA-1191313B3272}"/>
              </a:ext>
            </a:extLst>
          </p:cNvPr>
          <p:cNvSpPr/>
          <p:nvPr/>
        </p:nvSpPr>
        <p:spPr>
          <a:xfrm>
            <a:off x="5451479" y="3067053"/>
            <a:ext cx="425452" cy="400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"/>
              <a:gd name="f7" fmla="val 115"/>
              <a:gd name="f8" fmla="val 28"/>
              <a:gd name="f9" fmla="val 99"/>
              <a:gd name="f10" fmla="val 27"/>
              <a:gd name="f11" fmla="val 3"/>
              <a:gd name="f12" fmla="val 96"/>
              <a:gd name="f13" fmla="val 93"/>
              <a:gd name="f14" fmla="val 69"/>
              <a:gd name="f15" fmla="val 53"/>
              <a:gd name="f16" fmla="val 37"/>
              <a:gd name="f17" fmla="val 21"/>
              <a:gd name="f18" fmla="val 7"/>
              <a:gd name="f19" fmla="val 22"/>
              <a:gd name="f20" fmla="val 48"/>
              <a:gd name="f21" fmla="val 75"/>
              <a:gd name="f22" fmla="val 101"/>
              <a:gd name="f23" fmla="val 40"/>
              <a:gd name="f24" fmla="val 59"/>
              <a:gd name="f25" fmla="val 77"/>
              <a:gd name="f26" fmla="val 91"/>
              <a:gd name="f27" fmla="val 98"/>
              <a:gd name="f28" fmla="val 102"/>
              <a:gd name="f29" fmla="val 97"/>
              <a:gd name="f30" fmla="val 92"/>
              <a:gd name="f31" fmla="val 88"/>
              <a:gd name="f32" fmla="val 71"/>
              <a:gd name="f33" fmla="val 55"/>
              <a:gd name="f34" fmla="val 100"/>
              <a:gd name="f35" fmla="val 109"/>
              <a:gd name="f36" fmla="val 31"/>
              <a:gd name="f37" fmla="val 29"/>
              <a:gd name="f38" fmla="val 113"/>
              <a:gd name="f39" fmla="val 38"/>
              <a:gd name="f40" fmla="val 58"/>
              <a:gd name="f41" fmla="val 84"/>
              <a:gd name="f42" fmla="val 79"/>
              <a:gd name="f43" fmla="val 89"/>
              <a:gd name="f44" fmla="val 110"/>
              <a:gd name="f45" fmla="val 86"/>
              <a:gd name="f46" fmla="val 76"/>
              <a:gd name="f47" fmla="val 12"/>
              <a:gd name="f48" fmla="val 9"/>
              <a:gd name="f49" fmla="val 74"/>
              <a:gd name="f50" fmla="val 13"/>
              <a:gd name="f51" fmla="val 10"/>
              <a:gd name="f52" fmla="val 39"/>
              <a:gd name="f53" fmla="val 56"/>
              <a:gd name="f54" fmla="val 73"/>
              <a:gd name="f55" fmla="val 87"/>
              <a:gd name="f56" fmla="val 11"/>
              <a:gd name="f57" fmla="val 25"/>
              <a:gd name="f58" fmla="val 33"/>
              <a:gd name="f59" fmla="+- 0 0 -90"/>
              <a:gd name="f60" fmla="*/ f3 1 122"/>
              <a:gd name="f61" fmla="*/ f4 1 115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122"/>
              <a:gd name="f70" fmla="*/ f66 1 115"/>
              <a:gd name="f71" fmla="*/ 28 f67 1"/>
              <a:gd name="f72" fmla="*/ 99 f66 1"/>
              <a:gd name="f73" fmla="*/ 27 f67 1"/>
              <a:gd name="f74" fmla="*/ 0 f67 1"/>
              <a:gd name="f75" fmla="*/ 69 f66 1"/>
              <a:gd name="f76" fmla="*/ 21 f66 1"/>
              <a:gd name="f77" fmla="*/ 22 f67 1"/>
              <a:gd name="f78" fmla="*/ 0 f66 1"/>
              <a:gd name="f79" fmla="*/ 101 f67 1"/>
              <a:gd name="f80" fmla="*/ 122 f67 1"/>
              <a:gd name="f81" fmla="*/ 77 f66 1"/>
              <a:gd name="f82" fmla="*/ 102 f67 1"/>
              <a:gd name="f83" fmla="*/ 98 f66 1"/>
              <a:gd name="f84" fmla="*/ 88 f67 1"/>
              <a:gd name="f85" fmla="*/ 40 f67 1"/>
              <a:gd name="f86" fmla="*/ 109 f66 1"/>
              <a:gd name="f87" fmla="*/ 102 f66 1"/>
              <a:gd name="f88" fmla="*/ 38 f67 1"/>
              <a:gd name="f89" fmla="*/ 101 f66 1"/>
              <a:gd name="f90" fmla="*/ 100 f67 1"/>
              <a:gd name="f91" fmla="*/ 89 f66 1"/>
              <a:gd name="f92" fmla="*/ 113 f67 1"/>
              <a:gd name="f93" fmla="*/ 76 f66 1"/>
              <a:gd name="f94" fmla="*/ 22 f66 1"/>
              <a:gd name="f95" fmla="*/ 9 f66 1"/>
              <a:gd name="f96" fmla="*/ 10 f67 1"/>
              <a:gd name="f97" fmla="*/ 73 f66 1"/>
              <a:gd name="f98" fmla="*/ 25 f67 1"/>
              <a:gd name="f99" fmla="+- f68 0 f1"/>
              <a:gd name="f100" fmla="*/ f71 1 122"/>
              <a:gd name="f101" fmla="*/ f72 1 115"/>
              <a:gd name="f102" fmla="*/ f73 1 122"/>
              <a:gd name="f103" fmla="*/ f74 1 122"/>
              <a:gd name="f104" fmla="*/ f75 1 115"/>
              <a:gd name="f105" fmla="*/ f76 1 115"/>
              <a:gd name="f106" fmla="*/ f77 1 122"/>
              <a:gd name="f107" fmla="*/ f78 1 115"/>
              <a:gd name="f108" fmla="*/ f79 1 122"/>
              <a:gd name="f109" fmla="*/ f80 1 122"/>
              <a:gd name="f110" fmla="*/ f81 1 115"/>
              <a:gd name="f111" fmla="*/ f82 1 122"/>
              <a:gd name="f112" fmla="*/ f83 1 115"/>
              <a:gd name="f113" fmla="*/ f84 1 122"/>
              <a:gd name="f114" fmla="*/ f85 1 122"/>
              <a:gd name="f115" fmla="*/ f86 1 115"/>
              <a:gd name="f116" fmla="*/ f87 1 115"/>
              <a:gd name="f117" fmla="*/ f88 1 122"/>
              <a:gd name="f118" fmla="*/ f89 1 115"/>
              <a:gd name="f119" fmla="*/ f90 1 122"/>
              <a:gd name="f120" fmla="*/ f91 1 115"/>
              <a:gd name="f121" fmla="*/ f92 1 122"/>
              <a:gd name="f122" fmla="*/ f93 1 115"/>
              <a:gd name="f123" fmla="*/ f94 1 115"/>
              <a:gd name="f124" fmla="*/ f95 1 115"/>
              <a:gd name="f125" fmla="*/ f96 1 122"/>
              <a:gd name="f126" fmla="*/ f97 1 115"/>
              <a:gd name="f127" fmla="*/ f98 1 122"/>
              <a:gd name="f128" fmla="*/ 0 1 f69"/>
              <a:gd name="f129" fmla="*/ f63 1 f69"/>
              <a:gd name="f130" fmla="*/ 0 1 f70"/>
              <a:gd name="f131" fmla="*/ f64 1 f70"/>
              <a:gd name="f132" fmla="*/ f100 1 f69"/>
              <a:gd name="f133" fmla="*/ f101 1 f70"/>
              <a:gd name="f134" fmla="*/ f102 1 f69"/>
              <a:gd name="f135" fmla="*/ f103 1 f69"/>
              <a:gd name="f136" fmla="*/ f104 1 f70"/>
              <a:gd name="f137" fmla="*/ f105 1 f70"/>
              <a:gd name="f138" fmla="*/ f106 1 f69"/>
              <a:gd name="f139" fmla="*/ f107 1 f70"/>
              <a:gd name="f140" fmla="*/ f108 1 f69"/>
              <a:gd name="f141" fmla="*/ f109 1 f69"/>
              <a:gd name="f142" fmla="*/ f110 1 f70"/>
              <a:gd name="f143" fmla="*/ f111 1 f69"/>
              <a:gd name="f144" fmla="*/ f112 1 f70"/>
              <a:gd name="f145" fmla="*/ f113 1 f69"/>
              <a:gd name="f146" fmla="*/ f114 1 f69"/>
              <a:gd name="f147" fmla="*/ f115 1 f70"/>
              <a:gd name="f148" fmla="*/ f116 1 f70"/>
              <a:gd name="f149" fmla="*/ f117 1 f69"/>
              <a:gd name="f150" fmla="*/ f118 1 f70"/>
              <a:gd name="f151" fmla="*/ f119 1 f69"/>
              <a:gd name="f152" fmla="*/ f120 1 f70"/>
              <a:gd name="f153" fmla="*/ f121 1 f69"/>
              <a:gd name="f154" fmla="*/ f122 1 f70"/>
              <a:gd name="f155" fmla="*/ f123 1 f70"/>
              <a:gd name="f156" fmla="*/ f124 1 f70"/>
              <a:gd name="f157" fmla="*/ f125 1 f69"/>
              <a:gd name="f158" fmla="*/ f126 1 f70"/>
              <a:gd name="f159" fmla="*/ f127 1 f69"/>
              <a:gd name="f160" fmla="*/ f128 f60 1"/>
              <a:gd name="f161" fmla="*/ f129 f60 1"/>
              <a:gd name="f162" fmla="*/ f131 f61 1"/>
              <a:gd name="f163" fmla="*/ f130 f61 1"/>
              <a:gd name="f164" fmla="*/ f132 f60 1"/>
              <a:gd name="f165" fmla="*/ f133 f61 1"/>
              <a:gd name="f166" fmla="*/ f134 f60 1"/>
              <a:gd name="f167" fmla="*/ f135 f60 1"/>
              <a:gd name="f168" fmla="*/ f136 f61 1"/>
              <a:gd name="f169" fmla="*/ f137 f61 1"/>
              <a:gd name="f170" fmla="*/ f138 f60 1"/>
              <a:gd name="f171" fmla="*/ f139 f61 1"/>
              <a:gd name="f172" fmla="*/ f140 f60 1"/>
              <a:gd name="f173" fmla="*/ f141 f60 1"/>
              <a:gd name="f174" fmla="*/ f142 f61 1"/>
              <a:gd name="f175" fmla="*/ f143 f60 1"/>
              <a:gd name="f176" fmla="*/ f144 f61 1"/>
              <a:gd name="f177" fmla="*/ f145 f60 1"/>
              <a:gd name="f178" fmla="*/ f146 f60 1"/>
              <a:gd name="f179" fmla="*/ f147 f61 1"/>
              <a:gd name="f180" fmla="*/ f148 f61 1"/>
              <a:gd name="f181" fmla="*/ f149 f60 1"/>
              <a:gd name="f182" fmla="*/ f150 f61 1"/>
              <a:gd name="f183" fmla="*/ f151 f60 1"/>
              <a:gd name="f184" fmla="*/ f152 f61 1"/>
              <a:gd name="f185" fmla="*/ f153 f60 1"/>
              <a:gd name="f186" fmla="*/ f154 f61 1"/>
              <a:gd name="f187" fmla="*/ f155 f61 1"/>
              <a:gd name="f188" fmla="*/ f156 f61 1"/>
              <a:gd name="f189" fmla="*/ f157 f60 1"/>
              <a:gd name="f190" fmla="*/ f158 f61 1"/>
              <a:gd name="f191" fmla="*/ f159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64" y="f165"/>
              </a:cxn>
              <a:cxn ang="f99">
                <a:pos x="f166" y="f165"/>
              </a:cxn>
              <a:cxn ang="f99">
                <a:pos x="f167" y="f168"/>
              </a:cxn>
              <a:cxn ang="f99">
                <a:pos x="f167" y="f169"/>
              </a:cxn>
              <a:cxn ang="f99">
                <a:pos x="f170" y="f171"/>
              </a:cxn>
              <a:cxn ang="f99">
                <a:pos x="f172" y="f171"/>
              </a:cxn>
              <a:cxn ang="f99">
                <a:pos x="f173" y="f169"/>
              </a:cxn>
              <a:cxn ang="f99">
                <a:pos x="f173" y="f174"/>
              </a:cxn>
              <a:cxn ang="f99">
                <a:pos x="f175" y="f176"/>
              </a:cxn>
              <a:cxn ang="f99">
                <a:pos x="f177" y="f176"/>
              </a:cxn>
              <a:cxn ang="f99">
                <a:pos x="f178" y="f179"/>
              </a:cxn>
              <a:cxn ang="f99">
                <a:pos x="f164" y="f180"/>
              </a:cxn>
              <a:cxn ang="f99">
                <a:pos x="f164" y="f165"/>
              </a:cxn>
              <a:cxn ang="f99">
                <a:pos x="f181" y="f182"/>
              </a:cxn>
              <a:cxn ang="f99">
                <a:pos x="f183" y="f184"/>
              </a:cxn>
              <a:cxn ang="f99">
                <a:pos x="f185" y="f186"/>
              </a:cxn>
              <a:cxn ang="f99">
                <a:pos x="f185" y="f187"/>
              </a:cxn>
              <a:cxn ang="f99">
                <a:pos x="f183" y="f188"/>
              </a:cxn>
              <a:cxn ang="f99">
                <a:pos x="f170" y="f188"/>
              </a:cxn>
              <a:cxn ang="f99">
                <a:pos x="f189" y="f187"/>
              </a:cxn>
              <a:cxn ang="f99">
                <a:pos x="f189" y="f190"/>
              </a:cxn>
              <a:cxn ang="f99">
                <a:pos x="f191" y="f184"/>
              </a:cxn>
              <a:cxn ang="f99">
                <a:pos x="f181" y="f182"/>
              </a:cxn>
            </a:cxnLst>
            <a:rect l="f160" t="f163" r="f161" b="f162"/>
            <a:pathLst>
              <a:path w="122" h="115">
                <a:moveTo>
                  <a:pt x="f8" y="f9"/>
                </a:moveTo>
                <a:cubicBezTo>
                  <a:pt x="f10" y="f9"/>
                  <a:pt x="f10" y="f9"/>
                  <a:pt x="f10" y="f9"/>
                </a:cubicBezTo>
                <a:cubicBezTo>
                  <a:pt x="f11" y="f12"/>
                  <a:pt x="f5" y="f13"/>
                  <a:pt x="f5" y="f14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5" y="f18"/>
                  <a:pt x="f18" y="f5"/>
                  <a:pt x="f19" y="f5"/>
                </a:cubicBezTo>
                <a:cubicBezTo>
                  <a:pt x="f20" y="f5"/>
                  <a:pt x="f21" y="f5"/>
                  <a:pt x="f22" y="f5"/>
                </a:cubicBezTo>
                <a:cubicBezTo>
                  <a:pt x="f7" y="f5"/>
                  <a:pt x="f6" y="f18"/>
                  <a:pt x="f6" y="f17"/>
                </a:cubicBezTo>
                <a:cubicBezTo>
                  <a:pt x="f6" y="f23"/>
                  <a:pt x="f6" y="f24"/>
                  <a:pt x="f6" y="f25"/>
                </a:cubicBezTo>
                <a:cubicBezTo>
                  <a:pt x="f6" y="f26"/>
                  <a:pt x="f7" y="f27"/>
                  <a:pt x="f28" y="f27"/>
                </a:cubicBezTo>
                <a:cubicBezTo>
                  <a:pt x="f29" y="f27"/>
                  <a:pt x="f30" y="f9"/>
                  <a:pt x="f31" y="f27"/>
                </a:cubicBezTo>
                <a:cubicBezTo>
                  <a:pt x="f32" y="f12"/>
                  <a:pt x="f33" y="f34"/>
                  <a:pt x="f23" y="f35"/>
                </a:cubicBezTo>
                <a:cubicBezTo>
                  <a:pt x="f36" y="f7"/>
                  <a:pt x="f37" y="f38"/>
                  <a:pt x="f8" y="f28"/>
                </a:cubicBezTo>
                <a:cubicBezTo>
                  <a:pt x="f8" y="f22"/>
                  <a:pt x="f8" y="f34"/>
                  <a:pt x="f8" y="f9"/>
                </a:cubicBezTo>
                <a:close/>
                <a:moveTo>
                  <a:pt x="f39" y="f22"/>
                </a:moveTo>
                <a:cubicBezTo>
                  <a:pt x="f40" y="f41"/>
                  <a:pt x="f42" y="f43"/>
                  <a:pt x="f34" y="f43"/>
                </a:cubicBezTo>
                <a:cubicBezTo>
                  <a:pt x="f44" y="f31"/>
                  <a:pt x="f38" y="f45"/>
                  <a:pt x="f38" y="f46"/>
                </a:cubicBezTo>
                <a:cubicBezTo>
                  <a:pt x="f38" y="f40"/>
                  <a:pt x="f38" y="f23"/>
                  <a:pt x="f38" y="f19"/>
                </a:cubicBezTo>
                <a:cubicBezTo>
                  <a:pt x="f38" y="f47"/>
                  <a:pt x="f44" y="f48"/>
                  <a:pt x="f34" y="f48"/>
                </a:cubicBezTo>
                <a:cubicBezTo>
                  <a:pt x="f49" y="f48"/>
                  <a:pt x="f20" y="f48"/>
                  <a:pt x="f19" y="f48"/>
                </a:cubicBezTo>
                <a:cubicBezTo>
                  <a:pt x="f50" y="f48"/>
                  <a:pt x="f51" y="f47"/>
                  <a:pt x="f51" y="f19"/>
                </a:cubicBezTo>
                <a:cubicBezTo>
                  <a:pt x="f51" y="f52"/>
                  <a:pt x="f51" y="f53"/>
                  <a:pt x="f51" y="f54"/>
                </a:cubicBezTo>
                <a:cubicBezTo>
                  <a:pt x="f51" y="f55"/>
                  <a:pt x="f56" y="f43"/>
                  <a:pt x="f57" y="f43"/>
                </a:cubicBezTo>
                <a:cubicBezTo>
                  <a:pt x="f58" y="f31"/>
                  <a:pt x="f52" y="f43"/>
                  <a:pt x="f39" y="f2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5EABB7A6-4F9A-4ED1-8760-3F6F03BE1175}"/>
              </a:ext>
            </a:extLst>
          </p:cNvPr>
          <p:cNvSpPr/>
          <p:nvPr/>
        </p:nvSpPr>
        <p:spPr>
          <a:xfrm>
            <a:off x="5092705" y="3297234"/>
            <a:ext cx="460372" cy="420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2"/>
              <a:gd name="f7" fmla="val 121"/>
              <a:gd name="f8" fmla="val 10"/>
              <a:gd name="f9" fmla="val 74"/>
              <a:gd name="f10" fmla="val 47"/>
              <a:gd name="f11" fmla="val 85"/>
              <a:gd name="f12" fmla="val 122"/>
              <a:gd name="f13" fmla="val 71"/>
              <a:gd name="f14" fmla="val 68"/>
              <a:gd name="f15" fmla="val 65"/>
              <a:gd name="f16" fmla="val 123"/>
              <a:gd name="f17" fmla="val 63"/>
              <a:gd name="f18" fmla="val 125"/>
              <a:gd name="f19" fmla="val 61"/>
              <a:gd name="f20" fmla="val 127"/>
              <a:gd name="f21" fmla="val 128"/>
              <a:gd name="f22" fmla="val 131"/>
              <a:gd name="f23" fmla="val 80"/>
              <a:gd name="f24" fmla="val 95"/>
              <a:gd name="f25" fmla="val 110"/>
              <a:gd name="f26" fmla="val 130"/>
              <a:gd name="f27" fmla="val 117"/>
              <a:gd name="f28" fmla="val 118"/>
              <a:gd name="f29" fmla="val 83"/>
              <a:gd name="f30" fmla="val 49"/>
              <a:gd name="f31" fmla="val 14"/>
              <a:gd name="f32" fmla="val 6"/>
              <a:gd name="f33" fmla="val 1"/>
              <a:gd name="f34" fmla="val 116"/>
              <a:gd name="f35" fmla="val 107"/>
              <a:gd name="f36" fmla="val 73"/>
              <a:gd name="f37" fmla="val 40"/>
              <a:gd name="f38" fmla="val 4"/>
              <a:gd name="f39" fmla="val 2"/>
              <a:gd name="f40" fmla="val 5"/>
              <a:gd name="f41" fmla="val 7"/>
              <a:gd name="f42" fmla="val 26"/>
              <a:gd name="f43" fmla="val 46"/>
              <a:gd name="f44" fmla="val 84"/>
              <a:gd name="f45" fmla="val 91"/>
              <a:gd name="f46" fmla="val 97"/>
              <a:gd name="f47" fmla="val 104"/>
              <a:gd name="f48" fmla="val 9"/>
              <a:gd name="f49" fmla="val 12"/>
              <a:gd name="f50" fmla="val 112"/>
              <a:gd name="f51" fmla="val 18"/>
              <a:gd name="f52" fmla="val 32"/>
              <a:gd name="f53" fmla="val 60"/>
              <a:gd name="f54" fmla="val 78"/>
              <a:gd name="f55" fmla="val 96"/>
              <a:gd name="f56" fmla="val 114"/>
              <a:gd name="f57" fmla="val 120"/>
              <a:gd name="f58" fmla="+- 0 0 -90"/>
              <a:gd name="f59" fmla="*/ f3 1 132"/>
              <a:gd name="f60" fmla="*/ f4 1 121"/>
              <a:gd name="f61" fmla="val f5"/>
              <a:gd name="f62" fmla="val f6"/>
              <a:gd name="f63" fmla="val f7"/>
              <a:gd name="f64" fmla="*/ f58 f0 1"/>
              <a:gd name="f65" fmla="+- f63 0 f61"/>
              <a:gd name="f66" fmla="+- f62 0 f61"/>
              <a:gd name="f67" fmla="*/ f64 1 f2"/>
              <a:gd name="f68" fmla="*/ f66 1 132"/>
              <a:gd name="f69" fmla="*/ f65 1 121"/>
              <a:gd name="f70" fmla="*/ 10 f66 1"/>
              <a:gd name="f71" fmla="*/ 74 f65 1"/>
              <a:gd name="f72" fmla="*/ 122 f66 1"/>
              <a:gd name="f73" fmla="*/ 65 f65 1"/>
              <a:gd name="f74" fmla="*/ 127 f66 1"/>
              <a:gd name="f75" fmla="*/ 61 f65 1"/>
              <a:gd name="f76" fmla="*/ 131 f66 1"/>
              <a:gd name="f77" fmla="*/ 110 f65 1"/>
              <a:gd name="f78" fmla="*/ 118 f66 1"/>
              <a:gd name="f79" fmla="*/ 121 f65 1"/>
              <a:gd name="f80" fmla="*/ 14 f66 1"/>
              <a:gd name="f81" fmla="*/ 1 f66 1"/>
              <a:gd name="f82" fmla="*/ 107 f65 1"/>
              <a:gd name="f83" fmla="*/ 6 f65 1"/>
              <a:gd name="f84" fmla="*/ 5 f66 1"/>
              <a:gd name="f85" fmla="*/ 0 f65 1"/>
              <a:gd name="f86" fmla="*/ 7 f65 1"/>
              <a:gd name="f87" fmla="*/ 84 f65 1"/>
              <a:gd name="f88" fmla="*/ 104 f65 1"/>
              <a:gd name="f89" fmla="*/ 18 f66 1"/>
              <a:gd name="f90" fmla="*/ 112 f65 1"/>
              <a:gd name="f91" fmla="*/ 60 f66 1"/>
              <a:gd name="f92" fmla="*/ 114 f66 1"/>
              <a:gd name="f93" fmla="+- f67 0 f1"/>
              <a:gd name="f94" fmla="*/ f70 1 132"/>
              <a:gd name="f95" fmla="*/ f71 1 121"/>
              <a:gd name="f96" fmla="*/ f72 1 132"/>
              <a:gd name="f97" fmla="*/ f73 1 121"/>
              <a:gd name="f98" fmla="*/ f74 1 132"/>
              <a:gd name="f99" fmla="*/ f75 1 121"/>
              <a:gd name="f100" fmla="*/ f76 1 132"/>
              <a:gd name="f101" fmla="*/ f77 1 121"/>
              <a:gd name="f102" fmla="*/ f78 1 132"/>
              <a:gd name="f103" fmla="*/ f79 1 121"/>
              <a:gd name="f104" fmla="*/ f80 1 132"/>
              <a:gd name="f105" fmla="*/ f81 1 132"/>
              <a:gd name="f106" fmla="*/ f82 1 121"/>
              <a:gd name="f107" fmla="*/ f83 1 121"/>
              <a:gd name="f108" fmla="*/ f84 1 132"/>
              <a:gd name="f109" fmla="*/ f85 1 121"/>
              <a:gd name="f110" fmla="*/ f86 1 121"/>
              <a:gd name="f111" fmla="*/ f87 1 121"/>
              <a:gd name="f112" fmla="*/ f88 1 121"/>
              <a:gd name="f113" fmla="*/ f89 1 132"/>
              <a:gd name="f114" fmla="*/ f90 1 121"/>
              <a:gd name="f115" fmla="*/ f91 1 132"/>
              <a:gd name="f116" fmla="*/ f92 1 132"/>
              <a:gd name="f117" fmla="*/ 0 1 f68"/>
              <a:gd name="f118" fmla="*/ f62 1 f68"/>
              <a:gd name="f119" fmla="*/ 0 1 f69"/>
              <a:gd name="f120" fmla="*/ f63 1 f69"/>
              <a:gd name="f121" fmla="*/ f94 1 f68"/>
              <a:gd name="f122" fmla="*/ f95 1 f69"/>
              <a:gd name="f123" fmla="*/ f96 1 f68"/>
              <a:gd name="f124" fmla="*/ f97 1 f69"/>
              <a:gd name="f125" fmla="*/ f98 1 f68"/>
              <a:gd name="f126" fmla="*/ f99 1 f69"/>
              <a:gd name="f127" fmla="*/ f100 1 f68"/>
              <a:gd name="f128" fmla="*/ f101 1 f69"/>
              <a:gd name="f129" fmla="*/ f102 1 f68"/>
              <a:gd name="f130" fmla="*/ f103 1 f69"/>
              <a:gd name="f131" fmla="*/ f104 1 f68"/>
              <a:gd name="f132" fmla="*/ f105 1 f68"/>
              <a:gd name="f133" fmla="*/ f106 1 f69"/>
              <a:gd name="f134" fmla="*/ f107 1 f69"/>
              <a:gd name="f135" fmla="*/ f108 1 f68"/>
              <a:gd name="f136" fmla="*/ f109 1 f69"/>
              <a:gd name="f137" fmla="*/ f110 1 f69"/>
              <a:gd name="f138" fmla="*/ f111 1 f69"/>
              <a:gd name="f139" fmla="*/ f112 1 f69"/>
              <a:gd name="f140" fmla="*/ f113 1 f68"/>
              <a:gd name="f141" fmla="*/ f114 1 f69"/>
              <a:gd name="f142" fmla="*/ f115 1 f68"/>
              <a:gd name="f143" fmla="*/ f116 1 f68"/>
              <a:gd name="f144" fmla="*/ f117 f59 1"/>
              <a:gd name="f145" fmla="*/ f118 f59 1"/>
              <a:gd name="f146" fmla="*/ f120 f60 1"/>
              <a:gd name="f147" fmla="*/ f119 f60 1"/>
              <a:gd name="f148" fmla="*/ f121 f59 1"/>
              <a:gd name="f149" fmla="*/ f122 f60 1"/>
              <a:gd name="f150" fmla="*/ f123 f59 1"/>
              <a:gd name="f151" fmla="*/ f124 f60 1"/>
              <a:gd name="f152" fmla="*/ f125 f59 1"/>
              <a:gd name="f153" fmla="*/ f126 f60 1"/>
              <a:gd name="f154" fmla="*/ f127 f59 1"/>
              <a:gd name="f155" fmla="*/ f128 f60 1"/>
              <a:gd name="f156" fmla="*/ f129 f59 1"/>
              <a:gd name="f157" fmla="*/ f130 f60 1"/>
              <a:gd name="f158" fmla="*/ f131 f59 1"/>
              <a:gd name="f159" fmla="*/ f132 f59 1"/>
              <a:gd name="f160" fmla="*/ f133 f60 1"/>
              <a:gd name="f161" fmla="*/ f134 f60 1"/>
              <a:gd name="f162" fmla="*/ f135 f59 1"/>
              <a:gd name="f163" fmla="*/ f136 f60 1"/>
              <a:gd name="f164" fmla="*/ f137 f60 1"/>
              <a:gd name="f165" fmla="*/ f138 f60 1"/>
              <a:gd name="f166" fmla="*/ f139 f60 1"/>
              <a:gd name="f167" fmla="*/ f140 f59 1"/>
              <a:gd name="f168" fmla="*/ f141 f60 1"/>
              <a:gd name="f169" fmla="*/ f142 f59 1"/>
              <a:gd name="f170" fmla="*/ f143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8" y="f149"/>
              </a:cxn>
              <a:cxn ang="f93">
                <a:pos x="f150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1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7"/>
              </a:cxn>
              <a:cxn ang="f93">
                <a:pos x="f159" y="f160"/>
              </a:cxn>
              <a:cxn ang="f93">
                <a:pos x="f159" y="f161"/>
              </a:cxn>
              <a:cxn ang="f93">
                <a:pos x="f162" y="f163"/>
              </a:cxn>
              <a:cxn ang="f93">
                <a:pos x="f148" y="f164"/>
              </a:cxn>
              <a:cxn ang="f93">
                <a:pos x="f148" y="f151"/>
              </a:cxn>
              <a:cxn ang="f93">
                <a:pos x="f148" y="f149"/>
              </a:cxn>
              <a:cxn ang="f93">
                <a:pos x="f150" y="f165"/>
              </a:cxn>
              <a:cxn ang="f93">
                <a:pos x="f148" y="f165"/>
              </a:cxn>
              <a:cxn ang="f93">
                <a:pos x="f148" y="f166"/>
              </a:cxn>
              <a:cxn ang="f93">
                <a:pos x="f167" y="f168"/>
              </a:cxn>
              <a:cxn ang="f93">
                <a:pos x="f169" y="f168"/>
              </a:cxn>
              <a:cxn ang="f93">
                <a:pos x="f170" y="f168"/>
              </a:cxn>
              <a:cxn ang="f93">
                <a:pos x="f150" y="f166"/>
              </a:cxn>
              <a:cxn ang="f93">
                <a:pos x="f150" y="f165"/>
              </a:cxn>
            </a:cxnLst>
            <a:rect l="f144" t="f147" r="f145" b="f146"/>
            <a:pathLst>
              <a:path w="132" h="121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17"/>
                  <a:pt x="f22" y="f15"/>
                </a:cubicBezTo>
                <a:cubicBezTo>
                  <a:pt x="f22" y="f23"/>
                  <a:pt x="f6" y="f24"/>
                  <a:pt x="f22" y="f25"/>
                </a:cubicBezTo>
                <a:cubicBezTo>
                  <a:pt x="f26" y="f27"/>
                  <a:pt x="f18" y="f7"/>
                  <a:pt x="f28" y="f7"/>
                </a:cubicBezTo>
                <a:cubicBezTo>
                  <a:pt x="f29" y="f7"/>
                  <a:pt x="f30" y="f7"/>
                  <a:pt x="f31" y="f7"/>
                </a:cubicBezTo>
                <a:cubicBezTo>
                  <a:pt x="f32" y="f7"/>
                  <a:pt x="f33" y="f34"/>
                  <a:pt x="f33" y="f35"/>
                </a:cubicBezTo>
                <a:cubicBezTo>
                  <a:pt x="f5" y="f36"/>
                  <a:pt x="f5" y="f37"/>
                  <a:pt x="f33" y="f32"/>
                </a:cubicBezTo>
                <a:cubicBezTo>
                  <a:pt x="f33" y="f38"/>
                  <a:pt x="f38" y="f39"/>
                  <a:pt x="f40" y="f5"/>
                </a:cubicBezTo>
                <a:cubicBezTo>
                  <a:pt x="f41" y="f39"/>
                  <a:pt x="f8" y="f40"/>
                  <a:pt x="f8" y="f41"/>
                </a:cubicBezTo>
                <a:cubicBezTo>
                  <a:pt x="f8" y="f42"/>
                  <a:pt x="f8" y="f43"/>
                  <a:pt x="f8" y="f15"/>
                </a:cubicBezTo>
                <a:cubicBezTo>
                  <a:pt x="f8" y="f14"/>
                  <a:pt x="f8" y="f13"/>
                  <a:pt x="f8" y="f9"/>
                </a:cubicBezTo>
                <a:close/>
                <a:moveTo>
                  <a:pt x="f12" y="f44"/>
                </a:moveTo>
                <a:cubicBezTo>
                  <a:pt x="f44" y="f44"/>
                  <a:pt x="f10" y="f44"/>
                  <a:pt x="f8" y="f44"/>
                </a:cubicBezTo>
                <a:cubicBezTo>
                  <a:pt x="f8" y="f45"/>
                  <a:pt x="f8" y="f46"/>
                  <a:pt x="f8" y="f47"/>
                </a:cubicBezTo>
                <a:cubicBezTo>
                  <a:pt x="f48" y="f25"/>
                  <a:pt x="f49" y="f50"/>
                  <a:pt x="f51" y="f50"/>
                </a:cubicBezTo>
                <a:cubicBezTo>
                  <a:pt x="f52" y="f50"/>
                  <a:pt x="f43" y="f50"/>
                  <a:pt x="f53" y="f50"/>
                </a:cubicBezTo>
                <a:cubicBezTo>
                  <a:pt x="f54" y="f50"/>
                  <a:pt x="f55" y="f50"/>
                  <a:pt x="f56" y="f50"/>
                </a:cubicBezTo>
                <a:cubicBezTo>
                  <a:pt x="f57" y="f50"/>
                  <a:pt x="f16" y="f25"/>
                  <a:pt x="f12" y="f47"/>
                </a:cubicBezTo>
                <a:cubicBezTo>
                  <a:pt x="f12" y="f46"/>
                  <a:pt x="f12" y="f45"/>
                  <a:pt x="f12" y="f4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BAC88569-CAB4-46DD-BBDE-2F95F7DE283F}"/>
              </a:ext>
            </a:extLst>
          </p:cNvPr>
          <p:cNvSpPr/>
          <p:nvPr/>
        </p:nvSpPr>
        <p:spPr>
          <a:xfrm>
            <a:off x="7837486" y="4335463"/>
            <a:ext cx="784226" cy="18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52"/>
              <a:gd name="f8" fmla="val 132"/>
              <a:gd name="f9" fmla="val 35"/>
              <a:gd name="f10" fmla="val 135"/>
              <a:gd name="f11" fmla="val 37"/>
              <a:gd name="f12" fmla="val 138"/>
              <a:gd name="f13" fmla="val 38"/>
              <a:gd name="f14" fmla="val 140"/>
              <a:gd name="f15" fmla="val 40"/>
              <a:gd name="f16" fmla="val 142"/>
              <a:gd name="f17" fmla="val 42"/>
              <a:gd name="f18" fmla="val 144"/>
              <a:gd name="f19" fmla="val 46"/>
              <a:gd name="f20" fmla="val 48"/>
              <a:gd name="f21" fmla="val 50"/>
              <a:gd name="f22" fmla="val 113"/>
              <a:gd name="f23" fmla="val 34"/>
              <a:gd name="f24" fmla="val 89"/>
              <a:gd name="f25" fmla="val 24"/>
              <a:gd name="f26" fmla="val 64"/>
              <a:gd name="f27" fmla="val 19"/>
              <a:gd name="f28" fmla="val 15"/>
              <a:gd name="f29" fmla="val 27"/>
              <a:gd name="f30" fmla="val 14"/>
              <a:gd name="f31" fmla="val 8"/>
              <a:gd name="f32" fmla="val 11"/>
              <a:gd name="f33" fmla="val 5"/>
              <a:gd name="f34" fmla="val 10"/>
              <a:gd name="f35" fmla="val 6"/>
              <a:gd name="f36" fmla="val 1"/>
              <a:gd name="f37" fmla="val 2"/>
              <a:gd name="f38" fmla="val 25"/>
              <a:gd name="f39" fmla="val 3"/>
              <a:gd name="f40" fmla="val 45"/>
              <a:gd name="f41" fmla="val 7"/>
              <a:gd name="f42" fmla="val 65"/>
              <a:gd name="f43" fmla="val 86"/>
              <a:gd name="f44" fmla="val 141"/>
              <a:gd name="f45" fmla="val 169"/>
              <a:gd name="f46" fmla="val 172"/>
              <a:gd name="f47" fmla="val 176"/>
              <a:gd name="f48" fmla="val 192"/>
              <a:gd name="f49" fmla="val 204"/>
              <a:gd name="f50" fmla="val 215"/>
              <a:gd name="f51" fmla="val 219"/>
              <a:gd name="f52" fmla="val 224"/>
              <a:gd name="f53" fmla="val 220"/>
              <a:gd name="f54" fmla="val 216"/>
              <a:gd name="f55" fmla="val 189"/>
              <a:gd name="f56" fmla="val 13"/>
              <a:gd name="f57" fmla="val 163"/>
              <a:gd name="f58" fmla="val 20"/>
              <a:gd name="f59" fmla="val 32"/>
              <a:gd name="f60" fmla="val 136"/>
              <a:gd name="f61" fmla="val 33"/>
              <a:gd name="f62" fmla="val 153"/>
              <a:gd name="f63" fmla="val 129"/>
              <a:gd name="f64" fmla="val 106"/>
              <a:gd name="f65" fmla="val 81"/>
              <a:gd name="f66" fmla="val 12"/>
              <a:gd name="f67" fmla="val 95"/>
              <a:gd name="f68" fmla="val 18"/>
              <a:gd name="f69" fmla="val 107"/>
              <a:gd name="f70" fmla="val 23"/>
              <a:gd name="f71" fmla="val 119"/>
              <a:gd name="f72" fmla="val 28"/>
              <a:gd name="f73" fmla="val 120"/>
              <a:gd name="f74" fmla="val 29"/>
              <a:gd name="f75" fmla="val 122"/>
              <a:gd name="f76" fmla="val 124"/>
              <a:gd name="f77" fmla="val 133"/>
              <a:gd name="f78" fmla="+- 0 0 -90"/>
              <a:gd name="f79" fmla="*/ f3 1 225"/>
              <a:gd name="f80" fmla="*/ f4 1 52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225"/>
              <a:gd name="f89" fmla="*/ f85 1 52"/>
              <a:gd name="f90" fmla="*/ 132 f86 1"/>
              <a:gd name="f91" fmla="*/ 35 f85 1"/>
              <a:gd name="f92" fmla="*/ 140 f86 1"/>
              <a:gd name="f93" fmla="*/ 40 f85 1"/>
              <a:gd name="f94" fmla="*/ 144 f86 1"/>
              <a:gd name="f95" fmla="*/ 48 f85 1"/>
              <a:gd name="f96" fmla="*/ 135 f86 1"/>
              <a:gd name="f97" fmla="*/ 64 f86 1"/>
              <a:gd name="f98" fmla="*/ 19 f85 1"/>
              <a:gd name="f99" fmla="*/ 8 f86 1"/>
              <a:gd name="f100" fmla="*/ 11 f85 1"/>
              <a:gd name="f101" fmla="*/ 0 f86 1"/>
              <a:gd name="f102" fmla="*/ 6 f85 1"/>
              <a:gd name="f103" fmla="*/ 1 f85 1"/>
              <a:gd name="f104" fmla="*/ 25 f86 1"/>
              <a:gd name="f105" fmla="*/ 3 f85 1"/>
              <a:gd name="f106" fmla="*/ 86 f86 1"/>
              <a:gd name="f107" fmla="*/ 169 f86 1"/>
              <a:gd name="f108" fmla="*/ 7 f85 1"/>
              <a:gd name="f109" fmla="*/ 180 f86 1"/>
              <a:gd name="f110" fmla="*/ 215 f86 1"/>
              <a:gd name="f111" fmla="*/ 2 f85 1"/>
              <a:gd name="f112" fmla="*/ 224 f86 1"/>
              <a:gd name="f113" fmla="*/ 216 f86 1"/>
              <a:gd name="f114" fmla="*/ 138 f86 1"/>
              <a:gd name="f115" fmla="*/ 32 f85 1"/>
              <a:gd name="f116" fmla="*/ 153 f86 1"/>
              <a:gd name="f117" fmla="*/ 14 f85 1"/>
              <a:gd name="f118" fmla="*/ 81 f86 1"/>
              <a:gd name="f119" fmla="*/ 12 f85 1"/>
              <a:gd name="f120" fmla="*/ 119 f86 1"/>
              <a:gd name="f121" fmla="*/ 28 f85 1"/>
              <a:gd name="f122" fmla="*/ 124 f86 1"/>
              <a:gd name="f123" fmla="+- f87 0 f1"/>
              <a:gd name="f124" fmla="*/ f90 1 225"/>
              <a:gd name="f125" fmla="*/ f91 1 52"/>
              <a:gd name="f126" fmla="*/ f92 1 225"/>
              <a:gd name="f127" fmla="*/ f93 1 52"/>
              <a:gd name="f128" fmla="*/ f94 1 225"/>
              <a:gd name="f129" fmla="*/ f95 1 52"/>
              <a:gd name="f130" fmla="*/ f96 1 225"/>
              <a:gd name="f131" fmla="*/ f97 1 225"/>
              <a:gd name="f132" fmla="*/ f98 1 52"/>
              <a:gd name="f133" fmla="*/ f99 1 225"/>
              <a:gd name="f134" fmla="*/ f100 1 52"/>
              <a:gd name="f135" fmla="*/ f101 1 225"/>
              <a:gd name="f136" fmla="*/ f102 1 52"/>
              <a:gd name="f137" fmla="*/ f103 1 52"/>
              <a:gd name="f138" fmla="*/ f104 1 225"/>
              <a:gd name="f139" fmla="*/ f105 1 52"/>
              <a:gd name="f140" fmla="*/ f106 1 225"/>
              <a:gd name="f141" fmla="*/ f107 1 225"/>
              <a:gd name="f142" fmla="*/ f108 1 52"/>
              <a:gd name="f143" fmla="*/ f109 1 225"/>
              <a:gd name="f144" fmla="*/ f110 1 225"/>
              <a:gd name="f145" fmla="*/ f111 1 52"/>
              <a:gd name="f146" fmla="*/ f112 1 225"/>
              <a:gd name="f147" fmla="*/ f113 1 225"/>
              <a:gd name="f148" fmla="*/ f114 1 225"/>
              <a:gd name="f149" fmla="*/ f115 1 52"/>
              <a:gd name="f150" fmla="*/ f116 1 225"/>
              <a:gd name="f151" fmla="*/ f117 1 52"/>
              <a:gd name="f152" fmla="*/ f118 1 225"/>
              <a:gd name="f153" fmla="*/ f119 1 52"/>
              <a:gd name="f154" fmla="*/ f120 1 225"/>
              <a:gd name="f155" fmla="*/ f121 1 52"/>
              <a:gd name="f156" fmla="*/ f122 1 225"/>
              <a:gd name="f157" fmla="*/ 0 1 f88"/>
              <a:gd name="f158" fmla="*/ f82 1 f88"/>
              <a:gd name="f159" fmla="*/ 0 1 f89"/>
              <a:gd name="f160" fmla="*/ f83 1 f89"/>
              <a:gd name="f161" fmla="*/ f124 1 f88"/>
              <a:gd name="f162" fmla="*/ f125 1 f89"/>
              <a:gd name="f163" fmla="*/ f126 1 f88"/>
              <a:gd name="f164" fmla="*/ f127 1 f89"/>
              <a:gd name="f165" fmla="*/ f128 1 f88"/>
              <a:gd name="f166" fmla="*/ f129 1 f89"/>
              <a:gd name="f167" fmla="*/ f130 1 f88"/>
              <a:gd name="f168" fmla="*/ f131 1 f88"/>
              <a:gd name="f169" fmla="*/ f132 1 f89"/>
              <a:gd name="f170" fmla="*/ f133 1 f88"/>
              <a:gd name="f171" fmla="*/ f134 1 f89"/>
              <a:gd name="f172" fmla="*/ f135 1 f88"/>
              <a:gd name="f173" fmla="*/ f136 1 f89"/>
              <a:gd name="f174" fmla="*/ f137 1 f89"/>
              <a:gd name="f175" fmla="*/ f138 1 f88"/>
              <a:gd name="f176" fmla="*/ f139 1 f89"/>
              <a:gd name="f177" fmla="*/ f140 1 f88"/>
              <a:gd name="f178" fmla="*/ f141 1 f88"/>
              <a:gd name="f179" fmla="*/ f142 1 f89"/>
              <a:gd name="f180" fmla="*/ f143 1 f88"/>
              <a:gd name="f181" fmla="*/ f144 1 f88"/>
              <a:gd name="f182" fmla="*/ f145 1 f89"/>
              <a:gd name="f183" fmla="*/ f146 1 f88"/>
              <a:gd name="f184" fmla="*/ f147 1 f88"/>
              <a:gd name="f185" fmla="*/ f148 1 f88"/>
              <a:gd name="f186" fmla="*/ f149 1 f89"/>
              <a:gd name="f187" fmla="*/ f150 1 f88"/>
              <a:gd name="f188" fmla="*/ f151 1 f89"/>
              <a:gd name="f189" fmla="*/ f152 1 f88"/>
              <a:gd name="f190" fmla="*/ f153 1 f89"/>
              <a:gd name="f191" fmla="*/ f154 1 f88"/>
              <a:gd name="f192" fmla="*/ f155 1 f89"/>
              <a:gd name="f193" fmla="*/ f156 1 f88"/>
              <a:gd name="f194" fmla="*/ f157 f79 1"/>
              <a:gd name="f195" fmla="*/ f158 f79 1"/>
              <a:gd name="f196" fmla="*/ f160 f80 1"/>
              <a:gd name="f197" fmla="*/ f159 f80 1"/>
              <a:gd name="f198" fmla="*/ f161 f79 1"/>
              <a:gd name="f199" fmla="*/ f162 f80 1"/>
              <a:gd name="f200" fmla="*/ f163 f79 1"/>
              <a:gd name="f201" fmla="*/ f164 f80 1"/>
              <a:gd name="f202" fmla="*/ f165 f79 1"/>
              <a:gd name="f203" fmla="*/ f166 f80 1"/>
              <a:gd name="f204" fmla="*/ f167 f79 1"/>
              <a:gd name="f205" fmla="*/ f168 f79 1"/>
              <a:gd name="f206" fmla="*/ f169 f80 1"/>
              <a:gd name="f207" fmla="*/ f170 f79 1"/>
              <a:gd name="f208" fmla="*/ f171 f80 1"/>
              <a:gd name="f209" fmla="*/ f172 f79 1"/>
              <a:gd name="f210" fmla="*/ f173 f80 1"/>
              <a:gd name="f211" fmla="*/ f174 f80 1"/>
              <a:gd name="f212" fmla="*/ f175 f79 1"/>
              <a:gd name="f213" fmla="*/ f176 f80 1"/>
              <a:gd name="f214" fmla="*/ f177 f79 1"/>
              <a:gd name="f215" fmla="*/ f178 f79 1"/>
              <a:gd name="f216" fmla="*/ f179 f80 1"/>
              <a:gd name="f217" fmla="*/ f180 f79 1"/>
              <a:gd name="f218" fmla="*/ f181 f79 1"/>
              <a:gd name="f219" fmla="*/ f182 f80 1"/>
              <a:gd name="f220" fmla="*/ f183 f79 1"/>
              <a:gd name="f221" fmla="*/ f184 f79 1"/>
              <a:gd name="f222" fmla="*/ f185 f79 1"/>
              <a:gd name="f223" fmla="*/ f186 f80 1"/>
              <a:gd name="f224" fmla="*/ f187 f79 1"/>
              <a:gd name="f225" fmla="*/ f188 f80 1"/>
              <a:gd name="f226" fmla="*/ f189 f79 1"/>
              <a:gd name="f227" fmla="*/ f190 f80 1"/>
              <a:gd name="f228" fmla="*/ f191 f79 1"/>
              <a:gd name="f229" fmla="*/ f192 f80 1"/>
              <a:gd name="f230" fmla="*/ f193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198" y="f199"/>
              </a:cxn>
              <a:cxn ang="f123">
                <a:pos x="f200" y="f201"/>
              </a:cxn>
              <a:cxn ang="f123">
                <a:pos x="f202" y="f203"/>
              </a:cxn>
              <a:cxn ang="f123">
                <a:pos x="f204" y="f203"/>
              </a:cxn>
              <a:cxn ang="f123">
                <a:pos x="f205" y="f206"/>
              </a:cxn>
              <a:cxn ang="f123">
                <a:pos x="f207" y="f208"/>
              </a:cxn>
              <a:cxn ang="f123">
                <a:pos x="f209" y="f210"/>
              </a:cxn>
              <a:cxn ang="f123">
                <a:pos x="f207" y="f211"/>
              </a:cxn>
              <a:cxn ang="f123">
                <a:pos x="f212" y="f213"/>
              </a:cxn>
              <a:cxn ang="f123">
                <a:pos x="f214" y="f213"/>
              </a:cxn>
              <a:cxn ang="f123">
                <a:pos x="f215" y="f216"/>
              </a:cxn>
              <a:cxn ang="f123">
                <a:pos x="f217" y="f210"/>
              </a:cxn>
              <a:cxn ang="f123">
                <a:pos x="f218" y="f219"/>
              </a:cxn>
              <a:cxn ang="f123">
                <a:pos x="f220" y="f210"/>
              </a:cxn>
              <a:cxn ang="f123">
                <a:pos x="f221" y="f208"/>
              </a:cxn>
              <a:cxn ang="f123">
                <a:pos x="f222" y="f223"/>
              </a:cxn>
              <a:cxn ang="f123">
                <a:pos x="f198" y="f199"/>
              </a:cxn>
              <a:cxn ang="f123">
                <a:pos x="f224" y="f225"/>
              </a:cxn>
              <a:cxn ang="f123">
                <a:pos x="f226" y="f227"/>
              </a:cxn>
              <a:cxn ang="f123">
                <a:pos x="f228" y="f229"/>
              </a:cxn>
              <a:cxn ang="f123">
                <a:pos x="f230" y="f229"/>
              </a:cxn>
              <a:cxn ang="f123">
                <a:pos x="f224" y="f225"/>
              </a:cxn>
            </a:cxnLst>
            <a:rect l="f194" t="f197" r="f195" b="f196"/>
            <a:pathLst>
              <a:path w="225" h="5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6" y="f7"/>
                  <a:pt x="f12" y="f21"/>
                  <a:pt x="f10" y="f20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19" y="f28"/>
                  <a:pt x="f29" y="f30"/>
                  <a:pt x="f31" y="f32"/>
                </a:cubicBezTo>
                <a:cubicBezTo>
                  <a:pt x="f33" y="f34"/>
                  <a:pt x="f5" y="f31"/>
                  <a:pt x="f5" y="f35"/>
                </a:cubicBezTo>
                <a:cubicBezTo>
                  <a:pt x="f5" y="f36"/>
                  <a:pt x="f33" y="f36"/>
                  <a:pt x="f31" y="f36"/>
                </a:cubicBezTo>
                <a:cubicBezTo>
                  <a:pt x="f30" y="f37"/>
                  <a:pt x="f27" y="f37"/>
                  <a:pt x="f38" y="f39"/>
                </a:cubicBezTo>
                <a:cubicBezTo>
                  <a:pt x="f40" y="f41"/>
                  <a:pt x="f42" y="f33"/>
                  <a:pt x="f43" y="f39"/>
                </a:cubicBezTo>
                <a:cubicBezTo>
                  <a:pt x="f22" y="f5"/>
                  <a:pt x="f44" y="f36"/>
                  <a:pt x="f45" y="f41"/>
                </a:cubicBezTo>
                <a:cubicBezTo>
                  <a:pt x="f46" y="f41"/>
                  <a:pt x="f47" y="f41"/>
                  <a:pt x="f2" y="f35"/>
                </a:cubicBezTo>
                <a:cubicBezTo>
                  <a:pt x="f48" y="f33"/>
                  <a:pt x="f49" y="f39"/>
                  <a:pt x="f50" y="f37"/>
                </a:cubicBezTo>
                <a:cubicBezTo>
                  <a:pt x="f51" y="f36"/>
                  <a:pt x="f52" y="f5"/>
                  <a:pt x="f52" y="f35"/>
                </a:cubicBezTo>
                <a:cubicBezTo>
                  <a:pt x="f6" y="f32"/>
                  <a:pt x="f53" y="f32"/>
                  <a:pt x="f54" y="f32"/>
                </a:cubicBezTo>
                <a:cubicBezTo>
                  <a:pt x="f55" y="f56"/>
                  <a:pt x="f57" y="f58"/>
                  <a:pt x="f12" y="f59"/>
                </a:cubicBezTo>
                <a:cubicBezTo>
                  <a:pt x="f60" y="f61"/>
                  <a:pt x="f10" y="f23"/>
                  <a:pt x="f8" y="f9"/>
                </a:cubicBezTo>
                <a:close/>
                <a:moveTo>
                  <a:pt x="f62" y="f30"/>
                </a:moveTo>
                <a:cubicBezTo>
                  <a:pt x="f63" y="f34"/>
                  <a:pt x="f64" y="f3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4"/>
                  <a:pt x="f76" y="f72"/>
                </a:cubicBezTo>
                <a:cubicBezTo>
                  <a:pt x="f77" y="f25"/>
                  <a:pt x="f16" y="f27"/>
                  <a:pt x="f62" y="f30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1F9E3479-B525-45EE-8454-3579C445364F}"/>
              </a:ext>
            </a:extLst>
          </p:cNvPr>
          <p:cNvSpPr/>
          <p:nvPr/>
        </p:nvSpPr>
        <p:spPr>
          <a:xfrm>
            <a:off x="5092705" y="2933696"/>
            <a:ext cx="477838" cy="2619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"/>
              <a:gd name="f7" fmla="val 75"/>
              <a:gd name="f8" fmla="val 10"/>
              <a:gd name="f9" fmla="val 29"/>
              <a:gd name="f10" fmla="val 42"/>
              <a:gd name="f11" fmla="val 55"/>
              <a:gd name="f12" fmla="val 67"/>
              <a:gd name="f13" fmla="val 9"/>
              <a:gd name="f14" fmla="val 70"/>
              <a:gd name="f15" fmla="val 7"/>
              <a:gd name="f16" fmla="val 72"/>
              <a:gd name="f17" fmla="val 5"/>
              <a:gd name="f18" fmla="val 4"/>
              <a:gd name="f19" fmla="val 1"/>
              <a:gd name="f20" fmla="val 50"/>
              <a:gd name="f21" fmla="val 33"/>
              <a:gd name="f22" fmla="val 16"/>
              <a:gd name="f23" fmla="val 6"/>
              <a:gd name="f24" fmla="val 49"/>
              <a:gd name="f25" fmla="val 83"/>
              <a:gd name="f26" fmla="val 117"/>
              <a:gd name="f27" fmla="val 129"/>
              <a:gd name="f28" fmla="val 15"/>
              <a:gd name="f29" fmla="val 131"/>
              <a:gd name="f30" fmla="val 26"/>
              <a:gd name="f31" fmla="val 28"/>
              <a:gd name="f32" fmla="val 125"/>
              <a:gd name="f33" fmla="val 121"/>
              <a:gd name="f34" fmla="val 88"/>
              <a:gd name="f35" fmla="val 54"/>
              <a:gd name="f36" fmla="val 20"/>
              <a:gd name="f37" fmla="val 17"/>
              <a:gd name="f38" fmla="val 14"/>
              <a:gd name="f39" fmla="val 18"/>
              <a:gd name="f40" fmla="val 48"/>
              <a:gd name="f41" fmla="val 85"/>
              <a:gd name="f42" fmla="val 122"/>
              <a:gd name="f43" fmla="val 123"/>
              <a:gd name="f44" fmla="val 12"/>
              <a:gd name="f45" fmla="val 120"/>
              <a:gd name="f46" fmla="val 114"/>
              <a:gd name="f47" fmla="val 82"/>
              <a:gd name="f48" fmla="val 11"/>
              <a:gd name="f49" fmla="+- 0 0 -90"/>
              <a:gd name="f50" fmla="*/ f3 1 137"/>
              <a:gd name="f51" fmla="*/ f4 1 75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137"/>
              <a:gd name="f60" fmla="*/ f56 1 75"/>
              <a:gd name="f61" fmla="*/ 10 f57 1"/>
              <a:gd name="f62" fmla="*/ 29 f56 1"/>
              <a:gd name="f63" fmla="*/ 67 f56 1"/>
              <a:gd name="f64" fmla="*/ 5 f57 1"/>
              <a:gd name="f65" fmla="*/ 75 f56 1"/>
              <a:gd name="f66" fmla="*/ 1 f57 1"/>
              <a:gd name="f67" fmla="*/ 0 f57 1"/>
              <a:gd name="f68" fmla="*/ 16 f56 1"/>
              <a:gd name="f69" fmla="*/ 16 f57 1"/>
              <a:gd name="f70" fmla="*/ 0 f56 1"/>
              <a:gd name="f71" fmla="*/ 117 f57 1"/>
              <a:gd name="f72" fmla="*/ 131 f57 1"/>
              <a:gd name="f73" fmla="*/ 26 f56 1"/>
              <a:gd name="f74" fmla="*/ 121 f57 1"/>
              <a:gd name="f75" fmla="*/ 28 f56 1"/>
              <a:gd name="f76" fmla="*/ 20 f57 1"/>
              <a:gd name="f77" fmla="*/ 18 f56 1"/>
              <a:gd name="f78" fmla="*/ 122 f57 1"/>
              <a:gd name="f79" fmla="*/ 114 f57 1"/>
              <a:gd name="f80" fmla="*/ 10 f56 1"/>
              <a:gd name="f81" fmla="*/ 17 f57 1"/>
              <a:gd name="f82" fmla="+- f58 0 f1"/>
              <a:gd name="f83" fmla="*/ f61 1 137"/>
              <a:gd name="f84" fmla="*/ f62 1 75"/>
              <a:gd name="f85" fmla="*/ f63 1 75"/>
              <a:gd name="f86" fmla="*/ f64 1 137"/>
              <a:gd name="f87" fmla="*/ f65 1 75"/>
              <a:gd name="f88" fmla="*/ f66 1 137"/>
              <a:gd name="f89" fmla="*/ f67 1 137"/>
              <a:gd name="f90" fmla="*/ f68 1 75"/>
              <a:gd name="f91" fmla="*/ f69 1 137"/>
              <a:gd name="f92" fmla="*/ f70 1 75"/>
              <a:gd name="f93" fmla="*/ f71 1 137"/>
              <a:gd name="f94" fmla="*/ f72 1 137"/>
              <a:gd name="f95" fmla="*/ f73 1 75"/>
              <a:gd name="f96" fmla="*/ f74 1 137"/>
              <a:gd name="f97" fmla="*/ f75 1 75"/>
              <a:gd name="f98" fmla="*/ f76 1 137"/>
              <a:gd name="f99" fmla="*/ f77 1 75"/>
              <a:gd name="f100" fmla="*/ f78 1 137"/>
              <a:gd name="f101" fmla="*/ f79 1 137"/>
              <a:gd name="f102" fmla="*/ f80 1 75"/>
              <a:gd name="f103" fmla="*/ f81 1 137"/>
              <a:gd name="f104" fmla="*/ 0 1 f59"/>
              <a:gd name="f105" fmla="*/ f53 1 f59"/>
              <a:gd name="f106" fmla="*/ 0 1 f60"/>
              <a:gd name="f107" fmla="*/ f54 1 f60"/>
              <a:gd name="f108" fmla="*/ f83 1 f59"/>
              <a:gd name="f109" fmla="*/ f84 1 f60"/>
              <a:gd name="f110" fmla="*/ f85 1 f60"/>
              <a:gd name="f111" fmla="*/ f86 1 f59"/>
              <a:gd name="f112" fmla="*/ f87 1 f60"/>
              <a:gd name="f113" fmla="*/ f88 1 f59"/>
              <a:gd name="f114" fmla="*/ f89 1 f59"/>
              <a:gd name="f115" fmla="*/ f90 1 f60"/>
              <a:gd name="f116" fmla="*/ f91 1 f59"/>
              <a:gd name="f117" fmla="*/ f92 1 f60"/>
              <a:gd name="f118" fmla="*/ f93 1 f59"/>
              <a:gd name="f119" fmla="*/ f94 1 f59"/>
              <a:gd name="f120" fmla="*/ f95 1 f60"/>
              <a:gd name="f121" fmla="*/ f96 1 f59"/>
              <a:gd name="f122" fmla="*/ f97 1 f60"/>
              <a:gd name="f123" fmla="*/ f98 1 f59"/>
              <a:gd name="f124" fmla="*/ f99 1 f60"/>
              <a:gd name="f125" fmla="*/ f100 1 f59"/>
              <a:gd name="f126" fmla="*/ f101 1 f59"/>
              <a:gd name="f127" fmla="*/ f102 1 f60"/>
              <a:gd name="f128" fmla="*/ f103 1 f59"/>
              <a:gd name="f129" fmla="*/ f104 f50 1"/>
              <a:gd name="f130" fmla="*/ f105 f50 1"/>
              <a:gd name="f131" fmla="*/ f107 f51 1"/>
              <a:gd name="f132" fmla="*/ f106 f51 1"/>
              <a:gd name="f133" fmla="*/ f108 f50 1"/>
              <a:gd name="f134" fmla="*/ f109 f51 1"/>
              <a:gd name="f135" fmla="*/ f110 f51 1"/>
              <a:gd name="f136" fmla="*/ f111 f50 1"/>
              <a:gd name="f137" fmla="*/ f112 f51 1"/>
              <a:gd name="f138" fmla="*/ f113 f50 1"/>
              <a:gd name="f139" fmla="*/ f114 f50 1"/>
              <a:gd name="f140" fmla="*/ f115 f51 1"/>
              <a:gd name="f141" fmla="*/ f116 f50 1"/>
              <a:gd name="f142" fmla="*/ f117 f51 1"/>
              <a:gd name="f143" fmla="*/ f118 f50 1"/>
              <a:gd name="f144" fmla="*/ f119 f50 1"/>
              <a:gd name="f145" fmla="*/ f120 f51 1"/>
              <a:gd name="f146" fmla="*/ f121 f50 1"/>
              <a:gd name="f147" fmla="*/ f122 f51 1"/>
              <a:gd name="f148" fmla="*/ f123 f50 1"/>
              <a:gd name="f149" fmla="*/ f124 f51 1"/>
              <a:gd name="f150" fmla="*/ f125 f50 1"/>
              <a:gd name="f151" fmla="*/ f126 f50 1"/>
              <a:gd name="f152" fmla="*/ f127 f51 1"/>
              <a:gd name="f153" fmla="*/ f12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33" y="f134"/>
              </a:cxn>
              <a:cxn ang="f82">
                <a:pos x="f133" y="f135"/>
              </a:cxn>
              <a:cxn ang="f82">
                <a:pos x="f136" y="f137"/>
              </a:cxn>
              <a:cxn ang="f82">
                <a:pos x="f138" y="f135"/>
              </a:cxn>
              <a:cxn ang="f82">
                <a:pos x="f139" y="f140"/>
              </a:cxn>
              <a:cxn ang="f82">
                <a:pos x="f141" y="f142"/>
              </a:cxn>
              <a:cxn ang="f82">
                <a:pos x="f143" y="f142"/>
              </a:cxn>
              <a:cxn ang="f82">
                <a:pos x="f144" y="f145"/>
              </a:cxn>
              <a:cxn ang="f82">
                <a:pos x="f146" y="f147"/>
              </a:cxn>
              <a:cxn ang="f82">
                <a:pos x="f148" y="f134"/>
              </a:cxn>
              <a:cxn ang="f82">
                <a:pos x="f133" y="f134"/>
              </a:cxn>
              <a:cxn ang="f82">
                <a:pos x="f133" y="f149"/>
              </a:cxn>
              <a:cxn ang="f82">
                <a:pos x="f150" y="f149"/>
              </a:cxn>
              <a:cxn ang="f82">
                <a:pos x="f151" y="f152"/>
              </a:cxn>
              <a:cxn ang="f82">
                <a:pos x="f153" y="f152"/>
              </a:cxn>
              <a:cxn ang="f82">
                <a:pos x="f133" y="f149"/>
              </a:cxn>
            </a:cxnLst>
            <a:rect l="f129" t="f132" r="f130" b="f131"/>
            <a:pathLst>
              <a:path w="137" h="75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4"/>
                  <a:pt x="f15" y="f16"/>
                  <a:pt x="f17" y="f7"/>
                </a:cubicBezTo>
                <a:cubicBezTo>
                  <a:pt x="f18" y="f16"/>
                  <a:pt x="f19" y="f14"/>
                  <a:pt x="f19" y="f12"/>
                </a:cubicBezTo>
                <a:cubicBezTo>
                  <a:pt x="f5" y="f20"/>
                  <a:pt x="f5" y="f21"/>
                  <a:pt x="f5" y="f22"/>
                </a:cubicBezTo>
                <a:cubicBezTo>
                  <a:pt x="f19" y="f23"/>
                  <a:pt x="f23" y="f5"/>
                  <a:pt x="f22" y="f5"/>
                </a:cubicBezTo>
                <a:cubicBezTo>
                  <a:pt x="f24" y="f5"/>
                  <a:pt x="f25" y="f5"/>
                  <a:pt x="f26" y="f5"/>
                </a:cubicBezTo>
                <a:cubicBezTo>
                  <a:pt x="f27" y="f5"/>
                  <a:pt x="f6" y="f28"/>
                  <a:pt x="f29" y="f30"/>
                </a:cubicBezTo>
                <a:cubicBezTo>
                  <a:pt x="f27" y="f31"/>
                  <a:pt x="f32" y="f31"/>
                  <a:pt x="f33" y="f31"/>
                </a:cubicBezTo>
                <a:cubicBezTo>
                  <a:pt x="f34" y="f9"/>
                  <a:pt x="f35" y="f9"/>
                  <a:pt x="f36" y="f9"/>
                </a:cubicBezTo>
                <a:cubicBezTo>
                  <a:pt x="f37" y="f9"/>
                  <a:pt x="f38" y="f9"/>
                  <a:pt x="f8" y="f9"/>
                </a:cubicBezTo>
                <a:close/>
                <a:moveTo>
                  <a:pt x="f8" y="f39"/>
                </a:moveTo>
                <a:cubicBezTo>
                  <a:pt x="f40" y="f39"/>
                  <a:pt x="f41" y="f39"/>
                  <a:pt x="f42" y="f39"/>
                </a:cubicBezTo>
                <a:cubicBezTo>
                  <a:pt x="f43" y="f44"/>
                  <a:pt x="f45" y="f8"/>
                  <a:pt x="f46" y="f8"/>
                </a:cubicBezTo>
                <a:cubicBezTo>
                  <a:pt x="f47" y="f8"/>
                  <a:pt x="f20" y="f8"/>
                  <a:pt x="f37" y="f8"/>
                </a:cubicBezTo>
                <a:cubicBezTo>
                  <a:pt x="f48" y="f8"/>
                  <a:pt x="f13" y="f44"/>
                  <a:pt x="f8" y="f3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0F8FD542-6DF3-4F12-B2E6-2436C4DE6D99}"/>
              </a:ext>
            </a:extLst>
          </p:cNvPr>
          <p:cNvSpPr/>
          <p:nvPr/>
        </p:nvSpPr>
        <p:spPr>
          <a:xfrm>
            <a:off x="5354634" y="4046540"/>
            <a:ext cx="295278" cy="3270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"/>
              <a:gd name="f7" fmla="val 94"/>
              <a:gd name="f8" fmla="val 46"/>
              <a:gd name="f9" fmla="val 33"/>
              <a:gd name="f10" fmla="val 20"/>
              <a:gd name="f11" fmla="val 7"/>
              <a:gd name="f12" fmla="val 2"/>
              <a:gd name="f13" fmla="val 8"/>
              <a:gd name="f14" fmla="val 31"/>
              <a:gd name="f15" fmla="val 54"/>
              <a:gd name="f16" fmla="val 77"/>
              <a:gd name="f17" fmla="val 82"/>
              <a:gd name="f18" fmla="val 34"/>
              <a:gd name="f19" fmla="val 60"/>
              <a:gd name="f20" fmla="val 86"/>
              <a:gd name="f21" fmla="val 92"/>
              <a:gd name="f22" fmla="val 83"/>
              <a:gd name="f23" fmla="val 91"/>
              <a:gd name="f24" fmla="val 73"/>
              <a:gd name="f25" fmla="val 10"/>
              <a:gd name="f26" fmla="val 84"/>
              <a:gd name="f27" fmla="val 51"/>
              <a:gd name="f28" fmla="val 71"/>
              <a:gd name="f29" fmla="val 75"/>
              <a:gd name="f30" fmla="val 79"/>
              <a:gd name="f31" fmla="val 57"/>
              <a:gd name="f32" fmla="val 35"/>
              <a:gd name="f33" fmla="val 13"/>
              <a:gd name="f34" fmla="val 12"/>
              <a:gd name="f35" fmla="val 11"/>
              <a:gd name="f36" fmla="val 74"/>
              <a:gd name="f37" fmla="val 53"/>
              <a:gd name="f38" fmla="val 59"/>
              <a:gd name="f39" fmla="+- 0 0 -90"/>
              <a:gd name="f40" fmla="*/ f3 1 85"/>
              <a:gd name="f41" fmla="*/ f4 1 94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85"/>
              <a:gd name="f50" fmla="*/ f46 1 94"/>
              <a:gd name="f51" fmla="*/ 0 f47 1"/>
              <a:gd name="f52" fmla="*/ 46 f46 1"/>
              <a:gd name="f53" fmla="*/ 7 f46 1"/>
              <a:gd name="f54" fmla="*/ 8 f47 1"/>
              <a:gd name="f55" fmla="*/ 0 f46 1"/>
              <a:gd name="f56" fmla="*/ 77 f47 1"/>
              <a:gd name="f57" fmla="*/ 85 f47 1"/>
              <a:gd name="f58" fmla="*/ 8 f46 1"/>
              <a:gd name="f59" fmla="*/ 86 f46 1"/>
              <a:gd name="f60" fmla="*/ 94 f46 1"/>
              <a:gd name="f61" fmla="*/ 10 f47 1"/>
              <a:gd name="f62" fmla="*/ 84 f46 1"/>
              <a:gd name="f63" fmla="*/ 71 f47 1"/>
              <a:gd name="f64" fmla="*/ 75 f47 1"/>
              <a:gd name="f65" fmla="*/ 79 f46 1"/>
              <a:gd name="f66" fmla="*/ 13 f46 1"/>
              <a:gd name="f67" fmla="*/ 74 f47 1"/>
              <a:gd name="f68" fmla="*/ 10 f46 1"/>
              <a:gd name="f69" fmla="+- f48 0 f1"/>
              <a:gd name="f70" fmla="*/ f51 1 85"/>
              <a:gd name="f71" fmla="*/ f52 1 94"/>
              <a:gd name="f72" fmla="*/ f53 1 94"/>
              <a:gd name="f73" fmla="*/ f54 1 85"/>
              <a:gd name="f74" fmla="*/ f55 1 94"/>
              <a:gd name="f75" fmla="*/ f56 1 85"/>
              <a:gd name="f76" fmla="*/ f57 1 85"/>
              <a:gd name="f77" fmla="*/ f58 1 94"/>
              <a:gd name="f78" fmla="*/ f59 1 94"/>
              <a:gd name="f79" fmla="*/ f60 1 94"/>
              <a:gd name="f80" fmla="*/ f61 1 85"/>
              <a:gd name="f81" fmla="*/ f62 1 94"/>
              <a:gd name="f82" fmla="*/ f63 1 85"/>
              <a:gd name="f83" fmla="*/ f64 1 85"/>
              <a:gd name="f84" fmla="*/ f65 1 94"/>
              <a:gd name="f85" fmla="*/ f66 1 94"/>
              <a:gd name="f86" fmla="*/ f67 1 85"/>
              <a:gd name="f87" fmla="*/ f68 1 94"/>
              <a:gd name="f88" fmla="*/ 0 1 f49"/>
              <a:gd name="f89" fmla="*/ f43 1 f49"/>
              <a:gd name="f90" fmla="*/ 0 1 f50"/>
              <a:gd name="f91" fmla="*/ f44 1 f50"/>
              <a:gd name="f92" fmla="*/ f70 1 f49"/>
              <a:gd name="f93" fmla="*/ f71 1 f50"/>
              <a:gd name="f94" fmla="*/ f72 1 f50"/>
              <a:gd name="f95" fmla="*/ f73 1 f49"/>
              <a:gd name="f96" fmla="*/ f74 1 f50"/>
              <a:gd name="f97" fmla="*/ f75 1 f49"/>
              <a:gd name="f98" fmla="*/ f76 1 f49"/>
              <a:gd name="f99" fmla="*/ f77 1 f50"/>
              <a:gd name="f100" fmla="*/ f78 1 f50"/>
              <a:gd name="f101" fmla="*/ f79 1 f50"/>
              <a:gd name="f102" fmla="*/ f80 1 f49"/>
              <a:gd name="f103" fmla="*/ f81 1 f50"/>
              <a:gd name="f104" fmla="*/ f82 1 f49"/>
              <a:gd name="f105" fmla="*/ f83 1 f49"/>
              <a:gd name="f106" fmla="*/ f84 1 f50"/>
              <a:gd name="f107" fmla="*/ f85 1 f50"/>
              <a:gd name="f108" fmla="*/ f86 1 f49"/>
              <a:gd name="f109" fmla="*/ f87 1 f50"/>
              <a:gd name="f110" fmla="*/ f88 f40 1"/>
              <a:gd name="f111" fmla="*/ f89 f40 1"/>
              <a:gd name="f112" fmla="*/ f91 f41 1"/>
              <a:gd name="f113" fmla="*/ f90 f41 1"/>
              <a:gd name="f114" fmla="*/ f92 f40 1"/>
              <a:gd name="f115" fmla="*/ f93 f41 1"/>
              <a:gd name="f116" fmla="*/ f94 f41 1"/>
              <a:gd name="f117" fmla="*/ f95 f40 1"/>
              <a:gd name="f118" fmla="*/ f96 f41 1"/>
              <a:gd name="f119" fmla="*/ f97 f40 1"/>
              <a:gd name="f120" fmla="*/ f98 f40 1"/>
              <a:gd name="f121" fmla="*/ f99 f41 1"/>
              <a:gd name="f122" fmla="*/ f100 f41 1"/>
              <a:gd name="f123" fmla="*/ f101 f41 1"/>
              <a:gd name="f124" fmla="*/ f102 f40 1"/>
              <a:gd name="f125" fmla="*/ f103 f41 1"/>
              <a:gd name="f126" fmla="*/ f104 f40 1"/>
              <a:gd name="f127" fmla="*/ f105 f40 1"/>
              <a:gd name="f128" fmla="*/ f106 f41 1"/>
              <a:gd name="f129" fmla="*/ f107 f41 1"/>
              <a:gd name="f130" fmla="*/ f108 f40 1"/>
              <a:gd name="f131" fmla="*/ f109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14" y="f115"/>
              </a:cxn>
              <a:cxn ang="f69">
                <a:pos x="f114" y="f116"/>
              </a:cxn>
              <a:cxn ang="f69">
                <a:pos x="f117" y="f118"/>
              </a:cxn>
              <a:cxn ang="f69">
                <a:pos x="f119" y="f118"/>
              </a:cxn>
              <a:cxn ang="f69">
                <a:pos x="f120" y="f121"/>
              </a:cxn>
              <a:cxn ang="f69">
                <a:pos x="f120" y="f122"/>
              </a:cxn>
              <a:cxn ang="f69">
                <a:pos x="f119" y="f123"/>
              </a:cxn>
              <a:cxn ang="f69">
                <a:pos x="f117" y="f123"/>
              </a:cxn>
              <a:cxn ang="f69">
                <a:pos x="f114" y="f122"/>
              </a:cxn>
              <a:cxn ang="f69">
                <a:pos x="f114" y="f115"/>
              </a:cxn>
              <a:cxn ang="f69">
                <a:pos x="f124" y="f125"/>
              </a:cxn>
              <a:cxn ang="f69">
                <a:pos x="f126" y="f125"/>
              </a:cxn>
              <a:cxn ang="f69">
                <a:pos x="f127" y="f128"/>
              </a:cxn>
              <a:cxn ang="f69">
                <a:pos x="f127" y="f129"/>
              </a:cxn>
              <a:cxn ang="f69">
                <a:pos x="f130" y="f131"/>
              </a:cxn>
              <a:cxn ang="f69">
                <a:pos x="f124" y="f131"/>
              </a:cxn>
              <a:cxn ang="f69">
                <a:pos x="f124" y="f125"/>
              </a:cxn>
            </a:cxnLst>
            <a:rect l="f110" t="f113" r="f111" b="f112"/>
            <a:pathLst>
              <a:path w="85" h="94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2" y="f5"/>
                  <a:pt x="f13" y="f5"/>
                </a:cubicBezTo>
                <a:cubicBezTo>
                  <a:pt x="f14" y="f5"/>
                  <a:pt x="f15" y="f5"/>
                  <a:pt x="f16" y="f5"/>
                </a:cubicBezTo>
                <a:cubicBezTo>
                  <a:pt x="f17" y="f5"/>
                  <a:pt x="f6" y="f12"/>
                  <a:pt x="f6" y="f13"/>
                </a:cubicBezTo>
                <a:cubicBezTo>
                  <a:pt x="f6" y="f18"/>
                  <a:pt x="f6" y="f19"/>
                  <a:pt x="f6" y="f20"/>
                </a:cubicBezTo>
                <a:cubicBezTo>
                  <a:pt x="f6" y="f21"/>
                  <a:pt x="f22" y="f7"/>
                  <a:pt x="f16" y="f7"/>
                </a:cubicBezTo>
                <a:cubicBezTo>
                  <a:pt x="f15" y="f7"/>
                  <a:pt x="f14" y="f7"/>
                  <a:pt x="f13" y="f7"/>
                </a:cubicBezTo>
                <a:cubicBezTo>
                  <a:pt x="f12" y="f7"/>
                  <a:pt x="f5" y="f23"/>
                  <a:pt x="f5" y="f20"/>
                </a:cubicBezTo>
                <a:cubicBezTo>
                  <a:pt x="f5" y="f24"/>
                  <a:pt x="f5" y="f19"/>
                  <a:pt x="f5" y="f8"/>
                </a:cubicBezTo>
                <a:close/>
                <a:moveTo>
                  <a:pt x="f25" y="f26"/>
                </a:moveTo>
                <a:cubicBezTo>
                  <a:pt x="f14" y="f26"/>
                  <a:pt x="f27" y="f26"/>
                  <a:pt x="f28" y="f26"/>
                </a:cubicBezTo>
                <a:cubicBezTo>
                  <a:pt x="f29" y="f26"/>
                  <a:pt x="f29" y="f17"/>
                  <a:pt x="f29" y="f30"/>
                </a:cubicBezTo>
                <a:cubicBezTo>
                  <a:pt x="f29" y="f31"/>
                  <a:pt x="f29" y="f32"/>
                  <a:pt x="f29" y="f33"/>
                </a:cubicBezTo>
                <a:cubicBezTo>
                  <a:pt x="f29" y="f34"/>
                  <a:pt x="f29" y="f35"/>
                  <a:pt x="f36" y="f25"/>
                </a:cubicBezTo>
                <a:cubicBezTo>
                  <a:pt x="f37" y="f25"/>
                  <a:pt x="f14" y="f25"/>
                  <a:pt x="f25" y="f25"/>
                </a:cubicBezTo>
                <a:cubicBezTo>
                  <a:pt x="f25" y="f32"/>
                  <a:pt x="f25" y="f38"/>
                  <a:pt x="f25" y="f2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E960B60F-5612-4C3A-91EC-4049FF603E28}"/>
              </a:ext>
            </a:extLst>
          </p:cNvPr>
          <p:cNvSpPr/>
          <p:nvPr/>
        </p:nvSpPr>
        <p:spPr>
          <a:xfrm>
            <a:off x="6921505" y="3652835"/>
            <a:ext cx="784226" cy="69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20"/>
              <a:gd name="f8" fmla="val 61"/>
              <a:gd name="f9" fmla="val 10"/>
              <a:gd name="f10" fmla="val 62"/>
              <a:gd name="f11" fmla="val 65"/>
              <a:gd name="f12" fmla="val 68"/>
              <a:gd name="f13" fmla="val 117"/>
              <a:gd name="f14" fmla="val 166"/>
              <a:gd name="f15" fmla="val 214"/>
              <a:gd name="f16" fmla="val 216"/>
              <a:gd name="f17" fmla="val 219"/>
              <a:gd name="f18" fmla="val 9"/>
              <a:gd name="f19" fmla="val 221"/>
              <a:gd name="f20" fmla="val 222"/>
              <a:gd name="f21" fmla="val 11"/>
              <a:gd name="f22" fmla="val 13"/>
              <a:gd name="f23" fmla="val 15"/>
              <a:gd name="f24" fmla="val 16"/>
              <a:gd name="f25" fmla="val 18"/>
              <a:gd name="f26" fmla="val 19"/>
              <a:gd name="f27" fmla="val 217"/>
              <a:gd name="f28" fmla="val 215"/>
              <a:gd name="f29" fmla="val 147"/>
              <a:gd name="f30" fmla="val 79"/>
              <a:gd name="f31" fmla="val 7"/>
              <a:gd name="f32" fmla="val 6"/>
              <a:gd name="f33" fmla="val 4"/>
              <a:gd name="f34" fmla="val 2"/>
              <a:gd name="f35" fmla="val 25"/>
              <a:gd name="f36" fmla="val 35"/>
              <a:gd name="f37" fmla="val 41"/>
              <a:gd name="f38" fmla="val 46"/>
              <a:gd name="f39" fmla="val 50"/>
              <a:gd name="f40" fmla="val 3"/>
              <a:gd name="f41" fmla="val 52"/>
              <a:gd name="f42" fmla="val 1"/>
              <a:gd name="f43" fmla="val 55"/>
              <a:gd name="f44" fmla="val 58"/>
              <a:gd name="f45" fmla="val 59"/>
              <a:gd name="f46" fmla="val 60"/>
              <a:gd name="f47" fmla="val 5"/>
              <a:gd name="f48" fmla="+- 0 0 -90"/>
              <a:gd name="f49" fmla="*/ f3 1 225"/>
              <a:gd name="f50" fmla="*/ f4 1 20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25"/>
              <a:gd name="f59" fmla="*/ f55 1 20"/>
              <a:gd name="f60" fmla="*/ 61 f56 1"/>
              <a:gd name="f61" fmla="*/ 10 f55 1"/>
              <a:gd name="f62" fmla="*/ 68 f56 1"/>
              <a:gd name="f63" fmla="*/ 214 f56 1"/>
              <a:gd name="f64" fmla="*/ 221 f56 1"/>
              <a:gd name="f65" fmla="*/ 225 f56 1"/>
              <a:gd name="f66" fmla="*/ 15 f55 1"/>
              <a:gd name="f67" fmla="*/ 19 f55 1"/>
              <a:gd name="f68" fmla="*/ 215 f56 1"/>
              <a:gd name="f69" fmla="*/ 11 f56 1"/>
              <a:gd name="f70" fmla="*/ 6 f56 1"/>
              <a:gd name="f71" fmla="*/ 0 f56 1"/>
              <a:gd name="f72" fmla="*/ 7 f56 1"/>
              <a:gd name="f73" fmla="*/ 35 f56 1"/>
              <a:gd name="f74" fmla="*/ 50 f56 1"/>
              <a:gd name="f75" fmla="*/ 3 f55 1"/>
              <a:gd name="f76" fmla="*/ 58 f56 1"/>
              <a:gd name="f77" fmla="*/ 0 f55 1"/>
              <a:gd name="f78" fmla="+- f57 0 f1"/>
              <a:gd name="f79" fmla="*/ f60 1 225"/>
              <a:gd name="f80" fmla="*/ f61 1 20"/>
              <a:gd name="f81" fmla="*/ f62 1 225"/>
              <a:gd name="f82" fmla="*/ f63 1 225"/>
              <a:gd name="f83" fmla="*/ f64 1 225"/>
              <a:gd name="f84" fmla="*/ f65 1 225"/>
              <a:gd name="f85" fmla="*/ f66 1 20"/>
              <a:gd name="f86" fmla="*/ f67 1 20"/>
              <a:gd name="f87" fmla="*/ f68 1 225"/>
              <a:gd name="f88" fmla="*/ f69 1 225"/>
              <a:gd name="f89" fmla="*/ f70 1 225"/>
              <a:gd name="f90" fmla="*/ f71 1 225"/>
              <a:gd name="f91" fmla="*/ f72 1 225"/>
              <a:gd name="f92" fmla="*/ f73 1 225"/>
              <a:gd name="f93" fmla="*/ f74 1 225"/>
              <a:gd name="f94" fmla="*/ f75 1 20"/>
              <a:gd name="f95" fmla="*/ f76 1 225"/>
              <a:gd name="f96" fmla="*/ f77 1 20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8"/>
              <a:gd name="f105" fmla="*/ f83 1 f58"/>
              <a:gd name="f106" fmla="*/ f84 1 f58"/>
              <a:gd name="f107" fmla="*/ f85 1 f59"/>
              <a:gd name="f108" fmla="*/ f86 1 f59"/>
              <a:gd name="f109" fmla="*/ f87 1 f58"/>
              <a:gd name="f110" fmla="*/ f88 1 f58"/>
              <a:gd name="f111" fmla="*/ f89 1 f58"/>
              <a:gd name="f112" fmla="*/ f90 1 f58"/>
              <a:gd name="f113" fmla="*/ f91 1 f58"/>
              <a:gd name="f114" fmla="*/ f92 1 f58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49 1"/>
              <a:gd name="f127" fmla="*/ f105 f49 1"/>
              <a:gd name="f128" fmla="*/ f106 f49 1"/>
              <a:gd name="f129" fmla="*/ f107 f50 1"/>
              <a:gd name="f130" fmla="*/ f108 f50 1"/>
              <a:gd name="f131" fmla="*/ f109 f49 1"/>
              <a:gd name="f132" fmla="*/ f110 f49 1"/>
              <a:gd name="f133" fmla="*/ f111 f49 1"/>
              <a:gd name="f134" fmla="*/ f112 f49 1"/>
              <a:gd name="f135" fmla="*/ f113 f49 1"/>
              <a:gd name="f136" fmla="*/ f114 f49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4"/>
              </a:cxn>
              <a:cxn ang="f78">
                <a:pos x="f126" y="f124"/>
              </a:cxn>
              <a:cxn ang="f78">
                <a:pos x="f127" y="f124"/>
              </a:cxn>
              <a:cxn ang="f78">
                <a:pos x="f128" y="f129"/>
              </a:cxn>
              <a:cxn ang="f78">
                <a:pos x="f127" y="f130"/>
              </a:cxn>
              <a:cxn ang="f78">
                <a:pos x="f131" y="f130"/>
              </a:cxn>
              <a:cxn ang="f78">
                <a:pos x="f132" y="f130"/>
              </a:cxn>
              <a:cxn ang="f78">
                <a:pos x="f133" y="f130"/>
              </a:cxn>
              <a:cxn ang="f78">
                <a:pos x="f134" y="f129"/>
              </a:cxn>
              <a:cxn ang="f78">
                <a:pos x="f135" y="f124"/>
              </a:cxn>
              <a:cxn ang="f78">
                <a:pos x="f136" y="f124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225" h="2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9"/>
                </a:cubicBezTo>
                <a:cubicBezTo>
                  <a:pt x="f16" y="f9"/>
                  <a:pt x="f17" y="f18"/>
                  <a:pt x="f19" y="f9"/>
                </a:cubicBezTo>
                <a:cubicBezTo>
                  <a:pt x="f20" y="f21"/>
                  <a:pt x="f6" y="f22"/>
                  <a:pt x="f6" y="f23"/>
                </a:cubicBezTo>
                <a:cubicBezTo>
                  <a:pt x="f6" y="f24"/>
                  <a:pt x="f20" y="f25"/>
                  <a:pt x="f19" y="f26"/>
                </a:cubicBezTo>
                <a:cubicBezTo>
                  <a:pt x="f17" y="f7"/>
                  <a:pt x="f27" y="f26"/>
                  <a:pt x="f28" y="f26"/>
                </a:cubicBezTo>
                <a:cubicBezTo>
                  <a:pt x="f29" y="f26"/>
                  <a:pt x="f30" y="f26"/>
                  <a:pt x="f21" y="f26"/>
                </a:cubicBezTo>
                <a:cubicBezTo>
                  <a:pt x="f18" y="f26"/>
                  <a:pt x="f31" y="f7"/>
                  <a:pt x="f32" y="f26"/>
                </a:cubicBezTo>
                <a:cubicBezTo>
                  <a:pt x="f33" y="f25"/>
                  <a:pt x="f34" y="f24"/>
                  <a:pt x="f5" y="f23"/>
                </a:cubicBezTo>
                <a:cubicBezTo>
                  <a:pt x="f34" y="f22"/>
                  <a:pt x="f33" y="f9"/>
                  <a:pt x="f31" y="f9"/>
                </a:cubicBezTo>
                <a:cubicBezTo>
                  <a:pt x="f24" y="f9"/>
                  <a:pt x="f35" y="f9"/>
                  <a:pt x="f36" y="f9"/>
                </a:cubicBezTo>
                <a:cubicBezTo>
                  <a:pt x="f37" y="f9"/>
                  <a:pt x="f38" y="f18"/>
                  <a:pt x="f39" y="f40"/>
                </a:cubicBezTo>
                <a:cubicBezTo>
                  <a:pt x="f41" y="f42"/>
                  <a:pt x="f43" y="f42"/>
                  <a:pt x="f44" y="f5"/>
                </a:cubicBezTo>
                <a:cubicBezTo>
                  <a:pt x="f45" y="f34"/>
                  <a:pt x="f46" y="f47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C59886DA-AC99-4BEC-B292-5923C03FA0EB}"/>
              </a:ext>
            </a:extLst>
          </p:cNvPr>
          <p:cNvSpPr/>
          <p:nvPr/>
        </p:nvSpPr>
        <p:spPr>
          <a:xfrm>
            <a:off x="7837486" y="4565654"/>
            <a:ext cx="779461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"/>
              <a:gd name="f7" fmla="val 21"/>
              <a:gd name="f8" fmla="val 165"/>
              <a:gd name="f9" fmla="val 10"/>
              <a:gd name="f10" fmla="val 6"/>
              <a:gd name="f11" fmla="val 166"/>
              <a:gd name="f12" fmla="val 3"/>
              <a:gd name="f13" fmla="val 169"/>
              <a:gd name="f14" fmla="val 2"/>
              <a:gd name="f15" fmla="val 173"/>
              <a:gd name="f16" fmla="val 175"/>
              <a:gd name="f17" fmla="val 5"/>
              <a:gd name="f18" fmla="val 179"/>
              <a:gd name="f19" fmla="val 9"/>
              <a:gd name="f20" fmla="val 183"/>
              <a:gd name="f21" fmla="val 11"/>
              <a:gd name="f22" fmla="val 189"/>
              <a:gd name="f23" fmla="val 198"/>
              <a:gd name="f24" fmla="val 207"/>
              <a:gd name="f25" fmla="val 216"/>
              <a:gd name="f26" fmla="val 219"/>
              <a:gd name="f27" fmla="val 15"/>
              <a:gd name="f28" fmla="val 20"/>
              <a:gd name="f29" fmla="val 215"/>
              <a:gd name="f30" fmla="val 168"/>
              <a:gd name="f31" fmla="val 121"/>
              <a:gd name="f32" fmla="val 74"/>
              <a:gd name="f33" fmla="val 53"/>
              <a:gd name="f34" fmla="val 31"/>
              <a:gd name="f35" fmla="val 8"/>
              <a:gd name="f36" fmla="val 4"/>
              <a:gd name="f37" fmla="val 19"/>
              <a:gd name="f38" fmla="val 16"/>
              <a:gd name="f39" fmla="val 1"/>
              <a:gd name="f40" fmla="val 13"/>
              <a:gd name="f41" fmla="val 60"/>
              <a:gd name="f42" fmla="val 109"/>
              <a:gd name="f43" fmla="val 158"/>
              <a:gd name="f44" fmla="val 160"/>
              <a:gd name="f45" fmla="val 163"/>
              <a:gd name="f46" fmla="+- 0 0 -90"/>
              <a:gd name="f47" fmla="*/ f3 1 224"/>
              <a:gd name="f48" fmla="*/ f4 1 21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24"/>
              <a:gd name="f57" fmla="*/ f53 1 21"/>
              <a:gd name="f58" fmla="*/ 165 f54 1"/>
              <a:gd name="f59" fmla="*/ 10 f53 1"/>
              <a:gd name="f60" fmla="*/ 166 f54 1"/>
              <a:gd name="f61" fmla="*/ 0 f53 1"/>
              <a:gd name="f62" fmla="*/ 175 f54 1"/>
              <a:gd name="f63" fmla="*/ 5 f53 1"/>
              <a:gd name="f64" fmla="*/ 189 f54 1"/>
              <a:gd name="f65" fmla="*/ 216 f54 1"/>
              <a:gd name="f66" fmla="*/ 224 f54 1"/>
              <a:gd name="f67" fmla="*/ 15 f53 1"/>
              <a:gd name="f68" fmla="*/ 215 f54 1"/>
              <a:gd name="f69" fmla="*/ 20 f53 1"/>
              <a:gd name="f70" fmla="*/ 74 f54 1"/>
              <a:gd name="f71" fmla="*/ 10 f54 1"/>
              <a:gd name="f72" fmla="*/ 4 f54 1"/>
              <a:gd name="f73" fmla="*/ 19 f53 1"/>
              <a:gd name="f74" fmla="*/ 0 f54 1"/>
              <a:gd name="f75" fmla="*/ 5 f54 1"/>
              <a:gd name="f76" fmla="*/ 11 f53 1"/>
              <a:gd name="f77" fmla="*/ 158 f54 1"/>
              <a:gd name="f78" fmla="+- f55 0 f1"/>
              <a:gd name="f79" fmla="*/ f58 1 224"/>
              <a:gd name="f80" fmla="*/ f59 1 21"/>
              <a:gd name="f81" fmla="*/ f60 1 224"/>
              <a:gd name="f82" fmla="*/ f61 1 21"/>
              <a:gd name="f83" fmla="*/ f62 1 224"/>
              <a:gd name="f84" fmla="*/ f63 1 21"/>
              <a:gd name="f85" fmla="*/ f64 1 224"/>
              <a:gd name="f86" fmla="*/ f65 1 224"/>
              <a:gd name="f87" fmla="*/ f66 1 224"/>
              <a:gd name="f88" fmla="*/ f67 1 21"/>
              <a:gd name="f89" fmla="*/ f68 1 224"/>
              <a:gd name="f90" fmla="*/ f69 1 21"/>
              <a:gd name="f91" fmla="*/ f70 1 224"/>
              <a:gd name="f92" fmla="*/ f71 1 224"/>
              <a:gd name="f93" fmla="*/ f72 1 224"/>
              <a:gd name="f94" fmla="*/ f73 1 21"/>
              <a:gd name="f95" fmla="*/ f74 1 224"/>
              <a:gd name="f96" fmla="*/ f75 1 224"/>
              <a:gd name="f97" fmla="*/ f76 1 21"/>
              <a:gd name="f98" fmla="*/ f77 1 224"/>
              <a:gd name="f99" fmla="*/ 0 1 f56"/>
              <a:gd name="f100" fmla="*/ f50 1 f56"/>
              <a:gd name="f101" fmla="*/ 0 1 f57"/>
              <a:gd name="f102" fmla="*/ f51 1 f57"/>
              <a:gd name="f103" fmla="*/ f79 1 f56"/>
              <a:gd name="f104" fmla="*/ f80 1 f57"/>
              <a:gd name="f105" fmla="*/ f81 1 f56"/>
              <a:gd name="f106" fmla="*/ f82 1 f57"/>
              <a:gd name="f107" fmla="*/ f83 1 f56"/>
              <a:gd name="f108" fmla="*/ f84 1 f57"/>
              <a:gd name="f109" fmla="*/ f85 1 f56"/>
              <a:gd name="f110" fmla="*/ f86 1 f56"/>
              <a:gd name="f111" fmla="*/ f87 1 f56"/>
              <a:gd name="f112" fmla="*/ f88 1 f57"/>
              <a:gd name="f113" fmla="*/ f89 1 f56"/>
              <a:gd name="f114" fmla="*/ f90 1 f57"/>
              <a:gd name="f115" fmla="*/ f91 1 f56"/>
              <a:gd name="f116" fmla="*/ f92 1 f56"/>
              <a:gd name="f117" fmla="*/ f93 1 f56"/>
              <a:gd name="f118" fmla="*/ f94 1 f57"/>
              <a:gd name="f119" fmla="*/ f95 1 f56"/>
              <a:gd name="f120" fmla="*/ f96 1 f56"/>
              <a:gd name="f121" fmla="*/ f97 1 f57"/>
              <a:gd name="f122" fmla="*/ f98 1 f56"/>
              <a:gd name="f123" fmla="*/ f99 f47 1"/>
              <a:gd name="f124" fmla="*/ f100 f47 1"/>
              <a:gd name="f125" fmla="*/ f102 f48 1"/>
              <a:gd name="f126" fmla="*/ f101 f48 1"/>
              <a:gd name="f127" fmla="*/ f103 f47 1"/>
              <a:gd name="f128" fmla="*/ f104 f48 1"/>
              <a:gd name="f129" fmla="*/ f105 f47 1"/>
              <a:gd name="f130" fmla="*/ f106 f48 1"/>
              <a:gd name="f131" fmla="*/ f107 f47 1"/>
              <a:gd name="f132" fmla="*/ f108 f48 1"/>
              <a:gd name="f133" fmla="*/ f109 f47 1"/>
              <a:gd name="f134" fmla="*/ f110 f47 1"/>
              <a:gd name="f135" fmla="*/ f111 f47 1"/>
              <a:gd name="f136" fmla="*/ f112 f48 1"/>
              <a:gd name="f137" fmla="*/ f113 f47 1"/>
              <a:gd name="f138" fmla="*/ f114 f48 1"/>
              <a:gd name="f139" fmla="*/ f115 f47 1"/>
              <a:gd name="f140" fmla="*/ f116 f47 1"/>
              <a:gd name="f141" fmla="*/ f117 f47 1"/>
              <a:gd name="f142" fmla="*/ f118 f48 1"/>
              <a:gd name="f143" fmla="*/ f119 f47 1"/>
              <a:gd name="f144" fmla="*/ f120 f47 1"/>
              <a:gd name="f145" fmla="*/ f121 f48 1"/>
              <a:gd name="f146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28"/>
              </a:cxn>
              <a:cxn ang="f78">
                <a:pos x="f134" y="f128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38"/>
              </a:cxn>
              <a:cxn ang="f78">
                <a:pos x="f140" y="f138"/>
              </a:cxn>
              <a:cxn ang="f78">
                <a:pos x="f141" y="f142"/>
              </a:cxn>
              <a:cxn ang="f78">
                <a:pos x="f143" y="f136"/>
              </a:cxn>
              <a:cxn ang="f78">
                <a:pos x="f144" y="f145"/>
              </a:cxn>
              <a:cxn ang="f78">
                <a:pos x="f140" y="f128"/>
              </a:cxn>
              <a:cxn ang="f78">
                <a:pos x="f146" y="f128"/>
              </a:cxn>
              <a:cxn ang="f78">
                <a:pos x="f127" y="f128"/>
              </a:cxn>
            </a:cxnLst>
            <a:rect l="f123" t="f126" r="f124" b="f125"/>
            <a:pathLst>
              <a:path w="224" h="21">
                <a:moveTo>
                  <a:pt x="f8" y="f9"/>
                </a:moveTo>
                <a:cubicBezTo>
                  <a:pt x="f8" y="f10"/>
                  <a:pt x="f11" y="f12"/>
                  <a:pt x="f11" y="f5"/>
                </a:cubicBezTo>
                <a:cubicBezTo>
                  <a:pt x="f13" y="f14"/>
                  <a:pt x="f15" y="f14"/>
                  <a:pt x="f16" y="f17"/>
                </a:cubicBezTo>
                <a:cubicBezTo>
                  <a:pt x="f18" y="f19"/>
                  <a:pt x="f20" y="f21"/>
                  <a:pt x="f22" y="f9"/>
                </a:cubicBezTo>
                <a:cubicBezTo>
                  <a:pt x="f23" y="f9"/>
                  <a:pt x="f24" y="f9"/>
                  <a:pt x="f25" y="f9"/>
                </a:cubicBezTo>
                <a:cubicBezTo>
                  <a:pt x="f26" y="f9"/>
                  <a:pt x="f6" y="f19"/>
                  <a:pt x="f6" y="f27"/>
                </a:cubicBezTo>
                <a:cubicBezTo>
                  <a:pt x="f6" y="f7"/>
                  <a:pt x="f26" y="f28"/>
                  <a:pt x="f29" y="f28"/>
                </a:cubicBezTo>
                <a:cubicBezTo>
                  <a:pt x="f30" y="f28"/>
                  <a:pt x="f31" y="f28"/>
                  <a:pt x="f32" y="f28"/>
                </a:cubicBezTo>
                <a:cubicBezTo>
                  <a:pt x="f33" y="f28"/>
                  <a:pt x="f34" y="f28"/>
                  <a:pt x="f9" y="f28"/>
                </a:cubicBezTo>
                <a:cubicBezTo>
                  <a:pt x="f35" y="f28"/>
                  <a:pt x="f10" y="f28"/>
                  <a:pt x="f36" y="f37"/>
                </a:cubicBezTo>
                <a:cubicBezTo>
                  <a:pt x="f12" y="f37"/>
                  <a:pt x="f5" y="f38"/>
                  <a:pt x="f5" y="f27"/>
                </a:cubicBezTo>
                <a:cubicBezTo>
                  <a:pt x="f39" y="f40"/>
                  <a:pt x="f12" y="f21"/>
                  <a:pt x="f17" y="f21"/>
                </a:cubicBezTo>
                <a:cubicBezTo>
                  <a:pt x="f10" y="f9"/>
                  <a:pt x="f35" y="f9"/>
                  <a:pt x="f9" y="f9"/>
                </a:cubicBezTo>
                <a:cubicBezTo>
                  <a:pt x="f41" y="f9"/>
                  <a:pt x="f42" y="f9"/>
                  <a:pt x="f43" y="f9"/>
                </a:cubicBezTo>
                <a:cubicBezTo>
                  <a:pt x="f44" y="f9"/>
                  <a:pt x="f45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C72FF93F-119F-4F8C-A947-D990FEED7092}"/>
              </a:ext>
            </a:extLst>
          </p:cNvPr>
          <p:cNvSpPr/>
          <p:nvPr/>
        </p:nvSpPr>
        <p:spPr>
          <a:xfrm>
            <a:off x="7134221" y="1431922"/>
            <a:ext cx="225427" cy="2476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71"/>
              <a:gd name="f8" fmla="val 34"/>
              <a:gd name="f9" fmla="val 51"/>
              <a:gd name="f10" fmla="val 54"/>
              <a:gd name="f11" fmla="val 33"/>
              <a:gd name="f12" fmla="val 57"/>
              <a:gd name="f13" fmla="val 59"/>
              <a:gd name="f14" fmla="val 31"/>
              <a:gd name="f15" fmla="val 27"/>
              <a:gd name="f16" fmla="val 70"/>
              <a:gd name="f17" fmla="val 20"/>
              <a:gd name="f18" fmla="val 14"/>
              <a:gd name="f19" fmla="val 9"/>
              <a:gd name="f20" fmla="val 67"/>
              <a:gd name="f21" fmla="val 6"/>
              <a:gd name="f22" fmla="val 62"/>
              <a:gd name="f23" fmla="val 53"/>
              <a:gd name="f24" fmla="val 44"/>
              <a:gd name="f25" fmla="val 35"/>
              <a:gd name="f26" fmla="val 1"/>
              <a:gd name="f27" fmla="val 2"/>
              <a:gd name="f28" fmla="val 29"/>
              <a:gd name="f29" fmla="val 7"/>
              <a:gd name="f30" fmla="val 23"/>
              <a:gd name="f31" fmla="val 12"/>
              <a:gd name="f32" fmla="val 16"/>
              <a:gd name="f33" fmla="val 18"/>
              <a:gd name="f34" fmla="val 10"/>
              <a:gd name="f35" fmla="val 19"/>
              <a:gd name="f36" fmla="val 22"/>
              <a:gd name="f37" fmla="val 24"/>
              <a:gd name="f38" fmla="val 4"/>
              <a:gd name="f39" fmla="val 42"/>
              <a:gd name="f40" fmla="val 63"/>
              <a:gd name="f41" fmla="val 8"/>
              <a:gd name="f42" fmla="val 15"/>
              <a:gd name="f43" fmla="val 64"/>
              <a:gd name="f44" fmla="val 39"/>
              <a:gd name="f45" fmla="val 61"/>
              <a:gd name="f46" fmla="val 43"/>
              <a:gd name="f47" fmla="val 60"/>
              <a:gd name="f48" fmla="val 50"/>
              <a:gd name="f49" fmla="val 40"/>
              <a:gd name="f50" fmla="val 38"/>
              <a:gd name="f51" fmla="val 37"/>
              <a:gd name="f52" fmla="val 26"/>
              <a:gd name="f53" fmla="val 55"/>
              <a:gd name="f54" fmla="val 56"/>
              <a:gd name="f55" fmla="val 11"/>
              <a:gd name="f56" fmla="val 48"/>
              <a:gd name="f57" fmla="val 45"/>
              <a:gd name="f58" fmla="val 17"/>
              <a:gd name="f59" fmla="val 30"/>
              <a:gd name="f60" fmla="val 13"/>
              <a:gd name="f61" fmla="val 25"/>
              <a:gd name="f62" fmla="val 28"/>
              <a:gd name="f63" fmla="val 47"/>
              <a:gd name="f64" fmla="val 49"/>
              <a:gd name="f65" fmla="val 46"/>
              <a:gd name="f66" fmla="val 52"/>
              <a:gd name="f67" fmla="+- 0 0 -90"/>
              <a:gd name="f68" fmla="*/ f3 1 65"/>
              <a:gd name="f69" fmla="*/ f4 1 71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65"/>
              <a:gd name="f78" fmla="*/ f74 1 71"/>
              <a:gd name="f79" fmla="*/ 34 f75 1"/>
              <a:gd name="f80" fmla="*/ 51 f74 1"/>
              <a:gd name="f81" fmla="*/ 33 f75 1"/>
              <a:gd name="f82" fmla="*/ 59 f74 1"/>
              <a:gd name="f83" fmla="*/ 20 f75 1"/>
              <a:gd name="f84" fmla="*/ 70 f74 1"/>
              <a:gd name="f85" fmla="*/ 6 f75 1"/>
              <a:gd name="f86" fmla="*/ 62 f74 1"/>
              <a:gd name="f87" fmla="*/ 0 f75 1"/>
              <a:gd name="f88" fmla="*/ 35 f74 1"/>
              <a:gd name="f89" fmla="*/ 2 f75 1"/>
              <a:gd name="f90" fmla="*/ 29 f74 1"/>
              <a:gd name="f91" fmla="*/ 18 f75 1"/>
              <a:gd name="f92" fmla="*/ 10 f74 1"/>
              <a:gd name="f93" fmla="*/ 24 f75 1"/>
              <a:gd name="f94" fmla="*/ 7 f74 1"/>
              <a:gd name="f95" fmla="*/ 51 f75 1"/>
              <a:gd name="f96" fmla="*/ 1 f74 1"/>
              <a:gd name="f97" fmla="*/ 63 f75 1"/>
              <a:gd name="f98" fmla="*/ 8 f74 1"/>
              <a:gd name="f99" fmla="*/ 64 f75 1"/>
              <a:gd name="f100" fmla="*/ 31 f74 1"/>
              <a:gd name="f101" fmla="*/ 61 f75 1"/>
              <a:gd name="f102" fmla="*/ 43 f74 1"/>
              <a:gd name="f103" fmla="*/ 40 f75 1"/>
              <a:gd name="f104" fmla="*/ 54 f74 1"/>
              <a:gd name="f105" fmla="*/ 54 f75 1"/>
              <a:gd name="f106" fmla="*/ 26 f74 1"/>
              <a:gd name="f107" fmla="*/ 55 f75 1"/>
              <a:gd name="f108" fmla="*/ 16 f74 1"/>
              <a:gd name="f109" fmla="*/ 53 f75 1"/>
              <a:gd name="f110" fmla="*/ 48 f75 1"/>
              <a:gd name="f111" fmla="*/ 12 f74 1"/>
              <a:gd name="f112" fmla="*/ 37 f75 1"/>
              <a:gd name="f113" fmla="*/ 15 f74 1"/>
              <a:gd name="f114" fmla="*/ 24 f74 1"/>
              <a:gd name="f115" fmla="*/ 10 f75 1"/>
              <a:gd name="f116" fmla="*/ 34 f74 1"/>
              <a:gd name="f117" fmla="*/ 14 f75 1"/>
              <a:gd name="f118" fmla="*/ 56 f74 1"/>
              <a:gd name="f119" fmla="*/ 19 f75 1"/>
              <a:gd name="f120" fmla="*/ 61 f74 1"/>
              <a:gd name="f121" fmla="*/ 23 f75 1"/>
              <a:gd name="f122" fmla="*/ 55 f74 1"/>
              <a:gd name="f123" fmla="*/ 25 f75 1"/>
              <a:gd name="f124" fmla="*/ 48 f74 1"/>
              <a:gd name="f125" fmla="*/ 42 f75 1"/>
              <a:gd name="f126" fmla="*/ 44 f74 1"/>
              <a:gd name="f127" fmla="*/ 49 f75 1"/>
              <a:gd name="f128" fmla="*/ 46 f74 1"/>
              <a:gd name="f129" fmla="*/ 39 f74 1"/>
              <a:gd name="f130" fmla="+- f76 0 f1"/>
              <a:gd name="f131" fmla="*/ f79 1 65"/>
              <a:gd name="f132" fmla="*/ f80 1 71"/>
              <a:gd name="f133" fmla="*/ f81 1 65"/>
              <a:gd name="f134" fmla="*/ f82 1 71"/>
              <a:gd name="f135" fmla="*/ f83 1 65"/>
              <a:gd name="f136" fmla="*/ f84 1 71"/>
              <a:gd name="f137" fmla="*/ f85 1 65"/>
              <a:gd name="f138" fmla="*/ f86 1 71"/>
              <a:gd name="f139" fmla="*/ f87 1 65"/>
              <a:gd name="f140" fmla="*/ f88 1 71"/>
              <a:gd name="f141" fmla="*/ f89 1 65"/>
              <a:gd name="f142" fmla="*/ f90 1 71"/>
              <a:gd name="f143" fmla="*/ f91 1 65"/>
              <a:gd name="f144" fmla="*/ f92 1 71"/>
              <a:gd name="f145" fmla="*/ f93 1 65"/>
              <a:gd name="f146" fmla="*/ f94 1 71"/>
              <a:gd name="f147" fmla="*/ f95 1 65"/>
              <a:gd name="f148" fmla="*/ f96 1 71"/>
              <a:gd name="f149" fmla="*/ f97 1 65"/>
              <a:gd name="f150" fmla="*/ f98 1 71"/>
              <a:gd name="f151" fmla="*/ f99 1 65"/>
              <a:gd name="f152" fmla="*/ f100 1 71"/>
              <a:gd name="f153" fmla="*/ f101 1 65"/>
              <a:gd name="f154" fmla="*/ f102 1 71"/>
              <a:gd name="f155" fmla="*/ f103 1 65"/>
              <a:gd name="f156" fmla="*/ f104 1 71"/>
              <a:gd name="f157" fmla="*/ f105 1 65"/>
              <a:gd name="f158" fmla="*/ f106 1 71"/>
              <a:gd name="f159" fmla="*/ f107 1 65"/>
              <a:gd name="f160" fmla="*/ f108 1 71"/>
              <a:gd name="f161" fmla="*/ f109 1 65"/>
              <a:gd name="f162" fmla="*/ f110 1 65"/>
              <a:gd name="f163" fmla="*/ f111 1 71"/>
              <a:gd name="f164" fmla="*/ f112 1 65"/>
              <a:gd name="f165" fmla="*/ f113 1 71"/>
              <a:gd name="f166" fmla="*/ f114 1 71"/>
              <a:gd name="f167" fmla="*/ f115 1 65"/>
              <a:gd name="f168" fmla="*/ f116 1 71"/>
              <a:gd name="f169" fmla="*/ f117 1 65"/>
              <a:gd name="f170" fmla="*/ f118 1 71"/>
              <a:gd name="f171" fmla="*/ f119 1 65"/>
              <a:gd name="f172" fmla="*/ f120 1 71"/>
              <a:gd name="f173" fmla="*/ f121 1 65"/>
              <a:gd name="f174" fmla="*/ f122 1 71"/>
              <a:gd name="f175" fmla="*/ f123 1 65"/>
              <a:gd name="f176" fmla="*/ f124 1 71"/>
              <a:gd name="f177" fmla="*/ f125 1 65"/>
              <a:gd name="f178" fmla="*/ f126 1 71"/>
              <a:gd name="f179" fmla="*/ f127 1 65"/>
              <a:gd name="f180" fmla="*/ f128 1 71"/>
              <a:gd name="f181" fmla="*/ f129 1 71"/>
              <a:gd name="f182" fmla="*/ 0 1 f77"/>
              <a:gd name="f183" fmla="*/ f71 1 f77"/>
              <a:gd name="f184" fmla="*/ 0 1 f78"/>
              <a:gd name="f185" fmla="*/ f72 1 f78"/>
              <a:gd name="f186" fmla="*/ f131 1 f77"/>
              <a:gd name="f187" fmla="*/ f132 1 f78"/>
              <a:gd name="f188" fmla="*/ f133 1 f77"/>
              <a:gd name="f189" fmla="*/ f134 1 f78"/>
              <a:gd name="f190" fmla="*/ f135 1 f77"/>
              <a:gd name="f191" fmla="*/ f136 1 f78"/>
              <a:gd name="f192" fmla="*/ f137 1 f77"/>
              <a:gd name="f193" fmla="*/ f138 1 f78"/>
              <a:gd name="f194" fmla="*/ f139 1 f77"/>
              <a:gd name="f195" fmla="*/ f140 1 f78"/>
              <a:gd name="f196" fmla="*/ f141 1 f77"/>
              <a:gd name="f197" fmla="*/ f142 1 f78"/>
              <a:gd name="f198" fmla="*/ f143 1 f77"/>
              <a:gd name="f199" fmla="*/ f144 1 f78"/>
              <a:gd name="f200" fmla="*/ f145 1 f77"/>
              <a:gd name="f201" fmla="*/ f146 1 f78"/>
              <a:gd name="f202" fmla="*/ f147 1 f77"/>
              <a:gd name="f203" fmla="*/ f148 1 f78"/>
              <a:gd name="f204" fmla="*/ f149 1 f77"/>
              <a:gd name="f205" fmla="*/ f150 1 f78"/>
              <a:gd name="f206" fmla="*/ f151 1 f77"/>
              <a:gd name="f207" fmla="*/ f152 1 f78"/>
              <a:gd name="f208" fmla="*/ f153 1 f77"/>
              <a:gd name="f209" fmla="*/ f154 1 f78"/>
              <a:gd name="f210" fmla="*/ f155 1 f77"/>
              <a:gd name="f211" fmla="*/ f156 1 f78"/>
              <a:gd name="f212" fmla="*/ f157 1 f77"/>
              <a:gd name="f213" fmla="*/ f158 1 f78"/>
              <a:gd name="f214" fmla="*/ f159 1 f77"/>
              <a:gd name="f215" fmla="*/ f160 1 f78"/>
              <a:gd name="f216" fmla="*/ f161 1 f77"/>
              <a:gd name="f217" fmla="*/ f162 1 f77"/>
              <a:gd name="f218" fmla="*/ f163 1 f78"/>
              <a:gd name="f219" fmla="*/ f164 1 f77"/>
              <a:gd name="f220" fmla="*/ f165 1 f78"/>
              <a:gd name="f221" fmla="*/ f166 1 f78"/>
              <a:gd name="f222" fmla="*/ f167 1 f77"/>
              <a:gd name="f223" fmla="*/ f168 1 f78"/>
              <a:gd name="f224" fmla="*/ f169 1 f77"/>
              <a:gd name="f225" fmla="*/ f170 1 f78"/>
              <a:gd name="f226" fmla="*/ f171 1 f77"/>
              <a:gd name="f227" fmla="*/ f172 1 f78"/>
              <a:gd name="f228" fmla="*/ f173 1 f77"/>
              <a:gd name="f229" fmla="*/ f174 1 f78"/>
              <a:gd name="f230" fmla="*/ f175 1 f77"/>
              <a:gd name="f231" fmla="*/ f176 1 f78"/>
              <a:gd name="f232" fmla="*/ f177 1 f77"/>
              <a:gd name="f233" fmla="*/ f178 1 f78"/>
              <a:gd name="f234" fmla="*/ f179 1 f77"/>
              <a:gd name="f235" fmla="*/ f180 1 f78"/>
              <a:gd name="f236" fmla="*/ f181 1 f78"/>
              <a:gd name="f237" fmla="*/ f182 f68 1"/>
              <a:gd name="f238" fmla="*/ f183 f68 1"/>
              <a:gd name="f239" fmla="*/ f185 f69 1"/>
              <a:gd name="f240" fmla="*/ f184 f69 1"/>
              <a:gd name="f241" fmla="*/ f186 f68 1"/>
              <a:gd name="f242" fmla="*/ f187 f69 1"/>
              <a:gd name="f243" fmla="*/ f188 f68 1"/>
              <a:gd name="f244" fmla="*/ f189 f69 1"/>
              <a:gd name="f245" fmla="*/ f190 f68 1"/>
              <a:gd name="f246" fmla="*/ f191 f69 1"/>
              <a:gd name="f247" fmla="*/ f192 f68 1"/>
              <a:gd name="f248" fmla="*/ f193 f69 1"/>
              <a:gd name="f249" fmla="*/ f194 f68 1"/>
              <a:gd name="f250" fmla="*/ f195 f69 1"/>
              <a:gd name="f251" fmla="*/ f196 f68 1"/>
              <a:gd name="f252" fmla="*/ f197 f69 1"/>
              <a:gd name="f253" fmla="*/ f198 f68 1"/>
              <a:gd name="f254" fmla="*/ f199 f69 1"/>
              <a:gd name="f255" fmla="*/ f200 f68 1"/>
              <a:gd name="f256" fmla="*/ f201 f69 1"/>
              <a:gd name="f257" fmla="*/ f202 f68 1"/>
              <a:gd name="f258" fmla="*/ f203 f69 1"/>
              <a:gd name="f259" fmla="*/ f204 f68 1"/>
              <a:gd name="f260" fmla="*/ f205 f69 1"/>
              <a:gd name="f261" fmla="*/ f206 f68 1"/>
              <a:gd name="f262" fmla="*/ f207 f69 1"/>
              <a:gd name="f263" fmla="*/ f208 f68 1"/>
              <a:gd name="f264" fmla="*/ f209 f69 1"/>
              <a:gd name="f265" fmla="*/ f210 f68 1"/>
              <a:gd name="f266" fmla="*/ f211 f69 1"/>
              <a:gd name="f267" fmla="*/ f212 f68 1"/>
              <a:gd name="f268" fmla="*/ f213 f69 1"/>
              <a:gd name="f269" fmla="*/ f214 f68 1"/>
              <a:gd name="f270" fmla="*/ f215 f69 1"/>
              <a:gd name="f271" fmla="*/ f216 f68 1"/>
              <a:gd name="f272" fmla="*/ f217 f68 1"/>
              <a:gd name="f273" fmla="*/ f218 f69 1"/>
              <a:gd name="f274" fmla="*/ f219 f68 1"/>
              <a:gd name="f275" fmla="*/ f220 f69 1"/>
              <a:gd name="f276" fmla="*/ f221 f69 1"/>
              <a:gd name="f277" fmla="*/ f222 f68 1"/>
              <a:gd name="f278" fmla="*/ f223 f69 1"/>
              <a:gd name="f279" fmla="*/ f224 f68 1"/>
              <a:gd name="f280" fmla="*/ f225 f69 1"/>
              <a:gd name="f281" fmla="*/ f226 f68 1"/>
              <a:gd name="f282" fmla="*/ f227 f69 1"/>
              <a:gd name="f283" fmla="*/ f228 f68 1"/>
              <a:gd name="f284" fmla="*/ f229 f69 1"/>
              <a:gd name="f285" fmla="*/ f230 f68 1"/>
              <a:gd name="f286" fmla="*/ f231 f69 1"/>
              <a:gd name="f287" fmla="*/ f232 f68 1"/>
              <a:gd name="f288" fmla="*/ f233 f69 1"/>
              <a:gd name="f289" fmla="*/ f234 f68 1"/>
              <a:gd name="f290" fmla="*/ f235 f69 1"/>
              <a:gd name="f291" fmla="*/ f23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0">
                <a:pos x="f241" y="f242"/>
              </a:cxn>
              <a:cxn ang="f130">
                <a:pos x="f243" y="f244"/>
              </a:cxn>
              <a:cxn ang="f130">
                <a:pos x="f245" y="f246"/>
              </a:cxn>
              <a:cxn ang="f130">
                <a:pos x="f247" y="f248"/>
              </a:cxn>
              <a:cxn ang="f130">
                <a:pos x="f249" y="f250"/>
              </a:cxn>
              <a:cxn ang="f130">
                <a:pos x="f251" y="f252"/>
              </a:cxn>
              <a:cxn ang="f130">
                <a:pos x="f253" y="f254"/>
              </a:cxn>
              <a:cxn ang="f130">
                <a:pos x="f255" y="f256"/>
              </a:cxn>
              <a:cxn ang="f130">
                <a:pos x="f257" y="f258"/>
              </a:cxn>
              <a:cxn ang="f130">
                <a:pos x="f259" y="f260"/>
              </a:cxn>
              <a:cxn ang="f130">
                <a:pos x="f261" y="f262"/>
              </a:cxn>
              <a:cxn ang="f130">
                <a:pos x="f263" y="f264"/>
              </a:cxn>
              <a:cxn ang="f130">
                <a:pos x="f265" y="f266"/>
              </a:cxn>
              <a:cxn ang="f130">
                <a:pos x="f241" y="f242"/>
              </a:cxn>
              <a:cxn ang="f130">
                <a:pos x="f267" y="f268"/>
              </a:cxn>
              <a:cxn ang="f130">
                <a:pos x="f269" y="f268"/>
              </a:cxn>
              <a:cxn ang="f130">
                <a:pos x="f269" y="f270"/>
              </a:cxn>
              <a:cxn ang="f130">
                <a:pos x="f271" y="f254"/>
              </a:cxn>
              <a:cxn ang="f130">
                <a:pos x="f272" y="f273"/>
              </a:cxn>
              <a:cxn ang="f130">
                <a:pos x="f274" y="f275"/>
              </a:cxn>
              <a:cxn ang="f130">
                <a:pos x="f245" y="f276"/>
              </a:cxn>
              <a:cxn ang="f130">
                <a:pos x="f277" y="f278"/>
              </a:cxn>
              <a:cxn ang="f130">
                <a:pos x="f279" y="f280"/>
              </a:cxn>
              <a:cxn ang="f130">
                <a:pos x="f281" y="f282"/>
              </a:cxn>
              <a:cxn ang="f130">
                <a:pos x="f283" y="f284"/>
              </a:cxn>
              <a:cxn ang="f130">
                <a:pos x="f285" y="f286"/>
              </a:cxn>
              <a:cxn ang="f130">
                <a:pos x="f287" y="f288"/>
              </a:cxn>
              <a:cxn ang="f130">
                <a:pos x="f289" y="f290"/>
              </a:cxn>
              <a:cxn ang="f130">
                <a:pos x="f257" y="f291"/>
              </a:cxn>
              <a:cxn ang="f130">
                <a:pos x="f267" y="f268"/>
              </a:cxn>
            </a:cxnLst>
            <a:rect l="f237" t="f240" r="f238" b="f239"/>
            <a:pathLst>
              <a:path w="65" h="71">
                <a:moveTo>
                  <a:pt x="f8" y="f9"/>
                </a:moveTo>
                <a:cubicBezTo>
                  <a:pt x="f8" y="f10"/>
                  <a:pt x="f11" y="f12"/>
                  <a:pt x="f11" y="f13"/>
                </a:cubicBezTo>
                <a:cubicBezTo>
                  <a:pt x="f14" y="f6"/>
                  <a:pt x="f15" y="f16"/>
                  <a:pt x="f17" y="f16"/>
                </a:cubicBezTo>
                <a:cubicBezTo>
                  <a:pt x="f18" y="f7"/>
                  <a:pt x="f19" y="f20"/>
                  <a:pt x="f21" y="f22"/>
                </a:cubicBezTo>
                <a:cubicBezTo>
                  <a:pt x="f5" y="f23"/>
                  <a:pt x="f5" y="f24"/>
                  <a:pt x="f5" y="f25"/>
                </a:cubicBezTo>
                <a:cubicBezTo>
                  <a:pt x="f5" y="f11"/>
                  <a:pt x="f26" y="f14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19"/>
                  <a:pt x="f36" y="f29"/>
                  <a:pt x="f37" y="f29"/>
                </a:cubicBezTo>
                <a:cubicBezTo>
                  <a:pt x="f11" y="f38"/>
                  <a:pt x="f39" y="f38"/>
                  <a:pt x="f9" y="f26"/>
                </a:cubicBezTo>
                <a:cubicBezTo>
                  <a:pt x="f10" y="f5"/>
                  <a:pt x="f40" y="f38"/>
                  <a:pt x="f40" y="f41"/>
                </a:cubicBezTo>
                <a:cubicBezTo>
                  <a:pt x="f6" y="f42"/>
                  <a:pt x="f6" y="f30"/>
                  <a:pt x="f43" y="f14"/>
                </a:cubicBezTo>
                <a:cubicBezTo>
                  <a:pt x="f43" y="f25"/>
                  <a:pt x="f22" y="f44"/>
                  <a:pt x="f45" y="f46"/>
                </a:cubicBezTo>
                <a:cubicBezTo>
                  <a:pt x="f47" y="f10"/>
                  <a:pt x="f48" y="f13"/>
                  <a:pt x="f49" y="f10"/>
                </a:cubicBezTo>
                <a:cubicBezTo>
                  <a:pt x="f50" y="f10"/>
                  <a:pt x="f51" y="f23"/>
                  <a:pt x="f8" y="f9"/>
                </a:cubicBezTo>
                <a:close/>
                <a:moveTo>
                  <a:pt x="f10" y="f52"/>
                </a:moveTo>
                <a:cubicBezTo>
                  <a:pt x="f10" y="f52"/>
                  <a:pt x="f10" y="f52"/>
                  <a:pt x="f53" y="f52"/>
                </a:cubicBezTo>
                <a:cubicBezTo>
                  <a:pt x="f53" y="f30"/>
                  <a:pt x="f54" y="f35"/>
                  <a:pt x="f53" y="f32"/>
                </a:cubicBezTo>
                <a:cubicBezTo>
                  <a:pt x="f53" y="f18"/>
                  <a:pt x="f10" y="f31"/>
                  <a:pt x="f23" y="f34"/>
                </a:cubicBezTo>
                <a:cubicBezTo>
                  <a:pt x="f9" y="f55"/>
                  <a:pt x="f56" y="f55"/>
                  <a:pt x="f56" y="f31"/>
                </a:cubicBezTo>
                <a:cubicBezTo>
                  <a:pt x="f57" y="f33"/>
                  <a:pt x="f39" y="f58"/>
                  <a:pt x="f51" y="f42"/>
                </a:cubicBezTo>
                <a:cubicBezTo>
                  <a:pt x="f59" y="f60"/>
                  <a:pt x="f36" y="f32"/>
                  <a:pt x="f17" y="f37"/>
                </a:cubicBezTo>
                <a:cubicBezTo>
                  <a:pt x="f35" y="f59"/>
                  <a:pt x="f58" y="f8"/>
                  <a:pt x="f34" y="f8"/>
                </a:cubicBezTo>
                <a:cubicBezTo>
                  <a:pt x="f60" y="f39"/>
                  <a:pt x="f41" y="f48"/>
                  <a:pt x="f18" y="f54"/>
                </a:cubicBezTo>
                <a:cubicBezTo>
                  <a:pt x="f32" y="f12"/>
                  <a:pt x="f58" y="f13"/>
                  <a:pt x="f35" y="f45"/>
                </a:cubicBezTo>
                <a:cubicBezTo>
                  <a:pt x="f17" y="f13"/>
                  <a:pt x="f36" y="f12"/>
                  <a:pt x="f30" y="f53"/>
                </a:cubicBezTo>
                <a:cubicBezTo>
                  <a:pt x="f37" y="f23"/>
                  <a:pt x="f37" y="f48"/>
                  <a:pt x="f61" y="f56"/>
                </a:cubicBezTo>
                <a:cubicBezTo>
                  <a:pt x="f62" y="f39"/>
                  <a:pt x="f51" y="f44"/>
                  <a:pt x="f39" y="f24"/>
                </a:cubicBezTo>
                <a:cubicBezTo>
                  <a:pt x="f24" y="f57"/>
                  <a:pt x="f63" y="f57"/>
                  <a:pt x="f64" y="f65"/>
                </a:cubicBezTo>
                <a:cubicBezTo>
                  <a:pt x="f48" y="f24"/>
                  <a:pt x="f9" y="f39"/>
                  <a:pt x="f9" y="f44"/>
                </a:cubicBezTo>
                <a:cubicBezTo>
                  <a:pt x="f66" y="f25"/>
                  <a:pt x="f23" y="f14"/>
                  <a:pt x="f10" y="f52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55673359-6770-40BE-A11C-A909AF68A09E}"/>
              </a:ext>
            </a:extLst>
          </p:cNvPr>
          <p:cNvSpPr/>
          <p:nvPr/>
        </p:nvSpPr>
        <p:spPr>
          <a:xfrm>
            <a:off x="7510460" y="1609728"/>
            <a:ext cx="195260" cy="1984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57"/>
              <a:gd name="f8" fmla="val 29"/>
              <a:gd name="f9" fmla="val 45"/>
              <a:gd name="f10" fmla="val 43"/>
              <a:gd name="f11" fmla="val 28"/>
              <a:gd name="f12" fmla="val 13"/>
              <a:gd name="f13" fmla="val 44"/>
              <a:gd name="f14" fmla="val 1"/>
              <a:gd name="f15" fmla="val 10"/>
              <a:gd name="f16" fmla="val 18"/>
              <a:gd name="f17" fmla="val 9"/>
              <a:gd name="f18" fmla="val 38"/>
              <a:gd name="f19" fmla="val 47"/>
              <a:gd name="f20" fmla="val 48"/>
              <a:gd name="f21" fmla="val 39"/>
              <a:gd name="f22" fmla="+- 0 0 -90"/>
              <a:gd name="f23" fmla="*/ f3 1 56"/>
              <a:gd name="f24" fmla="*/ f4 1 5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6"/>
              <a:gd name="f33" fmla="*/ f29 1 57"/>
              <a:gd name="f34" fmla="*/ 56 f30 1"/>
              <a:gd name="f35" fmla="*/ 29 f29 1"/>
              <a:gd name="f36" fmla="*/ 28 f30 1"/>
              <a:gd name="f37" fmla="*/ 57 f29 1"/>
              <a:gd name="f38" fmla="*/ 0 f30 1"/>
              <a:gd name="f39" fmla="*/ 1 f29 1"/>
              <a:gd name="f40" fmla="*/ 10 f29 1"/>
              <a:gd name="f41" fmla="*/ 9 f30 1"/>
              <a:gd name="f42" fmla="*/ 28 f29 1"/>
              <a:gd name="f43" fmla="*/ 47 f29 1"/>
              <a:gd name="f44" fmla="*/ 47 f30 1"/>
              <a:gd name="f45" fmla="+- f31 0 f1"/>
              <a:gd name="f46" fmla="*/ f34 1 56"/>
              <a:gd name="f47" fmla="*/ f35 1 57"/>
              <a:gd name="f48" fmla="*/ f36 1 56"/>
              <a:gd name="f49" fmla="*/ f37 1 57"/>
              <a:gd name="f50" fmla="*/ f38 1 56"/>
              <a:gd name="f51" fmla="*/ f39 1 57"/>
              <a:gd name="f52" fmla="*/ f40 1 57"/>
              <a:gd name="f53" fmla="*/ f41 1 56"/>
              <a:gd name="f54" fmla="*/ f42 1 57"/>
              <a:gd name="f55" fmla="*/ f43 1 57"/>
              <a:gd name="f56" fmla="*/ f44 1 56"/>
              <a:gd name="f57" fmla="*/ 0 1 f32"/>
              <a:gd name="f58" fmla="*/ f26 1 f32"/>
              <a:gd name="f59" fmla="*/ 0 1 f33"/>
              <a:gd name="f60" fmla="*/ f27 1 f33"/>
              <a:gd name="f61" fmla="*/ f46 1 f32"/>
              <a:gd name="f62" fmla="*/ f47 1 f33"/>
              <a:gd name="f63" fmla="*/ f48 1 f32"/>
              <a:gd name="f64" fmla="*/ f49 1 f33"/>
              <a:gd name="f65" fmla="*/ f50 1 f32"/>
              <a:gd name="f66" fmla="*/ f51 1 f33"/>
              <a:gd name="f67" fmla="*/ f52 1 f33"/>
              <a:gd name="f68" fmla="*/ f53 1 f32"/>
              <a:gd name="f69" fmla="*/ f54 1 f33"/>
              <a:gd name="f70" fmla="*/ f55 1 f33"/>
              <a:gd name="f71" fmla="*/ f56 1 f32"/>
              <a:gd name="f72" fmla="*/ f57 f23 1"/>
              <a:gd name="f73" fmla="*/ f58 f23 1"/>
              <a:gd name="f74" fmla="*/ f60 f24 1"/>
              <a:gd name="f75" fmla="*/ f59 f24 1"/>
              <a:gd name="f76" fmla="*/ f61 f23 1"/>
              <a:gd name="f77" fmla="*/ f62 f24 1"/>
              <a:gd name="f78" fmla="*/ f63 f23 1"/>
              <a:gd name="f79" fmla="*/ f64 f24 1"/>
              <a:gd name="f80" fmla="*/ f65 f23 1"/>
              <a:gd name="f81" fmla="*/ f66 f24 1"/>
              <a:gd name="f82" fmla="*/ f67 f24 1"/>
              <a:gd name="f83" fmla="*/ f68 f23 1"/>
              <a:gd name="f84" fmla="*/ f69 f24 1"/>
              <a:gd name="f85" fmla="*/ f70 f24 1"/>
              <a:gd name="f86" fmla="*/ f7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6" y="f77"/>
              </a:cxn>
              <a:cxn ang="f45">
                <a:pos x="f78" y="f79"/>
              </a:cxn>
              <a:cxn ang="f45">
                <a:pos x="f80" y="f77"/>
              </a:cxn>
              <a:cxn ang="f45">
                <a:pos x="f78" y="f81"/>
              </a:cxn>
              <a:cxn ang="f45">
                <a:pos x="f76" y="f77"/>
              </a:cxn>
              <a:cxn ang="f45">
                <a:pos x="f78" y="f82"/>
              </a:cxn>
              <a:cxn ang="f45">
                <a:pos x="f83" y="f84"/>
              </a:cxn>
              <a:cxn ang="f45">
                <a:pos x="f78" y="f85"/>
              </a:cxn>
              <a:cxn ang="f45">
                <a:pos x="f86" y="f77"/>
              </a:cxn>
              <a:cxn ang="f45">
                <a:pos x="f78" y="f82"/>
              </a:cxn>
            </a:cxnLst>
            <a:rect l="f72" t="f75" r="f73" b="f74"/>
            <a:pathLst>
              <a:path w="56" h="57">
                <a:moveTo>
                  <a:pt x="f6" y="f8"/>
                </a:move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5" y="f13"/>
                  <a:pt x="f5" y="f8"/>
                </a:cubicBezTo>
                <a:cubicBezTo>
                  <a:pt x="f5" y="f12"/>
                  <a:pt x="f12" y="f5"/>
                  <a:pt x="f11" y="f14"/>
                </a:cubicBezTo>
                <a:cubicBezTo>
                  <a:pt x="f13" y="f14"/>
                  <a:pt x="f6" y="f12"/>
                  <a:pt x="f6" y="f8"/>
                </a:cubicBezTo>
                <a:close/>
                <a:moveTo>
                  <a:pt x="f11" y="f15"/>
                </a:moveTo>
                <a:cubicBezTo>
                  <a:pt x="f16" y="f15"/>
                  <a:pt x="f15" y="f16"/>
                  <a:pt x="f17" y="f11"/>
                </a:cubicBezTo>
                <a:cubicBezTo>
                  <a:pt x="f17" y="f18"/>
                  <a:pt x="f16" y="f19"/>
                  <a:pt x="f11" y="f19"/>
                </a:cubicBezTo>
                <a:cubicBezTo>
                  <a:pt x="f18" y="f20"/>
                  <a:pt x="f19" y="f21"/>
                  <a:pt x="f19" y="f8"/>
                </a:cubicBezTo>
                <a:cubicBezTo>
                  <a:pt x="f19" y="f16"/>
                  <a:pt x="f18" y="f15"/>
                  <a:pt x="f11" y="f1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514E8A53-6A1F-40B0-AADF-CC4C9B3EF110}"/>
              </a:ext>
            </a:extLst>
          </p:cNvPr>
          <p:cNvSpPr/>
          <p:nvPr/>
        </p:nvSpPr>
        <p:spPr>
          <a:xfrm>
            <a:off x="4552953" y="4022729"/>
            <a:ext cx="177795" cy="2190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"/>
              <a:gd name="f7" fmla="val 63"/>
              <a:gd name="f8" fmla="val 28"/>
              <a:gd name="f9" fmla="val 1"/>
              <a:gd name="f10" fmla="val 17"/>
              <a:gd name="f11" fmla="val 5"/>
              <a:gd name="f12" fmla="val 8"/>
              <a:gd name="f13" fmla="val 15"/>
              <a:gd name="f14" fmla="val 4"/>
              <a:gd name="f15" fmla="val 23"/>
              <a:gd name="f16" fmla="val 32"/>
              <a:gd name="f17" fmla="val 39"/>
              <a:gd name="f18" fmla="val 47"/>
              <a:gd name="f19" fmla="val 24"/>
              <a:gd name="f20" fmla="val 46"/>
              <a:gd name="f21" fmla="val 34"/>
              <a:gd name="f22" fmla="val 41"/>
              <a:gd name="f23" fmla="val 44"/>
              <a:gd name="f24" fmla="val 52"/>
              <a:gd name="f25" fmla="val 61"/>
              <a:gd name="f26" fmla="val 27"/>
              <a:gd name="f27" fmla="val 22"/>
              <a:gd name="f28" fmla="val 62"/>
              <a:gd name="f29" fmla="val 12"/>
              <a:gd name="f30" fmla="val 2"/>
              <a:gd name="f31" fmla="val 53"/>
              <a:gd name="f32" fmla="val 29"/>
              <a:gd name="f33" fmla="val 45"/>
              <a:gd name="f34" fmla="val 37"/>
              <a:gd name="f35" fmla="val 40"/>
              <a:gd name="f36" fmla="val 26"/>
              <a:gd name="f37" fmla="val 18"/>
              <a:gd name="f38" fmla="val 14"/>
              <a:gd name="f39" fmla="val 11"/>
              <a:gd name="f40" fmla="val 21"/>
              <a:gd name="f41" fmla="val 16"/>
              <a:gd name="f42" fmla="val 10"/>
              <a:gd name="f43" fmla="val 19"/>
              <a:gd name="f44" fmla="+- 0 0 -90"/>
              <a:gd name="f45" fmla="*/ f3 1 51"/>
              <a:gd name="f46" fmla="*/ f4 1 63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51"/>
              <a:gd name="f55" fmla="*/ f51 1 63"/>
              <a:gd name="f56" fmla="*/ 0 f52 1"/>
              <a:gd name="f57" fmla="*/ 28 f51 1"/>
              <a:gd name="f58" fmla="*/ 15 f52 1"/>
              <a:gd name="f59" fmla="*/ 4 f51 1"/>
              <a:gd name="f60" fmla="*/ 39 f52 1"/>
              <a:gd name="f61" fmla="*/ 8 f51 1"/>
              <a:gd name="f62" fmla="*/ 46 f52 1"/>
              <a:gd name="f63" fmla="*/ 34 f51 1"/>
              <a:gd name="f64" fmla="*/ 28 f52 1"/>
              <a:gd name="f65" fmla="*/ 61 f51 1"/>
              <a:gd name="f66" fmla="*/ 22 f52 1"/>
              <a:gd name="f67" fmla="*/ 62 f51 1"/>
              <a:gd name="f68" fmla="*/ 24 f52 1"/>
              <a:gd name="f69" fmla="*/ 53 f51 1"/>
              <a:gd name="f70" fmla="*/ 37 f52 1"/>
              <a:gd name="f71" fmla="*/ 32 f51 1"/>
              <a:gd name="f72" fmla="*/ 32 f52 1"/>
              <a:gd name="f73" fmla="*/ 14 f51 1"/>
              <a:gd name="f74" fmla="*/ 16 f52 1"/>
              <a:gd name="f75" fmla="*/ 15 f51 1"/>
              <a:gd name="f76" fmla="*/ 11 f52 1"/>
              <a:gd name="f77" fmla="+- f53 0 f1"/>
              <a:gd name="f78" fmla="*/ f56 1 51"/>
              <a:gd name="f79" fmla="*/ f57 1 63"/>
              <a:gd name="f80" fmla="*/ f58 1 51"/>
              <a:gd name="f81" fmla="*/ f59 1 63"/>
              <a:gd name="f82" fmla="*/ f60 1 51"/>
              <a:gd name="f83" fmla="*/ f61 1 63"/>
              <a:gd name="f84" fmla="*/ f62 1 51"/>
              <a:gd name="f85" fmla="*/ f63 1 63"/>
              <a:gd name="f86" fmla="*/ f64 1 51"/>
              <a:gd name="f87" fmla="*/ f65 1 63"/>
              <a:gd name="f88" fmla="*/ f66 1 51"/>
              <a:gd name="f89" fmla="*/ f67 1 63"/>
              <a:gd name="f90" fmla="*/ f68 1 51"/>
              <a:gd name="f91" fmla="*/ f69 1 63"/>
              <a:gd name="f92" fmla="*/ f70 1 51"/>
              <a:gd name="f93" fmla="*/ f71 1 63"/>
              <a:gd name="f94" fmla="*/ f72 1 51"/>
              <a:gd name="f95" fmla="*/ f73 1 63"/>
              <a:gd name="f96" fmla="*/ f74 1 51"/>
              <a:gd name="f97" fmla="*/ f75 1 63"/>
              <a:gd name="f98" fmla="*/ f76 1 51"/>
              <a:gd name="f99" fmla="*/ 0 1 f54"/>
              <a:gd name="f100" fmla="*/ f48 1 f54"/>
              <a:gd name="f101" fmla="*/ 0 1 f55"/>
              <a:gd name="f102" fmla="*/ f49 1 f55"/>
              <a:gd name="f103" fmla="*/ f78 1 f54"/>
              <a:gd name="f104" fmla="*/ f79 1 f55"/>
              <a:gd name="f105" fmla="*/ f80 1 f54"/>
              <a:gd name="f106" fmla="*/ f81 1 f55"/>
              <a:gd name="f107" fmla="*/ f82 1 f54"/>
              <a:gd name="f108" fmla="*/ f83 1 f55"/>
              <a:gd name="f109" fmla="*/ f84 1 f54"/>
              <a:gd name="f110" fmla="*/ f85 1 f55"/>
              <a:gd name="f111" fmla="*/ f86 1 f54"/>
              <a:gd name="f112" fmla="*/ f87 1 f55"/>
              <a:gd name="f113" fmla="*/ f88 1 f54"/>
              <a:gd name="f114" fmla="*/ f89 1 f55"/>
              <a:gd name="f115" fmla="*/ f90 1 f54"/>
              <a:gd name="f116" fmla="*/ f91 1 f55"/>
              <a:gd name="f117" fmla="*/ f92 1 f54"/>
              <a:gd name="f118" fmla="*/ f93 1 f55"/>
              <a:gd name="f119" fmla="*/ f94 1 f54"/>
              <a:gd name="f120" fmla="*/ f95 1 f55"/>
              <a:gd name="f121" fmla="*/ f96 1 f54"/>
              <a:gd name="f122" fmla="*/ f97 1 f55"/>
              <a:gd name="f123" fmla="*/ f98 1 f54"/>
              <a:gd name="f124" fmla="*/ f99 f45 1"/>
              <a:gd name="f125" fmla="*/ f100 f45 1"/>
              <a:gd name="f126" fmla="*/ f102 f46 1"/>
              <a:gd name="f127" fmla="*/ f101 f46 1"/>
              <a:gd name="f128" fmla="*/ f103 f45 1"/>
              <a:gd name="f129" fmla="*/ f104 f46 1"/>
              <a:gd name="f130" fmla="*/ f105 f45 1"/>
              <a:gd name="f131" fmla="*/ f106 f46 1"/>
              <a:gd name="f132" fmla="*/ f107 f45 1"/>
              <a:gd name="f133" fmla="*/ f108 f46 1"/>
              <a:gd name="f134" fmla="*/ f109 f45 1"/>
              <a:gd name="f135" fmla="*/ f110 f46 1"/>
              <a:gd name="f136" fmla="*/ f111 f45 1"/>
              <a:gd name="f137" fmla="*/ f112 f46 1"/>
              <a:gd name="f138" fmla="*/ f113 f45 1"/>
              <a:gd name="f139" fmla="*/ f114 f46 1"/>
              <a:gd name="f140" fmla="*/ f115 f45 1"/>
              <a:gd name="f141" fmla="*/ f116 f46 1"/>
              <a:gd name="f142" fmla="*/ f117 f45 1"/>
              <a:gd name="f143" fmla="*/ f118 f46 1"/>
              <a:gd name="f144" fmla="*/ f119 f45 1"/>
              <a:gd name="f145" fmla="*/ f120 f46 1"/>
              <a:gd name="f146" fmla="*/ f121 f45 1"/>
              <a:gd name="f147" fmla="*/ f122 f46 1"/>
              <a:gd name="f148" fmla="*/ f123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8" y="f129"/>
              </a:cxn>
              <a:cxn ang="f77">
                <a:pos x="f140" y="f141"/>
              </a:cxn>
              <a:cxn ang="f77">
                <a:pos x="f142" y="f143"/>
              </a:cxn>
              <a:cxn ang="f77">
                <a:pos x="f144" y="f145"/>
              </a:cxn>
              <a:cxn ang="f77">
                <a:pos x="f146" y="f147"/>
              </a:cxn>
              <a:cxn ang="f77">
                <a:pos x="f148" y="f143"/>
              </a:cxn>
              <a:cxn ang="f77">
                <a:pos x="f140" y="f141"/>
              </a:cxn>
            </a:cxnLst>
            <a:rect l="f124" t="f127" r="f125" b="f126"/>
            <a:pathLst>
              <a:path w="51" h="6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5"/>
                  <a:pt x="f16" y="f9"/>
                  <a:pt x="f17" y="f12"/>
                </a:cubicBezTo>
                <a:cubicBezTo>
                  <a:pt x="f18" y="f13"/>
                  <a:pt x="f6" y="f19"/>
                  <a:pt x="f20" y="f21"/>
                </a:cubicBezTo>
                <a:cubicBezTo>
                  <a:pt x="f22" y="f23"/>
                  <a:pt x="f21" y="f24"/>
                  <a:pt x="f8" y="f25"/>
                </a:cubicBezTo>
                <a:cubicBezTo>
                  <a:pt x="f26" y="f7"/>
                  <a:pt x="f15" y="f7"/>
                  <a:pt x="f27" y="f28"/>
                </a:cubicBezTo>
                <a:cubicBezTo>
                  <a:pt x="f29" y="f24"/>
                  <a:pt x="f30" y="f22"/>
                  <a:pt x="f5" y="f8"/>
                </a:cubicBezTo>
                <a:close/>
                <a:moveTo>
                  <a:pt x="f19" y="f31"/>
                </a:moveTo>
                <a:cubicBezTo>
                  <a:pt x="f32" y="f33"/>
                  <a:pt x="f21" y="f17"/>
                  <a:pt x="f34" y="f16"/>
                </a:cubicBezTo>
                <a:cubicBezTo>
                  <a:pt x="f35" y="f36"/>
                  <a:pt x="f34" y="f37"/>
                  <a:pt x="f16" y="f38"/>
                </a:cubicBezTo>
                <a:cubicBezTo>
                  <a:pt x="f36" y="f39"/>
                  <a:pt x="f40" y="f39"/>
                  <a:pt x="f41" y="f13"/>
                </a:cubicBezTo>
                <a:cubicBezTo>
                  <a:pt x="f42" y="f43"/>
                  <a:pt x="f12" y="f36"/>
                  <a:pt x="f39" y="f16"/>
                </a:cubicBezTo>
                <a:cubicBezTo>
                  <a:pt x="f13" y="f17"/>
                  <a:pt x="f43" y="f33"/>
                  <a:pt x="f19" y="f31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1B888E2B-9BB6-42D2-BDA8-1D0CB31E5A26}"/>
              </a:ext>
            </a:extLst>
          </p:cNvPr>
          <p:cNvSpPr/>
          <p:nvPr/>
        </p:nvSpPr>
        <p:spPr>
          <a:xfrm>
            <a:off x="6215067" y="1246190"/>
            <a:ext cx="204789" cy="1603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46"/>
              <a:gd name="f8" fmla="val 40"/>
              <a:gd name="f9" fmla="val 38"/>
              <a:gd name="f10" fmla="val 39"/>
              <a:gd name="f11" fmla="val 36"/>
              <a:gd name="f12" fmla="val 34"/>
              <a:gd name="f13" fmla="val 25"/>
              <a:gd name="f14" fmla="val 14"/>
              <a:gd name="f15" fmla="val 44"/>
              <a:gd name="f16" fmla="val 6"/>
              <a:gd name="f17" fmla="val 35"/>
              <a:gd name="f18" fmla="val 28"/>
              <a:gd name="f19" fmla="val 1"/>
              <a:gd name="f20" fmla="val 15"/>
              <a:gd name="f21" fmla="val 8"/>
              <a:gd name="f22" fmla="val 27"/>
              <a:gd name="f23" fmla="val 43"/>
              <a:gd name="f24" fmla="val 10"/>
              <a:gd name="f25" fmla="val 48"/>
              <a:gd name="f26" fmla="val 11"/>
              <a:gd name="f27" fmla="val 55"/>
              <a:gd name="f28" fmla="val 13"/>
              <a:gd name="f29" fmla="val 20"/>
              <a:gd name="f30" fmla="val 57"/>
              <a:gd name="f31" fmla="val 56"/>
              <a:gd name="f32" fmla="val 51"/>
              <a:gd name="f33" fmla="val 21"/>
              <a:gd name="f34" fmla="val 33"/>
              <a:gd name="f35" fmla="val 32"/>
              <a:gd name="f36" fmla="val 30"/>
              <a:gd name="f37" fmla="val 26"/>
              <a:gd name="f38" fmla="val 24"/>
              <a:gd name="f39" fmla="val 22"/>
              <a:gd name="f40" fmla="val 31"/>
              <a:gd name="f41" fmla="val 12"/>
              <a:gd name="f42" fmla="val 17"/>
              <a:gd name="f43" fmla="val 18"/>
              <a:gd name="f44" fmla="val 47"/>
              <a:gd name="f45" fmla="val 23"/>
              <a:gd name="f46" fmla="val 42"/>
              <a:gd name="f47" fmla="val 29"/>
              <a:gd name="f48" fmla="+- 0 0 -90"/>
              <a:gd name="f49" fmla="*/ f3 1 59"/>
              <a:gd name="f50" fmla="*/ f4 1 46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59"/>
              <a:gd name="f59" fmla="*/ f55 1 46"/>
              <a:gd name="f60" fmla="*/ 40 f56 1"/>
              <a:gd name="f61" fmla="*/ 38 f55 1"/>
              <a:gd name="f62" fmla="*/ 34 f56 1"/>
              <a:gd name="f63" fmla="*/ 40 f55 1"/>
              <a:gd name="f64" fmla="*/ 6 f56 1"/>
              <a:gd name="f65" fmla="*/ 35 f55 1"/>
              <a:gd name="f66" fmla="*/ 8 f56 1"/>
              <a:gd name="f67" fmla="*/ 8 f55 1"/>
              <a:gd name="f68" fmla="*/ 35 f56 1"/>
              <a:gd name="f69" fmla="*/ 6 f55 1"/>
              <a:gd name="f70" fmla="*/ 48 f56 1"/>
              <a:gd name="f71" fmla="*/ 11 f55 1"/>
              <a:gd name="f72" fmla="*/ 57 f56 1"/>
              <a:gd name="f73" fmla="*/ 28 f55 1"/>
              <a:gd name="f74" fmla="*/ 21 f56 1"/>
              <a:gd name="f75" fmla="*/ 30 f56 1"/>
              <a:gd name="f76" fmla="*/ 26 f55 1"/>
              <a:gd name="f77" fmla="*/ 31 f56 1"/>
              <a:gd name="f78" fmla="*/ 20 f55 1"/>
              <a:gd name="f79" fmla="*/ 26 f56 1"/>
              <a:gd name="f80" fmla="*/ 12 f55 1"/>
              <a:gd name="f81" fmla="*/ 14 f56 1"/>
              <a:gd name="f82" fmla="*/ 15 f55 1"/>
              <a:gd name="f83" fmla="*/ 12 f56 1"/>
              <a:gd name="f84" fmla="*/ 27 f55 1"/>
              <a:gd name="f85" fmla="*/ 51 f56 1"/>
              <a:gd name="f86" fmla="*/ 25 f55 1"/>
              <a:gd name="f87" fmla="*/ 44 f56 1"/>
              <a:gd name="f88" fmla="*/ 21 f55 1"/>
              <a:gd name="f89" fmla="*/ 29 f55 1"/>
              <a:gd name="f90" fmla="+- f57 0 f1"/>
              <a:gd name="f91" fmla="*/ f60 1 59"/>
              <a:gd name="f92" fmla="*/ f61 1 46"/>
              <a:gd name="f93" fmla="*/ f62 1 59"/>
              <a:gd name="f94" fmla="*/ f63 1 46"/>
              <a:gd name="f95" fmla="*/ f64 1 59"/>
              <a:gd name="f96" fmla="*/ f65 1 46"/>
              <a:gd name="f97" fmla="*/ f66 1 59"/>
              <a:gd name="f98" fmla="*/ f67 1 46"/>
              <a:gd name="f99" fmla="*/ f68 1 59"/>
              <a:gd name="f100" fmla="*/ f69 1 46"/>
              <a:gd name="f101" fmla="*/ f70 1 59"/>
              <a:gd name="f102" fmla="*/ f71 1 46"/>
              <a:gd name="f103" fmla="*/ f72 1 59"/>
              <a:gd name="f104" fmla="*/ f73 1 46"/>
              <a:gd name="f105" fmla="*/ f74 1 59"/>
              <a:gd name="f106" fmla="*/ f75 1 59"/>
              <a:gd name="f107" fmla="*/ f76 1 46"/>
              <a:gd name="f108" fmla="*/ f77 1 59"/>
              <a:gd name="f109" fmla="*/ f78 1 46"/>
              <a:gd name="f110" fmla="*/ f79 1 59"/>
              <a:gd name="f111" fmla="*/ f80 1 46"/>
              <a:gd name="f112" fmla="*/ f81 1 59"/>
              <a:gd name="f113" fmla="*/ f82 1 46"/>
              <a:gd name="f114" fmla="*/ f83 1 59"/>
              <a:gd name="f115" fmla="*/ f84 1 46"/>
              <a:gd name="f116" fmla="*/ f85 1 59"/>
              <a:gd name="f117" fmla="*/ f86 1 46"/>
              <a:gd name="f118" fmla="*/ f87 1 59"/>
              <a:gd name="f119" fmla="*/ f88 1 46"/>
              <a:gd name="f120" fmla="*/ f89 1 46"/>
              <a:gd name="f121" fmla="*/ 0 1 f58"/>
              <a:gd name="f122" fmla="*/ f52 1 f58"/>
              <a:gd name="f123" fmla="*/ 0 1 f59"/>
              <a:gd name="f124" fmla="*/ f53 1 f59"/>
              <a:gd name="f125" fmla="*/ f91 1 f58"/>
              <a:gd name="f126" fmla="*/ f92 1 f59"/>
              <a:gd name="f127" fmla="*/ f93 1 f58"/>
              <a:gd name="f128" fmla="*/ f94 1 f59"/>
              <a:gd name="f129" fmla="*/ f95 1 f58"/>
              <a:gd name="f130" fmla="*/ f96 1 f59"/>
              <a:gd name="f131" fmla="*/ f97 1 f58"/>
              <a:gd name="f132" fmla="*/ f98 1 f59"/>
              <a:gd name="f133" fmla="*/ f99 1 f58"/>
              <a:gd name="f134" fmla="*/ f100 1 f59"/>
              <a:gd name="f135" fmla="*/ f101 1 f58"/>
              <a:gd name="f136" fmla="*/ f102 1 f59"/>
              <a:gd name="f137" fmla="*/ f103 1 f58"/>
              <a:gd name="f138" fmla="*/ f104 1 f59"/>
              <a:gd name="f139" fmla="*/ f105 1 f58"/>
              <a:gd name="f140" fmla="*/ f106 1 f58"/>
              <a:gd name="f141" fmla="*/ f107 1 f59"/>
              <a:gd name="f142" fmla="*/ f108 1 f58"/>
              <a:gd name="f143" fmla="*/ f109 1 f59"/>
              <a:gd name="f144" fmla="*/ f110 1 f58"/>
              <a:gd name="f145" fmla="*/ f111 1 f59"/>
              <a:gd name="f146" fmla="*/ f112 1 f58"/>
              <a:gd name="f147" fmla="*/ f113 1 f59"/>
              <a:gd name="f148" fmla="*/ f114 1 f58"/>
              <a:gd name="f149" fmla="*/ f115 1 f59"/>
              <a:gd name="f150" fmla="*/ f116 1 f58"/>
              <a:gd name="f151" fmla="*/ f117 1 f59"/>
              <a:gd name="f152" fmla="*/ f118 1 f58"/>
              <a:gd name="f153" fmla="*/ f119 1 f59"/>
              <a:gd name="f154" fmla="*/ f120 1 f59"/>
              <a:gd name="f155" fmla="*/ f121 f49 1"/>
              <a:gd name="f156" fmla="*/ f122 f49 1"/>
              <a:gd name="f157" fmla="*/ f124 f50 1"/>
              <a:gd name="f158" fmla="*/ f123 f50 1"/>
              <a:gd name="f159" fmla="*/ f125 f49 1"/>
              <a:gd name="f160" fmla="*/ f126 f50 1"/>
              <a:gd name="f161" fmla="*/ f127 f49 1"/>
              <a:gd name="f162" fmla="*/ f128 f50 1"/>
              <a:gd name="f163" fmla="*/ f129 f49 1"/>
              <a:gd name="f164" fmla="*/ f130 f50 1"/>
              <a:gd name="f165" fmla="*/ f131 f49 1"/>
              <a:gd name="f166" fmla="*/ f132 f50 1"/>
              <a:gd name="f167" fmla="*/ f133 f49 1"/>
              <a:gd name="f168" fmla="*/ f134 f50 1"/>
              <a:gd name="f169" fmla="*/ f135 f49 1"/>
              <a:gd name="f170" fmla="*/ f136 f50 1"/>
              <a:gd name="f171" fmla="*/ f137 f49 1"/>
              <a:gd name="f172" fmla="*/ f138 f50 1"/>
              <a:gd name="f173" fmla="*/ f139 f49 1"/>
              <a:gd name="f174" fmla="*/ f140 f49 1"/>
              <a:gd name="f175" fmla="*/ f141 f50 1"/>
              <a:gd name="f176" fmla="*/ f142 f49 1"/>
              <a:gd name="f177" fmla="*/ f143 f50 1"/>
              <a:gd name="f178" fmla="*/ f144 f49 1"/>
              <a:gd name="f179" fmla="*/ f145 f50 1"/>
              <a:gd name="f180" fmla="*/ f146 f49 1"/>
              <a:gd name="f181" fmla="*/ f147 f50 1"/>
              <a:gd name="f182" fmla="*/ f148 f49 1"/>
              <a:gd name="f183" fmla="*/ f149 f50 1"/>
              <a:gd name="f184" fmla="*/ f150 f49 1"/>
              <a:gd name="f185" fmla="*/ f151 f50 1"/>
              <a:gd name="f186" fmla="*/ f152 f49 1"/>
              <a:gd name="f187" fmla="*/ f153 f50 1"/>
              <a:gd name="f188" fmla="*/ f154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59" y="f160"/>
              </a:cxn>
              <a:cxn ang="f90">
                <a:pos x="f161" y="f162"/>
              </a:cxn>
              <a:cxn ang="f90">
                <a:pos x="f163" y="f164"/>
              </a:cxn>
              <a:cxn ang="f90">
                <a:pos x="f165" y="f166"/>
              </a:cxn>
              <a:cxn ang="f90">
                <a:pos x="f167" y="f168"/>
              </a:cxn>
              <a:cxn ang="f90">
                <a:pos x="f169" y="f170"/>
              </a:cxn>
              <a:cxn ang="f90">
                <a:pos x="f171" y="f172"/>
              </a:cxn>
              <a:cxn ang="f90">
                <a:pos x="f159" y="f160"/>
              </a:cxn>
              <a:cxn ang="f90">
                <a:pos x="f173" y="f164"/>
              </a:cxn>
              <a:cxn ang="f90">
                <a:pos x="f174" y="f175"/>
              </a:cxn>
              <a:cxn ang="f90">
                <a:pos x="f176" y="f177"/>
              </a:cxn>
              <a:cxn ang="f90">
                <a:pos x="f178" y="f179"/>
              </a:cxn>
              <a:cxn ang="f90">
                <a:pos x="f180" y="f181"/>
              </a:cxn>
              <a:cxn ang="f90">
                <a:pos x="f182" y="f183"/>
              </a:cxn>
              <a:cxn ang="f90">
                <a:pos x="f173" y="f164"/>
              </a:cxn>
              <a:cxn ang="f90">
                <a:pos x="f184" y="f185"/>
              </a:cxn>
              <a:cxn ang="f90">
                <a:pos x="f186" y="f187"/>
              </a:cxn>
              <a:cxn ang="f90">
                <a:pos x="f159" y="f185"/>
              </a:cxn>
              <a:cxn ang="f90">
                <a:pos x="f186" y="f188"/>
              </a:cxn>
              <a:cxn ang="f90">
                <a:pos x="f184" y="f185"/>
              </a:cxn>
            </a:cxnLst>
            <a:rect l="f155" t="f158" r="f156" b="f157"/>
            <a:pathLst>
              <a:path w="59" h="46">
                <a:moveTo>
                  <a:pt x="f8" y="f9"/>
                </a:moveTo>
                <a:cubicBezTo>
                  <a:pt x="f10" y="f9"/>
                  <a:pt x="f11" y="f10"/>
                  <a:pt x="f12" y="f8"/>
                </a:cubicBezTo>
                <a:cubicBezTo>
                  <a:pt x="f13" y="f7"/>
                  <a:pt x="f14" y="f15"/>
                  <a:pt x="f16" y="f17"/>
                </a:cubicBezTo>
                <a:cubicBezTo>
                  <a:pt x="f5" y="f18"/>
                  <a:pt x="f19" y="f20"/>
                  <a:pt x="f21" y="f21"/>
                </a:cubicBezTo>
                <a:cubicBezTo>
                  <a:pt x="f20" y="f5"/>
                  <a:pt x="f22" y="f5"/>
                  <a:pt x="f17" y="f16"/>
                </a:cubicBezTo>
                <a:cubicBezTo>
                  <a:pt x="f10" y="f21"/>
                  <a:pt x="f23" y="f24"/>
                  <a:pt x="f25" y="f26"/>
                </a:cubicBezTo>
                <a:cubicBezTo>
                  <a:pt x="f27" y="f28"/>
                  <a:pt x="f6" y="f29"/>
                  <a:pt x="f30" y="f18"/>
                </a:cubicBezTo>
                <a:cubicBezTo>
                  <a:pt x="f31" y="f11"/>
                  <a:pt x="f32" y="f10"/>
                  <a:pt x="f8" y="f9"/>
                </a:cubicBezTo>
                <a:close/>
                <a:moveTo>
                  <a:pt x="f33" y="f17"/>
                </a:moveTo>
                <a:cubicBezTo>
                  <a:pt x="f22" y="f34"/>
                  <a:pt x="f35" y="f34"/>
                  <a:pt x="f36" y="f37"/>
                </a:cubicBezTo>
                <a:cubicBezTo>
                  <a:pt x="f36" y="f38"/>
                  <a:pt x="f36" y="f39"/>
                  <a:pt x="f40" y="f29"/>
                </a:cubicBezTo>
                <a:cubicBezTo>
                  <a:pt x="f34" y="f14"/>
                  <a:pt x="f36" y="f41"/>
                  <a:pt x="f37" y="f41"/>
                </a:cubicBezTo>
                <a:cubicBezTo>
                  <a:pt x="f39" y="f41"/>
                  <a:pt x="f42" y="f41"/>
                  <a:pt x="f14" y="f20"/>
                </a:cubicBezTo>
                <a:cubicBezTo>
                  <a:pt x="f41" y="f43"/>
                  <a:pt x="f26" y="f38"/>
                  <a:pt x="f41" y="f22"/>
                </a:cubicBezTo>
                <a:cubicBezTo>
                  <a:pt x="f28" y="f40"/>
                  <a:pt x="f43" y="f34"/>
                  <a:pt x="f33" y="f17"/>
                </a:cubicBezTo>
                <a:close/>
                <a:moveTo>
                  <a:pt x="f32" y="f13"/>
                </a:moveTo>
                <a:cubicBezTo>
                  <a:pt x="f44" y="f45"/>
                  <a:pt x="f7" y="f33"/>
                  <a:pt x="f15" y="f33"/>
                </a:cubicBezTo>
                <a:cubicBezTo>
                  <a:pt x="f46" y="f33"/>
                  <a:pt x="f8" y="f38"/>
                  <a:pt x="f8" y="f13"/>
                </a:cubicBezTo>
                <a:cubicBezTo>
                  <a:pt x="f8" y="f22"/>
                  <a:pt x="f46" y="f47"/>
                  <a:pt x="f15" y="f47"/>
                </a:cubicBezTo>
                <a:cubicBezTo>
                  <a:pt x="f7" y="f36"/>
                  <a:pt x="f25" y="f22"/>
                  <a:pt x="f32" y="f13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ED4BDA17-441C-4BC9-8D2E-D430A11F6BA7}"/>
              </a:ext>
            </a:extLst>
          </p:cNvPr>
          <p:cNvSpPr/>
          <p:nvPr/>
        </p:nvSpPr>
        <p:spPr>
          <a:xfrm>
            <a:off x="7119939" y="1246190"/>
            <a:ext cx="222254" cy="1508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"/>
              <a:gd name="f7" fmla="val 43"/>
              <a:gd name="f8" fmla="val 23"/>
              <a:gd name="f9" fmla="val 22"/>
              <a:gd name="f10" fmla="val 27"/>
              <a:gd name="f11" fmla="val 16"/>
              <a:gd name="f12" fmla="val 32"/>
              <a:gd name="f13" fmla="val 11"/>
              <a:gd name="f14" fmla="val 36"/>
              <a:gd name="f15" fmla="val 6"/>
              <a:gd name="f16" fmla="val 41"/>
              <a:gd name="f17" fmla="val 44"/>
              <a:gd name="f18" fmla="val 47"/>
              <a:gd name="f19" fmla="val 53"/>
              <a:gd name="f20" fmla="val 58"/>
              <a:gd name="f21" fmla="val 25"/>
              <a:gd name="f22" fmla="val 63"/>
              <a:gd name="f23" fmla="val 34"/>
              <a:gd name="f24" fmla="val 37"/>
              <a:gd name="f25" fmla="val 40"/>
              <a:gd name="f26" fmla="val 60"/>
              <a:gd name="f27" fmla="val 42"/>
              <a:gd name="f28" fmla="val 57"/>
              <a:gd name="f29" fmla="val 55"/>
              <a:gd name="f30" fmla="val 39"/>
              <a:gd name="f31" fmla="val 50"/>
              <a:gd name="f32" fmla="val 46"/>
              <a:gd name="f33" fmla="val 24"/>
              <a:gd name="f34" fmla="val 15"/>
              <a:gd name="f35" fmla="val 20"/>
              <a:gd name="f36" fmla="val 30"/>
              <a:gd name="f37" fmla="val 28"/>
              <a:gd name="f38" fmla="val 29"/>
              <a:gd name="f39" fmla="val 13"/>
              <a:gd name="f40" fmla="val 12"/>
              <a:gd name="f41" fmla="val 9"/>
              <a:gd name="f42" fmla="val 8"/>
              <a:gd name="f43" fmla="val 5"/>
              <a:gd name="f44" fmla="val 2"/>
              <a:gd name="f45" fmla="val 1"/>
              <a:gd name="f46" fmla="val 35"/>
              <a:gd name="f47" fmla="val 3"/>
              <a:gd name="f48" fmla="val 26"/>
              <a:gd name="f49" fmla="val 7"/>
              <a:gd name="f50" fmla="val 14"/>
              <a:gd name="f51" fmla="val 21"/>
              <a:gd name="f52" fmla="+- 0 0 -90"/>
              <a:gd name="f53" fmla="*/ f3 1 64"/>
              <a:gd name="f54" fmla="*/ f4 1 43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64"/>
              <a:gd name="f63" fmla="*/ f59 1 43"/>
              <a:gd name="f64" fmla="*/ 23 f60 1"/>
              <a:gd name="f65" fmla="*/ 22 f59 1"/>
              <a:gd name="f66" fmla="*/ 36 f60 1"/>
              <a:gd name="f67" fmla="*/ 6 f59 1"/>
              <a:gd name="f68" fmla="*/ 47 f60 1"/>
              <a:gd name="f69" fmla="*/ 63 f60 1"/>
              <a:gd name="f70" fmla="*/ 34 f59 1"/>
              <a:gd name="f71" fmla="*/ 43 f59 1"/>
              <a:gd name="f72" fmla="*/ 55 f60 1"/>
              <a:gd name="f73" fmla="*/ 39 f59 1"/>
              <a:gd name="f74" fmla="*/ 41 f60 1"/>
              <a:gd name="f75" fmla="*/ 15 f59 1"/>
              <a:gd name="f76" fmla="*/ 30 f60 1"/>
              <a:gd name="f77" fmla="*/ 28 f59 1"/>
              <a:gd name="f78" fmla="*/ 15 f60 1"/>
              <a:gd name="f79" fmla="*/ 29 f59 1"/>
              <a:gd name="f80" fmla="*/ 9 f60 1"/>
              <a:gd name="f81" fmla="*/ 2 f60 1"/>
              <a:gd name="f82" fmla="*/ 1 f60 1"/>
              <a:gd name="f83" fmla="*/ 35 f59 1"/>
              <a:gd name="f84" fmla="*/ 7 f60 1"/>
              <a:gd name="f85" fmla="*/ 20 f60 1"/>
              <a:gd name="f86" fmla="*/ 20 f59 1"/>
              <a:gd name="f87" fmla="+- f61 0 f1"/>
              <a:gd name="f88" fmla="*/ f64 1 64"/>
              <a:gd name="f89" fmla="*/ f65 1 43"/>
              <a:gd name="f90" fmla="*/ f66 1 64"/>
              <a:gd name="f91" fmla="*/ f67 1 43"/>
              <a:gd name="f92" fmla="*/ f68 1 64"/>
              <a:gd name="f93" fmla="*/ f69 1 64"/>
              <a:gd name="f94" fmla="*/ f70 1 43"/>
              <a:gd name="f95" fmla="*/ f71 1 43"/>
              <a:gd name="f96" fmla="*/ f72 1 64"/>
              <a:gd name="f97" fmla="*/ f73 1 43"/>
              <a:gd name="f98" fmla="*/ f74 1 64"/>
              <a:gd name="f99" fmla="*/ f75 1 43"/>
              <a:gd name="f100" fmla="*/ f76 1 64"/>
              <a:gd name="f101" fmla="*/ f77 1 43"/>
              <a:gd name="f102" fmla="*/ f78 1 64"/>
              <a:gd name="f103" fmla="*/ f79 1 43"/>
              <a:gd name="f104" fmla="*/ f80 1 64"/>
              <a:gd name="f105" fmla="*/ f81 1 64"/>
              <a:gd name="f106" fmla="*/ f82 1 64"/>
              <a:gd name="f107" fmla="*/ f83 1 43"/>
              <a:gd name="f108" fmla="*/ f84 1 64"/>
              <a:gd name="f109" fmla="*/ f85 1 64"/>
              <a:gd name="f110" fmla="*/ f86 1 43"/>
              <a:gd name="f111" fmla="*/ 0 1 f62"/>
              <a:gd name="f112" fmla="*/ f56 1 f62"/>
              <a:gd name="f113" fmla="*/ 0 1 f63"/>
              <a:gd name="f114" fmla="*/ f57 1 f63"/>
              <a:gd name="f115" fmla="*/ f88 1 f62"/>
              <a:gd name="f116" fmla="*/ f89 1 f63"/>
              <a:gd name="f117" fmla="*/ f90 1 f62"/>
              <a:gd name="f118" fmla="*/ f91 1 f63"/>
              <a:gd name="f119" fmla="*/ f92 1 f62"/>
              <a:gd name="f120" fmla="*/ f93 1 f62"/>
              <a:gd name="f121" fmla="*/ f94 1 f63"/>
              <a:gd name="f122" fmla="*/ f95 1 f63"/>
              <a:gd name="f123" fmla="*/ f96 1 f62"/>
              <a:gd name="f124" fmla="*/ f97 1 f63"/>
              <a:gd name="f125" fmla="*/ f98 1 f62"/>
              <a:gd name="f126" fmla="*/ f99 1 f63"/>
              <a:gd name="f127" fmla="*/ f100 1 f62"/>
              <a:gd name="f128" fmla="*/ f101 1 f63"/>
              <a:gd name="f129" fmla="*/ f102 1 f62"/>
              <a:gd name="f130" fmla="*/ f103 1 f63"/>
              <a:gd name="f131" fmla="*/ f104 1 f62"/>
              <a:gd name="f132" fmla="*/ f105 1 f62"/>
              <a:gd name="f133" fmla="*/ f106 1 f62"/>
              <a:gd name="f134" fmla="*/ f107 1 f63"/>
              <a:gd name="f135" fmla="*/ f108 1 f62"/>
              <a:gd name="f136" fmla="*/ f109 1 f62"/>
              <a:gd name="f137" fmla="*/ f110 1 f63"/>
              <a:gd name="f138" fmla="*/ f111 f53 1"/>
              <a:gd name="f139" fmla="*/ f112 f53 1"/>
              <a:gd name="f140" fmla="*/ f114 f54 1"/>
              <a:gd name="f141" fmla="*/ f113 f54 1"/>
              <a:gd name="f142" fmla="*/ f115 f53 1"/>
              <a:gd name="f143" fmla="*/ f116 f54 1"/>
              <a:gd name="f144" fmla="*/ f117 f53 1"/>
              <a:gd name="f145" fmla="*/ f118 f54 1"/>
              <a:gd name="f146" fmla="*/ f119 f53 1"/>
              <a:gd name="f147" fmla="*/ f120 f53 1"/>
              <a:gd name="f148" fmla="*/ f121 f54 1"/>
              <a:gd name="f149" fmla="*/ f122 f54 1"/>
              <a:gd name="f150" fmla="*/ f123 f53 1"/>
              <a:gd name="f151" fmla="*/ f124 f54 1"/>
              <a:gd name="f152" fmla="*/ f125 f53 1"/>
              <a:gd name="f153" fmla="*/ f126 f54 1"/>
              <a:gd name="f154" fmla="*/ f127 f53 1"/>
              <a:gd name="f155" fmla="*/ f128 f54 1"/>
              <a:gd name="f156" fmla="*/ f129 f53 1"/>
              <a:gd name="f157" fmla="*/ f130 f54 1"/>
              <a:gd name="f158" fmla="*/ f131 f53 1"/>
              <a:gd name="f159" fmla="*/ f132 f53 1"/>
              <a:gd name="f160" fmla="*/ f133 f53 1"/>
              <a:gd name="f161" fmla="*/ f134 f54 1"/>
              <a:gd name="f162" fmla="*/ f135 f53 1"/>
              <a:gd name="f163" fmla="*/ f136 f53 1"/>
              <a:gd name="f164" fmla="*/ f137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42" y="f143"/>
              </a:cxn>
              <a:cxn ang="f87">
                <a:pos x="f144" y="f145"/>
              </a:cxn>
              <a:cxn ang="f87">
                <a:pos x="f146" y="f145"/>
              </a:cxn>
              <a:cxn ang="f87">
                <a:pos x="f147" y="f148"/>
              </a:cxn>
              <a:cxn ang="f87">
                <a:pos x="f147" y="f149"/>
              </a:cxn>
              <a:cxn ang="f87">
                <a:pos x="f150" y="f151"/>
              </a:cxn>
              <a:cxn ang="f87">
                <a:pos x="f152" y="f153"/>
              </a:cxn>
              <a:cxn ang="f87">
                <a:pos x="f154" y="f155"/>
              </a:cxn>
              <a:cxn ang="f87">
                <a:pos x="f156" y="f157"/>
              </a:cxn>
              <a:cxn ang="f87">
                <a:pos x="f158" y="f151"/>
              </a:cxn>
              <a:cxn ang="f87">
                <a:pos x="f159" y="f149"/>
              </a:cxn>
              <a:cxn ang="f87">
                <a:pos x="f160" y="f161"/>
              </a:cxn>
              <a:cxn ang="f87">
                <a:pos x="f162" y="f143"/>
              </a:cxn>
              <a:cxn ang="f87">
                <a:pos x="f163" y="f164"/>
              </a:cxn>
              <a:cxn ang="f87">
                <a:pos x="f142" y="f143"/>
              </a:cxn>
            </a:cxnLst>
            <a:rect l="f138" t="f141" r="f139" b="f140"/>
            <a:pathLst>
              <a:path w="64" h="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5"/>
                  <a:pt x="f17" y="f5"/>
                  <a:pt x="f18" y="f15"/>
                </a:cubicBezTo>
                <a:cubicBezTo>
                  <a:pt x="f19" y="f11"/>
                  <a:pt x="f20" y="f21"/>
                  <a:pt x="f22" y="f23"/>
                </a:cubicBezTo>
                <a:cubicBezTo>
                  <a:pt x="f6" y="f24"/>
                  <a:pt x="f22" y="f25"/>
                  <a:pt x="f22" y="f7"/>
                </a:cubicBezTo>
                <a:cubicBezTo>
                  <a:pt x="f26" y="f27"/>
                  <a:pt x="f28" y="f16"/>
                  <a:pt x="f29" y="f30"/>
                </a:cubicBezTo>
                <a:cubicBezTo>
                  <a:pt x="f31" y="f12"/>
                  <a:pt x="f32" y="f33"/>
                  <a:pt x="f16" y="f34"/>
                </a:cubicBezTo>
                <a:cubicBezTo>
                  <a:pt x="f24" y="f35"/>
                  <a:pt x="f23" y="f33"/>
                  <a:pt x="f36" y="f37"/>
                </a:cubicBezTo>
                <a:cubicBezTo>
                  <a:pt x="f33" y="f14"/>
                  <a:pt x="f8" y="f14"/>
                  <a:pt x="f34" y="f38"/>
                </a:cubicBezTo>
                <a:cubicBezTo>
                  <a:pt x="f39" y="f12"/>
                  <a:pt x="f40" y="f14"/>
                  <a:pt x="f41" y="f30"/>
                </a:cubicBezTo>
                <a:cubicBezTo>
                  <a:pt x="f42" y="f16"/>
                  <a:pt x="f43" y="f27"/>
                  <a:pt x="f44" y="f7"/>
                </a:cubicBezTo>
                <a:cubicBezTo>
                  <a:pt x="f44" y="f25"/>
                  <a:pt x="f5" y="f24"/>
                  <a:pt x="f45" y="f46"/>
                </a:cubicBezTo>
                <a:cubicBezTo>
                  <a:pt x="f47" y="f36"/>
                  <a:pt x="f43" y="f48"/>
                  <a:pt x="f49" y="f9"/>
                </a:cubicBezTo>
                <a:cubicBezTo>
                  <a:pt x="f13" y="f50"/>
                  <a:pt x="f39" y="f50"/>
                  <a:pt x="f35" y="f35"/>
                </a:cubicBezTo>
                <a:cubicBezTo>
                  <a:pt x="f51" y="f35"/>
                  <a:pt x="f51" y="f51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5A505C29-899F-442D-8398-96AAD650F691}"/>
              </a:ext>
            </a:extLst>
          </p:cNvPr>
          <p:cNvSpPr/>
          <p:nvPr/>
        </p:nvSpPr>
        <p:spPr>
          <a:xfrm>
            <a:off x="5322886" y="2079629"/>
            <a:ext cx="139702" cy="1714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"/>
              <a:gd name="f7" fmla="val 49"/>
              <a:gd name="f8" fmla="val 22"/>
              <a:gd name="f9" fmla="val 13"/>
              <a:gd name="f10" fmla="val 3"/>
              <a:gd name="f11" fmla="val 7"/>
              <a:gd name="f12" fmla="val 11"/>
              <a:gd name="f13" fmla="val 17"/>
              <a:gd name="f14" fmla="val 24"/>
              <a:gd name="f15" fmla="val 1"/>
              <a:gd name="f16" fmla="val 30"/>
              <a:gd name="f17" fmla="val 6"/>
              <a:gd name="f18" fmla="val 36"/>
              <a:gd name="f19" fmla="val 18"/>
              <a:gd name="f20" fmla="val 37"/>
              <a:gd name="f21" fmla="val 25"/>
              <a:gd name="f22" fmla="val 33"/>
              <a:gd name="f23" fmla="val 27"/>
              <a:gd name="f24" fmla="val 48"/>
              <a:gd name="f25" fmla="val 21"/>
              <a:gd name="f26" fmla="val 16"/>
              <a:gd name="f27" fmla="val 8"/>
              <a:gd name="f28" fmla="val 41"/>
              <a:gd name="f29" fmla="val 19"/>
              <a:gd name="f30" fmla="val 39"/>
              <a:gd name="f31" fmla="val 26"/>
              <a:gd name="f32" fmla="val 29"/>
              <a:gd name="f33" fmla="val 28"/>
              <a:gd name="f34" fmla="val 23"/>
              <a:gd name="f35" fmla="val 15"/>
              <a:gd name="f36" fmla="val 14"/>
              <a:gd name="f37" fmla="val 10"/>
              <a:gd name="f38" fmla="+- 0 0 -90"/>
              <a:gd name="f39" fmla="*/ f3 1 40"/>
              <a:gd name="f40" fmla="*/ f4 1 49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40"/>
              <a:gd name="f49" fmla="*/ f45 1 49"/>
              <a:gd name="f50" fmla="*/ 0 f46 1"/>
              <a:gd name="f51" fmla="*/ 22 f45 1"/>
              <a:gd name="f52" fmla="*/ 11 f46 1"/>
              <a:gd name="f53" fmla="*/ 3 f45 1"/>
              <a:gd name="f54" fmla="*/ 30 f46 1"/>
              <a:gd name="f55" fmla="*/ 6 f45 1"/>
              <a:gd name="f56" fmla="*/ 37 f46 1"/>
              <a:gd name="f57" fmla="*/ 25 f45 1"/>
              <a:gd name="f58" fmla="*/ 22 f46 1"/>
              <a:gd name="f59" fmla="*/ 48 f45 1"/>
              <a:gd name="f60" fmla="*/ 16 f46 1"/>
              <a:gd name="f61" fmla="*/ 19 f46 1"/>
              <a:gd name="f62" fmla="*/ 39 f45 1"/>
              <a:gd name="f63" fmla="*/ 27 f46 1"/>
              <a:gd name="f64" fmla="*/ 23 f46 1"/>
              <a:gd name="f65" fmla="*/ 13 f45 1"/>
              <a:gd name="f66" fmla="*/ 14 f46 1"/>
              <a:gd name="f67" fmla="+- f47 0 f1"/>
              <a:gd name="f68" fmla="*/ f50 1 40"/>
              <a:gd name="f69" fmla="*/ f51 1 49"/>
              <a:gd name="f70" fmla="*/ f52 1 40"/>
              <a:gd name="f71" fmla="*/ f53 1 49"/>
              <a:gd name="f72" fmla="*/ f54 1 40"/>
              <a:gd name="f73" fmla="*/ f55 1 49"/>
              <a:gd name="f74" fmla="*/ f56 1 40"/>
              <a:gd name="f75" fmla="*/ f57 1 49"/>
              <a:gd name="f76" fmla="*/ f58 1 40"/>
              <a:gd name="f77" fmla="*/ f59 1 49"/>
              <a:gd name="f78" fmla="*/ f60 1 40"/>
              <a:gd name="f79" fmla="*/ f61 1 40"/>
              <a:gd name="f80" fmla="*/ f62 1 49"/>
              <a:gd name="f81" fmla="*/ f63 1 40"/>
              <a:gd name="f82" fmla="*/ f64 1 40"/>
              <a:gd name="f83" fmla="*/ f65 1 49"/>
              <a:gd name="f84" fmla="*/ f66 1 40"/>
              <a:gd name="f85" fmla="*/ 0 1 f48"/>
              <a:gd name="f86" fmla="*/ f42 1 f48"/>
              <a:gd name="f87" fmla="*/ 0 1 f49"/>
              <a:gd name="f88" fmla="*/ f43 1 f49"/>
              <a:gd name="f89" fmla="*/ f68 1 f48"/>
              <a:gd name="f90" fmla="*/ f69 1 f49"/>
              <a:gd name="f91" fmla="*/ f70 1 f48"/>
              <a:gd name="f92" fmla="*/ f71 1 f49"/>
              <a:gd name="f93" fmla="*/ f72 1 f48"/>
              <a:gd name="f94" fmla="*/ f73 1 f49"/>
              <a:gd name="f95" fmla="*/ f74 1 f48"/>
              <a:gd name="f96" fmla="*/ f75 1 f49"/>
              <a:gd name="f97" fmla="*/ f76 1 f48"/>
              <a:gd name="f98" fmla="*/ f77 1 f49"/>
              <a:gd name="f99" fmla="*/ f78 1 f48"/>
              <a:gd name="f100" fmla="*/ f79 1 f48"/>
              <a:gd name="f101" fmla="*/ f80 1 f49"/>
              <a:gd name="f102" fmla="*/ f81 1 f48"/>
              <a:gd name="f103" fmla="*/ f82 1 f48"/>
              <a:gd name="f104" fmla="*/ f83 1 f49"/>
              <a:gd name="f105" fmla="*/ f84 1 f48"/>
              <a:gd name="f106" fmla="*/ f85 f39 1"/>
              <a:gd name="f107" fmla="*/ f86 f39 1"/>
              <a:gd name="f108" fmla="*/ f88 f40 1"/>
              <a:gd name="f109" fmla="*/ f87 f40 1"/>
              <a:gd name="f110" fmla="*/ f89 f39 1"/>
              <a:gd name="f111" fmla="*/ f90 f40 1"/>
              <a:gd name="f112" fmla="*/ f91 f39 1"/>
              <a:gd name="f113" fmla="*/ f92 f40 1"/>
              <a:gd name="f114" fmla="*/ f93 f39 1"/>
              <a:gd name="f115" fmla="*/ f94 f40 1"/>
              <a:gd name="f116" fmla="*/ f95 f39 1"/>
              <a:gd name="f117" fmla="*/ f96 f40 1"/>
              <a:gd name="f118" fmla="*/ f97 f39 1"/>
              <a:gd name="f119" fmla="*/ f98 f40 1"/>
              <a:gd name="f120" fmla="*/ f99 f39 1"/>
              <a:gd name="f121" fmla="*/ f100 f39 1"/>
              <a:gd name="f122" fmla="*/ f101 f40 1"/>
              <a:gd name="f123" fmla="*/ f102 f39 1"/>
              <a:gd name="f124" fmla="*/ f103 f39 1"/>
              <a:gd name="f125" fmla="*/ f104 f40 1"/>
              <a:gd name="f126" fmla="*/ f105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10" y="f111"/>
              </a:cxn>
              <a:cxn ang="f67">
                <a:pos x="f112" y="f113"/>
              </a:cxn>
              <a:cxn ang="f67">
                <a:pos x="f114" y="f115"/>
              </a:cxn>
              <a:cxn ang="f67">
                <a:pos x="f116" y="f117"/>
              </a:cxn>
              <a:cxn ang="f67">
                <a:pos x="f118" y="f119"/>
              </a:cxn>
              <a:cxn ang="f67">
                <a:pos x="f120" y="f119"/>
              </a:cxn>
              <a:cxn ang="f67">
                <a:pos x="f110" y="f111"/>
              </a:cxn>
              <a:cxn ang="f67">
                <a:pos x="f121" y="f122"/>
              </a:cxn>
              <a:cxn ang="f67">
                <a:pos x="f123" y="f117"/>
              </a:cxn>
              <a:cxn ang="f67">
                <a:pos x="f124" y="f125"/>
              </a:cxn>
              <a:cxn ang="f67">
                <a:pos x="f126" y="f125"/>
              </a:cxn>
              <a:cxn ang="f67">
                <a:pos x="f112" y="f117"/>
              </a:cxn>
              <a:cxn ang="f67">
                <a:pos x="f121" y="f122"/>
              </a:cxn>
            </a:cxnLst>
            <a:rect l="f106" t="f109" r="f107" b="f108"/>
            <a:pathLst>
              <a:path w="40" h="49">
                <a:moveTo>
                  <a:pt x="f5" y="f8"/>
                </a:moveTo>
                <a:cubicBezTo>
                  <a:pt x="f5" y="f9"/>
                  <a:pt x="f10" y="f11"/>
                  <a:pt x="f12" y="f10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12"/>
                  <a:pt x="f6" y="f19"/>
                  <a:pt x="f20" y="f21"/>
                </a:cubicBezTo>
                <a:cubicBezTo>
                  <a:pt x="f22" y="f22"/>
                  <a:pt x="f23" y="f6"/>
                  <a:pt x="f8" y="f24"/>
                </a:cubicBezTo>
                <a:cubicBezTo>
                  <a:pt x="f25" y="f7"/>
                  <a:pt x="f13" y="f7"/>
                  <a:pt x="f26" y="f24"/>
                </a:cubicBezTo>
                <a:cubicBezTo>
                  <a:pt x="f27" y="f28"/>
                  <a:pt x="f15" y="f22"/>
                  <a:pt x="f5" y="f8"/>
                </a:cubicBezTo>
                <a:close/>
                <a:moveTo>
                  <a:pt x="f29" y="f30"/>
                </a:moveTo>
                <a:cubicBezTo>
                  <a:pt x="f8" y="f22"/>
                  <a:pt x="f31" y="f32"/>
                  <a:pt x="f23" y="f21"/>
                </a:cubicBezTo>
                <a:cubicBezTo>
                  <a:pt x="f33" y="f25"/>
                  <a:pt x="f31" y="f26"/>
                  <a:pt x="f34" y="f9"/>
                </a:cubicBezTo>
                <a:cubicBezTo>
                  <a:pt x="f8" y="f12"/>
                  <a:pt x="f35" y="f12"/>
                  <a:pt x="f36" y="f9"/>
                </a:cubicBezTo>
                <a:cubicBezTo>
                  <a:pt x="f12" y="f26"/>
                  <a:pt x="f37" y="f25"/>
                  <a:pt x="f12" y="f21"/>
                </a:cubicBezTo>
                <a:cubicBezTo>
                  <a:pt x="f12" y="f32"/>
                  <a:pt x="f35" y="f22"/>
                  <a:pt x="f29" y="f3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3B9CA48B-F452-46F8-BCA8-C3CC6207E29E}"/>
              </a:ext>
            </a:extLst>
          </p:cNvPr>
          <p:cNvSpPr/>
          <p:nvPr/>
        </p:nvSpPr>
        <p:spPr>
          <a:xfrm>
            <a:off x="5468934" y="2247896"/>
            <a:ext cx="309560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"/>
              <a:gd name="f7" fmla="val 10"/>
              <a:gd name="f8" fmla="val 44"/>
              <a:gd name="f9" fmla="val 32"/>
              <a:gd name="f10" fmla="val 20"/>
              <a:gd name="f11" fmla="val 8"/>
              <a:gd name="f12" fmla="val 6"/>
              <a:gd name="f13" fmla="val 3"/>
              <a:gd name="f14" fmla="val 7"/>
              <a:gd name="f15" fmla="val 5"/>
              <a:gd name="f16" fmla="val 33"/>
              <a:gd name="f17" fmla="val 57"/>
              <a:gd name="f18" fmla="val 81"/>
              <a:gd name="f19" fmla="val 84"/>
              <a:gd name="f20" fmla="val 86"/>
              <a:gd name="f21" fmla="val 4"/>
              <a:gd name="f22" fmla="val 82"/>
              <a:gd name="f23" fmla="val 69"/>
              <a:gd name="f24" fmla="+- 0 0 -90"/>
              <a:gd name="f25" fmla="*/ f3 1 89"/>
              <a:gd name="f26" fmla="*/ f4 1 10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1 1 10"/>
              <a:gd name="f35" fmla="*/ f32 1 89"/>
              <a:gd name="f36" fmla="*/ 44 f32 1"/>
              <a:gd name="f37" fmla="*/ 10 f31 1"/>
              <a:gd name="f38" fmla="*/ 8 f32 1"/>
              <a:gd name="f39" fmla="*/ 0 f32 1"/>
              <a:gd name="f40" fmla="*/ 5 f31 1"/>
              <a:gd name="f41" fmla="*/ 0 f31 1"/>
              <a:gd name="f42" fmla="*/ 81 f32 1"/>
              <a:gd name="f43" fmla="*/ 89 f32 1"/>
              <a:gd name="f44" fmla="*/ 82 f32 1"/>
              <a:gd name="f45" fmla="+- f33 0 f1"/>
              <a:gd name="f46" fmla="*/ f36 1 89"/>
              <a:gd name="f47" fmla="*/ f37 1 10"/>
              <a:gd name="f48" fmla="*/ f38 1 89"/>
              <a:gd name="f49" fmla="*/ f39 1 89"/>
              <a:gd name="f50" fmla="*/ f40 1 10"/>
              <a:gd name="f51" fmla="*/ f41 1 10"/>
              <a:gd name="f52" fmla="*/ f42 1 89"/>
              <a:gd name="f53" fmla="*/ f43 1 89"/>
              <a:gd name="f54" fmla="*/ f44 1 89"/>
              <a:gd name="f55" fmla="*/ 0 1 f35"/>
              <a:gd name="f56" fmla="*/ f28 1 f35"/>
              <a:gd name="f57" fmla="*/ 0 1 f34"/>
              <a:gd name="f58" fmla="*/ f29 1 f34"/>
              <a:gd name="f59" fmla="*/ f46 1 f35"/>
              <a:gd name="f60" fmla="*/ f47 1 f34"/>
              <a:gd name="f61" fmla="*/ f48 1 f35"/>
              <a:gd name="f62" fmla="*/ f49 1 f35"/>
              <a:gd name="f63" fmla="*/ f50 1 f34"/>
              <a:gd name="f64" fmla="*/ f51 1 f34"/>
              <a:gd name="f65" fmla="*/ f52 1 f35"/>
              <a:gd name="f66" fmla="*/ f53 1 f35"/>
              <a:gd name="f67" fmla="*/ f54 1 f35"/>
              <a:gd name="f68" fmla="*/ f55 f25 1"/>
              <a:gd name="f69" fmla="*/ f56 f25 1"/>
              <a:gd name="f70" fmla="*/ f58 f26 1"/>
              <a:gd name="f71" fmla="*/ f57 f26 1"/>
              <a:gd name="f72" fmla="*/ f59 f25 1"/>
              <a:gd name="f73" fmla="*/ f60 f26 1"/>
              <a:gd name="f74" fmla="*/ f61 f25 1"/>
              <a:gd name="f75" fmla="*/ f62 f25 1"/>
              <a:gd name="f76" fmla="*/ f63 f26 1"/>
              <a:gd name="f77" fmla="*/ f64 f26 1"/>
              <a:gd name="f78" fmla="*/ f65 f25 1"/>
              <a:gd name="f79" fmla="*/ f66 f25 1"/>
              <a:gd name="f80" fmla="*/ f67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2" y="f73"/>
              </a:cxn>
              <a:cxn ang="f45">
                <a:pos x="f74" y="f73"/>
              </a:cxn>
              <a:cxn ang="f45">
                <a:pos x="f75" y="f76"/>
              </a:cxn>
              <a:cxn ang="f45">
                <a:pos x="f74" y="f77"/>
              </a:cxn>
              <a:cxn ang="f45">
                <a:pos x="f78" y="f77"/>
              </a:cxn>
              <a:cxn ang="f45">
                <a:pos x="f79" y="f76"/>
              </a:cxn>
              <a:cxn ang="f45">
                <a:pos x="f80" y="f73"/>
              </a:cxn>
              <a:cxn ang="f45">
                <a:pos x="f72" y="f73"/>
              </a:cxn>
            </a:cxnLst>
            <a:rect l="f68" t="f71" r="f69" b="f70"/>
            <a:pathLst>
              <a:path w="89" h="10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14"/>
                  <a:pt x="f5" y="f15"/>
                </a:cubicBezTo>
                <a:cubicBezTo>
                  <a:pt x="f13" y="f13"/>
                  <a:pt x="f12" y="f5"/>
                  <a:pt x="f11" y="f5"/>
                </a:cubicBezTo>
                <a:cubicBezTo>
                  <a:pt x="f16" y="f5"/>
                  <a:pt x="f17" y="f5"/>
                  <a:pt x="f18" y="f5"/>
                </a:cubicBezTo>
                <a:cubicBezTo>
                  <a:pt x="f19" y="f5"/>
                  <a:pt x="f20" y="f21"/>
                  <a:pt x="f6" y="f15"/>
                </a:cubicBezTo>
                <a:cubicBezTo>
                  <a:pt x="f20" y="f14"/>
                  <a:pt x="f19" y="f7"/>
                  <a:pt x="f22" y="f7"/>
                </a:cubicBezTo>
                <a:cubicBezTo>
                  <a:pt x="f23" y="f7"/>
                  <a:pt x="f17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2024B226-B261-4CB7-893F-786B89C61152}"/>
              </a:ext>
            </a:extLst>
          </p:cNvPr>
          <p:cNvSpPr/>
          <p:nvPr/>
        </p:nvSpPr>
        <p:spPr>
          <a:xfrm>
            <a:off x="8324853" y="1219196"/>
            <a:ext cx="296859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"/>
              <a:gd name="f7" fmla="val 10"/>
              <a:gd name="f8" fmla="val 43"/>
              <a:gd name="f9" fmla="val 31"/>
              <a:gd name="f10" fmla="val 20"/>
              <a:gd name="f11" fmla="val 8"/>
              <a:gd name="f12" fmla="val 9"/>
              <a:gd name="f13" fmla="val 5"/>
              <a:gd name="f14" fmla="val 3"/>
              <a:gd name="f15" fmla="val 6"/>
              <a:gd name="f16" fmla="val 54"/>
              <a:gd name="f17" fmla="val 76"/>
              <a:gd name="f18" fmla="val 79"/>
              <a:gd name="f19" fmla="val 84"/>
              <a:gd name="f20" fmla="val 80"/>
              <a:gd name="f21" fmla="val 65"/>
              <a:gd name="f22" fmla="+- 0 0 -90"/>
              <a:gd name="f23" fmla="*/ f3 1 85"/>
              <a:gd name="f24" fmla="*/ f4 1 10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29 1 10"/>
              <a:gd name="f33" fmla="*/ f30 1 85"/>
              <a:gd name="f34" fmla="*/ 43 f30 1"/>
              <a:gd name="f35" fmla="*/ 10 f29 1"/>
              <a:gd name="f36" fmla="*/ 8 f30 1"/>
              <a:gd name="f37" fmla="*/ 9 f29 1"/>
              <a:gd name="f38" fmla="*/ 0 f30 1"/>
              <a:gd name="f39" fmla="*/ 5 f29 1"/>
              <a:gd name="f40" fmla="*/ 0 f29 1"/>
              <a:gd name="f41" fmla="*/ 76 f30 1"/>
              <a:gd name="f42" fmla="*/ 84 f30 1"/>
              <a:gd name="f43" fmla="+- f31 0 f1"/>
              <a:gd name="f44" fmla="*/ f34 1 85"/>
              <a:gd name="f45" fmla="*/ f35 1 10"/>
              <a:gd name="f46" fmla="*/ f36 1 85"/>
              <a:gd name="f47" fmla="*/ f37 1 10"/>
              <a:gd name="f48" fmla="*/ f38 1 85"/>
              <a:gd name="f49" fmla="*/ f39 1 10"/>
              <a:gd name="f50" fmla="*/ f40 1 10"/>
              <a:gd name="f51" fmla="*/ f41 1 85"/>
              <a:gd name="f52" fmla="*/ f42 1 85"/>
              <a:gd name="f53" fmla="*/ 0 1 f33"/>
              <a:gd name="f54" fmla="*/ f26 1 f33"/>
              <a:gd name="f55" fmla="*/ 0 1 f32"/>
              <a:gd name="f56" fmla="*/ f27 1 f32"/>
              <a:gd name="f57" fmla="*/ f44 1 f33"/>
              <a:gd name="f58" fmla="*/ f45 1 f32"/>
              <a:gd name="f59" fmla="*/ f46 1 f33"/>
              <a:gd name="f60" fmla="*/ f47 1 f32"/>
              <a:gd name="f61" fmla="*/ f48 1 f33"/>
              <a:gd name="f62" fmla="*/ f49 1 f32"/>
              <a:gd name="f63" fmla="*/ f50 1 f32"/>
              <a:gd name="f64" fmla="*/ f51 1 f33"/>
              <a:gd name="f65" fmla="*/ f52 1 f33"/>
              <a:gd name="f66" fmla="*/ f53 f23 1"/>
              <a:gd name="f67" fmla="*/ f54 f23 1"/>
              <a:gd name="f68" fmla="*/ f56 f24 1"/>
              <a:gd name="f69" fmla="*/ f55 f24 1"/>
              <a:gd name="f70" fmla="*/ f57 f23 1"/>
              <a:gd name="f71" fmla="*/ f58 f24 1"/>
              <a:gd name="f72" fmla="*/ f59 f23 1"/>
              <a:gd name="f73" fmla="*/ f60 f24 1"/>
              <a:gd name="f74" fmla="*/ f61 f23 1"/>
              <a:gd name="f75" fmla="*/ f62 f24 1"/>
              <a:gd name="f76" fmla="*/ f63 f24 1"/>
              <a:gd name="f77" fmla="*/ f64 f23 1"/>
              <a:gd name="f78" fmla="*/ f6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72" y="f76"/>
              </a:cxn>
              <a:cxn ang="f43">
                <a:pos x="f77" y="f76"/>
              </a:cxn>
              <a:cxn ang="f43">
                <a:pos x="f78" y="f75"/>
              </a:cxn>
              <a:cxn ang="f43">
                <a:pos x="f77" y="f71"/>
              </a:cxn>
              <a:cxn ang="f43">
                <a:pos x="f70" y="f71"/>
              </a:cxn>
            </a:cxnLst>
            <a:rect l="f66" t="f69" r="f67" b="f68"/>
            <a:pathLst>
              <a:path w="85" h="10">
                <a:moveTo>
                  <a:pt x="f8" y="f7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2"/>
                  <a:pt x="f14" y="f15"/>
                  <a:pt x="f5" y="f13"/>
                </a:cubicBezTo>
                <a:cubicBezTo>
                  <a:pt x="f14" y="f14"/>
                  <a:pt x="f15" y="f5"/>
                  <a:pt x="f11" y="f5"/>
                </a:cubicBezTo>
                <a:cubicBezTo>
                  <a:pt x="f9" y="f5"/>
                  <a:pt x="f16" y="f5"/>
                  <a:pt x="f17" y="f5"/>
                </a:cubicBezTo>
                <a:cubicBezTo>
                  <a:pt x="f18" y="f5"/>
                  <a:pt x="f19" y="f14"/>
                  <a:pt x="f19" y="f13"/>
                </a:cubicBezTo>
                <a:cubicBezTo>
                  <a:pt x="f6" y="f7"/>
                  <a:pt x="f20" y="f7"/>
                  <a:pt x="f17" y="f7"/>
                </a:cubicBezTo>
                <a:cubicBezTo>
                  <a:pt x="f21" y="f7"/>
                  <a:pt x="f16" y="f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C40B753C-289D-4897-8A41-98FC9B5F6536}"/>
              </a:ext>
            </a:extLst>
          </p:cNvPr>
          <p:cNvSpPr/>
          <p:nvPr/>
        </p:nvSpPr>
        <p:spPr>
          <a:xfrm>
            <a:off x="8324853" y="1106488"/>
            <a:ext cx="292095" cy="80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"/>
              <a:gd name="f7" fmla="val 23"/>
              <a:gd name="f8" fmla="val 5"/>
              <a:gd name="f9" fmla="val 4"/>
              <a:gd name="f10" fmla="val 22"/>
              <a:gd name="f11" fmla="val 2"/>
              <a:gd name="f12" fmla="val 20"/>
              <a:gd name="f13" fmla="val 18"/>
              <a:gd name="f14" fmla="val 17"/>
              <a:gd name="f15" fmla="val 14"/>
              <a:gd name="f16" fmla="val 6"/>
              <a:gd name="f17" fmla="val 13"/>
              <a:gd name="f18" fmla="val 24"/>
              <a:gd name="f19" fmla="val 10"/>
              <a:gd name="f20" fmla="val 41"/>
              <a:gd name="f21" fmla="val 7"/>
              <a:gd name="f22" fmla="val 58"/>
              <a:gd name="f23" fmla="val 3"/>
              <a:gd name="f24" fmla="val 65"/>
              <a:gd name="f25" fmla="val 71"/>
              <a:gd name="f26" fmla="val 78"/>
              <a:gd name="f27" fmla="val 80"/>
              <a:gd name="f28" fmla="val 82"/>
              <a:gd name="f29" fmla="val 83"/>
              <a:gd name="f30" fmla="val 8"/>
              <a:gd name="f31" fmla="val 9"/>
              <a:gd name="f32" fmla="val 56"/>
              <a:gd name="f33" fmla="val 31"/>
              <a:gd name="f34" fmla="+- 0 0 -90"/>
              <a:gd name="f35" fmla="*/ f3 1 84"/>
              <a:gd name="f36" fmla="*/ f4 1 2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84"/>
              <a:gd name="f45" fmla="*/ f41 1 23"/>
              <a:gd name="f46" fmla="*/ 5 f42 1"/>
              <a:gd name="f47" fmla="*/ 23 f41 1"/>
              <a:gd name="f48" fmla="*/ 0 f42 1"/>
              <a:gd name="f49" fmla="*/ 18 f41 1"/>
              <a:gd name="f50" fmla="*/ 6 f42 1"/>
              <a:gd name="f51" fmla="*/ 13 f41 1"/>
              <a:gd name="f52" fmla="*/ 58 f42 1"/>
              <a:gd name="f53" fmla="*/ 3 f41 1"/>
              <a:gd name="f54" fmla="*/ 78 f42 1"/>
              <a:gd name="f55" fmla="*/ 0 f41 1"/>
              <a:gd name="f56" fmla="*/ 84 f42 1"/>
              <a:gd name="f57" fmla="*/ 80 f42 1"/>
              <a:gd name="f58" fmla="*/ 9 f41 1"/>
              <a:gd name="f59" fmla="+- f43 0 f1"/>
              <a:gd name="f60" fmla="*/ f46 1 84"/>
              <a:gd name="f61" fmla="*/ f47 1 23"/>
              <a:gd name="f62" fmla="*/ f48 1 84"/>
              <a:gd name="f63" fmla="*/ f49 1 23"/>
              <a:gd name="f64" fmla="*/ f50 1 84"/>
              <a:gd name="f65" fmla="*/ f51 1 23"/>
              <a:gd name="f66" fmla="*/ f52 1 84"/>
              <a:gd name="f67" fmla="*/ f53 1 23"/>
              <a:gd name="f68" fmla="*/ f54 1 84"/>
              <a:gd name="f69" fmla="*/ f55 1 23"/>
              <a:gd name="f70" fmla="*/ f56 1 84"/>
              <a:gd name="f71" fmla="*/ f57 1 84"/>
              <a:gd name="f72" fmla="*/ f58 1 23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4"/>
              <a:gd name="f84" fmla="*/ f67 1 f45"/>
              <a:gd name="f85" fmla="*/ f68 1 f44"/>
              <a:gd name="f86" fmla="*/ f69 1 f45"/>
              <a:gd name="f87" fmla="*/ f70 1 f44"/>
              <a:gd name="f88" fmla="*/ f71 1 f44"/>
              <a:gd name="f89" fmla="*/ f72 1 f45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5 1"/>
              <a:gd name="f101" fmla="*/ f84 f36 1"/>
              <a:gd name="f102" fmla="*/ f85 f35 1"/>
              <a:gd name="f103" fmla="*/ f86 f36 1"/>
              <a:gd name="f104" fmla="*/ f87 f35 1"/>
              <a:gd name="f105" fmla="*/ f88 f35 1"/>
              <a:gd name="f106" fmla="*/ f8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104" y="f101"/>
              </a:cxn>
              <a:cxn ang="f59">
                <a:pos x="f105" y="f106"/>
              </a:cxn>
              <a:cxn ang="f59">
                <a:pos x="f94" y="f95"/>
              </a:cxn>
            </a:cxnLst>
            <a:rect l="f90" t="f93" r="f91" b="f92"/>
            <a:pathLst>
              <a:path w="84" h="23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1" y="f14"/>
                  <a:pt x="f9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11"/>
                  <a:pt x="f25" y="f5"/>
                  <a:pt x="f26" y="f5"/>
                </a:cubicBezTo>
                <a:cubicBezTo>
                  <a:pt x="f27" y="f5"/>
                  <a:pt x="f28" y="f11"/>
                  <a:pt x="f6" y="f23"/>
                </a:cubicBezTo>
                <a:cubicBezTo>
                  <a:pt x="f29" y="f8"/>
                  <a:pt x="f28" y="f30"/>
                  <a:pt x="f27" y="f31"/>
                </a:cubicBezTo>
                <a:cubicBezTo>
                  <a:pt x="f32" y="f17"/>
                  <a:pt x="f33" y="f13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BF3DEE09-AB5F-4FB4-A582-54BBD79C9A67}"/>
              </a:ext>
            </a:extLst>
          </p:cNvPr>
          <p:cNvSpPr/>
          <p:nvPr/>
        </p:nvSpPr>
        <p:spPr>
          <a:xfrm>
            <a:off x="7373941" y="1357317"/>
            <a:ext cx="160340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"/>
              <a:gd name="f7" fmla="val 32"/>
              <a:gd name="f8" fmla="val 22"/>
              <a:gd name="f9" fmla="val 16"/>
              <a:gd name="f10" fmla="val 29"/>
              <a:gd name="f11" fmla="val 10"/>
              <a:gd name="f12" fmla="val 28"/>
              <a:gd name="f13" fmla="val 5"/>
              <a:gd name="f14" fmla="val 24"/>
              <a:gd name="f15" fmla="val 20"/>
              <a:gd name="f16" fmla="val 13"/>
              <a:gd name="f17" fmla="val 8"/>
              <a:gd name="f18" fmla="val 1"/>
              <a:gd name="f19" fmla="val 31"/>
              <a:gd name="f20" fmla="val 39"/>
              <a:gd name="f21" fmla="val 45"/>
              <a:gd name="f22" fmla="val 25"/>
              <a:gd name="f23" fmla="val 34"/>
              <a:gd name="f24" fmla="val 30"/>
              <a:gd name="f25" fmla="val 26"/>
              <a:gd name="f26" fmla="val 17"/>
              <a:gd name="f27" fmla="val 12"/>
              <a:gd name="f28" fmla="val 19"/>
              <a:gd name="f29" fmla="val 23"/>
              <a:gd name="f30" fmla="val 27"/>
              <a:gd name="f31" fmla="+- 0 0 -90"/>
              <a:gd name="f32" fmla="*/ f3 1 46"/>
              <a:gd name="f33" fmla="*/ f4 1 32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46"/>
              <a:gd name="f42" fmla="*/ f38 1 32"/>
              <a:gd name="f43" fmla="*/ 22 f39 1"/>
              <a:gd name="f44" fmla="*/ 32 f38 1"/>
              <a:gd name="f45" fmla="*/ 5 f39 1"/>
              <a:gd name="f46" fmla="*/ 24 f38 1"/>
              <a:gd name="f47" fmla="*/ 8 f38 1"/>
              <a:gd name="f48" fmla="*/ 39 f39 1"/>
              <a:gd name="f49" fmla="*/ 25 f38 1"/>
              <a:gd name="f50" fmla="*/ 34 f39 1"/>
              <a:gd name="f51" fmla="*/ 16 f38 1"/>
              <a:gd name="f52" fmla="*/ 12 f39 1"/>
              <a:gd name="f53" fmla="*/ 17 f38 1"/>
              <a:gd name="f54" fmla="+- f40 0 f1"/>
              <a:gd name="f55" fmla="*/ f43 1 46"/>
              <a:gd name="f56" fmla="*/ f44 1 32"/>
              <a:gd name="f57" fmla="*/ f45 1 46"/>
              <a:gd name="f58" fmla="*/ f46 1 32"/>
              <a:gd name="f59" fmla="*/ f47 1 32"/>
              <a:gd name="f60" fmla="*/ f48 1 46"/>
              <a:gd name="f61" fmla="*/ f49 1 32"/>
              <a:gd name="f62" fmla="*/ f50 1 46"/>
              <a:gd name="f63" fmla="*/ f51 1 32"/>
              <a:gd name="f64" fmla="*/ f52 1 46"/>
              <a:gd name="f65" fmla="*/ f53 1 32"/>
              <a:gd name="f66" fmla="*/ 0 1 f41"/>
              <a:gd name="f67" fmla="*/ f35 1 f41"/>
              <a:gd name="f68" fmla="*/ 0 1 f42"/>
              <a:gd name="f69" fmla="*/ f36 1 f42"/>
              <a:gd name="f70" fmla="*/ f55 1 f41"/>
              <a:gd name="f71" fmla="*/ f56 1 f42"/>
              <a:gd name="f72" fmla="*/ f57 1 f41"/>
              <a:gd name="f73" fmla="*/ f58 1 f42"/>
              <a:gd name="f74" fmla="*/ f59 1 f42"/>
              <a:gd name="f75" fmla="*/ f60 1 f41"/>
              <a:gd name="f76" fmla="*/ f61 1 f42"/>
              <a:gd name="f77" fmla="*/ f62 1 f41"/>
              <a:gd name="f78" fmla="*/ f63 1 f42"/>
              <a:gd name="f79" fmla="*/ f64 1 f41"/>
              <a:gd name="f80" fmla="*/ f65 1 f42"/>
              <a:gd name="f81" fmla="*/ f66 f32 1"/>
              <a:gd name="f82" fmla="*/ f67 f32 1"/>
              <a:gd name="f83" fmla="*/ f69 f33 1"/>
              <a:gd name="f84" fmla="*/ f68 f33 1"/>
              <a:gd name="f85" fmla="*/ f70 f32 1"/>
              <a:gd name="f86" fmla="*/ f71 f33 1"/>
              <a:gd name="f87" fmla="*/ f72 f32 1"/>
              <a:gd name="f88" fmla="*/ f73 f33 1"/>
              <a:gd name="f89" fmla="*/ f74 f33 1"/>
              <a:gd name="f90" fmla="*/ f75 f32 1"/>
              <a:gd name="f91" fmla="*/ f76 f33 1"/>
              <a:gd name="f92" fmla="*/ f77 f32 1"/>
              <a:gd name="f93" fmla="*/ f78 f33 1"/>
              <a:gd name="f94" fmla="*/ f79 f32 1"/>
              <a:gd name="f95" fmla="*/ f80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5" y="f86"/>
              </a:cxn>
              <a:cxn ang="f54">
                <a:pos x="f87" y="f88"/>
              </a:cxn>
              <a:cxn ang="f54">
                <a:pos x="f87" y="f89"/>
              </a:cxn>
              <a:cxn ang="f54">
                <a:pos x="f90" y="f89"/>
              </a:cxn>
              <a:cxn ang="f54">
                <a:pos x="f90" y="f91"/>
              </a:cxn>
              <a:cxn ang="f54">
                <a:pos x="f85" y="f86"/>
              </a:cxn>
              <a:cxn ang="f54">
                <a:pos x="f92" y="f93"/>
              </a:cxn>
              <a:cxn ang="f54">
                <a:pos x="f94" y="f95"/>
              </a:cxn>
              <a:cxn ang="f54">
                <a:pos x="f92" y="f93"/>
              </a:cxn>
            </a:cxnLst>
            <a:rect l="f81" t="f84" r="f82" b="f83"/>
            <a:pathLst>
              <a:path w="46" h="32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5" y="f15"/>
                  <a:pt x="f5" y="f16"/>
                  <a:pt x="f13" y="f17"/>
                </a:cubicBezTo>
                <a:cubicBezTo>
                  <a:pt x="f16" y="f18"/>
                  <a:pt x="f19" y="f5"/>
                  <a:pt x="f20" y="f17"/>
                </a:cubicBezTo>
                <a:cubicBezTo>
                  <a:pt x="f21" y="f16"/>
                  <a:pt x="f6" y="f15"/>
                  <a:pt x="f20" y="f22"/>
                </a:cubicBezTo>
                <a:cubicBezTo>
                  <a:pt x="f23" y="f12"/>
                  <a:pt x="f10" y="f24"/>
                  <a:pt x="f8" y="f7"/>
                </a:cubicBezTo>
                <a:close/>
                <a:moveTo>
                  <a:pt x="f23" y="f9"/>
                </a:moveTo>
                <a:cubicBezTo>
                  <a:pt x="f25" y="f11"/>
                  <a:pt x="f26" y="f11"/>
                  <a:pt x="f27" y="f26"/>
                </a:cubicBezTo>
                <a:cubicBezTo>
                  <a:pt x="f28" y="f29"/>
                  <a:pt x="f30" y="f29"/>
                  <a:pt x="f23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5AC9DE90-5BFD-43DF-B80D-1FC0E27D80B8}"/>
              </a:ext>
            </a:extLst>
          </p:cNvPr>
          <p:cNvSpPr/>
          <p:nvPr/>
        </p:nvSpPr>
        <p:spPr>
          <a:xfrm>
            <a:off x="8321680" y="1284283"/>
            <a:ext cx="295278" cy="80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"/>
              <a:gd name="f7" fmla="val 23"/>
              <a:gd name="f8" fmla="val 81"/>
              <a:gd name="f9" fmla="val 70"/>
              <a:gd name="f10" fmla="val 21"/>
              <a:gd name="f11" fmla="val 60"/>
              <a:gd name="f12" fmla="val 20"/>
              <a:gd name="f13" fmla="val 51"/>
              <a:gd name="f14" fmla="val 18"/>
              <a:gd name="f15" fmla="val 37"/>
              <a:gd name="f16" fmla="val 15"/>
              <a:gd name="f17" fmla="val 13"/>
              <a:gd name="f18" fmla="val 9"/>
              <a:gd name="f19" fmla="val 10"/>
              <a:gd name="f20" fmla="val 5"/>
              <a:gd name="f21" fmla="val 2"/>
              <a:gd name="f22" fmla="val 4"/>
              <a:gd name="f23" fmla="val 8"/>
              <a:gd name="f24" fmla="val 1"/>
              <a:gd name="f25" fmla="val 33"/>
              <a:gd name="f26" fmla="val 57"/>
              <a:gd name="f27" fmla="val 80"/>
              <a:gd name="f28" fmla="val 14"/>
              <a:gd name="f29" fmla="val 82"/>
              <a:gd name="f30" fmla="val 83"/>
              <a:gd name="f31" fmla="val 17"/>
              <a:gd name="f32" fmla="val 19"/>
              <a:gd name="f33" fmla="val 84"/>
              <a:gd name="f34" fmla="val 22"/>
              <a:gd name="f35" fmla="+- 0 0 -90"/>
              <a:gd name="f36" fmla="*/ f3 1 85"/>
              <a:gd name="f37" fmla="*/ f4 1 23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85"/>
              <a:gd name="f46" fmla="*/ f42 1 23"/>
              <a:gd name="f47" fmla="*/ 81 f43 1"/>
              <a:gd name="f48" fmla="*/ 23 f42 1"/>
              <a:gd name="f49" fmla="*/ 51 f43 1"/>
              <a:gd name="f50" fmla="*/ 18 f42 1"/>
              <a:gd name="f51" fmla="*/ 9 f43 1"/>
              <a:gd name="f52" fmla="*/ 10 f42 1"/>
              <a:gd name="f53" fmla="*/ 2 f43 1"/>
              <a:gd name="f54" fmla="*/ 4 f42 1"/>
              <a:gd name="f55" fmla="*/ 10 f43 1"/>
              <a:gd name="f56" fmla="*/ 1 f42 1"/>
              <a:gd name="f57" fmla="*/ 80 f43 1"/>
              <a:gd name="f58" fmla="*/ 14 f42 1"/>
              <a:gd name="f59" fmla="*/ 85 f43 1"/>
              <a:gd name="f60" fmla="*/ 19 f42 1"/>
              <a:gd name="f61" fmla="+- f44 0 f1"/>
              <a:gd name="f62" fmla="*/ f47 1 85"/>
              <a:gd name="f63" fmla="*/ f48 1 23"/>
              <a:gd name="f64" fmla="*/ f49 1 85"/>
              <a:gd name="f65" fmla="*/ f50 1 23"/>
              <a:gd name="f66" fmla="*/ f51 1 85"/>
              <a:gd name="f67" fmla="*/ f52 1 23"/>
              <a:gd name="f68" fmla="*/ f53 1 85"/>
              <a:gd name="f69" fmla="*/ f54 1 23"/>
              <a:gd name="f70" fmla="*/ f55 1 85"/>
              <a:gd name="f71" fmla="*/ f56 1 23"/>
              <a:gd name="f72" fmla="*/ f57 1 85"/>
              <a:gd name="f73" fmla="*/ f58 1 23"/>
              <a:gd name="f74" fmla="*/ f59 1 85"/>
              <a:gd name="f75" fmla="*/ f60 1 23"/>
              <a:gd name="f76" fmla="*/ 0 1 f45"/>
              <a:gd name="f77" fmla="*/ f39 1 f45"/>
              <a:gd name="f78" fmla="*/ 0 1 f46"/>
              <a:gd name="f79" fmla="*/ f40 1 f46"/>
              <a:gd name="f80" fmla="*/ f62 1 f45"/>
              <a:gd name="f81" fmla="*/ f63 1 f46"/>
              <a:gd name="f82" fmla="*/ f64 1 f45"/>
              <a:gd name="f83" fmla="*/ f65 1 f46"/>
              <a:gd name="f84" fmla="*/ f66 1 f45"/>
              <a:gd name="f85" fmla="*/ f67 1 f46"/>
              <a:gd name="f86" fmla="*/ f68 1 f45"/>
              <a:gd name="f87" fmla="*/ f69 1 f46"/>
              <a:gd name="f88" fmla="*/ f70 1 f45"/>
              <a:gd name="f89" fmla="*/ f71 1 f46"/>
              <a:gd name="f90" fmla="*/ f72 1 f45"/>
              <a:gd name="f91" fmla="*/ f73 1 f46"/>
              <a:gd name="f92" fmla="*/ f74 1 f45"/>
              <a:gd name="f93" fmla="*/ f75 1 f46"/>
              <a:gd name="f94" fmla="*/ f76 f36 1"/>
              <a:gd name="f95" fmla="*/ f77 f36 1"/>
              <a:gd name="f96" fmla="*/ f79 f37 1"/>
              <a:gd name="f97" fmla="*/ f78 f37 1"/>
              <a:gd name="f98" fmla="*/ f80 f36 1"/>
              <a:gd name="f99" fmla="*/ f81 f37 1"/>
              <a:gd name="f100" fmla="*/ f82 f36 1"/>
              <a:gd name="f101" fmla="*/ f83 f37 1"/>
              <a:gd name="f102" fmla="*/ f84 f36 1"/>
              <a:gd name="f103" fmla="*/ f85 f37 1"/>
              <a:gd name="f104" fmla="*/ f86 f36 1"/>
              <a:gd name="f105" fmla="*/ f87 f37 1"/>
              <a:gd name="f106" fmla="*/ f88 f36 1"/>
              <a:gd name="f107" fmla="*/ f89 f37 1"/>
              <a:gd name="f108" fmla="*/ f90 f36 1"/>
              <a:gd name="f109" fmla="*/ f91 f37 1"/>
              <a:gd name="f110" fmla="*/ f92 f36 1"/>
              <a:gd name="f111" fmla="*/ f9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8" y="f99"/>
              </a:cxn>
              <a:cxn ang="f61">
                <a:pos x="f100" y="f101"/>
              </a:cxn>
              <a:cxn ang="f61">
                <a:pos x="f102" y="f103"/>
              </a:cxn>
              <a:cxn ang="f61">
                <a:pos x="f104" y="f105"/>
              </a:cxn>
              <a:cxn ang="f61">
                <a:pos x="f106" y="f107"/>
              </a:cxn>
              <a:cxn ang="f61">
                <a:pos x="f108" y="f109"/>
              </a:cxn>
              <a:cxn ang="f61">
                <a:pos x="f110" y="f111"/>
              </a:cxn>
              <a:cxn ang="f61">
                <a:pos x="f98" y="f99"/>
              </a:cxn>
            </a:cxnLst>
            <a:rect l="f94" t="f97" r="f95" b="f96"/>
            <a:pathLst>
              <a:path w="85" h="23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7" y="f17"/>
                  <a:pt x="f18" y="f19"/>
                </a:cubicBezTo>
                <a:cubicBezTo>
                  <a:pt x="f20" y="f18"/>
                  <a:pt x="f5" y="f18"/>
                  <a:pt x="f21" y="f22"/>
                </a:cubicBezTo>
                <a:cubicBezTo>
                  <a:pt x="f21" y="f21"/>
                  <a:pt x="f23" y="f5"/>
                  <a:pt x="f19" y="f24"/>
                </a:cubicBezTo>
                <a:cubicBezTo>
                  <a:pt x="f25" y="f20"/>
                  <a:pt x="f26" y="f18"/>
                  <a:pt x="f27" y="f28"/>
                </a:cubicBezTo>
                <a:cubicBezTo>
                  <a:pt x="f29" y="f28"/>
                  <a:pt x="f30" y="f31"/>
                  <a:pt x="f6" y="f32"/>
                </a:cubicBezTo>
                <a:cubicBezTo>
                  <a:pt x="f33" y="f10"/>
                  <a:pt x="f29" y="f34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EE85147C-DFCE-44A2-9577-E19C41AD0881}"/>
              </a:ext>
            </a:extLst>
          </p:cNvPr>
          <p:cNvSpPr/>
          <p:nvPr/>
        </p:nvSpPr>
        <p:spPr>
          <a:xfrm>
            <a:off x="5535613" y="2117722"/>
            <a:ext cx="242892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"/>
              <a:gd name="f7" fmla="val 10"/>
              <a:gd name="f8" fmla="val 34"/>
              <a:gd name="f9" fmla="val 9"/>
              <a:gd name="f10" fmla="val 25"/>
              <a:gd name="f11" fmla="val 16"/>
              <a:gd name="f12" fmla="val 7"/>
              <a:gd name="f13" fmla="val 4"/>
              <a:gd name="f14" fmla="val 2"/>
              <a:gd name="f15" fmla="val 6"/>
              <a:gd name="f16" fmla="val 3"/>
              <a:gd name="f17" fmla="val 26"/>
              <a:gd name="f18" fmla="val 45"/>
              <a:gd name="f19" fmla="val 64"/>
              <a:gd name="f20" fmla="val 66"/>
              <a:gd name="f21" fmla="val 68"/>
              <a:gd name="f22" fmla="val 5"/>
              <a:gd name="f23" fmla="val 54"/>
              <a:gd name="f24" fmla="val 44"/>
              <a:gd name="f25" fmla="+- 0 0 -90"/>
              <a:gd name="f26" fmla="*/ f3 1 70"/>
              <a:gd name="f27" fmla="*/ f4 1 10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2 1 10"/>
              <a:gd name="f36" fmla="*/ f33 1 70"/>
              <a:gd name="f37" fmla="*/ 34 f33 1"/>
              <a:gd name="f38" fmla="*/ 9 f32 1"/>
              <a:gd name="f39" fmla="*/ 7 f33 1"/>
              <a:gd name="f40" fmla="*/ 0 f33 1"/>
              <a:gd name="f41" fmla="*/ 4 f32 1"/>
              <a:gd name="f42" fmla="*/ 0 f32 1"/>
              <a:gd name="f43" fmla="*/ 64 f33 1"/>
              <a:gd name="f44" fmla="*/ 70 f33 1"/>
              <a:gd name="f45" fmla="*/ 5 f32 1"/>
              <a:gd name="f46" fmla="+- f34 0 f1"/>
              <a:gd name="f47" fmla="*/ f37 1 70"/>
              <a:gd name="f48" fmla="*/ f38 1 10"/>
              <a:gd name="f49" fmla="*/ f39 1 70"/>
              <a:gd name="f50" fmla="*/ f40 1 70"/>
              <a:gd name="f51" fmla="*/ f41 1 10"/>
              <a:gd name="f52" fmla="*/ f42 1 10"/>
              <a:gd name="f53" fmla="*/ f43 1 70"/>
              <a:gd name="f54" fmla="*/ f44 1 70"/>
              <a:gd name="f55" fmla="*/ f45 1 10"/>
              <a:gd name="f56" fmla="*/ 0 1 f36"/>
              <a:gd name="f57" fmla="*/ f29 1 f36"/>
              <a:gd name="f58" fmla="*/ 0 1 f35"/>
              <a:gd name="f59" fmla="*/ f30 1 f35"/>
              <a:gd name="f60" fmla="*/ f47 1 f36"/>
              <a:gd name="f61" fmla="*/ f48 1 f35"/>
              <a:gd name="f62" fmla="*/ f49 1 f36"/>
              <a:gd name="f63" fmla="*/ f50 1 f36"/>
              <a:gd name="f64" fmla="*/ f51 1 f35"/>
              <a:gd name="f65" fmla="*/ f52 1 f35"/>
              <a:gd name="f66" fmla="*/ f53 1 f36"/>
              <a:gd name="f67" fmla="*/ f54 1 f36"/>
              <a:gd name="f68" fmla="*/ f55 1 f35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6 1"/>
              <a:gd name="f77" fmla="*/ f64 f27 1"/>
              <a:gd name="f78" fmla="*/ f65 f27 1"/>
              <a:gd name="f79" fmla="*/ f66 f26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4"/>
              </a:cxn>
              <a:cxn ang="f46">
                <a:pos x="f76" y="f77"/>
              </a:cxn>
              <a:cxn ang="f46">
                <a:pos x="f75" y="f78"/>
              </a:cxn>
              <a:cxn ang="f46">
                <a:pos x="f79" y="f78"/>
              </a:cxn>
              <a:cxn ang="f46">
                <a:pos x="f80" y="f81"/>
              </a:cxn>
              <a:cxn ang="f46">
                <a:pos x="f79" y="f74"/>
              </a:cxn>
              <a:cxn ang="f46">
                <a:pos x="f73" y="f74"/>
              </a:cxn>
            </a:cxnLst>
            <a:rect l="f69" t="f72" r="f70" b="f71"/>
            <a:pathLst>
              <a:path w="70" h="10">
                <a:moveTo>
                  <a:pt x="f8" y="f9"/>
                </a:moveTo>
                <a:cubicBezTo>
                  <a:pt x="f10" y="f9"/>
                  <a:pt x="f11" y="f7"/>
                  <a:pt x="f12" y="f9"/>
                </a:cubicBezTo>
                <a:cubicBezTo>
                  <a:pt x="f13" y="f9"/>
                  <a:pt x="f14" y="f15"/>
                  <a:pt x="f5" y="f13"/>
                </a:cubicBezTo>
                <a:cubicBezTo>
                  <a:pt x="f14" y="f16"/>
                  <a:pt x="f13" y="f5"/>
                  <a:pt x="f12" y="f5"/>
                </a:cubicBezTo>
                <a:cubicBezTo>
                  <a:pt x="f17" y="f5"/>
                  <a:pt x="f18" y="f5"/>
                  <a:pt x="f19" y="f5"/>
                </a:cubicBezTo>
                <a:cubicBezTo>
                  <a:pt x="f20" y="f5"/>
                  <a:pt x="f21" y="f16"/>
                  <a:pt x="f6" y="f22"/>
                </a:cubicBezTo>
                <a:cubicBezTo>
                  <a:pt x="f21" y="f15"/>
                  <a:pt x="f20" y="f9"/>
                  <a:pt x="f19" y="f9"/>
                </a:cubicBezTo>
                <a:cubicBezTo>
                  <a:pt x="f23" y="f7"/>
                  <a:pt x="f24" y="f9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23A02594-E4A9-450D-90FB-4B510ED3EF3F}"/>
              </a:ext>
            </a:extLst>
          </p:cNvPr>
          <p:cNvSpPr/>
          <p:nvPr/>
        </p:nvSpPr>
        <p:spPr>
          <a:xfrm>
            <a:off x="6072192" y="1546222"/>
            <a:ext cx="114300" cy="115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16"/>
              <a:gd name="f8" fmla="val 26"/>
              <a:gd name="f9" fmla="val 17"/>
              <a:gd name="f10" fmla="val 8"/>
              <a:gd name="f11" fmla="val 1"/>
              <a:gd name="f12" fmla="val 25"/>
              <a:gd name="f13" fmla="val 7"/>
              <a:gd name="f14" fmla="val 20"/>
              <a:gd name="f15" fmla="val 22"/>
              <a:gd name="f16" fmla="val 23"/>
              <a:gd name="f17" fmla="val 19"/>
              <a:gd name="f18" fmla="val 14"/>
              <a:gd name="f19" fmla="val 12"/>
              <a:gd name="f20" fmla="val 9"/>
              <a:gd name="f21" fmla="val 15"/>
              <a:gd name="f22" fmla="val 11"/>
              <a:gd name="f23" fmla="val 10"/>
              <a:gd name="f24" fmla="val 18"/>
              <a:gd name="f25" fmla="val 21"/>
              <a:gd name="f26" fmla="+- 0 0 -90"/>
              <a:gd name="f27" fmla="*/ f3 1 33"/>
              <a:gd name="f28" fmla="*/ f4 1 33"/>
              <a:gd name="f29" fmla="val f5"/>
              <a:gd name="f30" fmla="val f6"/>
              <a:gd name="f31" fmla="*/ f26 f0 1"/>
              <a:gd name="f32" fmla="+- f30 0 f29"/>
              <a:gd name="f33" fmla="*/ f31 1 f2"/>
              <a:gd name="f34" fmla="*/ f32 1 33"/>
              <a:gd name="f35" fmla="*/ 33 f32 1"/>
              <a:gd name="f36" fmla="*/ 16 f32 1"/>
              <a:gd name="f37" fmla="*/ 17 f32 1"/>
              <a:gd name="f38" fmla="*/ 1 f32 1"/>
              <a:gd name="f39" fmla="*/ 0 f32 1"/>
              <a:gd name="f40" fmla="*/ 26 f32 1"/>
              <a:gd name="f41" fmla="*/ 23 f32 1"/>
              <a:gd name="f42" fmla="*/ 9 f32 1"/>
              <a:gd name="f43" fmla="*/ 11 f32 1"/>
              <a:gd name="f44" fmla="+- f33 0 f1"/>
              <a:gd name="f45" fmla="*/ f35 1 33"/>
              <a:gd name="f46" fmla="*/ f36 1 33"/>
              <a:gd name="f47" fmla="*/ f37 1 33"/>
              <a:gd name="f48" fmla="*/ f38 1 33"/>
              <a:gd name="f49" fmla="*/ f39 1 33"/>
              <a:gd name="f50" fmla="*/ f40 1 33"/>
              <a:gd name="f51" fmla="*/ f41 1 33"/>
              <a:gd name="f52" fmla="*/ f42 1 33"/>
              <a:gd name="f53" fmla="*/ f43 1 33"/>
              <a:gd name="f54" fmla="*/ 0 1 f34"/>
              <a:gd name="f55" fmla="*/ f30 1 f34"/>
              <a:gd name="f56" fmla="*/ f45 1 f34"/>
              <a:gd name="f57" fmla="*/ f46 1 f34"/>
              <a:gd name="f58" fmla="*/ f47 1 f34"/>
              <a:gd name="f59" fmla="*/ f48 1 f34"/>
              <a:gd name="f60" fmla="*/ f49 1 f34"/>
              <a:gd name="f61" fmla="*/ f50 1 f34"/>
              <a:gd name="f62" fmla="*/ f51 1 f34"/>
              <a:gd name="f63" fmla="*/ f52 1 f34"/>
              <a:gd name="f64" fmla="*/ f53 1 f34"/>
              <a:gd name="f65" fmla="*/ f54 f27 1"/>
              <a:gd name="f66" fmla="*/ f55 f27 1"/>
              <a:gd name="f67" fmla="*/ f55 f28 1"/>
              <a:gd name="f68" fmla="*/ f54 f28 1"/>
              <a:gd name="f69" fmla="*/ f56 f27 1"/>
              <a:gd name="f70" fmla="*/ f57 f28 1"/>
              <a:gd name="f71" fmla="*/ f58 f27 1"/>
              <a:gd name="f72" fmla="*/ f56 f28 1"/>
              <a:gd name="f73" fmla="*/ f59 f27 1"/>
              <a:gd name="f74" fmla="*/ f58 f28 1"/>
              <a:gd name="f75" fmla="*/ f60 f28 1"/>
              <a:gd name="f76" fmla="*/ f61 f28 1"/>
              <a:gd name="f77" fmla="*/ f62 f27 1"/>
              <a:gd name="f78" fmla="*/ f63 f28 1"/>
              <a:gd name="f79" fmla="*/ f6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1" y="f75"/>
              </a:cxn>
              <a:cxn ang="f44">
                <a:pos x="f69" y="f70"/>
              </a:cxn>
              <a:cxn ang="f44">
                <a:pos x="f71" y="f76"/>
              </a:cxn>
              <a:cxn ang="f44">
                <a:pos x="f77" y="f70"/>
              </a:cxn>
              <a:cxn ang="f44">
                <a:pos x="f71" y="f78"/>
              </a:cxn>
              <a:cxn ang="f44">
                <a:pos x="f79" y="f70"/>
              </a:cxn>
              <a:cxn ang="f44">
                <a:pos x="f71" y="f76"/>
              </a:cxn>
            </a:cxnLst>
            <a:rect l="f65" t="f68" r="f66" b="f67"/>
            <a:pathLst>
              <a:path w="33" h="33">
                <a:moveTo>
                  <a:pt x="f6" y="f7"/>
                </a:moveTo>
                <a:cubicBezTo>
                  <a:pt x="f6" y="f8"/>
                  <a:pt x="f8" y="f6"/>
                  <a:pt x="f9" y="f6"/>
                </a:cubicBezTo>
                <a:cubicBezTo>
                  <a:pt x="f10" y="f6"/>
                  <a:pt x="f11" y="f12"/>
                  <a:pt x="f11" y="f9"/>
                </a:cubicBezTo>
                <a:cubicBezTo>
                  <a:pt x="f5" y="f10"/>
                  <a:pt x="f10" y="f5"/>
                  <a:pt x="f9" y="f5"/>
                </a:cubicBezTo>
                <a:cubicBezTo>
                  <a:pt x="f8" y="f5"/>
                  <a:pt x="f6" y="f13"/>
                  <a:pt x="f6" y="f7"/>
                </a:cubicBezTo>
                <a:close/>
                <a:moveTo>
                  <a:pt x="f9" y="f8"/>
                </a:moveTo>
                <a:cubicBezTo>
                  <a:pt x="f14" y="f15"/>
                  <a:pt x="f16" y="f17"/>
                  <a:pt x="f16" y="f7"/>
                </a:cubicBezTo>
                <a:cubicBezTo>
                  <a:pt x="f16" y="f18"/>
                  <a:pt x="f17" y="f19"/>
                  <a:pt x="f9" y="f20"/>
                </a:cubicBezTo>
                <a:cubicBezTo>
                  <a:pt x="f21" y="f19"/>
                  <a:pt x="f22" y="f18"/>
                  <a:pt x="f22" y="f7"/>
                </a:cubicBezTo>
                <a:cubicBezTo>
                  <a:pt x="f23" y="f24"/>
                  <a:pt x="f18" y="f25"/>
                  <a:pt x="f9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A57E9184-08E3-4809-AAD8-E7110BBE9FCD}"/>
              </a:ext>
            </a:extLst>
          </p:cNvPr>
          <p:cNvSpPr/>
          <p:nvPr/>
        </p:nvSpPr>
        <p:spPr>
          <a:xfrm>
            <a:off x="7346947" y="2997202"/>
            <a:ext cx="22542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1"/>
              <a:gd name="f8" fmla="val 33"/>
              <a:gd name="f9" fmla="val 1"/>
              <a:gd name="f10" fmla="val 41"/>
              <a:gd name="f11" fmla="val 50"/>
              <a:gd name="f12" fmla="val 58"/>
              <a:gd name="f13" fmla="val 61"/>
              <a:gd name="f14" fmla="val 63"/>
              <a:gd name="f15" fmla="val 4"/>
              <a:gd name="f16" fmla="val 6"/>
              <a:gd name="f17" fmla="val 7"/>
              <a:gd name="f18" fmla="val 10"/>
              <a:gd name="f19" fmla="val 24"/>
              <a:gd name="f20" fmla="val 5"/>
              <a:gd name="f21" fmla="val 3"/>
              <a:gd name="f22" fmla="val 8"/>
              <a:gd name="f23" fmla="val 16"/>
              <a:gd name="f24" fmla="+- 0 0 -90"/>
              <a:gd name="f25" fmla="*/ f3 1 65"/>
              <a:gd name="f26" fmla="*/ f4 1 11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65"/>
              <a:gd name="f35" fmla="*/ f31 1 11"/>
              <a:gd name="f36" fmla="*/ 33 f32 1"/>
              <a:gd name="f37" fmla="*/ 1 f31 1"/>
              <a:gd name="f38" fmla="*/ 58 f32 1"/>
              <a:gd name="f39" fmla="*/ 65 f32 1"/>
              <a:gd name="f40" fmla="*/ 6 f31 1"/>
              <a:gd name="f41" fmla="*/ 10 f31 1"/>
              <a:gd name="f42" fmla="*/ 7 f32 1"/>
              <a:gd name="f43" fmla="*/ 0 f32 1"/>
              <a:gd name="f44" fmla="+- f33 0 f1"/>
              <a:gd name="f45" fmla="*/ f36 1 65"/>
              <a:gd name="f46" fmla="*/ f37 1 11"/>
              <a:gd name="f47" fmla="*/ f38 1 65"/>
              <a:gd name="f48" fmla="*/ f39 1 65"/>
              <a:gd name="f49" fmla="*/ f40 1 11"/>
              <a:gd name="f50" fmla="*/ f41 1 11"/>
              <a:gd name="f51" fmla="*/ f42 1 65"/>
              <a:gd name="f52" fmla="*/ f43 1 65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4"/>
              <a:gd name="f61" fmla="*/ f49 1 f35"/>
              <a:gd name="f62" fmla="*/ f50 1 f35"/>
              <a:gd name="f63" fmla="*/ f51 1 f34"/>
              <a:gd name="f64" fmla="*/ f52 1 f34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5 1"/>
              <a:gd name="f73" fmla="*/ f61 f26 1"/>
              <a:gd name="f74" fmla="*/ f62 f26 1"/>
              <a:gd name="f75" fmla="*/ f63 f25 1"/>
              <a:gd name="f76" fmla="*/ f64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0"/>
              </a:cxn>
              <a:cxn ang="f44">
                <a:pos x="f72" y="f73"/>
              </a:cxn>
              <a:cxn ang="f44">
                <a:pos x="f71" y="f74"/>
              </a:cxn>
              <a:cxn ang="f44">
                <a:pos x="f75" y="f74"/>
              </a:cxn>
              <a:cxn ang="f44">
                <a:pos x="f76" y="f73"/>
              </a:cxn>
              <a:cxn ang="f44">
                <a:pos x="f75" y="f70"/>
              </a:cxn>
              <a:cxn ang="f44">
                <a:pos x="f69" y="f70"/>
              </a:cxn>
            </a:cxnLst>
            <a:rect l="f65" t="f68" r="f66" b="f67"/>
            <a:pathLst>
              <a:path w="65" h="11">
                <a:moveTo>
                  <a:pt x="f8" y="f9"/>
                </a:moveTo>
                <a:cubicBezTo>
                  <a:pt x="f10" y="f9"/>
                  <a:pt x="f11" y="f5"/>
                  <a:pt x="f12" y="f9"/>
                </a:cubicBezTo>
                <a:cubicBezTo>
                  <a:pt x="f13" y="f9"/>
                  <a:pt x="f14" y="f15"/>
                  <a:pt x="f6" y="f16"/>
                </a:cubicBezTo>
                <a:cubicBezTo>
                  <a:pt x="f14" y="f17"/>
                  <a:pt x="f13" y="f18"/>
                  <a:pt x="f12" y="f18"/>
                </a:cubicBezTo>
                <a:cubicBezTo>
                  <a:pt x="f10" y="f7"/>
                  <a:pt x="f19" y="f7"/>
                  <a:pt x="f17" y="f18"/>
                </a:cubicBezTo>
                <a:cubicBezTo>
                  <a:pt x="f20" y="f18"/>
                  <a:pt x="f21" y="f22"/>
                  <a:pt x="f5" y="f16"/>
                </a:cubicBezTo>
                <a:cubicBezTo>
                  <a:pt x="f21" y="f15"/>
                  <a:pt x="f20" y="f9"/>
                  <a:pt x="f17" y="f9"/>
                </a:cubicBezTo>
                <a:cubicBezTo>
                  <a:pt x="f23" y="f5"/>
                  <a:pt x="f19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C13CA6C1-F190-4B74-A786-272490257F92}"/>
              </a:ext>
            </a:extLst>
          </p:cNvPr>
          <p:cNvSpPr/>
          <p:nvPr/>
        </p:nvSpPr>
        <p:spPr>
          <a:xfrm>
            <a:off x="5761040" y="3487741"/>
            <a:ext cx="115891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29"/>
              <a:gd name="f8" fmla="val 17"/>
              <a:gd name="f9" fmla="val 27"/>
              <a:gd name="f10" fmla="val 6"/>
              <a:gd name="f11" fmla="val 15"/>
              <a:gd name="f12" fmla="val 23"/>
              <a:gd name="f13" fmla="val 7"/>
              <a:gd name="f14" fmla="val 1"/>
              <a:gd name="f15" fmla="val 24"/>
              <a:gd name="f16" fmla="val 21"/>
              <a:gd name="f17" fmla="val 20"/>
              <a:gd name="f18" fmla="val 18"/>
              <a:gd name="f19" fmla="val 22"/>
              <a:gd name="f20" fmla="val 16"/>
              <a:gd name="f21" fmla="val 14"/>
              <a:gd name="f22" fmla="val 13"/>
              <a:gd name="f23" fmla="val 19"/>
              <a:gd name="f24" fmla="val 10"/>
              <a:gd name="f25" fmla="val 11"/>
              <a:gd name="f26" fmla="val 12"/>
              <a:gd name="f27" fmla="+- 0 0 -90"/>
              <a:gd name="f28" fmla="*/ f3 1 33"/>
              <a:gd name="f29" fmla="*/ f4 1 29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3"/>
              <a:gd name="f38" fmla="*/ f34 1 29"/>
              <a:gd name="f39" fmla="*/ 17 f35 1"/>
              <a:gd name="f40" fmla="*/ 0 f34 1"/>
              <a:gd name="f41" fmla="*/ 33 f35 1"/>
              <a:gd name="f42" fmla="*/ 15 f34 1"/>
              <a:gd name="f43" fmla="*/ 29 f34 1"/>
              <a:gd name="f44" fmla="*/ 0 f35 1"/>
              <a:gd name="f45" fmla="*/ 21 f34 1"/>
              <a:gd name="f46" fmla="*/ 24 f35 1"/>
              <a:gd name="f47" fmla="*/ 14 f34 1"/>
              <a:gd name="f48" fmla="*/ 10 f34 1"/>
              <a:gd name="f49" fmla="*/ 10 f35 1"/>
              <a:gd name="f50" fmla="+- f36 0 f1"/>
              <a:gd name="f51" fmla="*/ f39 1 33"/>
              <a:gd name="f52" fmla="*/ f40 1 29"/>
              <a:gd name="f53" fmla="*/ f41 1 33"/>
              <a:gd name="f54" fmla="*/ f42 1 29"/>
              <a:gd name="f55" fmla="*/ f43 1 29"/>
              <a:gd name="f56" fmla="*/ f44 1 33"/>
              <a:gd name="f57" fmla="*/ f45 1 29"/>
              <a:gd name="f58" fmla="*/ f46 1 33"/>
              <a:gd name="f59" fmla="*/ f47 1 29"/>
              <a:gd name="f60" fmla="*/ f48 1 29"/>
              <a:gd name="f61" fmla="*/ f49 1 33"/>
              <a:gd name="f62" fmla="*/ 0 1 f37"/>
              <a:gd name="f63" fmla="*/ f31 1 f37"/>
              <a:gd name="f64" fmla="*/ 0 1 f38"/>
              <a:gd name="f65" fmla="*/ f32 1 f38"/>
              <a:gd name="f66" fmla="*/ f51 1 f37"/>
              <a:gd name="f67" fmla="*/ f52 1 f38"/>
              <a:gd name="f68" fmla="*/ f53 1 f37"/>
              <a:gd name="f69" fmla="*/ f54 1 f38"/>
              <a:gd name="f70" fmla="*/ f55 1 f38"/>
              <a:gd name="f71" fmla="*/ f56 1 f37"/>
              <a:gd name="f72" fmla="*/ f57 1 f38"/>
              <a:gd name="f73" fmla="*/ f58 1 f37"/>
              <a:gd name="f74" fmla="*/ f59 1 f38"/>
              <a:gd name="f75" fmla="*/ f60 1 f38"/>
              <a:gd name="f76" fmla="*/ f61 1 f37"/>
              <a:gd name="f77" fmla="*/ f62 f28 1"/>
              <a:gd name="f78" fmla="*/ f63 f28 1"/>
              <a:gd name="f79" fmla="*/ f65 f29 1"/>
              <a:gd name="f80" fmla="*/ f64 f29 1"/>
              <a:gd name="f81" fmla="*/ f66 f28 1"/>
              <a:gd name="f82" fmla="*/ f67 f29 1"/>
              <a:gd name="f83" fmla="*/ f68 f28 1"/>
              <a:gd name="f84" fmla="*/ f69 f29 1"/>
              <a:gd name="f85" fmla="*/ f70 f29 1"/>
              <a:gd name="f86" fmla="*/ f71 f28 1"/>
              <a:gd name="f87" fmla="*/ f72 f29 1"/>
              <a:gd name="f88" fmla="*/ f73 f28 1"/>
              <a:gd name="f89" fmla="*/ f74 f29 1"/>
              <a:gd name="f90" fmla="*/ f75 f29 1"/>
              <a:gd name="f91" fmla="*/ f7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1" y="f82"/>
              </a:cxn>
              <a:cxn ang="f50">
                <a:pos x="f83" y="f84"/>
              </a:cxn>
              <a:cxn ang="f50">
                <a:pos x="f81" y="f85"/>
              </a:cxn>
              <a:cxn ang="f50">
                <a:pos x="f86" y="f84"/>
              </a:cxn>
              <a:cxn ang="f50">
                <a:pos x="f81" y="f82"/>
              </a:cxn>
              <a:cxn ang="f50">
                <a:pos x="f81" y="f87"/>
              </a:cxn>
              <a:cxn ang="f50">
                <a:pos x="f88" y="f89"/>
              </a:cxn>
              <a:cxn ang="f50">
                <a:pos x="f81" y="f90"/>
              </a:cxn>
              <a:cxn ang="f50">
                <a:pos x="f91" y="f84"/>
              </a:cxn>
              <a:cxn ang="f50">
                <a:pos x="f81" y="f87"/>
              </a:cxn>
            </a:cxnLst>
            <a:rect l="f77" t="f80" r="f78" b="f79"/>
            <a:pathLst>
              <a:path w="33" h="29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cubicBezTo>
                  <a:pt x="f6" y="f12"/>
                  <a:pt x="f9" y="f7"/>
                  <a:pt x="f8" y="f7"/>
                </a:cubicBezTo>
                <a:cubicBezTo>
                  <a:pt x="f13" y="f7"/>
                  <a:pt x="f14" y="f15"/>
                  <a:pt x="f5" y="f11"/>
                </a:cubicBezTo>
                <a:cubicBezTo>
                  <a:pt x="f5" y="f10"/>
                  <a:pt x="f13" y="f14"/>
                  <a:pt x="f8" y="f5"/>
                </a:cubicBezTo>
                <a:close/>
                <a:moveTo>
                  <a:pt x="f8" y="f16"/>
                </a:moveTo>
                <a:cubicBezTo>
                  <a:pt x="f17" y="f18"/>
                  <a:pt x="f19" y="f20"/>
                  <a:pt x="f15" y="f21"/>
                </a:cubicBezTo>
                <a:cubicBezTo>
                  <a:pt x="f16" y="f22"/>
                  <a:pt x="f23" y="f24"/>
                  <a:pt x="f8" y="f24"/>
                </a:cubicBezTo>
                <a:cubicBezTo>
                  <a:pt x="f11" y="f25"/>
                  <a:pt x="f26" y="f22"/>
                  <a:pt x="f24" y="f11"/>
                </a:cubicBezTo>
                <a:cubicBezTo>
                  <a:pt x="f26" y="f8"/>
                  <a:pt x="f21" y="f23"/>
                  <a:pt x="f8" y="f1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A5DBB942-571C-42D0-B391-F5A53213887B}"/>
              </a:ext>
            </a:extLst>
          </p:cNvPr>
          <p:cNvSpPr/>
          <p:nvPr/>
        </p:nvSpPr>
        <p:spPr>
          <a:xfrm>
            <a:off x="7023104" y="3049588"/>
            <a:ext cx="242892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"/>
              <a:gd name="f7" fmla="val 10"/>
              <a:gd name="f8" fmla="val 34"/>
              <a:gd name="f9" fmla="val 25"/>
              <a:gd name="f10" fmla="val 16"/>
              <a:gd name="f11" fmla="val 7"/>
              <a:gd name="f12" fmla="val 9"/>
              <a:gd name="f13" fmla="val 4"/>
              <a:gd name="f14" fmla="val 2"/>
              <a:gd name="f15" fmla="val 5"/>
              <a:gd name="f16" fmla="val 3"/>
              <a:gd name="f17" fmla="val 6"/>
              <a:gd name="f18" fmla="val 44"/>
              <a:gd name="f19" fmla="val 63"/>
              <a:gd name="f20" fmla="val 65"/>
              <a:gd name="f21" fmla="val 67"/>
              <a:gd name="f22" fmla="val 53"/>
              <a:gd name="f23" fmla="+- 0 0 -90"/>
              <a:gd name="f24" fmla="*/ f3 1 70"/>
              <a:gd name="f25" fmla="*/ f4 1 1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0 1 10"/>
              <a:gd name="f34" fmla="*/ f31 1 70"/>
              <a:gd name="f35" fmla="*/ 34 f31 1"/>
              <a:gd name="f36" fmla="*/ 10 f30 1"/>
              <a:gd name="f37" fmla="*/ 7 f31 1"/>
              <a:gd name="f38" fmla="*/ 9 f30 1"/>
              <a:gd name="f39" fmla="*/ 0 f31 1"/>
              <a:gd name="f40" fmla="*/ 5 f30 1"/>
              <a:gd name="f41" fmla="*/ 6 f31 1"/>
              <a:gd name="f42" fmla="*/ 0 f30 1"/>
              <a:gd name="f43" fmla="*/ 63 f31 1"/>
              <a:gd name="f44" fmla="*/ 70 f31 1"/>
              <a:gd name="f45" fmla="+- f32 0 f1"/>
              <a:gd name="f46" fmla="*/ f35 1 70"/>
              <a:gd name="f47" fmla="*/ f36 1 10"/>
              <a:gd name="f48" fmla="*/ f37 1 70"/>
              <a:gd name="f49" fmla="*/ f38 1 10"/>
              <a:gd name="f50" fmla="*/ f39 1 70"/>
              <a:gd name="f51" fmla="*/ f40 1 10"/>
              <a:gd name="f52" fmla="*/ f41 1 70"/>
              <a:gd name="f53" fmla="*/ f42 1 10"/>
              <a:gd name="f54" fmla="*/ f43 1 70"/>
              <a:gd name="f55" fmla="*/ f44 1 70"/>
              <a:gd name="f56" fmla="*/ 0 1 f34"/>
              <a:gd name="f57" fmla="*/ f27 1 f34"/>
              <a:gd name="f58" fmla="*/ 0 1 f33"/>
              <a:gd name="f59" fmla="*/ f28 1 f33"/>
              <a:gd name="f60" fmla="*/ f46 1 f34"/>
              <a:gd name="f61" fmla="*/ f47 1 f33"/>
              <a:gd name="f62" fmla="*/ f48 1 f34"/>
              <a:gd name="f63" fmla="*/ f49 1 f33"/>
              <a:gd name="f64" fmla="*/ f50 1 f34"/>
              <a:gd name="f65" fmla="*/ f51 1 f33"/>
              <a:gd name="f66" fmla="*/ f52 1 f34"/>
              <a:gd name="f67" fmla="*/ f53 1 f33"/>
              <a:gd name="f68" fmla="*/ f54 1 f34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5 1"/>
              <a:gd name="f78" fmla="*/ f64 f24 1"/>
              <a:gd name="f79" fmla="*/ f65 f25 1"/>
              <a:gd name="f80" fmla="*/ f66 f24 1"/>
              <a:gd name="f81" fmla="*/ f67 f25 1"/>
              <a:gd name="f82" fmla="*/ f68 f24 1"/>
              <a:gd name="f83" fmla="*/ f6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7"/>
              </a:cxn>
              <a:cxn ang="f45">
                <a:pos x="f78" y="f79"/>
              </a:cxn>
              <a:cxn ang="f45">
                <a:pos x="f80" y="f81"/>
              </a:cxn>
              <a:cxn ang="f45">
                <a:pos x="f82" y="f81"/>
              </a:cxn>
              <a:cxn ang="f45">
                <a:pos x="f83" y="f79"/>
              </a:cxn>
              <a:cxn ang="f45">
                <a:pos x="f82" y="f77"/>
              </a:cxn>
              <a:cxn ang="f45">
                <a:pos x="f74" y="f75"/>
              </a:cxn>
            </a:cxnLst>
            <a:rect l="f70" t="f73" r="f71" b="f72"/>
            <a:pathLst>
              <a:path w="70" h="10">
                <a:moveTo>
                  <a:pt x="f8" y="f7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2"/>
                  <a:pt x="f14" y="f11"/>
                  <a:pt x="f5" y="f15"/>
                </a:cubicBezTo>
                <a:cubicBezTo>
                  <a:pt x="f14" y="f16"/>
                  <a:pt x="f13" y="f5"/>
                  <a:pt x="f17" y="f5"/>
                </a:cubicBezTo>
                <a:cubicBezTo>
                  <a:pt x="f9" y="f5"/>
                  <a:pt x="f18" y="f5"/>
                  <a:pt x="f19" y="f5"/>
                </a:cubicBezTo>
                <a:cubicBezTo>
                  <a:pt x="f20" y="f5"/>
                  <a:pt x="f21" y="f16"/>
                  <a:pt x="f6" y="f15"/>
                </a:cubicBezTo>
                <a:cubicBezTo>
                  <a:pt x="f21" y="f17"/>
                  <a:pt x="f20" y="f12"/>
                  <a:pt x="f19" y="f12"/>
                </a:cubicBezTo>
                <a:cubicBezTo>
                  <a:pt x="f22" y="f7"/>
                  <a:pt x="f18" y="f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7CF28B53-D2A8-49CD-9624-2A2E3211C443}"/>
              </a:ext>
            </a:extLst>
          </p:cNvPr>
          <p:cNvSpPr/>
          <p:nvPr/>
        </p:nvSpPr>
        <p:spPr>
          <a:xfrm>
            <a:off x="7346947" y="2933696"/>
            <a:ext cx="225427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0"/>
              <a:gd name="f8" fmla="val 32"/>
              <a:gd name="f9" fmla="val 24"/>
              <a:gd name="f10" fmla="val 15"/>
              <a:gd name="f11" fmla="val 7"/>
              <a:gd name="f12" fmla="val 9"/>
              <a:gd name="f13" fmla="val 5"/>
              <a:gd name="f14" fmla="val 3"/>
              <a:gd name="f15" fmla="val 2"/>
              <a:gd name="f16" fmla="val 4"/>
              <a:gd name="f17" fmla="val 1"/>
              <a:gd name="f18" fmla="val 41"/>
              <a:gd name="f19" fmla="val 59"/>
              <a:gd name="f20" fmla="val 61"/>
              <a:gd name="f21" fmla="val 63"/>
              <a:gd name="f22" fmla="val 6"/>
              <a:gd name="f23" fmla="val 58"/>
              <a:gd name="f24" fmla="val 50"/>
              <a:gd name="f25" fmla="+- 0 0 -90"/>
              <a:gd name="f26" fmla="*/ f3 1 65"/>
              <a:gd name="f27" fmla="*/ f4 1 10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2 1 10"/>
              <a:gd name="f36" fmla="*/ f33 1 65"/>
              <a:gd name="f37" fmla="*/ 32 f33 1"/>
              <a:gd name="f38" fmla="*/ 10 f32 1"/>
              <a:gd name="f39" fmla="*/ 7 f33 1"/>
              <a:gd name="f40" fmla="*/ 9 f32 1"/>
              <a:gd name="f41" fmla="*/ 0 f33 1"/>
              <a:gd name="f42" fmla="*/ 5 f32 1"/>
              <a:gd name="f43" fmla="*/ 1 f32 1"/>
              <a:gd name="f44" fmla="*/ 59 f33 1"/>
              <a:gd name="f45" fmla="*/ 0 f32 1"/>
              <a:gd name="f46" fmla="*/ 65 f33 1"/>
              <a:gd name="f47" fmla="*/ 58 f33 1"/>
              <a:gd name="f48" fmla="+- f34 0 f1"/>
              <a:gd name="f49" fmla="*/ f37 1 65"/>
              <a:gd name="f50" fmla="*/ f38 1 10"/>
              <a:gd name="f51" fmla="*/ f39 1 65"/>
              <a:gd name="f52" fmla="*/ f40 1 10"/>
              <a:gd name="f53" fmla="*/ f41 1 65"/>
              <a:gd name="f54" fmla="*/ f42 1 10"/>
              <a:gd name="f55" fmla="*/ f43 1 10"/>
              <a:gd name="f56" fmla="*/ f44 1 65"/>
              <a:gd name="f57" fmla="*/ f45 1 10"/>
              <a:gd name="f58" fmla="*/ f46 1 65"/>
              <a:gd name="f59" fmla="*/ f47 1 65"/>
              <a:gd name="f60" fmla="*/ 0 1 f36"/>
              <a:gd name="f61" fmla="*/ f29 1 f36"/>
              <a:gd name="f62" fmla="*/ 0 1 f35"/>
              <a:gd name="f63" fmla="*/ f30 1 f35"/>
              <a:gd name="f64" fmla="*/ f49 1 f36"/>
              <a:gd name="f65" fmla="*/ f50 1 f35"/>
              <a:gd name="f66" fmla="*/ f51 1 f36"/>
              <a:gd name="f67" fmla="*/ f52 1 f35"/>
              <a:gd name="f68" fmla="*/ f53 1 f36"/>
              <a:gd name="f69" fmla="*/ f54 1 f35"/>
              <a:gd name="f70" fmla="*/ f55 1 f35"/>
              <a:gd name="f71" fmla="*/ f56 1 f36"/>
              <a:gd name="f72" fmla="*/ f57 1 f35"/>
              <a:gd name="f73" fmla="*/ f58 1 f36"/>
              <a:gd name="f74" fmla="*/ f59 1 f36"/>
              <a:gd name="f75" fmla="*/ f60 f26 1"/>
              <a:gd name="f76" fmla="*/ f61 f26 1"/>
              <a:gd name="f77" fmla="*/ f63 f27 1"/>
              <a:gd name="f78" fmla="*/ f62 f27 1"/>
              <a:gd name="f79" fmla="*/ f64 f26 1"/>
              <a:gd name="f80" fmla="*/ f65 f27 1"/>
              <a:gd name="f81" fmla="*/ f66 f26 1"/>
              <a:gd name="f82" fmla="*/ f67 f27 1"/>
              <a:gd name="f83" fmla="*/ f68 f26 1"/>
              <a:gd name="f84" fmla="*/ f69 f27 1"/>
              <a:gd name="f85" fmla="*/ f70 f27 1"/>
              <a:gd name="f86" fmla="*/ f71 f26 1"/>
              <a:gd name="f87" fmla="*/ f72 f27 1"/>
              <a:gd name="f88" fmla="*/ f73 f26 1"/>
              <a:gd name="f89" fmla="*/ f7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9" y="f80"/>
              </a:cxn>
              <a:cxn ang="f48">
                <a:pos x="f81" y="f82"/>
              </a:cxn>
              <a:cxn ang="f48">
                <a:pos x="f83" y="f84"/>
              </a:cxn>
              <a:cxn ang="f48">
                <a:pos x="f81" y="f85"/>
              </a:cxn>
              <a:cxn ang="f48">
                <a:pos x="f86" y="f87"/>
              </a:cxn>
              <a:cxn ang="f48">
                <a:pos x="f88" y="f84"/>
              </a:cxn>
              <a:cxn ang="f48">
                <a:pos x="f89" y="f82"/>
              </a:cxn>
              <a:cxn ang="f48">
                <a:pos x="f79" y="f80"/>
              </a:cxn>
            </a:cxnLst>
            <a:rect l="f75" t="f78" r="f76" b="f77"/>
            <a:pathLst>
              <a:path w="65" h="10">
                <a:moveTo>
                  <a:pt x="f8" y="f7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2"/>
                  <a:pt x="f14" y="f11"/>
                  <a:pt x="f5" y="f13"/>
                </a:cubicBezTo>
                <a:cubicBezTo>
                  <a:pt x="f15" y="f16"/>
                  <a:pt x="f16" y="f17"/>
                  <a:pt x="f11" y="f17"/>
                </a:cubicBezTo>
                <a:cubicBezTo>
                  <a:pt x="f9" y="f5"/>
                  <a:pt x="f18" y="f5"/>
                  <a:pt x="f19" y="f5"/>
                </a:cubicBezTo>
                <a:cubicBezTo>
                  <a:pt x="f20" y="f17"/>
                  <a:pt x="f21" y="f14"/>
                  <a:pt x="f6" y="f13"/>
                </a:cubicBezTo>
                <a:cubicBezTo>
                  <a:pt x="f21" y="f22"/>
                  <a:pt x="f20" y="f12"/>
                  <a:pt x="f23" y="f12"/>
                </a:cubicBezTo>
                <a:cubicBezTo>
                  <a:pt x="f24" y="f7"/>
                  <a:pt x="f18" y="f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3BDFBAD7-8191-4456-BCF1-CCCCFC32A4A6}"/>
              </a:ext>
            </a:extLst>
          </p:cNvPr>
          <p:cNvSpPr/>
          <p:nvPr/>
        </p:nvSpPr>
        <p:spPr>
          <a:xfrm>
            <a:off x="6611934" y="2592388"/>
            <a:ext cx="96834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13"/>
              <a:gd name="f8" fmla="val 1"/>
              <a:gd name="f9" fmla="val 6"/>
              <a:gd name="f10" fmla="val 7"/>
              <a:gd name="f11" fmla="val 14"/>
              <a:gd name="f12" fmla="val 22"/>
              <a:gd name="f13" fmla="val 21"/>
              <a:gd name="f14" fmla="val 20"/>
              <a:gd name="f15" fmla="val 18"/>
              <a:gd name="f16" fmla="val 12"/>
              <a:gd name="f17" fmla="val 16"/>
              <a:gd name="f18" fmla="val 10"/>
              <a:gd name="f19" fmla="val 15"/>
              <a:gd name="f20" fmla="val 11"/>
              <a:gd name="f21" fmla="val 17"/>
              <a:gd name="f22" fmla="+- 0 0 -90"/>
              <a:gd name="f23" fmla="*/ f3 1 28"/>
              <a:gd name="f24" fmla="*/ f4 1 28"/>
              <a:gd name="f25" fmla="val f5"/>
              <a:gd name="f26" fmla="val f6"/>
              <a:gd name="f27" fmla="*/ f22 f0 1"/>
              <a:gd name="f28" fmla="+- f26 0 f25"/>
              <a:gd name="f29" fmla="*/ f27 1 f2"/>
              <a:gd name="f30" fmla="*/ f28 1 28"/>
              <a:gd name="f31" fmla="*/ 0 f28 1"/>
              <a:gd name="f32" fmla="*/ 13 f28 1"/>
              <a:gd name="f33" fmla="*/ 14 f28 1"/>
              <a:gd name="f34" fmla="*/ 28 f28 1"/>
              <a:gd name="f35" fmla="*/ 20 f28 1"/>
              <a:gd name="f36" fmla="*/ 15 f28 1"/>
              <a:gd name="f37" fmla="*/ 10 f28 1"/>
              <a:gd name="f38" fmla="*/ 18 f28 1"/>
              <a:gd name="f39" fmla="+- f29 0 f1"/>
              <a:gd name="f40" fmla="*/ f31 1 28"/>
              <a:gd name="f41" fmla="*/ f32 1 28"/>
              <a:gd name="f42" fmla="*/ f33 1 28"/>
              <a:gd name="f43" fmla="*/ f34 1 28"/>
              <a:gd name="f44" fmla="*/ f35 1 28"/>
              <a:gd name="f45" fmla="*/ f36 1 28"/>
              <a:gd name="f46" fmla="*/ f37 1 28"/>
              <a:gd name="f47" fmla="*/ f38 1 28"/>
              <a:gd name="f48" fmla="*/ 0 1 f30"/>
              <a:gd name="f49" fmla="*/ f26 1 f30"/>
              <a:gd name="f50" fmla="*/ f40 1 f30"/>
              <a:gd name="f51" fmla="*/ f41 1 f30"/>
              <a:gd name="f52" fmla="*/ f42 1 f30"/>
              <a:gd name="f53" fmla="*/ f43 1 f30"/>
              <a:gd name="f54" fmla="*/ f44 1 f30"/>
              <a:gd name="f55" fmla="*/ f45 1 f30"/>
              <a:gd name="f56" fmla="*/ f46 1 f30"/>
              <a:gd name="f57" fmla="*/ f47 1 f30"/>
              <a:gd name="f58" fmla="*/ f48 f23 1"/>
              <a:gd name="f59" fmla="*/ f49 f23 1"/>
              <a:gd name="f60" fmla="*/ f49 f24 1"/>
              <a:gd name="f61" fmla="*/ f48 f24 1"/>
              <a:gd name="f62" fmla="*/ f50 f23 1"/>
              <a:gd name="f63" fmla="*/ f51 f24 1"/>
              <a:gd name="f64" fmla="*/ f52 f23 1"/>
              <a:gd name="f65" fmla="*/ f50 f24 1"/>
              <a:gd name="f66" fmla="*/ f53 f23 1"/>
              <a:gd name="f67" fmla="*/ f52 f24 1"/>
              <a:gd name="f68" fmla="*/ f53 f24 1"/>
              <a:gd name="f69" fmla="*/ f54 f23 1"/>
              <a:gd name="f70" fmla="*/ f55 f23 1"/>
              <a:gd name="f71" fmla="*/ f56 f24 1"/>
              <a:gd name="f72" fmla="*/ f56 f23 1"/>
              <a:gd name="f73" fmla="*/ f5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4" y="f68"/>
              </a:cxn>
              <a:cxn ang="f39">
                <a:pos x="f62" y="f63"/>
              </a:cxn>
              <a:cxn ang="f39">
                <a:pos x="f69" y="f67"/>
              </a:cxn>
              <a:cxn ang="f39">
                <a:pos x="f70" y="f71"/>
              </a:cxn>
              <a:cxn ang="f39">
                <a:pos x="f72" y="f67"/>
              </a:cxn>
              <a:cxn ang="f39">
                <a:pos x="f64" y="f73"/>
              </a:cxn>
              <a:cxn ang="f39">
                <a:pos x="f69" y="f67"/>
              </a:cxn>
            </a:cxnLst>
            <a:rect l="f58" t="f61" r="f59" b="f60"/>
            <a:pathLst>
              <a:path w="28" h="28">
                <a:moveTo>
                  <a:pt x="f5" y="f7"/>
                </a:moveTo>
                <a:cubicBezTo>
                  <a:pt x="f8" y="f9"/>
                  <a:pt x="f10" y="f5"/>
                  <a:pt x="f11" y="f5"/>
                </a:cubicBezTo>
                <a:cubicBezTo>
                  <a:pt x="f12" y="f5"/>
                  <a:pt x="f6" y="f9"/>
                  <a:pt x="f6" y="f11"/>
                </a:cubicBezTo>
                <a:cubicBezTo>
                  <a:pt x="f6" y="f12"/>
                  <a:pt x="f12" y="f6"/>
                  <a:pt x="f11" y="f6"/>
                </a:cubicBezTo>
                <a:cubicBezTo>
                  <a:pt x="f9" y="f6"/>
                  <a:pt x="f5" y="f13"/>
                  <a:pt x="f5" y="f7"/>
                </a:cubicBezTo>
                <a:close/>
                <a:moveTo>
                  <a:pt x="f14" y="f11"/>
                </a:moveTo>
                <a:cubicBezTo>
                  <a:pt x="f15" y="f16"/>
                  <a:pt x="f17" y="f18"/>
                  <a:pt x="f19" y="f18"/>
                </a:cubicBezTo>
                <a:cubicBezTo>
                  <a:pt x="f7" y="f18"/>
                  <a:pt x="f20" y="f16"/>
                  <a:pt x="f18" y="f11"/>
                </a:cubicBezTo>
                <a:cubicBezTo>
                  <a:pt x="f20" y="f19"/>
                  <a:pt x="f16" y="f15"/>
                  <a:pt x="f11" y="f15"/>
                </a:cubicBezTo>
                <a:cubicBezTo>
                  <a:pt x="f17" y="f15"/>
                  <a:pt x="f21" y="f17"/>
                  <a:pt x="f14" y="f11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85315FC4-B9C3-4446-96EE-7B671D7287AE}"/>
              </a:ext>
            </a:extLst>
          </p:cNvPr>
          <p:cNvSpPr/>
          <p:nvPr/>
        </p:nvSpPr>
        <p:spPr>
          <a:xfrm>
            <a:off x="5451479" y="4405314"/>
            <a:ext cx="101598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8"/>
              <a:gd name="f8" fmla="val 14"/>
              <a:gd name="f9" fmla="val 22"/>
              <a:gd name="f10" fmla="val 23"/>
              <a:gd name="f11" fmla="val 15"/>
              <a:gd name="f12" fmla="val 7"/>
              <a:gd name="f13" fmla="val 1"/>
              <a:gd name="f14" fmla="val 6"/>
              <a:gd name="f15" fmla="val 8"/>
              <a:gd name="f16" fmla="val 12"/>
              <a:gd name="f17" fmla="val 11"/>
              <a:gd name="f18" fmla="val 10"/>
              <a:gd name="f19" fmla="val 13"/>
              <a:gd name="f20" fmla="val 16"/>
              <a:gd name="f21" fmla="val 18"/>
              <a:gd name="f22" fmla="val 19"/>
              <a:gd name="f23" fmla="val 17"/>
              <a:gd name="f24" fmla="+- 0 0 -90"/>
              <a:gd name="f25" fmla="*/ f3 1 29"/>
              <a:gd name="f26" fmla="*/ f4 1 28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9"/>
              <a:gd name="f35" fmla="*/ f31 1 28"/>
              <a:gd name="f36" fmla="*/ 28 f32 1"/>
              <a:gd name="f37" fmla="*/ 14 f31 1"/>
              <a:gd name="f38" fmla="*/ 15 f32 1"/>
              <a:gd name="f39" fmla="*/ 28 f31 1"/>
              <a:gd name="f40" fmla="*/ 0 f32 1"/>
              <a:gd name="f41" fmla="*/ 0 f31 1"/>
              <a:gd name="f42" fmla="*/ 8 f31 1"/>
              <a:gd name="f43" fmla="*/ 10 f32 1"/>
              <a:gd name="f44" fmla="*/ 18 f31 1"/>
              <a:gd name="f45" fmla="*/ 19 f32 1"/>
              <a:gd name="f46" fmla="+- f33 0 f1"/>
              <a:gd name="f47" fmla="*/ f36 1 29"/>
              <a:gd name="f48" fmla="*/ f37 1 28"/>
              <a:gd name="f49" fmla="*/ f38 1 29"/>
              <a:gd name="f50" fmla="*/ f39 1 28"/>
              <a:gd name="f51" fmla="*/ f40 1 29"/>
              <a:gd name="f52" fmla="*/ f41 1 28"/>
              <a:gd name="f53" fmla="*/ f42 1 28"/>
              <a:gd name="f54" fmla="*/ f43 1 29"/>
              <a:gd name="f55" fmla="*/ f44 1 28"/>
              <a:gd name="f56" fmla="*/ f45 1 29"/>
              <a:gd name="f57" fmla="*/ 0 1 f34"/>
              <a:gd name="f58" fmla="*/ f28 1 f34"/>
              <a:gd name="f59" fmla="*/ 0 1 f35"/>
              <a:gd name="f60" fmla="*/ f29 1 f35"/>
              <a:gd name="f61" fmla="*/ f47 1 f34"/>
              <a:gd name="f62" fmla="*/ f48 1 f35"/>
              <a:gd name="f63" fmla="*/ f49 1 f34"/>
              <a:gd name="f64" fmla="*/ f50 1 f35"/>
              <a:gd name="f65" fmla="*/ f51 1 f34"/>
              <a:gd name="f66" fmla="*/ f52 1 f35"/>
              <a:gd name="f67" fmla="*/ f53 1 f35"/>
              <a:gd name="f68" fmla="*/ f54 1 f34"/>
              <a:gd name="f69" fmla="*/ f55 1 f35"/>
              <a:gd name="f70" fmla="*/ f56 1 f34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6 1"/>
              <a:gd name="f79" fmla="*/ f65 f25 1"/>
              <a:gd name="f80" fmla="*/ f66 f26 1"/>
              <a:gd name="f81" fmla="*/ f67 f26 1"/>
              <a:gd name="f82" fmla="*/ f68 f25 1"/>
              <a:gd name="f83" fmla="*/ f69 f26 1"/>
              <a:gd name="f84" fmla="*/ f7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76"/>
              </a:cxn>
              <a:cxn ang="f46">
                <a:pos x="f77" y="f80"/>
              </a:cxn>
              <a:cxn ang="f46">
                <a:pos x="f75" y="f76"/>
              </a:cxn>
              <a:cxn ang="f46">
                <a:pos x="f77" y="f81"/>
              </a:cxn>
              <a:cxn ang="f46">
                <a:pos x="f82" y="f76"/>
              </a:cxn>
              <a:cxn ang="f46">
                <a:pos x="f77" y="f83"/>
              </a:cxn>
              <a:cxn ang="f46">
                <a:pos x="f84" y="f76"/>
              </a:cxn>
              <a:cxn ang="f46">
                <a:pos x="f77" y="f81"/>
              </a:cxn>
            </a:cxnLst>
            <a:rect l="f71" t="f74" r="f72" b="f73"/>
            <a:pathLst>
              <a:path w="29" h="28">
                <a:moveTo>
                  <a:pt x="f7" y="f8"/>
                </a:move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13" y="f9"/>
                  <a:pt x="f5" y="f8"/>
                </a:cubicBezTo>
                <a:cubicBezTo>
                  <a:pt x="f5" y="f14"/>
                  <a:pt x="f12" y="f5"/>
                  <a:pt x="f11" y="f5"/>
                </a:cubicBezTo>
                <a:cubicBezTo>
                  <a:pt x="f9" y="f5"/>
                  <a:pt x="f7" y="f14"/>
                  <a:pt x="f7" y="f8"/>
                </a:cubicBezTo>
                <a:close/>
                <a:moveTo>
                  <a:pt x="f11" y="f15"/>
                </a:moveTo>
                <a:cubicBezTo>
                  <a:pt x="f16" y="f17"/>
                  <a:pt x="f18" y="f19"/>
                  <a:pt x="f18" y="f8"/>
                </a:cubicBezTo>
                <a:cubicBezTo>
                  <a:pt x="f17" y="f20"/>
                  <a:pt x="f19" y="f21"/>
                  <a:pt x="f11" y="f21"/>
                </a:cubicBezTo>
                <a:cubicBezTo>
                  <a:pt x="f20" y="f22"/>
                  <a:pt x="f22" y="f20"/>
                  <a:pt x="f22" y="f8"/>
                </a:cubicBezTo>
                <a:cubicBezTo>
                  <a:pt x="f22" y="f19"/>
                  <a:pt x="f23" y="f17"/>
                  <a:pt x="f11" y="f1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26AF5AF5-E6D3-4F60-B574-8F3EB759391B}"/>
              </a:ext>
            </a:extLst>
          </p:cNvPr>
          <p:cNvSpPr/>
          <p:nvPr/>
        </p:nvSpPr>
        <p:spPr>
          <a:xfrm>
            <a:off x="7510460" y="1266828"/>
            <a:ext cx="96834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9"/>
              <a:gd name="f8" fmla="val 14"/>
              <a:gd name="f9" fmla="val 22"/>
              <a:gd name="f10" fmla="val 21"/>
              <a:gd name="f11" fmla="val 13"/>
              <a:gd name="f12" fmla="val 6"/>
              <a:gd name="f13" fmla="val 1"/>
              <a:gd name="f14" fmla="val 7"/>
              <a:gd name="f15" fmla="val 20"/>
              <a:gd name="f16" fmla="val 15"/>
              <a:gd name="f17" fmla="val 17"/>
              <a:gd name="f18" fmla="val 12"/>
              <a:gd name="f19" fmla="val 16"/>
              <a:gd name="f20" fmla="val 10"/>
              <a:gd name="f21" fmla="val 11"/>
              <a:gd name="f22" fmla="val 18"/>
              <a:gd name="f23" fmla="val 19"/>
              <a:gd name="f24" fmla="+- 0 0 -90"/>
              <a:gd name="f25" fmla="*/ f3 1 28"/>
              <a:gd name="f26" fmla="*/ f4 1 29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9"/>
              <a:gd name="f36" fmla="*/ 28 f32 1"/>
              <a:gd name="f37" fmla="*/ 14 f31 1"/>
              <a:gd name="f38" fmla="*/ 13 f32 1"/>
              <a:gd name="f39" fmla="*/ 28 f31 1"/>
              <a:gd name="f40" fmla="*/ 0 f32 1"/>
              <a:gd name="f41" fmla="*/ 14 f32 1"/>
              <a:gd name="f42" fmla="*/ 0 f31 1"/>
              <a:gd name="f43" fmla="*/ 20 f32 1"/>
              <a:gd name="f44" fmla="*/ 15 f31 1"/>
              <a:gd name="f45" fmla="*/ 10 f31 1"/>
              <a:gd name="f46" fmla="*/ 10 f32 1"/>
              <a:gd name="f47" fmla="*/ 18 f31 1"/>
              <a:gd name="f48" fmla="+- f33 0 f1"/>
              <a:gd name="f49" fmla="*/ f36 1 28"/>
              <a:gd name="f50" fmla="*/ f37 1 29"/>
              <a:gd name="f51" fmla="*/ f38 1 28"/>
              <a:gd name="f52" fmla="*/ f39 1 29"/>
              <a:gd name="f53" fmla="*/ f40 1 28"/>
              <a:gd name="f54" fmla="*/ f41 1 28"/>
              <a:gd name="f55" fmla="*/ f42 1 29"/>
              <a:gd name="f56" fmla="*/ f43 1 28"/>
              <a:gd name="f57" fmla="*/ f44 1 29"/>
              <a:gd name="f58" fmla="*/ f45 1 29"/>
              <a:gd name="f59" fmla="*/ f46 1 28"/>
              <a:gd name="f60" fmla="*/ f47 1 29"/>
              <a:gd name="f61" fmla="*/ 0 1 f34"/>
              <a:gd name="f62" fmla="*/ f28 1 f34"/>
              <a:gd name="f63" fmla="*/ 0 1 f35"/>
              <a:gd name="f64" fmla="*/ f29 1 f35"/>
              <a:gd name="f65" fmla="*/ f49 1 f34"/>
              <a:gd name="f66" fmla="*/ f50 1 f35"/>
              <a:gd name="f67" fmla="*/ f51 1 f34"/>
              <a:gd name="f68" fmla="*/ f52 1 f35"/>
              <a:gd name="f69" fmla="*/ f53 1 f34"/>
              <a:gd name="f70" fmla="*/ f54 1 f34"/>
              <a:gd name="f71" fmla="*/ f55 1 f35"/>
              <a:gd name="f72" fmla="*/ f56 1 f34"/>
              <a:gd name="f73" fmla="*/ f57 1 f35"/>
              <a:gd name="f74" fmla="*/ f58 1 f35"/>
              <a:gd name="f75" fmla="*/ f59 1 f34"/>
              <a:gd name="f76" fmla="*/ f60 1 f35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5 1"/>
              <a:gd name="f84" fmla="*/ f68 f26 1"/>
              <a:gd name="f85" fmla="*/ f69 f25 1"/>
              <a:gd name="f86" fmla="*/ f70 f25 1"/>
              <a:gd name="f87" fmla="*/ f71 f26 1"/>
              <a:gd name="f88" fmla="*/ f72 f25 1"/>
              <a:gd name="f89" fmla="*/ f73 f26 1"/>
              <a:gd name="f90" fmla="*/ f74 f26 1"/>
              <a:gd name="f91" fmla="*/ f75 f25 1"/>
              <a:gd name="f92" fmla="*/ f7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3" y="f84"/>
              </a:cxn>
              <a:cxn ang="f48">
                <a:pos x="f85" y="f82"/>
              </a:cxn>
              <a:cxn ang="f48">
                <a:pos x="f86" y="f87"/>
              </a:cxn>
              <a:cxn ang="f48">
                <a:pos x="f81" y="f82"/>
              </a:cxn>
              <a:cxn ang="f48">
                <a:pos x="f88" y="f89"/>
              </a:cxn>
              <a:cxn ang="f48">
                <a:pos x="f86" y="f90"/>
              </a:cxn>
              <a:cxn ang="f48">
                <a:pos x="f91" y="f82"/>
              </a:cxn>
              <a:cxn ang="f48">
                <a:pos x="f86" y="f92"/>
              </a:cxn>
              <a:cxn ang="f48">
                <a:pos x="f88" y="f89"/>
              </a:cxn>
            </a:cxnLst>
            <a:rect l="f77" t="f80" r="f78" b="f79"/>
            <a:pathLst>
              <a:path w="28" h="29">
                <a:moveTo>
                  <a:pt x="f6" y="f8"/>
                </a:moveTo>
                <a:cubicBezTo>
                  <a:pt x="f6" y="f9"/>
                  <a:pt x="f10" y="f7"/>
                  <a:pt x="f11" y="f6"/>
                </a:cubicBezTo>
                <a:cubicBezTo>
                  <a:pt x="f12" y="f6"/>
                  <a:pt x="f5" y="f9"/>
                  <a:pt x="f5" y="f8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9" y="f13"/>
                  <a:pt x="f6" y="f14"/>
                  <a:pt x="f6" y="f8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8" y="f20"/>
                </a:cubicBezTo>
                <a:cubicBezTo>
                  <a:pt x="f11" y="f20"/>
                  <a:pt x="f21" y="f18"/>
                  <a:pt x="f20" y="f8"/>
                </a:cubicBezTo>
                <a:cubicBezTo>
                  <a:pt x="f21" y="f16"/>
                  <a:pt x="f18" y="f22"/>
                  <a:pt x="f8" y="f22"/>
                </a:cubicBezTo>
                <a:cubicBezTo>
                  <a:pt x="f16" y="f23"/>
                  <a:pt x="f17" y="f19"/>
                  <a:pt x="f15" y="f16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FBFD5CFF-AB10-4648-ACEF-F491C2E4A05E}"/>
              </a:ext>
            </a:extLst>
          </p:cNvPr>
          <p:cNvSpPr/>
          <p:nvPr/>
        </p:nvSpPr>
        <p:spPr>
          <a:xfrm>
            <a:off x="6481760" y="1266828"/>
            <a:ext cx="98426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13"/>
              <a:gd name="f8" fmla="val 21"/>
              <a:gd name="f9" fmla="val 22"/>
              <a:gd name="f10" fmla="val 27"/>
              <a:gd name="f11" fmla="val 14"/>
              <a:gd name="f12" fmla="val 6"/>
              <a:gd name="f13" fmla="val 23"/>
              <a:gd name="f14" fmla="val 7"/>
              <a:gd name="f15" fmla="val 5"/>
              <a:gd name="f16" fmla="val 1"/>
              <a:gd name="f17" fmla="val 20"/>
              <a:gd name="f18" fmla="val 15"/>
              <a:gd name="f19" fmla="val 17"/>
              <a:gd name="f20" fmla="val 12"/>
              <a:gd name="f21" fmla="val 16"/>
              <a:gd name="f22" fmla="val 10"/>
              <a:gd name="f23" fmla="val 11"/>
              <a:gd name="f24" fmla="val 9"/>
              <a:gd name="f25" fmla="val 18"/>
              <a:gd name="f26" fmla="val 19"/>
              <a:gd name="f27" fmla="+- 0 0 -90"/>
              <a:gd name="f28" fmla="*/ f3 1 28"/>
              <a:gd name="f29" fmla="*/ f4 1 28"/>
              <a:gd name="f30" fmla="val f5"/>
              <a:gd name="f31" fmla="val f6"/>
              <a:gd name="f32" fmla="*/ f27 f0 1"/>
              <a:gd name="f33" fmla="+- f31 0 f30"/>
              <a:gd name="f34" fmla="*/ f32 1 f2"/>
              <a:gd name="f35" fmla="*/ f33 1 28"/>
              <a:gd name="f36" fmla="*/ 28 f33 1"/>
              <a:gd name="f37" fmla="*/ 13 f33 1"/>
              <a:gd name="f38" fmla="*/ 14 f33 1"/>
              <a:gd name="f39" fmla="*/ 0 f33 1"/>
              <a:gd name="f40" fmla="*/ 20 f33 1"/>
              <a:gd name="f41" fmla="*/ 15 f33 1"/>
              <a:gd name="f42" fmla="*/ 10 f33 1"/>
              <a:gd name="f43" fmla="*/ 9 f33 1"/>
              <a:gd name="f44" fmla="*/ 18 f33 1"/>
              <a:gd name="f45" fmla="+- f34 0 f1"/>
              <a:gd name="f46" fmla="*/ f36 1 28"/>
              <a:gd name="f47" fmla="*/ f37 1 28"/>
              <a:gd name="f48" fmla="*/ f38 1 28"/>
              <a:gd name="f49" fmla="*/ f39 1 28"/>
              <a:gd name="f50" fmla="*/ f40 1 28"/>
              <a:gd name="f51" fmla="*/ f41 1 28"/>
              <a:gd name="f52" fmla="*/ f42 1 28"/>
              <a:gd name="f53" fmla="*/ f43 1 28"/>
              <a:gd name="f54" fmla="*/ f44 1 28"/>
              <a:gd name="f55" fmla="*/ 0 1 f35"/>
              <a:gd name="f56" fmla="*/ f31 1 f35"/>
              <a:gd name="f57" fmla="*/ f46 1 f35"/>
              <a:gd name="f58" fmla="*/ f47 1 f35"/>
              <a:gd name="f59" fmla="*/ f48 1 f35"/>
              <a:gd name="f60" fmla="*/ f49 1 f35"/>
              <a:gd name="f61" fmla="*/ f50 1 f35"/>
              <a:gd name="f62" fmla="*/ f51 1 f35"/>
              <a:gd name="f63" fmla="*/ f52 1 f35"/>
              <a:gd name="f64" fmla="*/ f53 1 f35"/>
              <a:gd name="f65" fmla="*/ f54 1 f35"/>
              <a:gd name="f66" fmla="*/ f55 f28 1"/>
              <a:gd name="f67" fmla="*/ f56 f28 1"/>
              <a:gd name="f68" fmla="*/ f56 f29 1"/>
              <a:gd name="f69" fmla="*/ f55 f29 1"/>
              <a:gd name="f70" fmla="*/ f57 f28 1"/>
              <a:gd name="f71" fmla="*/ f58 f29 1"/>
              <a:gd name="f72" fmla="*/ f59 f28 1"/>
              <a:gd name="f73" fmla="*/ f57 f29 1"/>
              <a:gd name="f74" fmla="*/ f60 f28 1"/>
              <a:gd name="f75" fmla="*/ f59 f29 1"/>
              <a:gd name="f76" fmla="*/ f58 f28 1"/>
              <a:gd name="f77" fmla="*/ f60 f29 1"/>
              <a:gd name="f78" fmla="*/ f61 f28 1"/>
              <a:gd name="f79" fmla="*/ f62 f29 1"/>
              <a:gd name="f80" fmla="*/ f63 f29 1"/>
              <a:gd name="f81" fmla="*/ f64 f28 1"/>
              <a:gd name="f82" fmla="*/ f6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2" y="f73"/>
              </a:cxn>
              <a:cxn ang="f45">
                <a:pos x="f74" y="f75"/>
              </a:cxn>
              <a:cxn ang="f45">
                <a:pos x="f76" y="f77"/>
              </a:cxn>
              <a:cxn ang="f45">
                <a:pos x="f70" y="f71"/>
              </a:cxn>
              <a:cxn ang="f45">
                <a:pos x="f78" y="f79"/>
              </a:cxn>
              <a:cxn ang="f45">
                <a:pos x="f72" y="f80"/>
              </a:cxn>
              <a:cxn ang="f45">
                <a:pos x="f81" y="f75"/>
              </a:cxn>
              <a:cxn ang="f45">
                <a:pos x="f72" y="f82"/>
              </a:cxn>
              <a:cxn ang="f45">
                <a:pos x="f78" y="f79"/>
              </a:cxn>
            </a:cxnLst>
            <a:rect l="f66" t="f69" r="f67" b="f68"/>
            <a:pathLst>
              <a:path w="28" h="28">
                <a:moveTo>
                  <a:pt x="f6" y="f7"/>
                </a:moveTo>
                <a:cubicBezTo>
                  <a:pt x="f6" y="f8"/>
                  <a:pt x="f9" y="f10"/>
                  <a:pt x="f11" y="f6"/>
                </a:cubicBezTo>
                <a:cubicBezTo>
                  <a:pt x="f12" y="f6"/>
                  <a:pt x="f5" y="f13"/>
                  <a:pt x="f5" y="f11"/>
                </a:cubicBezTo>
                <a:cubicBezTo>
                  <a:pt x="f5" y="f14"/>
                  <a:pt x="f15" y="f16"/>
                  <a:pt x="f7" y="f5"/>
                </a:cubicBezTo>
                <a:cubicBezTo>
                  <a:pt x="f8" y="f5"/>
                  <a:pt x="f10" y="f12"/>
                  <a:pt x="f6" y="f7"/>
                </a:cubicBezTo>
                <a:close/>
                <a:moveTo>
                  <a:pt x="f17" y="f18"/>
                </a:moveTo>
                <a:cubicBezTo>
                  <a:pt x="f19" y="f20"/>
                  <a:pt x="f21" y="f22"/>
                  <a:pt x="f11" y="f22"/>
                </a:cubicBezTo>
                <a:cubicBezTo>
                  <a:pt x="f7" y="f22"/>
                  <a:pt x="f23" y="f7"/>
                  <a:pt x="f24" y="f11"/>
                </a:cubicBezTo>
                <a:cubicBezTo>
                  <a:pt x="f23" y="f21"/>
                  <a:pt x="f20" y="f25"/>
                  <a:pt x="f11" y="f25"/>
                </a:cubicBezTo>
                <a:cubicBezTo>
                  <a:pt x="f18" y="f26"/>
                  <a:pt x="f19" y="f21"/>
                  <a:pt x="f17" y="f1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id="{79CB1468-528B-4E1B-BED2-2C5AD45DB4AB}"/>
              </a:ext>
            </a:extLst>
          </p:cNvPr>
          <p:cNvSpPr/>
          <p:nvPr/>
        </p:nvSpPr>
        <p:spPr>
          <a:xfrm>
            <a:off x="7346947" y="3128967"/>
            <a:ext cx="180978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10"/>
              <a:gd name="f8" fmla="val 26"/>
              <a:gd name="f9" fmla="val 32"/>
              <a:gd name="f10" fmla="val 39"/>
              <a:gd name="f11" fmla="val 45"/>
              <a:gd name="f12" fmla="val 1"/>
              <a:gd name="f13" fmla="val 47"/>
              <a:gd name="f14" fmla="val 49"/>
              <a:gd name="f15" fmla="val 3"/>
              <a:gd name="f16" fmla="val 5"/>
              <a:gd name="f17" fmla="val 7"/>
              <a:gd name="f18" fmla="val 19"/>
              <a:gd name="f19" fmla="val 6"/>
              <a:gd name="f20" fmla="val 4"/>
              <a:gd name="f21" fmla="val 2"/>
              <a:gd name="f22" fmla="val 13"/>
              <a:gd name="f23" fmla="val 20"/>
              <a:gd name="f24" fmla="+- 0 0 -90"/>
              <a:gd name="f25" fmla="*/ f3 1 52"/>
              <a:gd name="f26" fmla="*/ f4 1 10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1 1 10"/>
              <a:gd name="f35" fmla="*/ f32 1 52"/>
              <a:gd name="f36" fmla="*/ 26 f32 1"/>
              <a:gd name="f37" fmla="*/ 0 f31 1"/>
              <a:gd name="f38" fmla="*/ 45 f32 1"/>
              <a:gd name="f39" fmla="*/ 1 f31 1"/>
              <a:gd name="f40" fmla="*/ 52 f32 1"/>
              <a:gd name="f41" fmla="*/ 5 f31 1"/>
              <a:gd name="f42" fmla="*/ 10 f31 1"/>
              <a:gd name="f43" fmla="*/ 6 f32 1"/>
              <a:gd name="f44" fmla="*/ 0 f32 1"/>
              <a:gd name="f45" fmla="*/ 7 f32 1"/>
              <a:gd name="f46" fmla="+- f33 0 f1"/>
              <a:gd name="f47" fmla="*/ f36 1 52"/>
              <a:gd name="f48" fmla="*/ f37 1 10"/>
              <a:gd name="f49" fmla="*/ f38 1 52"/>
              <a:gd name="f50" fmla="*/ f39 1 10"/>
              <a:gd name="f51" fmla="*/ f40 1 52"/>
              <a:gd name="f52" fmla="*/ f41 1 10"/>
              <a:gd name="f53" fmla="*/ f42 1 10"/>
              <a:gd name="f54" fmla="*/ f43 1 52"/>
              <a:gd name="f55" fmla="*/ f44 1 52"/>
              <a:gd name="f56" fmla="*/ f45 1 52"/>
              <a:gd name="f57" fmla="*/ 0 1 f35"/>
              <a:gd name="f58" fmla="*/ f28 1 f35"/>
              <a:gd name="f59" fmla="*/ 0 1 f34"/>
              <a:gd name="f60" fmla="*/ f29 1 f34"/>
              <a:gd name="f61" fmla="*/ f47 1 f35"/>
              <a:gd name="f62" fmla="*/ f48 1 f34"/>
              <a:gd name="f63" fmla="*/ f49 1 f35"/>
              <a:gd name="f64" fmla="*/ f50 1 f34"/>
              <a:gd name="f65" fmla="*/ f51 1 f35"/>
              <a:gd name="f66" fmla="*/ f52 1 f34"/>
              <a:gd name="f67" fmla="*/ f53 1 f34"/>
              <a:gd name="f68" fmla="*/ f54 1 f35"/>
              <a:gd name="f69" fmla="*/ f55 1 f35"/>
              <a:gd name="f70" fmla="*/ f56 1 f35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6 1"/>
              <a:gd name="f79" fmla="*/ f65 f25 1"/>
              <a:gd name="f80" fmla="*/ f66 f26 1"/>
              <a:gd name="f81" fmla="*/ f67 f26 1"/>
              <a:gd name="f82" fmla="*/ f68 f25 1"/>
              <a:gd name="f83" fmla="*/ f69 f25 1"/>
              <a:gd name="f84" fmla="*/ f7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77" y="f81"/>
              </a:cxn>
              <a:cxn ang="f46">
                <a:pos x="f82" y="f81"/>
              </a:cxn>
              <a:cxn ang="f46">
                <a:pos x="f83" y="f80"/>
              </a:cxn>
              <a:cxn ang="f46">
                <a:pos x="f84" y="f78"/>
              </a:cxn>
              <a:cxn ang="f46">
                <a:pos x="f75" y="f76"/>
              </a:cxn>
            </a:cxnLst>
            <a:rect l="f71" t="f74" r="f72" b="f73"/>
            <a:pathLst>
              <a:path w="52" h="10">
                <a:moveTo>
                  <a:pt x="f8" y="f5"/>
                </a:moveTo>
                <a:cubicBezTo>
                  <a:pt x="f9" y="f5"/>
                  <a:pt x="f10" y="f5"/>
                  <a:pt x="f11" y="f12"/>
                </a:cubicBezTo>
                <a:cubicBezTo>
                  <a:pt x="f13" y="f12"/>
                  <a:pt x="f14" y="f15"/>
                  <a:pt x="f6" y="f16"/>
                </a:cubicBezTo>
                <a:cubicBezTo>
                  <a:pt x="f14" y="f17"/>
                  <a:pt x="f13" y="f7"/>
                  <a:pt x="f11" y="f7"/>
                </a:cubicBezTo>
                <a:cubicBezTo>
                  <a:pt x="f9" y="f7"/>
                  <a:pt x="f18" y="f7"/>
                  <a:pt x="f19" y="f7"/>
                </a:cubicBezTo>
                <a:cubicBezTo>
                  <a:pt x="f20" y="f7"/>
                  <a:pt x="f21" y="f17"/>
                  <a:pt x="f5" y="f16"/>
                </a:cubicBezTo>
                <a:cubicBezTo>
                  <a:pt x="f21" y="f15"/>
                  <a:pt x="f16" y="f12"/>
                  <a:pt x="f17" y="f12"/>
                </a:cubicBezTo>
                <a:cubicBezTo>
                  <a:pt x="f22" y="f5"/>
                  <a:pt x="f23" y="f5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id="{BED486A2-FC4D-485E-9E63-4D85A5264C2D}"/>
              </a:ext>
            </a:extLst>
          </p:cNvPr>
          <p:cNvSpPr/>
          <p:nvPr/>
        </p:nvSpPr>
        <p:spPr>
          <a:xfrm>
            <a:off x="7280279" y="2609853"/>
            <a:ext cx="34920" cy="195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56"/>
              <a:gd name="f8" fmla="val 28"/>
              <a:gd name="f9" fmla="val 35"/>
              <a:gd name="f10" fmla="val 42"/>
              <a:gd name="f11" fmla="val 9"/>
              <a:gd name="f12" fmla="val 49"/>
              <a:gd name="f13" fmla="val 52"/>
              <a:gd name="f14" fmla="val 6"/>
              <a:gd name="f15" fmla="val 54"/>
              <a:gd name="f16" fmla="val 5"/>
              <a:gd name="f17" fmla="val 3"/>
              <a:gd name="f18" fmla="val 1"/>
              <a:gd name="f19" fmla="val 50"/>
              <a:gd name="f20" fmla="val 20"/>
              <a:gd name="f21" fmla="val 4"/>
              <a:gd name="f22" fmla="val 2"/>
              <a:gd name="f23" fmla="val 7"/>
              <a:gd name="f24" fmla="val 13"/>
              <a:gd name="f25" fmla="val 21"/>
              <a:gd name="f26" fmla="+- 0 0 -90"/>
              <a:gd name="f27" fmla="*/ f3 1 10"/>
              <a:gd name="f28" fmla="*/ f4 1 56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0"/>
              <a:gd name="f37" fmla="*/ f33 1 56"/>
              <a:gd name="f38" fmla="*/ 10 f34 1"/>
              <a:gd name="f39" fmla="*/ 28 f33 1"/>
              <a:gd name="f40" fmla="*/ 9 f34 1"/>
              <a:gd name="f41" fmla="*/ 49 f33 1"/>
              <a:gd name="f42" fmla="*/ 5 f34 1"/>
              <a:gd name="f43" fmla="*/ 56 f33 1"/>
              <a:gd name="f44" fmla="*/ 1 f34 1"/>
              <a:gd name="f45" fmla="*/ 50 f33 1"/>
              <a:gd name="f46" fmla="*/ 6 f33 1"/>
              <a:gd name="f47" fmla="*/ 0 f33 1"/>
              <a:gd name="f48" fmla="+- f35 0 f1"/>
              <a:gd name="f49" fmla="*/ f38 1 10"/>
              <a:gd name="f50" fmla="*/ f39 1 56"/>
              <a:gd name="f51" fmla="*/ f40 1 10"/>
              <a:gd name="f52" fmla="*/ f41 1 56"/>
              <a:gd name="f53" fmla="*/ f42 1 10"/>
              <a:gd name="f54" fmla="*/ f43 1 56"/>
              <a:gd name="f55" fmla="*/ f44 1 10"/>
              <a:gd name="f56" fmla="*/ f45 1 56"/>
              <a:gd name="f57" fmla="*/ f46 1 56"/>
              <a:gd name="f58" fmla="*/ f47 1 56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6"/>
              <a:gd name="f66" fmla="*/ f52 1 f37"/>
              <a:gd name="f67" fmla="*/ f53 1 f36"/>
              <a:gd name="f68" fmla="*/ f54 1 f37"/>
              <a:gd name="f69" fmla="*/ f55 1 f36"/>
              <a:gd name="f70" fmla="*/ f56 1 f37"/>
              <a:gd name="f71" fmla="*/ f57 1 f37"/>
              <a:gd name="f72" fmla="*/ f58 1 f37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7 1"/>
              <a:gd name="f80" fmla="*/ f66 f28 1"/>
              <a:gd name="f81" fmla="*/ f67 f27 1"/>
              <a:gd name="f82" fmla="*/ f68 f28 1"/>
              <a:gd name="f83" fmla="*/ f69 f27 1"/>
              <a:gd name="f84" fmla="*/ f70 f28 1"/>
              <a:gd name="f85" fmla="*/ f71 f28 1"/>
              <a:gd name="f86" fmla="*/ f7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3" y="f84"/>
              </a:cxn>
              <a:cxn ang="f48">
                <a:pos x="f83" y="f85"/>
              </a:cxn>
              <a:cxn ang="f48">
                <a:pos x="f81" y="f86"/>
              </a:cxn>
              <a:cxn ang="f48">
                <a:pos x="f79" y="f85"/>
              </a:cxn>
              <a:cxn ang="f48">
                <a:pos x="f77" y="f78"/>
              </a:cxn>
              <a:cxn ang="f48">
                <a:pos x="f77" y="f78"/>
              </a:cxn>
            </a:cxnLst>
            <a:rect l="f73" t="f76" r="f74" b="f75"/>
            <a:pathLst>
              <a:path w="10" h="56">
                <a:moveTo>
                  <a:pt x="f6" y="f8"/>
                </a:moveTo>
                <a:cubicBezTo>
                  <a:pt x="f6" y="f9"/>
                  <a:pt x="f6" y="f10"/>
                  <a:pt x="f11" y="f12"/>
                </a:cubicBezTo>
                <a:cubicBezTo>
                  <a:pt x="f11" y="f13"/>
                  <a:pt x="f14" y="f15"/>
                  <a:pt x="f16" y="f7"/>
                </a:cubicBezTo>
                <a:cubicBezTo>
                  <a:pt x="f17" y="f15"/>
                  <a:pt x="f18" y="f13"/>
                  <a:pt x="f18" y="f19"/>
                </a:cubicBezTo>
                <a:cubicBezTo>
                  <a:pt x="f5" y="f9"/>
                  <a:pt x="f5" y="f20"/>
                  <a:pt x="f18" y="f14"/>
                </a:cubicBezTo>
                <a:cubicBezTo>
                  <a:pt x="f18" y="f21"/>
                  <a:pt x="f21" y="f22"/>
                  <a:pt x="f16" y="f5"/>
                </a:cubicBezTo>
                <a:cubicBezTo>
                  <a:pt x="f23" y="f22"/>
                  <a:pt x="f11" y="f21"/>
                  <a:pt x="f11" y="f14"/>
                </a:cubicBezTo>
                <a:cubicBezTo>
                  <a:pt x="f6" y="f24"/>
                  <a:pt x="f6" y="f25"/>
                  <a:pt x="f6" y="f8"/>
                </a:cubicBezTo>
                <a:cubicBezTo>
                  <a:pt x="f6" y="f8"/>
                  <a:pt x="f6" y="f8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id="{5CE5EA56-B56F-40CB-9447-FE893F75B575}"/>
              </a:ext>
            </a:extLst>
          </p:cNvPr>
          <p:cNvSpPr/>
          <p:nvPr/>
        </p:nvSpPr>
        <p:spPr>
          <a:xfrm>
            <a:off x="6008686" y="4108454"/>
            <a:ext cx="195260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10"/>
              <a:gd name="f8" fmla="val 28"/>
              <a:gd name="f9" fmla="val 1"/>
              <a:gd name="f10" fmla="val 35"/>
              <a:gd name="f11" fmla="val 42"/>
              <a:gd name="f12" fmla="val 49"/>
              <a:gd name="f13" fmla="val 52"/>
              <a:gd name="f14" fmla="val 54"/>
              <a:gd name="f15" fmla="val 4"/>
              <a:gd name="f16" fmla="val 5"/>
              <a:gd name="f17" fmla="val 7"/>
              <a:gd name="f18" fmla="val 20"/>
              <a:gd name="f19" fmla="val 6"/>
              <a:gd name="f20" fmla="val 2"/>
              <a:gd name="f21" fmla="val 13"/>
              <a:gd name="f22" fmla="+- 0 0 -90"/>
              <a:gd name="f23" fmla="*/ f3 1 56"/>
              <a:gd name="f24" fmla="*/ f4 1 10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29 1 10"/>
              <a:gd name="f33" fmla="*/ f30 1 56"/>
              <a:gd name="f34" fmla="*/ 28 f30 1"/>
              <a:gd name="f35" fmla="*/ 1 f29 1"/>
              <a:gd name="f36" fmla="*/ 49 f30 1"/>
              <a:gd name="f37" fmla="*/ 56 f30 1"/>
              <a:gd name="f38" fmla="*/ 5 f29 1"/>
              <a:gd name="f39" fmla="*/ 10 f29 1"/>
              <a:gd name="f40" fmla="*/ 6 f30 1"/>
              <a:gd name="f41" fmla="*/ 0 f30 1"/>
              <a:gd name="f42" fmla="*/ 6 f29 1"/>
              <a:gd name="f43" fmla="+- f31 0 f1"/>
              <a:gd name="f44" fmla="*/ f34 1 56"/>
              <a:gd name="f45" fmla="*/ f35 1 10"/>
              <a:gd name="f46" fmla="*/ f36 1 56"/>
              <a:gd name="f47" fmla="*/ f37 1 56"/>
              <a:gd name="f48" fmla="*/ f38 1 10"/>
              <a:gd name="f49" fmla="*/ f39 1 10"/>
              <a:gd name="f50" fmla="*/ f40 1 56"/>
              <a:gd name="f51" fmla="*/ f41 1 56"/>
              <a:gd name="f52" fmla="*/ f42 1 10"/>
              <a:gd name="f53" fmla="*/ 0 1 f33"/>
              <a:gd name="f54" fmla="*/ f26 1 f33"/>
              <a:gd name="f55" fmla="*/ 0 1 f32"/>
              <a:gd name="f56" fmla="*/ f27 1 f32"/>
              <a:gd name="f57" fmla="*/ f44 1 f33"/>
              <a:gd name="f58" fmla="*/ f45 1 f32"/>
              <a:gd name="f59" fmla="*/ f46 1 f33"/>
              <a:gd name="f60" fmla="*/ f47 1 f33"/>
              <a:gd name="f61" fmla="*/ f48 1 f32"/>
              <a:gd name="f62" fmla="*/ f49 1 f32"/>
              <a:gd name="f63" fmla="*/ f50 1 f33"/>
              <a:gd name="f64" fmla="*/ f51 1 f33"/>
              <a:gd name="f65" fmla="*/ f52 1 f32"/>
              <a:gd name="f66" fmla="*/ f53 f23 1"/>
              <a:gd name="f67" fmla="*/ f54 f23 1"/>
              <a:gd name="f68" fmla="*/ f56 f24 1"/>
              <a:gd name="f69" fmla="*/ f55 f24 1"/>
              <a:gd name="f70" fmla="*/ f57 f23 1"/>
              <a:gd name="f71" fmla="*/ f58 f24 1"/>
              <a:gd name="f72" fmla="*/ f59 f23 1"/>
              <a:gd name="f73" fmla="*/ f60 f23 1"/>
              <a:gd name="f74" fmla="*/ f61 f24 1"/>
              <a:gd name="f75" fmla="*/ f62 f24 1"/>
              <a:gd name="f76" fmla="*/ f63 f23 1"/>
              <a:gd name="f77" fmla="*/ f64 f23 1"/>
              <a:gd name="f78" fmla="*/ f6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0" y="f71"/>
              </a:cxn>
              <a:cxn ang="f43">
                <a:pos x="f72" y="f71"/>
              </a:cxn>
              <a:cxn ang="f43">
                <a:pos x="f73" y="f74"/>
              </a:cxn>
              <a:cxn ang="f43">
                <a:pos x="f72" y="f75"/>
              </a:cxn>
              <a:cxn ang="f43">
                <a:pos x="f76" y="f75"/>
              </a:cxn>
              <a:cxn ang="f43">
                <a:pos x="f77" y="f78"/>
              </a:cxn>
              <a:cxn ang="f43">
                <a:pos x="f76" y="f71"/>
              </a:cxn>
              <a:cxn ang="f43">
                <a:pos x="f70" y="f71"/>
              </a:cxn>
            </a:cxnLst>
            <a:rect l="f66" t="f69" r="f67" b="f68"/>
            <a:pathLst>
              <a:path w="56" h="10">
                <a:moveTo>
                  <a:pt x="f8" y="f9"/>
                </a:moveTo>
                <a:cubicBezTo>
                  <a:pt x="f10" y="f9"/>
                  <a:pt x="f11" y="f5"/>
                  <a:pt x="f12" y="f9"/>
                </a:cubicBezTo>
                <a:cubicBezTo>
                  <a:pt x="f13" y="f9"/>
                  <a:pt x="f14" y="f15"/>
                  <a:pt x="f6" y="f16"/>
                </a:cubicBezTo>
                <a:cubicBezTo>
                  <a:pt x="f14" y="f17"/>
                  <a:pt x="f13" y="f7"/>
                  <a:pt x="f12" y="f7"/>
                </a:cubicBezTo>
                <a:cubicBezTo>
                  <a:pt x="f10" y="f7"/>
                  <a:pt x="f18" y="f7"/>
                  <a:pt x="f19" y="f7"/>
                </a:cubicBezTo>
                <a:cubicBezTo>
                  <a:pt x="f15" y="f7"/>
                  <a:pt x="f20" y="f17"/>
                  <a:pt x="f5" y="f19"/>
                </a:cubicBezTo>
                <a:cubicBezTo>
                  <a:pt x="f20" y="f15"/>
                  <a:pt x="f15" y="f9"/>
                  <a:pt x="f19" y="f9"/>
                </a:cubicBezTo>
                <a:cubicBezTo>
                  <a:pt x="f21" y="f5"/>
                  <a:pt x="f18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id="{E3C5E51C-E4A8-4A7C-9F17-233C05C51AAF}"/>
              </a:ext>
            </a:extLst>
          </p:cNvPr>
          <p:cNvSpPr/>
          <p:nvPr/>
        </p:nvSpPr>
        <p:spPr>
          <a:xfrm>
            <a:off x="7023104" y="3181353"/>
            <a:ext cx="190496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9"/>
              <a:gd name="f8" fmla="val 27"/>
              <a:gd name="f9" fmla="val 20"/>
              <a:gd name="f10" fmla="val 13"/>
              <a:gd name="f11" fmla="val 5"/>
              <a:gd name="f12" fmla="val 3"/>
              <a:gd name="f13" fmla="val 1"/>
              <a:gd name="f14" fmla="val 6"/>
              <a:gd name="f15" fmla="val 4"/>
              <a:gd name="f16" fmla="val 2"/>
              <a:gd name="f17" fmla="val 35"/>
              <a:gd name="f18" fmla="val 50"/>
              <a:gd name="f19" fmla="val 52"/>
              <a:gd name="f20" fmla="val 53"/>
              <a:gd name="f21" fmla="val 42"/>
              <a:gd name="f22" fmla="+- 0 0 -90"/>
              <a:gd name="f23" fmla="*/ f3 1 55"/>
              <a:gd name="f24" fmla="*/ f4 1 9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5"/>
              <a:gd name="f33" fmla="*/ f29 1 9"/>
              <a:gd name="f34" fmla="*/ 27 f30 1"/>
              <a:gd name="f35" fmla="*/ 9 f29 1"/>
              <a:gd name="f36" fmla="*/ 5 f30 1"/>
              <a:gd name="f37" fmla="*/ 0 f30 1"/>
              <a:gd name="f38" fmla="*/ 4 f29 1"/>
              <a:gd name="f39" fmla="*/ 6 f30 1"/>
              <a:gd name="f40" fmla="*/ 0 f29 1"/>
              <a:gd name="f41" fmla="*/ 50 f30 1"/>
              <a:gd name="f42" fmla="*/ 55 f30 1"/>
              <a:gd name="f43" fmla="+- f31 0 f1"/>
              <a:gd name="f44" fmla="*/ f34 1 55"/>
              <a:gd name="f45" fmla="*/ f35 1 9"/>
              <a:gd name="f46" fmla="*/ f36 1 55"/>
              <a:gd name="f47" fmla="*/ f37 1 55"/>
              <a:gd name="f48" fmla="*/ f38 1 9"/>
              <a:gd name="f49" fmla="*/ f39 1 55"/>
              <a:gd name="f50" fmla="*/ f40 1 9"/>
              <a:gd name="f51" fmla="*/ f41 1 55"/>
              <a:gd name="f52" fmla="*/ f42 1 55"/>
              <a:gd name="f53" fmla="*/ 0 1 f32"/>
              <a:gd name="f54" fmla="*/ f26 1 f32"/>
              <a:gd name="f55" fmla="*/ 0 1 f33"/>
              <a:gd name="f56" fmla="*/ f27 1 f33"/>
              <a:gd name="f57" fmla="*/ f44 1 f32"/>
              <a:gd name="f58" fmla="*/ f45 1 f33"/>
              <a:gd name="f59" fmla="*/ f46 1 f32"/>
              <a:gd name="f60" fmla="*/ f47 1 f32"/>
              <a:gd name="f61" fmla="*/ f48 1 f33"/>
              <a:gd name="f62" fmla="*/ f49 1 f32"/>
              <a:gd name="f63" fmla="*/ f50 1 f33"/>
              <a:gd name="f64" fmla="*/ f51 1 f32"/>
              <a:gd name="f65" fmla="*/ f52 1 f32"/>
              <a:gd name="f66" fmla="*/ f53 f23 1"/>
              <a:gd name="f67" fmla="*/ f54 f23 1"/>
              <a:gd name="f68" fmla="*/ f56 f24 1"/>
              <a:gd name="f69" fmla="*/ f55 f24 1"/>
              <a:gd name="f70" fmla="*/ f57 f23 1"/>
              <a:gd name="f71" fmla="*/ f58 f24 1"/>
              <a:gd name="f72" fmla="*/ f59 f23 1"/>
              <a:gd name="f73" fmla="*/ f60 f23 1"/>
              <a:gd name="f74" fmla="*/ f61 f24 1"/>
              <a:gd name="f75" fmla="*/ f62 f23 1"/>
              <a:gd name="f76" fmla="*/ f63 f24 1"/>
              <a:gd name="f77" fmla="*/ f64 f23 1"/>
              <a:gd name="f78" fmla="*/ f6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0" y="f71"/>
              </a:cxn>
              <a:cxn ang="f43">
                <a:pos x="f72" y="f71"/>
              </a:cxn>
              <a:cxn ang="f43">
                <a:pos x="f73" y="f74"/>
              </a:cxn>
              <a:cxn ang="f43">
                <a:pos x="f75" y="f76"/>
              </a:cxn>
              <a:cxn ang="f43">
                <a:pos x="f77" y="f76"/>
              </a:cxn>
              <a:cxn ang="f43">
                <a:pos x="f78" y="f74"/>
              </a:cxn>
              <a:cxn ang="f43">
                <a:pos x="f77" y="f71"/>
              </a:cxn>
              <a:cxn ang="f43">
                <a:pos x="f70" y="f71"/>
              </a:cxn>
              <a:cxn ang="f43">
                <a:pos x="f70" y="f71"/>
              </a:cxn>
            </a:cxnLst>
            <a:rect l="f66" t="f69" r="f67" b="f68"/>
            <a:pathLst>
              <a:path w="55" h="9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14"/>
                  <a:pt x="f5" y="f15"/>
                </a:cubicBezTo>
                <a:cubicBezTo>
                  <a:pt x="f16" y="f16"/>
                  <a:pt x="f12" y="f5"/>
                  <a:pt x="f14" y="f5"/>
                </a:cubicBezTo>
                <a:cubicBezTo>
                  <a:pt x="f9" y="f5"/>
                  <a:pt x="f17" y="f5"/>
                  <a:pt x="f18" y="f5"/>
                </a:cubicBezTo>
                <a:cubicBezTo>
                  <a:pt x="f19" y="f5"/>
                  <a:pt x="f20" y="f12"/>
                  <a:pt x="f6" y="f15"/>
                </a:cubicBezTo>
                <a:cubicBezTo>
                  <a:pt x="f20" y="f14"/>
                  <a:pt x="f19" y="f7"/>
                  <a:pt x="f18" y="f7"/>
                </a:cubicBezTo>
                <a:cubicBezTo>
                  <a:pt x="f21" y="f7"/>
                  <a:pt x="f17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id="{86518716-529C-466E-87E9-9615EA354A6B}"/>
              </a:ext>
            </a:extLst>
          </p:cNvPr>
          <p:cNvSpPr/>
          <p:nvPr/>
        </p:nvSpPr>
        <p:spPr>
          <a:xfrm>
            <a:off x="6064255" y="1231897"/>
            <a:ext cx="93661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24"/>
              <a:gd name="f8" fmla="val 16"/>
              <a:gd name="f9" fmla="val 22"/>
              <a:gd name="f10" fmla="val 13"/>
              <a:gd name="f11" fmla="val 23"/>
              <a:gd name="f12" fmla="val 9"/>
              <a:gd name="f13" fmla="val 6"/>
              <a:gd name="f14" fmla="val 20"/>
              <a:gd name="f15" fmla="val 7"/>
              <a:gd name="f16" fmla="val 17"/>
              <a:gd name="f17" fmla="val 8"/>
              <a:gd name="f18" fmla="val 2"/>
              <a:gd name="f19" fmla="val 3"/>
              <a:gd name="f20" fmla="val 4"/>
              <a:gd name="f21" fmla="val 26"/>
              <a:gd name="f22" fmla="val 10"/>
              <a:gd name="f23" fmla="val 25"/>
              <a:gd name="f24" fmla="val 21"/>
              <a:gd name="f25" fmla="+- 0 0 -90"/>
              <a:gd name="f26" fmla="*/ f3 1 27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7"/>
              <a:gd name="f36" fmla="*/ f32 1 24"/>
              <a:gd name="f37" fmla="*/ 16 f33 1"/>
              <a:gd name="f38" fmla="*/ 22 f32 1"/>
              <a:gd name="f39" fmla="*/ 6 f33 1"/>
              <a:gd name="f40" fmla="*/ 24 f32 1"/>
              <a:gd name="f41" fmla="*/ 7 f33 1"/>
              <a:gd name="f42" fmla="*/ 13 f32 1"/>
              <a:gd name="f43" fmla="*/ 2 f32 1"/>
              <a:gd name="f44" fmla="*/ 4 f32 1"/>
              <a:gd name="f45" fmla="*/ 27 f33 1"/>
              <a:gd name="f46" fmla="*/ 25 f33 1"/>
              <a:gd name="f47" fmla="+- f34 0 f1"/>
              <a:gd name="f48" fmla="*/ f37 1 27"/>
              <a:gd name="f49" fmla="*/ f38 1 24"/>
              <a:gd name="f50" fmla="*/ f39 1 27"/>
              <a:gd name="f51" fmla="*/ f40 1 24"/>
              <a:gd name="f52" fmla="*/ f41 1 27"/>
              <a:gd name="f53" fmla="*/ f42 1 24"/>
              <a:gd name="f54" fmla="*/ f43 1 24"/>
              <a:gd name="f55" fmla="*/ f44 1 24"/>
              <a:gd name="f56" fmla="*/ f45 1 27"/>
              <a:gd name="f57" fmla="*/ f46 1 27"/>
              <a:gd name="f58" fmla="*/ 0 1 f35"/>
              <a:gd name="f59" fmla="*/ f29 1 f35"/>
              <a:gd name="f60" fmla="*/ 0 1 f36"/>
              <a:gd name="f61" fmla="*/ f30 1 f36"/>
              <a:gd name="f62" fmla="*/ f48 1 f35"/>
              <a:gd name="f63" fmla="*/ f49 1 f36"/>
              <a:gd name="f64" fmla="*/ f50 1 f35"/>
              <a:gd name="f65" fmla="*/ f51 1 f36"/>
              <a:gd name="f66" fmla="*/ f52 1 f35"/>
              <a:gd name="f67" fmla="*/ f53 1 f36"/>
              <a:gd name="f68" fmla="*/ f54 1 f36"/>
              <a:gd name="f69" fmla="*/ f55 1 f36"/>
              <a:gd name="f70" fmla="*/ f56 1 f35"/>
              <a:gd name="f71" fmla="*/ f57 1 f35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6 1"/>
              <a:gd name="f79" fmla="*/ f65 f27 1"/>
              <a:gd name="f80" fmla="*/ f66 f26 1"/>
              <a:gd name="f81" fmla="*/ f67 f27 1"/>
              <a:gd name="f82" fmla="*/ f68 f27 1"/>
              <a:gd name="f83" fmla="*/ f69 f27 1"/>
              <a:gd name="f84" fmla="*/ f70 f26 1"/>
              <a:gd name="f85" fmla="*/ f7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78" y="f82"/>
              </a:cxn>
              <a:cxn ang="f47">
                <a:pos x="f76" y="f83"/>
              </a:cxn>
              <a:cxn ang="f47">
                <a:pos x="f84" y="f82"/>
              </a:cxn>
              <a:cxn ang="f47">
                <a:pos x="f85" y="f81"/>
              </a:cxn>
              <a:cxn ang="f47">
                <a:pos x="f84" y="f79"/>
              </a:cxn>
              <a:cxn ang="f47">
                <a:pos x="f76" y="f77"/>
              </a:cxn>
            </a:cxnLst>
            <a:rect l="f72" t="f75" r="f73" b="f74"/>
            <a:pathLst>
              <a:path w="27" h="24">
                <a:moveTo>
                  <a:pt x="f8" y="f9"/>
                </a:moveTo>
                <a:cubicBezTo>
                  <a:pt x="f10" y="f11"/>
                  <a:pt x="f12" y="f7"/>
                  <a:pt x="f13" y="f7"/>
                </a:cubicBezTo>
                <a:cubicBezTo>
                  <a:pt x="f13" y="f14"/>
                  <a:pt x="f15" y="f16"/>
                  <a:pt x="f15" y="f10"/>
                </a:cubicBezTo>
                <a:cubicBezTo>
                  <a:pt x="f17" y="f12"/>
                  <a:pt x="f5" y="f15"/>
                  <a:pt x="f13" y="f18"/>
                </a:cubicBezTo>
                <a:cubicBezTo>
                  <a:pt x="f17" y="f5"/>
                  <a:pt x="f10" y="f19"/>
                  <a:pt x="f8" y="f20"/>
                </a:cubicBezTo>
                <a:cubicBezTo>
                  <a:pt x="f14" y="f19"/>
                  <a:pt x="f7" y="f19"/>
                  <a:pt x="f6" y="f18"/>
                </a:cubicBezTo>
                <a:cubicBezTo>
                  <a:pt x="f6" y="f13"/>
                  <a:pt x="f21" y="f22"/>
                  <a:pt x="f23" y="f10"/>
                </a:cubicBezTo>
                <a:cubicBezTo>
                  <a:pt x="f21" y="f16"/>
                  <a:pt x="f21" y="f24"/>
                  <a:pt x="f6" y="f7"/>
                </a:cubicBezTo>
                <a:cubicBezTo>
                  <a:pt x="f11" y="f7"/>
                  <a:pt x="f14" y="f11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id="{0A61B693-E438-4285-A90A-5D77B02B8021}"/>
              </a:ext>
            </a:extLst>
          </p:cNvPr>
          <p:cNvSpPr/>
          <p:nvPr/>
        </p:nvSpPr>
        <p:spPr>
          <a:xfrm>
            <a:off x="5521330" y="2379661"/>
            <a:ext cx="174622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"/>
              <a:gd name="f7" fmla="val 10"/>
              <a:gd name="f8" fmla="val 24"/>
              <a:gd name="f9" fmla="val 18"/>
              <a:gd name="f10" fmla="val 9"/>
              <a:gd name="f11" fmla="val 12"/>
              <a:gd name="f12" fmla="val 6"/>
              <a:gd name="f13" fmla="val 4"/>
              <a:gd name="f14" fmla="val 8"/>
              <a:gd name="f15" fmla="val 2"/>
              <a:gd name="f16" fmla="val 3"/>
              <a:gd name="f17" fmla="val 19"/>
              <a:gd name="f18" fmla="val 31"/>
              <a:gd name="f19" fmla="val 44"/>
              <a:gd name="f20" fmla="val 46"/>
              <a:gd name="f21" fmla="val 48"/>
              <a:gd name="f22" fmla="val 37"/>
              <a:gd name="f23" fmla="+- 0 0 -90"/>
              <a:gd name="f24" fmla="*/ f3 1 50"/>
              <a:gd name="f25" fmla="*/ f4 1 1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0 1 10"/>
              <a:gd name="f34" fmla="*/ f31 1 50"/>
              <a:gd name="f35" fmla="*/ 24 f31 1"/>
              <a:gd name="f36" fmla="*/ 10 f30 1"/>
              <a:gd name="f37" fmla="*/ 6 f31 1"/>
              <a:gd name="f38" fmla="*/ 9 f30 1"/>
              <a:gd name="f39" fmla="*/ 0 f31 1"/>
              <a:gd name="f40" fmla="*/ 4 f30 1"/>
              <a:gd name="f41" fmla="*/ 0 f30 1"/>
              <a:gd name="f42" fmla="*/ 44 f31 1"/>
              <a:gd name="f43" fmla="*/ 50 f31 1"/>
              <a:gd name="f44" fmla="+- f32 0 f1"/>
              <a:gd name="f45" fmla="*/ f35 1 50"/>
              <a:gd name="f46" fmla="*/ f36 1 10"/>
              <a:gd name="f47" fmla="*/ f37 1 50"/>
              <a:gd name="f48" fmla="*/ f38 1 10"/>
              <a:gd name="f49" fmla="*/ f39 1 50"/>
              <a:gd name="f50" fmla="*/ f40 1 10"/>
              <a:gd name="f51" fmla="*/ f41 1 10"/>
              <a:gd name="f52" fmla="*/ f42 1 50"/>
              <a:gd name="f53" fmla="*/ f43 1 50"/>
              <a:gd name="f54" fmla="*/ 0 1 f34"/>
              <a:gd name="f55" fmla="*/ f27 1 f34"/>
              <a:gd name="f56" fmla="*/ 0 1 f33"/>
              <a:gd name="f57" fmla="*/ f28 1 f33"/>
              <a:gd name="f58" fmla="*/ f45 1 f34"/>
              <a:gd name="f59" fmla="*/ f46 1 f33"/>
              <a:gd name="f60" fmla="*/ f47 1 f34"/>
              <a:gd name="f61" fmla="*/ f48 1 f33"/>
              <a:gd name="f62" fmla="*/ f49 1 f34"/>
              <a:gd name="f63" fmla="*/ f50 1 f33"/>
              <a:gd name="f64" fmla="*/ f51 1 f33"/>
              <a:gd name="f65" fmla="*/ f52 1 f34"/>
              <a:gd name="f66" fmla="*/ f53 1 f34"/>
              <a:gd name="f67" fmla="*/ f54 f24 1"/>
              <a:gd name="f68" fmla="*/ f55 f24 1"/>
              <a:gd name="f69" fmla="*/ f57 f25 1"/>
              <a:gd name="f70" fmla="*/ f56 f25 1"/>
              <a:gd name="f71" fmla="*/ f58 f24 1"/>
              <a:gd name="f72" fmla="*/ f59 f25 1"/>
              <a:gd name="f73" fmla="*/ f60 f24 1"/>
              <a:gd name="f74" fmla="*/ f61 f25 1"/>
              <a:gd name="f75" fmla="*/ f62 f24 1"/>
              <a:gd name="f76" fmla="*/ f63 f25 1"/>
              <a:gd name="f77" fmla="*/ f64 f25 1"/>
              <a:gd name="f78" fmla="*/ f65 f24 1"/>
              <a:gd name="f79" fmla="*/ f6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73" y="f77"/>
              </a:cxn>
              <a:cxn ang="f44">
                <a:pos x="f78" y="f77"/>
              </a:cxn>
              <a:cxn ang="f44">
                <a:pos x="f79" y="f76"/>
              </a:cxn>
              <a:cxn ang="f44">
                <a:pos x="f78" y="f74"/>
              </a:cxn>
              <a:cxn ang="f44">
                <a:pos x="f71" y="f72"/>
              </a:cxn>
            </a:cxnLst>
            <a:rect l="f67" t="f70" r="f68" b="f69"/>
            <a:pathLst>
              <a:path w="50" h="10">
                <a:moveTo>
                  <a:pt x="f8" y="f7"/>
                </a:moveTo>
                <a:cubicBezTo>
                  <a:pt x="f9" y="f10"/>
                  <a:pt x="f11" y="f10"/>
                  <a:pt x="f12" y="f10"/>
                </a:cubicBezTo>
                <a:cubicBezTo>
                  <a:pt x="f13" y="f14"/>
                  <a:pt x="f15" y="f12"/>
                  <a:pt x="f5" y="f13"/>
                </a:cubicBezTo>
                <a:cubicBezTo>
                  <a:pt x="f15" y="f16"/>
                  <a:pt x="f13" y="f5"/>
                  <a:pt x="f12" y="f5"/>
                </a:cubicBezTo>
                <a:cubicBezTo>
                  <a:pt x="f17" y="f5"/>
                  <a:pt x="f18" y="f5"/>
                  <a:pt x="f19" y="f5"/>
                </a:cubicBezTo>
                <a:cubicBezTo>
                  <a:pt x="f20" y="f5"/>
                  <a:pt x="f21" y="f16"/>
                  <a:pt x="f6" y="f13"/>
                </a:cubicBezTo>
                <a:cubicBezTo>
                  <a:pt x="f21" y="f12"/>
                  <a:pt x="f20" y="f14"/>
                  <a:pt x="f19" y="f10"/>
                </a:cubicBezTo>
                <a:cubicBezTo>
                  <a:pt x="f22" y="f10"/>
                  <a:pt x="f18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62">
            <a:extLst>
              <a:ext uri="{FF2B5EF4-FFF2-40B4-BE49-F238E27FC236}">
                <a16:creationId xmlns:a16="http://schemas.microsoft.com/office/drawing/2014/main" id="{6ABD4C86-4DDB-4A46-83E4-300873919661}"/>
              </a:ext>
            </a:extLst>
          </p:cNvPr>
          <p:cNvSpPr/>
          <p:nvPr/>
        </p:nvSpPr>
        <p:spPr>
          <a:xfrm>
            <a:off x="5419721" y="3979861"/>
            <a:ext cx="163513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10"/>
              <a:gd name="f8" fmla="val 23"/>
              <a:gd name="f9" fmla="val 18"/>
              <a:gd name="f10" fmla="val 12"/>
              <a:gd name="f11" fmla="val 6"/>
              <a:gd name="f12" fmla="val 9"/>
              <a:gd name="f13" fmla="val 4"/>
              <a:gd name="f14" fmla="val 2"/>
              <a:gd name="f15" fmla="val 7"/>
              <a:gd name="f16" fmla="val 5"/>
              <a:gd name="f17" fmla="val 30"/>
              <a:gd name="f18" fmla="val 41"/>
              <a:gd name="f19" fmla="val 43"/>
              <a:gd name="f20" fmla="val 45"/>
              <a:gd name="f21" fmla="val 3"/>
              <a:gd name="f22" fmla="val 35"/>
              <a:gd name="f23" fmla="val 29"/>
              <a:gd name="f24" fmla="+- 0 0 -90"/>
              <a:gd name="f25" fmla="*/ f3 1 47"/>
              <a:gd name="f26" fmla="*/ f4 1 10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1 1 10"/>
              <a:gd name="f35" fmla="*/ f32 1 47"/>
              <a:gd name="f36" fmla="*/ 23 f32 1"/>
              <a:gd name="f37" fmla="*/ 10 f31 1"/>
              <a:gd name="f38" fmla="*/ 6 f32 1"/>
              <a:gd name="f39" fmla="*/ 9 f31 1"/>
              <a:gd name="f40" fmla="*/ 0 f32 1"/>
              <a:gd name="f41" fmla="*/ 5 f31 1"/>
              <a:gd name="f42" fmla="*/ 0 f31 1"/>
              <a:gd name="f43" fmla="*/ 41 f32 1"/>
              <a:gd name="f44" fmla="*/ 47 f32 1"/>
              <a:gd name="f45" fmla="+- f33 0 f1"/>
              <a:gd name="f46" fmla="*/ f36 1 47"/>
              <a:gd name="f47" fmla="*/ f37 1 10"/>
              <a:gd name="f48" fmla="*/ f38 1 47"/>
              <a:gd name="f49" fmla="*/ f39 1 10"/>
              <a:gd name="f50" fmla="*/ f40 1 47"/>
              <a:gd name="f51" fmla="*/ f41 1 10"/>
              <a:gd name="f52" fmla="*/ f42 1 10"/>
              <a:gd name="f53" fmla="*/ f43 1 47"/>
              <a:gd name="f54" fmla="*/ f44 1 47"/>
              <a:gd name="f55" fmla="*/ 0 1 f35"/>
              <a:gd name="f56" fmla="*/ f28 1 f35"/>
              <a:gd name="f57" fmla="*/ 0 1 f34"/>
              <a:gd name="f58" fmla="*/ f29 1 f34"/>
              <a:gd name="f59" fmla="*/ f46 1 f35"/>
              <a:gd name="f60" fmla="*/ f47 1 f34"/>
              <a:gd name="f61" fmla="*/ f48 1 f35"/>
              <a:gd name="f62" fmla="*/ f49 1 f34"/>
              <a:gd name="f63" fmla="*/ f50 1 f35"/>
              <a:gd name="f64" fmla="*/ f51 1 f34"/>
              <a:gd name="f65" fmla="*/ f52 1 f34"/>
              <a:gd name="f66" fmla="*/ f53 1 f35"/>
              <a:gd name="f67" fmla="*/ f54 1 f35"/>
              <a:gd name="f68" fmla="*/ f55 f25 1"/>
              <a:gd name="f69" fmla="*/ f56 f25 1"/>
              <a:gd name="f70" fmla="*/ f58 f26 1"/>
              <a:gd name="f71" fmla="*/ f57 f26 1"/>
              <a:gd name="f72" fmla="*/ f59 f25 1"/>
              <a:gd name="f73" fmla="*/ f60 f26 1"/>
              <a:gd name="f74" fmla="*/ f61 f25 1"/>
              <a:gd name="f75" fmla="*/ f62 f26 1"/>
              <a:gd name="f76" fmla="*/ f63 f25 1"/>
              <a:gd name="f77" fmla="*/ f64 f26 1"/>
              <a:gd name="f78" fmla="*/ f65 f26 1"/>
              <a:gd name="f79" fmla="*/ f66 f25 1"/>
              <a:gd name="f80" fmla="*/ f67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2" y="f73"/>
              </a:cxn>
              <a:cxn ang="f45">
                <a:pos x="f74" y="f75"/>
              </a:cxn>
              <a:cxn ang="f45">
                <a:pos x="f76" y="f77"/>
              </a:cxn>
              <a:cxn ang="f45">
                <a:pos x="f74" y="f78"/>
              </a:cxn>
              <a:cxn ang="f45">
                <a:pos x="f79" y="f78"/>
              </a:cxn>
              <a:cxn ang="f45">
                <a:pos x="f80" y="f77"/>
              </a:cxn>
              <a:cxn ang="f45">
                <a:pos x="f79" y="f75"/>
              </a:cxn>
              <a:cxn ang="f45">
                <a:pos x="f72" y="f73"/>
              </a:cxn>
            </a:cxnLst>
            <a:rect l="f68" t="f71" r="f69" b="f70"/>
            <a:pathLst>
              <a:path w="47" h="10">
                <a:moveTo>
                  <a:pt x="f8" y="f7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2"/>
                  <a:pt x="f14" y="f15"/>
                  <a:pt x="f5" y="f16"/>
                </a:cubicBezTo>
                <a:cubicBezTo>
                  <a:pt x="f14" y="f13"/>
                  <a:pt x="f13" y="f5"/>
                  <a:pt x="f11" y="f5"/>
                </a:cubicBezTo>
                <a:cubicBezTo>
                  <a:pt x="f9" y="f5"/>
                  <a:pt x="f17" y="f5"/>
                  <a:pt x="f18" y="f5"/>
                </a:cubicBezTo>
                <a:cubicBezTo>
                  <a:pt x="f19" y="f5"/>
                  <a:pt x="f20" y="f21"/>
                  <a:pt x="f6" y="f16"/>
                </a:cubicBezTo>
                <a:cubicBezTo>
                  <a:pt x="f20" y="f11"/>
                  <a:pt x="f19" y="f12"/>
                  <a:pt x="f18" y="f12"/>
                </a:cubicBezTo>
                <a:cubicBezTo>
                  <a:pt x="f22" y="f7"/>
                  <a:pt x="f23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3">
            <a:extLst>
              <a:ext uri="{FF2B5EF4-FFF2-40B4-BE49-F238E27FC236}">
                <a16:creationId xmlns:a16="http://schemas.microsoft.com/office/drawing/2014/main" id="{AE1AE159-5AAE-4FF6-ADEC-2F4E1115F1D6}"/>
              </a:ext>
            </a:extLst>
          </p:cNvPr>
          <p:cNvSpPr/>
          <p:nvPr/>
        </p:nvSpPr>
        <p:spPr>
          <a:xfrm>
            <a:off x="5583234" y="3487741"/>
            <a:ext cx="147639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10"/>
              <a:gd name="f8" fmla="val 21"/>
              <a:gd name="f9" fmla="val 16"/>
              <a:gd name="f10" fmla="val 11"/>
              <a:gd name="f11" fmla="val 5"/>
              <a:gd name="f12" fmla="val 4"/>
              <a:gd name="f13" fmla="val 2"/>
              <a:gd name="f14" fmla="val 7"/>
              <a:gd name="f15" fmla="val 6"/>
              <a:gd name="f16" fmla="val 1"/>
              <a:gd name="f17" fmla="val 26"/>
              <a:gd name="f18" fmla="val 37"/>
              <a:gd name="f19" fmla="val 38"/>
              <a:gd name="f20" fmla="val 40"/>
              <a:gd name="f21" fmla="val 39"/>
              <a:gd name="f22" fmla="val 32"/>
              <a:gd name="f23" fmla="+- 0 0 -90"/>
              <a:gd name="f24" fmla="*/ f3 1 42"/>
              <a:gd name="f25" fmla="*/ f4 1 1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0 1 10"/>
              <a:gd name="f34" fmla="*/ f31 1 42"/>
              <a:gd name="f35" fmla="*/ 21 f31 1"/>
              <a:gd name="f36" fmla="*/ 10 f30 1"/>
              <a:gd name="f37" fmla="*/ 5 f31 1"/>
              <a:gd name="f38" fmla="*/ 0 f31 1"/>
              <a:gd name="f39" fmla="*/ 6 f30 1"/>
              <a:gd name="f40" fmla="*/ 1 f30 1"/>
              <a:gd name="f41" fmla="*/ 37 f31 1"/>
              <a:gd name="f42" fmla="*/ 42 f31 1"/>
              <a:gd name="f43" fmla="+- f32 0 f1"/>
              <a:gd name="f44" fmla="*/ f35 1 42"/>
              <a:gd name="f45" fmla="*/ f36 1 10"/>
              <a:gd name="f46" fmla="*/ f37 1 42"/>
              <a:gd name="f47" fmla="*/ f38 1 42"/>
              <a:gd name="f48" fmla="*/ f39 1 10"/>
              <a:gd name="f49" fmla="*/ f40 1 10"/>
              <a:gd name="f50" fmla="*/ f41 1 42"/>
              <a:gd name="f51" fmla="*/ f42 1 42"/>
              <a:gd name="f52" fmla="*/ 0 1 f34"/>
              <a:gd name="f53" fmla="*/ f27 1 f34"/>
              <a:gd name="f54" fmla="*/ 0 1 f33"/>
              <a:gd name="f55" fmla="*/ f28 1 f33"/>
              <a:gd name="f56" fmla="*/ f44 1 f34"/>
              <a:gd name="f57" fmla="*/ f45 1 f33"/>
              <a:gd name="f58" fmla="*/ f46 1 f34"/>
              <a:gd name="f59" fmla="*/ f47 1 f34"/>
              <a:gd name="f60" fmla="*/ f48 1 f33"/>
              <a:gd name="f61" fmla="*/ f49 1 f33"/>
              <a:gd name="f62" fmla="*/ f50 1 f34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4 1"/>
              <a:gd name="f72" fmla="*/ f60 f25 1"/>
              <a:gd name="f73" fmla="*/ f61 f25 1"/>
              <a:gd name="f74" fmla="*/ f62 f24 1"/>
              <a:gd name="f75" fmla="*/ f6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69"/>
              </a:cxn>
              <a:cxn ang="f43">
                <a:pos x="f71" y="f72"/>
              </a:cxn>
              <a:cxn ang="f43">
                <a:pos x="f70" y="f73"/>
              </a:cxn>
              <a:cxn ang="f43">
                <a:pos x="f74" y="f73"/>
              </a:cxn>
              <a:cxn ang="f43">
                <a:pos x="f75" y="f72"/>
              </a:cxn>
              <a:cxn ang="f43">
                <a:pos x="f74" y="f69"/>
              </a:cxn>
              <a:cxn ang="f43">
                <a:pos x="f68" y="f69"/>
              </a:cxn>
              <a:cxn ang="f43">
                <a:pos x="f68" y="f69"/>
              </a:cxn>
            </a:cxnLst>
            <a:rect l="f64" t="f67" r="f65" b="f66"/>
            <a:pathLst>
              <a:path w="42" h="10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14"/>
                  <a:pt x="f5" y="f15"/>
                </a:cubicBezTo>
                <a:cubicBezTo>
                  <a:pt x="f13" y="f12"/>
                  <a:pt x="f12" y="f16"/>
                  <a:pt x="f11" y="f16"/>
                </a:cubicBezTo>
                <a:cubicBezTo>
                  <a:pt x="f9" y="f5"/>
                  <a:pt x="f17" y="f5"/>
                  <a:pt x="f18" y="f16"/>
                </a:cubicBezTo>
                <a:cubicBezTo>
                  <a:pt x="f19" y="f16"/>
                  <a:pt x="f20" y="f12"/>
                  <a:pt x="f6" y="f15"/>
                </a:cubicBezTo>
                <a:cubicBezTo>
                  <a:pt x="f20" y="f14"/>
                  <a:pt x="f21" y="f7"/>
                  <a:pt x="f18" y="f7"/>
                </a:cubicBezTo>
                <a:cubicBezTo>
                  <a:pt x="f22" y="f7"/>
                  <a:pt x="f17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64">
            <a:extLst>
              <a:ext uri="{FF2B5EF4-FFF2-40B4-BE49-F238E27FC236}">
                <a16:creationId xmlns:a16="http://schemas.microsoft.com/office/drawing/2014/main" id="{7A499404-E8D4-4554-864D-87C7D5928A11}"/>
              </a:ext>
            </a:extLst>
          </p:cNvPr>
          <p:cNvSpPr/>
          <p:nvPr/>
        </p:nvSpPr>
        <p:spPr>
          <a:xfrm>
            <a:off x="8328026" y="4178295"/>
            <a:ext cx="104771" cy="95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27"/>
              <a:gd name="f8" fmla="val 25"/>
              <a:gd name="f9" fmla="val 24"/>
              <a:gd name="f10" fmla="val 22"/>
              <a:gd name="f11" fmla="val 26"/>
              <a:gd name="f12" fmla="val 15"/>
              <a:gd name="f13" fmla="val 20"/>
              <a:gd name="f14" fmla="val 8"/>
              <a:gd name="f15" fmla="val 14"/>
              <a:gd name="f16" fmla="val 1"/>
              <a:gd name="f17" fmla="val 7"/>
              <a:gd name="f18" fmla="val 6"/>
              <a:gd name="f19" fmla="val 3"/>
              <a:gd name="f20" fmla="val 2"/>
              <a:gd name="f21" fmla="val 5"/>
              <a:gd name="f22" fmla="val 21"/>
              <a:gd name="f23" fmla="val 29"/>
              <a:gd name="f24" fmla="+- 0 0 -90"/>
              <a:gd name="f25" fmla="*/ f3 1 30"/>
              <a:gd name="f26" fmla="*/ f4 1 27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30"/>
              <a:gd name="f35" fmla="*/ f31 1 27"/>
              <a:gd name="f36" fmla="*/ 30 f32 1"/>
              <a:gd name="f37" fmla="*/ 25 f31 1"/>
              <a:gd name="f38" fmla="*/ 22 f32 1"/>
              <a:gd name="f39" fmla="*/ 26 f31 1"/>
              <a:gd name="f40" fmla="*/ 1 f32 1"/>
              <a:gd name="f41" fmla="*/ 7 f31 1"/>
              <a:gd name="f42" fmla="*/ 2 f31 1"/>
              <a:gd name="f43" fmla="*/ 6 f32 1"/>
              <a:gd name="f44" fmla="*/ 0 f31 1"/>
              <a:gd name="f45" fmla="*/ 29 f32 1"/>
              <a:gd name="f46" fmla="*/ 21 f31 1"/>
              <a:gd name="f47" fmla="+- f33 0 f1"/>
              <a:gd name="f48" fmla="*/ f36 1 30"/>
              <a:gd name="f49" fmla="*/ f37 1 27"/>
              <a:gd name="f50" fmla="*/ f38 1 30"/>
              <a:gd name="f51" fmla="*/ f39 1 27"/>
              <a:gd name="f52" fmla="*/ f40 1 30"/>
              <a:gd name="f53" fmla="*/ f41 1 27"/>
              <a:gd name="f54" fmla="*/ f42 1 27"/>
              <a:gd name="f55" fmla="*/ f43 1 30"/>
              <a:gd name="f56" fmla="*/ f44 1 27"/>
              <a:gd name="f57" fmla="*/ f45 1 30"/>
              <a:gd name="f58" fmla="*/ f46 1 27"/>
              <a:gd name="f59" fmla="*/ 0 1 f34"/>
              <a:gd name="f60" fmla="*/ f28 1 f34"/>
              <a:gd name="f61" fmla="*/ 0 1 f35"/>
              <a:gd name="f62" fmla="*/ f29 1 f35"/>
              <a:gd name="f63" fmla="*/ f48 1 f34"/>
              <a:gd name="f64" fmla="*/ f49 1 f35"/>
              <a:gd name="f65" fmla="*/ f50 1 f34"/>
              <a:gd name="f66" fmla="*/ f51 1 f35"/>
              <a:gd name="f67" fmla="*/ f52 1 f34"/>
              <a:gd name="f68" fmla="*/ f53 1 f35"/>
              <a:gd name="f69" fmla="*/ f54 1 f35"/>
              <a:gd name="f70" fmla="*/ f55 1 f34"/>
              <a:gd name="f71" fmla="*/ f56 1 f35"/>
              <a:gd name="f72" fmla="*/ f57 1 f34"/>
              <a:gd name="f73" fmla="*/ f58 1 f35"/>
              <a:gd name="f74" fmla="*/ f59 f25 1"/>
              <a:gd name="f75" fmla="*/ f60 f25 1"/>
              <a:gd name="f76" fmla="*/ f62 f26 1"/>
              <a:gd name="f77" fmla="*/ f61 f26 1"/>
              <a:gd name="f78" fmla="*/ f63 f25 1"/>
              <a:gd name="f79" fmla="*/ f64 f26 1"/>
              <a:gd name="f80" fmla="*/ f65 f25 1"/>
              <a:gd name="f81" fmla="*/ f66 f26 1"/>
              <a:gd name="f82" fmla="*/ f67 f25 1"/>
              <a:gd name="f83" fmla="*/ f68 f26 1"/>
              <a:gd name="f84" fmla="*/ f69 f26 1"/>
              <a:gd name="f85" fmla="*/ f70 f25 1"/>
              <a:gd name="f86" fmla="*/ f71 f26 1"/>
              <a:gd name="f87" fmla="*/ f72 f25 1"/>
              <a:gd name="f88" fmla="*/ f7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83"/>
              </a:cxn>
              <a:cxn ang="f47">
                <a:pos x="f82" y="f84"/>
              </a:cxn>
              <a:cxn ang="f47">
                <a:pos x="f85" y="f86"/>
              </a:cxn>
              <a:cxn ang="f47">
                <a:pos x="f87" y="f88"/>
              </a:cxn>
              <a:cxn ang="f47">
                <a:pos x="f78" y="f79"/>
              </a:cxn>
            </a:cxnLst>
            <a:rect l="f74" t="f77" r="f75" b="f76"/>
            <a:pathLst>
              <a:path w="30" h="27">
                <a:moveTo>
                  <a:pt x="f6" y="f8"/>
                </a:moveTo>
                <a:cubicBezTo>
                  <a:pt x="f7" y="f8"/>
                  <a:pt x="f9" y="f7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5" y="f18"/>
                  <a:pt x="f5" y="f19"/>
                  <a:pt x="f16" y="f20"/>
                </a:cubicBezTo>
                <a:cubicBezTo>
                  <a:pt x="f16" y="f5"/>
                  <a:pt x="f21" y="f5"/>
                  <a:pt x="f18" y="f5"/>
                </a:cubicBezTo>
                <a:cubicBezTo>
                  <a:pt x="f15" y="f17"/>
                  <a:pt x="f22" y="f15"/>
                  <a:pt x="f23" y="f22"/>
                </a:cubicBezTo>
                <a:cubicBezTo>
                  <a:pt x="f6" y="f22"/>
                  <a:pt x="f6" y="f10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65">
            <a:extLst>
              <a:ext uri="{FF2B5EF4-FFF2-40B4-BE49-F238E27FC236}">
                <a16:creationId xmlns:a16="http://schemas.microsoft.com/office/drawing/2014/main" id="{BDB0B0CB-B9E0-4608-A6D4-A1E81CA9D26C}"/>
              </a:ext>
            </a:extLst>
          </p:cNvPr>
          <p:cNvSpPr/>
          <p:nvPr/>
        </p:nvSpPr>
        <p:spPr>
          <a:xfrm>
            <a:off x="8029574" y="4178295"/>
            <a:ext cx="107954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26"/>
              <a:gd name="f8" fmla="val 2"/>
              <a:gd name="f9" fmla="val 28"/>
              <a:gd name="f10" fmla="val 6"/>
              <a:gd name="f11" fmla="val 27"/>
              <a:gd name="f12" fmla="val 8"/>
              <a:gd name="f13" fmla="val 9"/>
              <a:gd name="f14" fmla="val 20"/>
              <a:gd name="f15" fmla="val 14"/>
              <a:gd name="f16" fmla="val 7"/>
              <a:gd name="f17" fmla="val 25"/>
              <a:gd name="f18" fmla="val 23"/>
              <a:gd name="f19" fmla="val 18"/>
              <a:gd name="f20" fmla="val 12"/>
              <a:gd name="f21" fmla="val 21"/>
              <a:gd name="f22" fmla="val 1"/>
              <a:gd name="f23" fmla="val 24"/>
              <a:gd name="f24" fmla="val 29"/>
              <a:gd name="f25" fmla="+- 0 0 -90"/>
              <a:gd name="f26" fmla="*/ f3 1 31"/>
              <a:gd name="f27" fmla="*/ f4 1 26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31"/>
              <a:gd name="f36" fmla="*/ f32 1 26"/>
              <a:gd name="f37" fmla="*/ 31 f33 1"/>
              <a:gd name="f38" fmla="*/ 2 f32 1"/>
              <a:gd name="f39" fmla="*/ 26 f33 1"/>
              <a:gd name="f40" fmla="*/ 9 f32 1"/>
              <a:gd name="f41" fmla="*/ 7 f33 1"/>
              <a:gd name="f42" fmla="*/ 25 f32 1"/>
              <a:gd name="f43" fmla="*/ 0 f33 1"/>
              <a:gd name="f44" fmla="*/ 26 f32 1"/>
              <a:gd name="f45" fmla="*/ 2 f33 1"/>
              <a:gd name="f46" fmla="*/ 18 f32 1"/>
              <a:gd name="f47" fmla="*/ 20 f33 1"/>
              <a:gd name="f48" fmla="*/ 0 f32 1"/>
              <a:gd name="f49" fmla="+- f34 0 f1"/>
              <a:gd name="f50" fmla="*/ f37 1 31"/>
              <a:gd name="f51" fmla="*/ f38 1 26"/>
              <a:gd name="f52" fmla="*/ f39 1 31"/>
              <a:gd name="f53" fmla="*/ f40 1 26"/>
              <a:gd name="f54" fmla="*/ f41 1 31"/>
              <a:gd name="f55" fmla="*/ f42 1 26"/>
              <a:gd name="f56" fmla="*/ f43 1 31"/>
              <a:gd name="f57" fmla="*/ f44 1 26"/>
              <a:gd name="f58" fmla="*/ f45 1 31"/>
              <a:gd name="f59" fmla="*/ f46 1 26"/>
              <a:gd name="f60" fmla="*/ f47 1 31"/>
              <a:gd name="f61" fmla="*/ f48 1 26"/>
              <a:gd name="f62" fmla="*/ 0 1 f35"/>
              <a:gd name="f63" fmla="*/ f29 1 f35"/>
              <a:gd name="f64" fmla="*/ 0 1 f36"/>
              <a:gd name="f65" fmla="*/ f30 1 f36"/>
              <a:gd name="f66" fmla="*/ f50 1 f35"/>
              <a:gd name="f67" fmla="*/ f51 1 f36"/>
              <a:gd name="f68" fmla="*/ f52 1 f35"/>
              <a:gd name="f69" fmla="*/ f53 1 f36"/>
              <a:gd name="f70" fmla="*/ f54 1 f35"/>
              <a:gd name="f71" fmla="*/ f55 1 f36"/>
              <a:gd name="f72" fmla="*/ f56 1 f35"/>
              <a:gd name="f73" fmla="*/ f57 1 f36"/>
              <a:gd name="f74" fmla="*/ f58 1 f35"/>
              <a:gd name="f75" fmla="*/ f59 1 f36"/>
              <a:gd name="f76" fmla="*/ f60 1 f35"/>
              <a:gd name="f77" fmla="*/ f61 1 f36"/>
              <a:gd name="f78" fmla="*/ f62 f26 1"/>
              <a:gd name="f79" fmla="*/ f63 f26 1"/>
              <a:gd name="f80" fmla="*/ f65 f27 1"/>
              <a:gd name="f81" fmla="*/ f64 f27 1"/>
              <a:gd name="f82" fmla="*/ f66 f26 1"/>
              <a:gd name="f83" fmla="*/ f67 f27 1"/>
              <a:gd name="f84" fmla="*/ f68 f26 1"/>
              <a:gd name="f85" fmla="*/ f69 f27 1"/>
              <a:gd name="f86" fmla="*/ f70 f26 1"/>
              <a:gd name="f87" fmla="*/ f71 f27 1"/>
              <a:gd name="f88" fmla="*/ f72 f26 1"/>
              <a:gd name="f89" fmla="*/ f73 f27 1"/>
              <a:gd name="f90" fmla="*/ f74 f26 1"/>
              <a:gd name="f91" fmla="*/ f75 f27 1"/>
              <a:gd name="f92" fmla="*/ f76 f26 1"/>
              <a:gd name="f93" fmla="*/ f7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7"/>
              </a:cxn>
              <a:cxn ang="f49">
                <a:pos x="f88" y="f89"/>
              </a:cxn>
              <a:cxn ang="f49">
                <a:pos x="f90" y="f91"/>
              </a:cxn>
              <a:cxn ang="f49">
                <a:pos x="f92" y="f83"/>
              </a:cxn>
              <a:cxn ang="f49">
                <a:pos x="f84" y="f93"/>
              </a:cxn>
              <a:cxn ang="f49">
                <a:pos x="f82" y="f83"/>
              </a:cxn>
            </a:cxnLst>
            <a:rect l="f78" t="f81" r="f79" b="f80"/>
            <a:pathLst>
              <a:path w="31" h="26">
                <a:moveTo>
                  <a:pt x="f6" y="f8"/>
                </a:moveTo>
                <a:cubicBezTo>
                  <a:pt x="f9" y="f10"/>
                  <a:pt x="f11" y="f12"/>
                  <a:pt x="f7" y="f13"/>
                </a:cubicBezTo>
                <a:cubicBezTo>
                  <a:pt x="f14" y="f15"/>
                  <a:pt x="f15" y="f14"/>
                  <a:pt x="f16" y="f17"/>
                </a:cubicBezTo>
                <a:cubicBezTo>
                  <a:pt x="f10" y="f7"/>
                  <a:pt x="f8" y="f17"/>
                  <a:pt x="f5" y="f7"/>
                </a:cubicBezTo>
                <a:cubicBezTo>
                  <a:pt x="f5" y="f18"/>
                  <a:pt x="f5" y="f14"/>
                  <a:pt x="f8" y="f19"/>
                </a:cubicBezTo>
                <a:cubicBezTo>
                  <a:pt x="f16" y="f20"/>
                  <a:pt x="f15" y="f16"/>
                  <a:pt x="f14" y="f8"/>
                </a:cubicBezTo>
                <a:cubicBezTo>
                  <a:pt x="f21" y="f22"/>
                  <a:pt x="f23" y="f5"/>
                  <a:pt x="f7" y="f5"/>
                </a:cubicBezTo>
                <a:cubicBezTo>
                  <a:pt x="f9" y="f5"/>
                  <a:pt x="f24" y="f22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66">
            <a:extLst>
              <a:ext uri="{FF2B5EF4-FFF2-40B4-BE49-F238E27FC236}">
                <a16:creationId xmlns:a16="http://schemas.microsoft.com/office/drawing/2014/main" id="{7BBAE288-7374-4D7F-BDCA-C90A5F7EE15C}"/>
              </a:ext>
            </a:extLst>
          </p:cNvPr>
          <p:cNvSpPr/>
          <p:nvPr/>
        </p:nvSpPr>
        <p:spPr>
          <a:xfrm>
            <a:off x="4768852" y="3519489"/>
            <a:ext cx="93661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29"/>
              <a:gd name="f8" fmla="val 4"/>
              <a:gd name="f9" fmla="val 6"/>
              <a:gd name="f10" fmla="val 2"/>
              <a:gd name="f11" fmla="val 8"/>
              <a:gd name="f12" fmla="val 3"/>
              <a:gd name="f13" fmla="val 10"/>
              <a:gd name="f14" fmla="val 15"/>
              <a:gd name="f15" fmla="val 21"/>
              <a:gd name="f16" fmla="val 26"/>
              <a:gd name="f17" fmla="val 23"/>
              <a:gd name="f18" fmla="val 25"/>
              <a:gd name="f19" fmla="val 28"/>
              <a:gd name="f20" fmla="val 20"/>
              <a:gd name="f21" fmla="val 13"/>
              <a:gd name="f22" fmla="val 22"/>
              <a:gd name="f23" fmla="val 9"/>
              <a:gd name="f24" fmla="val 1"/>
              <a:gd name="f25" fmla="+- 0 0 -90"/>
              <a:gd name="f26" fmla="*/ f3 1 27"/>
              <a:gd name="f27" fmla="*/ f4 1 29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7"/>
              <a:gd name="f36" fmla="*/ f32 1 29"/>
              <a:gd name="f37" fmla="*/ 4 f33 1"/>
              <a:gd name="f38" fmla="*/ 0 f32 1"/>
              <a:gd name="f39" fmla="*/ 10 f33 1"/>
              <a:gd name="f40" fmla="*/ 4 f32 1"/>
              <a:gd name="f41" fmla="*/ 26 f33 1"/>
              <a:gd name="f42" fmla="*/ 21 f32 1"/>
              <a:gd name="f43" fmla="*/ 27 f33 1"/>
              <a:gd name="f44" fmla="*/ 29 f32 1"/>
              <a:gd name="f45" fmla="*/ 20 f33 1"/>
              <a:gd name="f46" fmla="*/ 27 f32 1"/>
              <a:gd name="f47" fmla="*/ 2 f33 1"/>
              <a:gd name="f48" fmla="*/ 9 f32 1"/>
              <a:gd name="f49" fmla="*/ 0 f33 1"/>
              <a:gd name="f50" fmla="+- f34 0 f1"/>
              <a:gd name="f51" fmla="*/ f37 1 27"/>
              <a:gd name="f52" fmla="*/ f38 1 29"/>
              <a:gd name="f53" fmla="*/ f39 1 27"/>
              <a:gd name="f54" fmla="*/ f40 1 29"/>
              <a:gd name="f55" fmla="*/ f41 1 27"/>
              <a:gd name="f56" fmla="*/ f42 1 29"/>
              <a:gd name="f57" fmla="*/ f43 1 27"/>
              <a:gd name="f58" fmla="*/ f44 1 29"/>
              <a:gd name="f59" fmla="*/ f45 1 27"/>
              <a:gd name="f60" fmla="*/ f46 1 29"/>
              <a:gd name="f61" fmla="*/ f47 1 27"/>
              <a:gd name="f62" fmla="*/ f48 1 29"/>
              <a:gd name="f63" fmla="*/ f49 1 27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6"/>
              <a:gd name="f76" fmla="*/ f59 1 f35"/>
              <a:gd name="f77" fmla="*/ f60 1 f36"/>
              <a:gd name="f78" fmla="*/ f61 1 f35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7 1"/>
              <a:gd name="f93" fmla="*/ f76 f26 1"/>
              <a:gd name="f94" fmla="*/ f77 f27 1"/>
              <a:gd name="f95" fmla="*/ f78 f26 1"/>
              <a:gd name="f96" fmla="*/ f79 f27 1"/>
              <a:gd name="f97" fmla="*/ f8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8"/>
              </a:cxn>
              <a:cxn ang="f50">
                <a:pos x="f89" y="f90"/>
              </a:cxn>
              <a:cxn ang="f50">
                <a:pos x="f91" y="f92"/>
              </a:cxn>
              <a:cxn ang="f50">
                <a:pos x="f93" y="f94"/>
              </a:cxn>
              <a:cxn ang="f50">
                <a:pos x="f95" y="f96"/>
              </a:cxn>
              <a:cxn ang="f50">
                <a:pos x="f97" y="f88"/>
              </a:cxn>
              <a:cxn ang="f50">
                <a:pos x="f85" y="f86"/>
              </a:cxn>
            </a:cxnLst>
            <a:rect l="f81" t="f84" r="f82" b="f83"/>
            <a:pathLst>
              <a:path w="27" h="29">
                <a:moveTo>
                  <a:pt x="f8" y="f5"/>
                </a:moveTo>
                <a:cubicBezTo>
                  <a:pt x="f9" y="f10"/>
                  <a:pt x="f11" y="f12"/>
                  <a:pt x="f13" y="f8"/>
                </a:cubicBezTo>
                <a:cubicBezTo>
                  <a:pt x="f14" y="f13"/>
                  <a:pt x="f15" y="f14"/>
                  <a:pt x="f16" y="f15"/>
                </a:cubicBezTo>
                <a:cubicBezTo>
                  <a:pt x="f6" y="f17"/>
                  <a:pt x="f6" y="f16"/>
                  <a:pt x="f6" y="f7"/>
                </a:cubicBezTo>
                <a:cubicBezTo>
                  <a:pt x="f18" y="f19"/>
                  <a:pt x="f15" y="f7"/>
                  <a:pt x="f20" y="f6"/>
                </a:cubicBezTo>
                <a:cubicBezTo>
                  <a:pt x="f21" y="f22"/>
                  <a:pt x="f11" y="f14"/>
                  <a:pt x="f10" y="f23"/>
                </a:cubicBezTo>
                <a:cubicBezTo>
                  <a:pt x="f24" y="f11"/>
                  <a:pt x="f5" y="f9"/>
                  <a:pt x="f5" y="f8"/>
                </a:cubicBezTo>
                <a:cubicBezTo>
                  <a:pt x="f5" y="f12"/>
                  <a:pt x="f10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67">
            <a:extLst>
              <a:ext uri="{FF2B5EF4-FFF2-40B4-BE49-F238E27FC236}">
                <a16:creationId xmlns:a16="http://schemas.microsoft.com/office/drawing/2014/main" id="{69A7BC0A-5A56-4A44-B360-A35983302692}"/>
              </a:ext>
            </a:extLst>
          </p:cNvPr>
          <p:cNvSpPr/>
          <p:nvPr/>
        </p:nvSpPr>
        <p:spPr>
          <a:xfrm>
            <a:off x="8210553" y="4195760"/>
            <a:ext cx="34920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32"/>
              <a:gd name="f8" fmla="val 1"/>
              <a:gd name="f9" fmla="val 15"/>
              <a:gd name="f10" fmla="val 11"/>
              <a:gd name="f11" fmla="val 7"/>
              <a:gd name="f12" fmla="val 3"/>
              <a:gd name="f13" fmla="val 2"/>
              <a:gd name="f14" fmla="val 4"/>
              <a:gd name="f15" fmla="val 5"/>
              <a:gd name="f16" fmla="val 9"/>
              <a:gd name="f17" fmla="val 19"/>
              <a:gd name="f18" fmla="val 27"/>
              <a:gd name="f19" fmla="val 29"/>
              <a:gd name="f20" fmla="val 31"/>
              <a:gd name="f21" fmla="val 23"/>
              <a:gd name="f22" fmla="+- 0 0 -90"/>
              <a:gd name="f23" fmla="*/ f3 1 10"/>
              <a:gd name="f24" fmla="*/ f4 1 3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0"/>
              <a:gd name="f33" fmla="*/ f29 1 32"/>
              <a:gd name="f34" fmla="*/ 1 f30 1"/>
              <a:gd name="f35" fmla="*/ 15 f29 1"/>
              <a:gd name="f36" fmla="*/ 3 f29 1"/>
              <a:gd name="f37" fmla="*/ 5 f30 1"/>
              <a:gd name="f38" fmla="*/ 0 f29 1"/>
              <a:gd name="f39" fmla="*/ 10 f30 1"/>
              <a:gd name="f40" fmla="*/ 4 f29 1"/>
              <a:gd name="f41" fmla="*/ 27 f29 1"/>
              <a:gd name="f42" fmla="*/ 31 f29 1"/>
              <a:gd name="f43" fmla="*/ 0 f30 1"/>
              <a:gd name="f44" fmla="+- f31 0 f1"/>
              <a:gd name="f45" fmla="*/ f34 1 10"/>
              <a:gd name="f46" fmla="*/ f35 1 32"/>
              <a:gd name="f47" fmla="*/ f36 1 32"/>
              <a:gd name="f48" fmla="*/ f37 1 10"/>
              <a:gd name="f49" fmla="*/ f38 1 32"/>
              <a:gd name="f50" fmla="*/ f39 1 10"/>
              <a:gd name="f51" fmla="*/ f40 1 32"/>
              <a:gd name="f52" fmla="*/ f41 1 32"/>
              <a:gd name="f53" fmla="*/ f42 1 32"/>
              <a:gd name="f54" fmla="*/ f43 1 10"/>
              <a:gd name="f55" fmla="*/ 0 1 f32"/>
              <a:gd name="f56" fmla="*/ f26 1 f32"/>
              <a:gd name="f57" fmla="*/ 0 1 f33"/>
              <a:gd name="f58" fmla="*/ f27 1 f33"/>
              <a:gd name="f59" fmla="*/ f45 1 f32"/>
              <a:gd name="f60" fmla="*/ f46 1 f33"/>
              <a:gd name="f61" fmla="*/ f47 1 f33"/>
              <a:gd name="f62" fmla="*/ f48 1 f32"/>
              <a:gd name="f63" fmla="*/ f49 1 f33"/>
              <a:gd name="f64" fmla="*/ f50 1 f32"/>
              <a:gd name="f65" fmla="*/ f51 1 f33"/>
              <a:gd name="f66" fmla="*/ f52 1 f33"/>
              <a:gd name="f67" fmla="*/ f53 1 f33"/>
              <a:gd name="f68" fmla="*/ f54 1 f32"/>
              <a:gd name="f69" fmla="*/ f55 f23 1"/>
              <a:gd name="f70" fmla="*/ f56 f23 1"/>
              <a:gd name="f71" fmla="*/ f58 f24 1"/>
              <a:gd name="f72" fmla="*/ f57 f24 1"/>
              <a:gd name="f73" fmla="*/ f59 f23 1"/>
              <a:gd name="f74" fmla="*/ f60 f24 1"/>
              <a:gd name="f75" fmla="*/ f61 f24 1"/>
              <a:gd name="f76" fmla="*/ f62 f23 1"/>
              <a:gd name="f77" fmla="*/ f63 f24 1"/>
              <a:gd name="f78" fmla="*/ f64 f23 1"/>
              <a:gd name="f79" fmla="*/ f65 f24 1"/>
              <a:gd name="f80" fmla="*/ f66 f24 1"/>
              <a:gd name="f81" fmla="*/ f67 f24 1"/>
              <a:gd name="f82" fmla="*/ f6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3" y="f74"/>
              </a:cxn>
              <a:cxn ang="f44">
                <a:pos x="f73" y="f75"/>
              </a:cxn>
              <a:cxn ang="f44">
                <a:pos x="f76" y="f77"/>
              </a:cxn>
              <a:cxn ang="f44">
                <a:pos x="f78" y="f79"/>
              </a:cxn>
              <a:cxn ang="f44">
                <a:pos x="f78" y="f80"/>
              </a:cxn>
              <a:cxn ang="f44">
                <a:pos x="f76" y="f81"/>
              </a:cxn>
              <a:cxn ang="f44">
                <a:pos x="f73" y="f80"/>
              </a:cxn>
              <a:cxn ang="f44">
                <a:pos x="f82" y="f74"/>
              </a:cxn>
              <a:cxn ang="f44">
                <a:pos x="f73" y="f74"/>
              </a:cxn>
            </a:cxnLst>
            <a:rect l="f69" t="f72" r="f70" b="f71"/>
            <a:pathLst>
              <a:path w="10" h="32">
                <a:moveTo>
                  <a:pt x="f8" y="f9"/>
                </a:moveTo>
                <a:cubicBezTo>
                  <a:pt x="f8" y="f10"/>
                  <a:pt x="f5" y="f11"/>
                  <a:pt x="f8" y="f12"/>
                </a:cubicBezTo>
                <a:cubicBezTo>
                  <a:pt x="f8" y="f13"/>
                  <a:pt x="f14" y="f5"/>
                  <a:pt x="f15" y="f5"/>
                </a:cubicBezTo>
                <a:cubicBezTo>
                  <a:pt x="f11" y="f5"/>
                  <a:pt x="f16" y="f13"/>
                  <a:pt x="f6" y="f14"/>
                </a:cubicBezTo>
                <a:cubicBezTo>
                  <a:pt x="f6" y="f10"/>
                  <a:pt x="f6" y="f17"/>
                  <a:pt x="f6" y="f18"/>
                </a:cubicBezTo>
                <a:cubicBezTo>
                  <a:pt x="f16" y="f19"/>
                  <a:pt x="f11" y="f20"/>
                  <a:pt x="f15" y="f20"/>
                </a:cubicBezTo>
                <a:cubicBezTo>
                  <a:pt x="f14" y="f7"/>
                  <a:pt x="f8" y="f19"/>
                  <a:pt x="f8" y="f18"/>
                </a:cubicBezTo>
                <a:cubicBezTo>
                  <a:pt x="f5" y="f21"/>
                  <a:pt x="f5" y="f17"/>
                  <a:pt x="f5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68">
            <a:extLst>
              <a:ext uri="{FF2B5EF4-FFF2-40B4-BE49-F238E27FC236}">
                <a16:creationId xmlns:a16="http://schemas.microsoft.com/office/drawing/2014/main" id="{88715118-B2FB-4577-BF86-BC1A893AD8D1}"/>
              </a:ext>
            </a:extLst>
          </p:cNvPr>
          <p:cNvSpPr/>
          <p:nvPr/>
        </p:nvSpPr>
        <p:spPr>
          <a:xfrm>
            <a:off x="7151686" y="3111502"/>
            <a:ext cx="114300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10"/>
              <a:gd name="f8" fmla="val 17"/>
              <a:gd name="f9" fmla="val 1"/>
              <a:gd name="f10" fmla="val 21"/>
              <a:gd name="f11" fmla="val 24"/>
              <a:gd name="f12" fmla="val 28"/>
              <a:gd name="f13" fmla="val 29"/>
              <a:gd name="f14" fmla="val 31"/>
              <a:gd name="f15" fmla="val 4"/>
              <a:gd name="f16" fmla="val 5"/>
              <a:gd name="f17" fmla="val 7"/>
              <a:gd name="f18" fmla="val 20"/>
              <a:gd name="f19" fmla="val 12"/>
              <a:gd name="f20" fmla="val 3"/>
              <a:gd name="f21" fmla="val 6"/>
              <a:gd name="f22" fmla="val 9"/>
              <a:gd name="f23" fmla="val 13"/>
              <a:gd name="f24" fmla="+- 0 0 -90"/>
              <a:gd name="f25" fmla="*/ f3 1 33"/>
              <a:gd name="f26" fmla="*/ f4 1 10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1 1 10"/>
              <a:gd name="f35" fmla="*/ f32 1 33"/>
              <a:gd name="f36" fmla="*/ 17 f32 1"/>
              <a:gd name="f37" fmla="*/ 1 f31 1"/>
              <a:gd name="f38" fmla="*/ 28 f32 1"/>
              <a:gd name="f39" fmla="*/ 33 f32 1"/>
              <a:gd name="f40" fmla="*/ 5 f31 1"/>
              <a:gd name="f41" fmla="*/ 10 f31 1"/>
              <a:gd name="f42" fmla="*/ 5 f32 1"/>
              <a:gd name="f43" fmla="*/ 0 f32 1"/>
              <a:gd name="f44" fmla="*/ 6 f31 1"/>
              <a:gd name="f45" fmla="*/ 4 f32 1"/>
              <a:gd name="f46" fmla="+- f33 0 f1"/>
              <a:gd name="f47" fmla="*/ f36 1 33"/>
              <a:gd name="f48" fmla="*/ f37 1 10"/>
              <a:gd name="f49" fmla="*/ f38 1 33"/>
              <a:gd name="f50" fmla="*/ f39 1 33"/>
              <a:gd name="f51" fmla="*/ f40 1 10"/>
              <a:gd name="f52" fmla="*/ f41 1 10"/>
              <a:gd name="f53" fmla="*/ f42 1 33"/>
              <a:gd name="f54" fmla="*/ f43 1 33"/>
              <a:gd name="f55" fmla="*/ f44 1 10"/>
              <a:gd name="f56" fmla="*/ f45 1 33"/>
              <a:gd name="f57" fmla="*/ 0 1 f35"/>
              <a:gd name="f58" fmla="*/ f28 1 f35"/>
              <a:gd name="f59" fmla="*/ 0 1 f34"/>
              <a:gd name="f60" fmla="*/ f29 1 f34"/>
              <a:gd name="f61" fmla="*/ f47 1 f35"/>
              <a:gd name="f62" fmla="*/ f48 1 f34"/>
              <a:gd name="f63" fmla="*/ f49 1 f35"/>
              <a:gd name="f64" fmla="*/ f50 1 f35"/>
              <a:gd name="f65" fmla="*/ f51 1 f34"/>
              <a:gd name="f66" fmla="*/ f52 1 f34"/>
              <a:gd name="f67" fmla="*/ f53 1 f35"/>
              <a:gd name="f68" fmla="*/ f54 1 f35"/>
              <a:gd name="f69" fmla="*/ f55 1 f34"/>
              <a:gd name="f70" fmla="*/ f56 1 f35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5 1"/>
              <a:gd name="f79" fmla="*/ f65 f26 1"/>
              <a:gd name="f80" fmla="*/ f66 f26 1"/>
              <a:gd name="f81" fmla="*/ f67 f25 1"/>
              <a:gd name="f82" fmla="*/ f68 f25 1"/>
              <a:gd name="f83" fmla="*/ f69 f26 1"/>
              <a:gd name="f84" fmla="*/ f7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6"/>
              </a:cxn>
              <a:cxn ang="f46">
                <a:pos x="f78" y="f79"/>
              </a:cxn>
              <a:cxn ang="f46">
                <a:pos x="f77" y="f80"/>
              </a:cxn>
              <a:cxn ang="f46">
                <a:pos x="f81" y="f80"/>
              </a:cxn>
              <a:cxn ang="f46">
                <a:pos x="f82" y="f83"/>
              </a:cxn>
              <a:cxn ang="f46">
                <a:pos x="f84" y="f76"/>
              </a:cxn>
              <a:cxn ang="f46">
                <a:pos x="f75" y="f76"/>
              </a:cxn>
              <a:cxn ang="f46">
                <a:pos x="f75" y="f76"/>
              </a:cxn>
            </a:cxnLst>
            <a:rect l="f71" t="f74" r="f72" b="f73"/>
            <a:pathLst>
              <a:path w="33" h="10">
                <a:moveTo>
                  <a:pt x="f8" y="f9"/>
                </a:moveTo>
                <a:cubicBezTo>
                  <a:pt x="f10" y="f9"/>
                  <a:pt x="f11" y="f5"/>
                  <a:pt x="f12" y="f9"/>
                </a:cubicBezTo>
                <a:cubicBezTo>
                  <a:pt x="f13" y="f9"/>
                  <a:pt x="f14" y="f15"/>
                  <a:pt x="f6" y="f16"/>
                </a:cubicBezTo>
                <a:cubicBezTo>
                  <a:pt x="f14" y="f17"/>
                  <a:pt x="f13" y="f7"/>
                  <a:pt x="f12" y="f7"/>
                </a:cubicBezTo>
                <a:cubicBezTo>
                  <a:pt x="f18" y="f7"/>
                  <a:pt x="f19" y="f7"/>
                  <a:pt x="f16" y="f7"/>
                </a:cubicBezTo>
                <a:cubicBezTo>
                  <a:pt x="f20" y="f7"/>
                  <a:pt x="f5" y="f17"/>
                  <a:pt x="f5" y="f21"/>
                </a:cubicBezTo>
                <a:cubicBezTo>
                  <a:pt x="f9" y="f15"/>
                  <a:pt x="f20" y="f9"/>
                  <a:pt x="f15" y="f9"/>
                </a:cubicBezTo>
                <a:cubicBezTo>
                  <a:pt x="f22" y="f5"/>
                  <a:pt x="f23" y="f9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69">
            <a:extLst>
              <a:ext uri="{FF2B5EF4-FFF2-40B4-BE49-F238E27FC236}">
                <a16:creationId xmlns:a16="http://schemas.microsoft.com/office/drawing/2014/main" id="{52F157C7-6B33-428E-B02C-715496F6C946}"/>
              </a:ext>
            </a:extLst>
          </p:cNvPr>
          <p:cNvSpPr/>
          <p:nvPr/>
        </p:nvSpPr>
        <p:spPr>
          <a:xfrm>
            <a:off x="8523286" y="3638553"/>
            <a:ext cx="98426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3"/>
              <a:gd name="f8" fmla="val 4"/>
              <a:gd name="f9" fmla="val 27"/>
              <a:gd name="f10" fmla="val 7"/>
              <a:gd name="f11" fmla="val 26"/>
              <a:gd name="f12" fmla="val 10"/>
              <a:gd name="f13" fmla="val 24"/>
              <a:gd name="f14" fmla="val 11"/>
              <a:gd name="f15" fmla="val 19"/>
              <a:gd name="f16" fmla="val 15"/>
              <a:gd name="f17" fmla="val 13"/>
              <a:gd name="f18" fmla="val 22"/>
              <a:gd name="f19" fmla="val 5"/>
              <a:gd name="f20" fmla="val 3"/>
              <a:gd name="f21" fmla="val 21"/>
              <a:gd name="f22" fmla="val 1"/>
              <a:gd name="f23" fmla="val 16"/>
              <a:gd name="f24" fmla="val 14"/>
              <a:gd name="f25" fmla="val 8"/>
              <a:gd name="f26" fmla="val 6"/>
              <a:gd name="f27" fmla="val 20"/>
              <a:gd name="f28" fmla="val 2"/>
              <a:gd name="f29" fmla="val 25"/>
              <a:gd name="f30" fmla="+- 0 0 -90"/>
              <a:gd name="f31" fmla="*/ f3 1 28"/>
              <a:gd name="f32" fmla="*/ f4 1 23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8"/>
              <a:gd name="f41" fmla="*/ f37 1 23"/>
              <a:gd name="f42" fmla="*/ 28 f38 1"/>
              <a:gd name="f43" fmla="*/ 4 f37 1"/>
              <a:gd name="f44" fmla="*/ 24 f38 1"/>
              <a:gd name="f45" fmla="*/ 11 f37 1"/>
              <a:gd name="f46" fmla="*/ 7 f38 1"/>
              <a:gd name="f47" fmla="*/ 22 f37 1"/>
              <a:gd name="f48" fmla="*/ 0 f38 1"/>
              <a:gd name="f49" fmla="*/ 21 f37 1"/>
              <a:gd name="f50" fmla="*/ 3 f38 1"/>
              <a:gd name="f51" fmla="*/ 14 f37 1"/>
              <a:gd name="f52" fmla="*/ 20 f38 1"/>
              <a:gd name="f53" fmla="*/ 2 f37 1"/>
              <a:gd name="f54" fmla="*/ 25 f38 1"/>
              <a:gd name="f55" fmla="*/ 1 f37 1"/>
              <a:gd name="f56" fmla="+- f39 0 f1"/>
              <a:gd name="f57" fmla="*/ f42 1 28"/>
              <a:gd name="f58" fmla="*/ f43 1 23"/>
              <a:gd name="f59" fmla="*/ f44 1 28"/>
              <a:gd name="f60" fmla="*/ f45 1 23"/>
              <a:gd name="f61" fmla="*/ f46 1 28"/>
              <a:gd name="f62" fmla="*/ f47 1 23"/>
              <a:gd name="f63" fmla="*/ f48 1 28"/>
              <a:gd name="f64" fmla="*/ f49 1 23"/>
              <a:gd name="f65" fmla="*/ f50 1 28"/>
              <a:gd name="f66" fmla="*/ f51 1 23"/>
              <a:gd name="f67" fmla="*/ f52 1 28"/>
              <a:gd name="f68" fmla="*/ f53 1 23"/>
              <a:gd name="f69" fmla="*/ f54 1 28"/>
              <a:gd name="f70" fmla="*/ f55 1 23"/>
              <a:gd name="f71" fmla="*/ 0 1 f40"/>
              <a:gd name="f72" fmla="*/ f34 1 f40"/>
              <a:gd name="f73" fmla="*/ 0 1 f41"/>
              <a:gd name="f74" fmla="*/ f35 1 f41"/>
              <a:gd name="f75" fmla="*/ f57 1 f40"/>
              <a:gd name="f76" fmla="*/ f58 1 f41"/>
              <a:gd name="f77" fmla="*/ f59 1 f40"/>
              <a:gd name="f78" fmla="*/ f60 1 f41"/>
              <a:gd name="f79" fmla="*/ f61 1 f40"/>
              <a:gd name="f80" fmla="*/ f62 1 f41"/>
              <a:gd name="f81" fmla="*/ f63 1 f40"/>
              <a:gd name="f82" fmla="*/ f64 1 f41"/>
              <a:gd name="f83" fmla="*/ f65 1 f40"/>
              <a:gd name="f84" fmla="*/ f66 1 f41"/>
              <a:gd name="f85" fmla="*/ f67 1 f40"/>
              <a:gd name="f86" fmla="*/ f68 1 f41"/>
              <a:gd name="f87" fmla="*/ f69 1 f40"/>
              <a:gd name="f88" fmla="*/ f70 1 f41"/>
              <a:gd name="f89" fmla="*/ f71 f31 1"/>
              <a:gd name="f90" fmla="*/ f72 f31 1"/>
              <a:gd name="f91" fmla="*/ f74 f32 1"/>
              <a:gd name="f92" fmla="*/ f73 f32 1"/>
              <a:gd name="f93" fmla="*/ f75 f31 1"/>
              <a:gd name="f94" fmla="*/ f76 f32 1"/>
              <a:gd name="f95" fmla="*/ f77 f31 1"/>
              <a:gd name="f96" fmla="*/ f78 f32 1"/>
              <a:gd name="f97" fmla="*/ f79 f31 1"/>
              <a:gd name="f98" fmla="*/ f80 f32 1"/>
              <a:gd name="f99" fmla="*/ f81 f31 1"/>
              <a:gd name="f100" fmla="*/ f82 f32 1"/>
              <a:gd name="f101" fmla="*/ f83 f31 1"/>
              <a:gd name="f102" fmla="*/ f84 f32 1"/>
              <a:gd name="f103" fmla="*/ f85 f31 1"/>
              <a:gd name="f104" fmla="*/ f86 f32 1"/>
              <a:gd name="f105" fmla="*/ f87 f31 1"/>
              <a:gd name="f106" fmla="*/ f88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101" y="f102"/>
              </a:cxn>
              <a:cxn ang="f56">
                <a:pos x="f103" y="f104"/>
              </a:cxn>
              <a:cxn ang="f56">
                <a:pos x="f105" y="f106"/>
              </a:cxn>
              <a:cxn ang="f56">
                <a:pos x="f93" y="f94"/>
              </a:cxn>
            </a:cxnLst>
            <a:rect l="f89" t="f92" r="f90" b="f91"/>
            <a:pathLst>
              <a:path w="28" h="2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5"/>
                  <a:pt x="f10" y="f18"/>
                </a:cubicBezTo>
                <a:cubicBezTo>
                  <a:pt x="f19" y="f7"/>
                  <a:pt x="f20" y="f21"/>
                  <a:pt x="f5" y="f21"/>
                </a:cubicBezTo>
                <a:cubicBezTo>
                  <a:pt x="f22" y="f15"/>
                  <a:pt x="f22" y="f23"/>
                  <a:pt x="f20" y="f24"/>
                </a:cubicBezTo>
                <a:cubicBezTo>
                  <a:pt x="f25" y="f12"/>
                  <a:pt x="f24" y="f26"/>
                  <a:pt x="f27" y="f28"/>
                </a:cubicBezTo>
                <a:cubicBezTo>
                  <a:pt x="f21" y="f22"/>
                  <a:pt x="f7" y="f5"/>
                  <a:pt x="f29" y="f22"/>
                </a:cubicBezTo>
                <a:cubicBezTo>
                  <a:pt x="f11" y="f22"/>
                  <a:pt x="f9" y="f20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70">
            <a:extLst>
              <a:ext uri="{FF2B5EF4-FFF2-40B4-BE49-F238E27FC236}">
                <a16:creationId xmlns:a16="http://schemas.microsoft.com/office/drawing/2014/main" id="{1A1B3CFE-3D6A-463D-BE34-31243FF99D7F}"/>
              </a:ext>
            </a:extLst>
          </p:cNvPr>
          <p:cNvSpPr/>
          <p:nvPr/>
        </p:nvSpPr>
        <p:spPr>
          <a:xfrm>
            <a:off x="5518147" y="2312983"/>
            <a:ext cx="114300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10"/>
              <a:gd name="f8" fmla="val 17"/>
              <a:gd name="f9" fmla="val 20"/>
              <a:gd name="f10" fmla="val 24"/>
              <a:gd name="f11" fmla="val 27"/>
              <a:gd name="f12" fmla="val 29"/>
              <a:gd name="f13" fmla="val 1"/>
              <a:gd name="f14" fmla="val 31"/>
              <a:gd name="f15" fmla="val 3"/>
              <a:gd name="f16" fmla="val 5"/>
              <a:gd name="f17" fmla="val 6"/>
              <a:gd name="f18" fmla="val 30"/>
              <a:gd name="f19" fmla="val 9"/>
              <a:gd name="f20" fmla="val 28"/>
              <a:gd name="f21" fmla="val 13"/>
              <a:gd name="f22" fmla="val 4"/>
              <a:gd name="f23" fmla="val 2"/>
              <a:gd name="f24" fmla="val 7"/>
              <a:gd name="f25" fmla="+- 0 0 -90"/>
              <a:gd name="f26" fmla="*/ f3 1 33"/>
              <a:gd name="f27" fmla="*/ f4 1 10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2 1 10"/>
              <a:gd name="f36" fmla="*/ f33 1 33"/>
              <a:gd name="f37" fmla="*/ 17 f33 1"/>
              <a:gd name="f38" fmla="*/ 0 f32 1"/>
              <a:gd name="f39" fmla="*/ 27 f33 1"/>
              <a:gd name="f40" fmla="*/ 33 f33 1"/>
              <a:gd name="f41" fmla="*/ 5 f32 1"/>
              <a:gd name="f42" fmla="*/ 28 f33 1"/>
              <a:gd name="f43" fmla="*/ 9 f32 1"/>
              <a:gd name="f44" fmla="*/ 5 f33 1"/>
              <a:gd name="f45" fmla="*/ 0 f33 1"/>
              <a:gd name="f46" fmla="*/ 6 f33 1"/>
              <a:gd name="f47" fmla="+- f34 0 f1"/>
              <a:gd name="f48" fmla="*/ f37 1 33"/>
              <a:gd name="f49" fmla="*/ f38 1 10"/>
              <a:gd name="f50" fmla="*/ f39 1 33"/>
              <a:gd name="f51" fmla="*/ f40 1 33"/>
              <a:gd name="f52" fmla="*/ f41 1 10"/>
              <a:gd name="f53" fmla="*/ f42 1 33"/>
              <a:gd name="f54" fmla="*/ f43 1 10"/>
              <a:gd name="f55" fmla="*/ f44 1 33"/>
              <a:gd name="f56" fmla="*/ f45 1 33"/>
              <a:gd name="f57" fmla="*/ f46 1 33"/>
              <a:gd name="f58" fmla="*/ 0 1 f36"/>
              <a:gd name="f59" fmla="*/ f29 1 f36"/>
              <a:gd name="f60" fmla="*/ 0 1 f35"/>
              <a:gd name="f61" fmla="*/ f30 1 f35"/>
              <a:gd name="f62" fmla="*/ f48 1 f36"/>
              <a:gd name="f63" fmla="*/ f49 1 f35"/>
              <a:gd name="f64" fmla="*/ f50 1 f36"/>
              <a:gd name="f65" fmla="*/ f51 1 f36"/>
              <a:gd name="f66" fmla="*/ f52 1 f35"/>
              <a:gd name="f67" fmla="*/ f53 1 f36"/>
              <a:gd name="f68" fmla="*/ f54 1 f35"/>
              <a:gd name="f69" fmla="*/ f55 1 f36"/>
              <a:gd name="f70" fmla="*/ f56 1 f36"/>
              <a:gd name="f71" fmla="*/ f57 1 f36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6 1"/>
              <a:gd name="f79" fmla="*/ f65 f26 1"/>
              <a:gd name="f80" fmla="*/ f66 f27 1"/>
              <a:gd name="f81" fmla="*/ f67 f26 1"/>
              <a:gd name="f82" fmla="*/ f68 f27 1"/>
              <a:gd name="f83" fmla="*/ f69 f26 1"/>
              <a:gd name="f84" fmla="*/ f70 f26 1"/>
              <a:gd name="f85" fmla="*/ f7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8" y="f77"/>
              </a:cxn>
              <a:cxn ang="f47">
                <a:pos x="f79" y="f80"/>
              </a:cxn>
              <a:cxn ang="f47">
                <a:pos x="f81" y="f82"/>
              </a:cxn>
              <a:cxn ang="f47">
                <a:pos x="f83" y="f82"/>
              </a:cxn>
              <a:cxn ang="f47">
                <a:pos x="f84" y="f80"/>
              </a:cxn>
              <a:cxn ang="f47">
                <a:pos x="f85" y="f77"/>
              </a:cxn>
              <a:cxn ang="f47">
                <a:pos x="f76" y="f77"/>
              </a:cxn>
            </a:cxnLst>
            <a:rect l="f72" t="f75" r="f73" b="f74"/>
            <a:pathLst>
              <a:path w="33" h="10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13"/>
                  <a:pt x="f14" y="f15"/>
                  <a:pt x="f6" y="f16"/>
                </a:cubicBezTo>
                <a:cubicBezTo>
                  <a:pt x="f14" y="f17"/>
                  <a:pt x="f18" y="f19"/>
                  <a:pt x="f20" y="f19"/>
                </a:cubicBezTo>
                <a:cubicBezTo>
                  <a:pt x="f9" y="f7"/>
                  <a:pt x="f21" y="f7"/>
                  <a:pt x="f16" y="f19"/>
                </a:cubicBezTo>
                <a:cubicBezTo>
                  <a:pt x="f22" y="f19"/>
                  <a:pt x="f23" y="f24"/>
                  <a:pt x="f5" y="f16"/>
                </a:cubicBezTo>
                <a:cubicBezTo>
                  <a:pt x="f23" y="f15"/>
                  <a:pt x="f22" y="f13"/>
                  <a:pt x="f17" y="f5"/>
                </a:cubicBezTo>
                <a:cubicBezTo>
                  <a:pt x="f19" y="f5"/>
                  <a:pt x="f21" y="f5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71">
            <a:extLst>
              <a:ext uri="{FF2B5EF4-FFF2-40B4-BE49-F238E27FC236}">
                <a16:creationId xmlns:a16="http://schemas.microsoft.com/office/drawing/2014/main" id="{9228E4C5-0710-4FEF-91F6-0EC79B04AC72}"/>
              </a:ext>
            </a:extLst>
          </p:cNvPr>
          <p:cNvSpPr/>
          <p:nvPr/>
        </p:nvSpPr>
        <p:spPr>
          <a:xfrm>
            <a:off x="4803772" y="3376614"/>
            <a:ext cx="101598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1"/>
              <a:gd name="f8" fmla="val 18"/>
              <a:gd name="f9" fmla="val 26"/>
              <a:gd name="f10" fmla="val 19"/>
              <a:gd name="f11" fmla="val 22"/>
              <a:gd name="f12" fmla="val 20"/>
              <a:gd name="f13" fmla="val 14"/>
              <a:gd name="f14" fmla="val 17"/>
              <a:gd name="f15" fmla="val 8"/>
              <a:gd name="f16" fmla="val 13"/>
              <a:gd name="f17" fmla="val 2"/>
              <a:gd name="f18" fmla="val 9"/>
              <a:gd name="f19" fmla="val 4"/>
              <a:gd name="f20" fmla="val 1"/>
              <a:gd name="f21" fmla="val 5"/>
              <a:gd name="f22" fmla="val 12"/>
              <a:gd name="f23" fmla="val 27"/>
              <a:gd name="f24" fmla="val 16"/>
              <a:gd name="f25" fmla="+- 0 0 -90"/>
              <a:gd name="f26" fmla="*/ f3 1 29"/>
              <a:gd name="f27" fmla="*/ f4 1 2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1"/>
              <a:gd name="f37" fmla="*/ 29 f33 1"/>
              <a:gd name="f38" fmla="*/ 18 f32 1"/>
              <a:gd name="f39" fmla="*/ 21 f33 1"/>
              <a:gd name="f40" fmla="*/ 20 f32 1"/>
              <a:gd name="f41" fmla="*/ 2 f33 1"/>
              <a:gd name="f42" fmla="*/ 9 f32 1"/>
              <a:gd name="f43" fmla="*/ 0 f33 1"/>
              <a:gd name="f44" fmla="*/ 2 f32 1"/>
              <a:gd name="f45" fmla="*/ 5 f33 1"/>
              <a:gd name="f46" fmla="*/ 0 f32 1"/>
              <a:gd name="f47" fmla="*/ 26 f33 1"/>
              <a:gd name="f48" fmla="*/ 14 f32 1"/>
              <a:gd name="f49" fmla="+- f34 0 f1"/>
              <a:gd name="f50" fmla="*/ f37 1 29"/>
              <a:gd name="f51" fmla="*/ f38 1 21"/>
              <a:gd name="f52" fmla="*/ f39 1 29"/>
              <a:gd name="f53" fmla="*/ f40 1 21"/>
              <a:gd name="f54" fmla="*/ f41 1 29"/>
              <a:gd name="f55" fmla="*/ f42 1 21"/>
              <a:gd name="f56" fmla="*/ f43 1 29"/>
              <a:gd name="f57" fmla="*/ f44 1 21"/>
              <a:gd name="f58" fmla="*/ f45 1 29"/>
              <a:gd name="f59" fmla="*/ f46 1 21"/>
              <a:gd name="f60" fmla="*/ f47 1 29"/>
              <a:gd name="f61" fmla="*/ f48 1 21"/>
              <a:gd name="f62" fmla="*/ 0 1 f35"/>
              <a:gd name="f63" fmla="*/ f29 1 f35"/>
              <a:gd name="f64" fmla="*/ 0 1 f36"/>
              <a:gd name="f65" fmla="*/ f30 1 f36"/>
              <a:gd name="f66" fmla="*/ f50 1 f35"/>
              <a:gd name="f67" fmla="*/ f51 1 f36"/>
              <a:gd name="f68" fmla="*/ f52 1 f35"/>
              <a:gd name="f69" fmla="*/ f53 1 f36"/>
              <a:gd name="f70" fmla="*/ f54 1 f35"/>
              <a:gd name="f71" fmla="*/ f55 1 f36"/>
              <a:gd name="f72" fmla="*/ f56 1 f35"/>
              <a:gd name="f73" fmla="*/ f57 1 f36"/>
              <a:gd name="f74" fmla="*/ f58 1 f35"/>
              <a:gd name="f75" fmla="*/ f59 1 f36"/>
              <a:gd name="f76" fmla="*/ f60 1 f35"/>
              <a:gd name="f77" fmla="*/ f61 1 f36"/>
              <a:gd name="f78" fmla="*/ f62 f26 1"/>
              <a:gd name="f79" fmla="*/ f63 f26 1"/>
              <a:gd name="f80" fmla="*/ f65 f27 1"/>
              <a:gd name="f81" fmla="*/ f64 f27 1"/>
              <a:gd name="f82" fmla="*/ f66 f26 1"/>
              <a:gd name="f83" fmla="*/ f67 f27 1"/>
              <a:gd name="f84" fmla="*/ f68 f26 1"/>
              <a:gd name="f85" fmla="*/ f69 f27 1"/>
              <a:gd name="f86" fmla="*/ f70 f26 1"/>
              <a:gd name="f87" fmla="*/ f71 f27 1"/>
              <a:gd name="f88" fmla="*/ f72 f26 1"/>
              <a:gd name="f89" fmla="*/ f73 f27 1"/>
              <a:gd name="f90" fmla="*/ f74 f26 1"/>
              <a:gd name="f91" fmla="*/ f75 f27 1"/>
              <a:gd name="f92" fmla="*/ f76 f26 1"/>
              <a:gd name="f93" fmla="*/ f7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7"/>
              </a:cxn>
              <a:cxn ang="f49">
                <a:pos x="f88" y="f89"/>
              </a:cxn>
              <a:cxn ang="f49">
                <a:pos x="f90" y="f91"/>
              </a:cxn>
              <a:cxn ang="f49">
                <a:pos x="f92" y="f93"/>
              </a:cxn>
              <a:cxn ang="f49">
                <a:pos x="f82" y="f83"/>
              </a:cxn>
            </a:cxnLst>
            <a:rect l="f78" t="f81" r="f79" b="f80"/>
            <a:pathLst>
              <a:path w="29" h="21">
                <a:moveTo>
                  <a:pt x="f6" y="f8"/>
                </a:moveTo>
                <a:cubicBezTo>
                  <a:pt x="f9" y="f10"/>
                  <a:pt x="f11" y="f7"/>
                  <a:pt x="f7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5"/>
                  <a:pt x="f5" y="f19"/>
                  <a:pt x="f5" y="f17"/>
                </a:cubicBezTo>
                <a:cubicBezTo>
                  <a:pt x="f5" y="f20"/>
                  <a:pt x="f19" y="f5"/>
                  <a:pt x="f21" y="f5"/>
                </a:cubicBezTo>
                <a:cubicBezTo>
                  <a:pt x="f22" y="f19"/>
                  <a:pt x="f10" y="f18"/>
                  <a:pt x="f9" y="f13"/>
                </a:cubicBezTo>
                <a:cubicBezTo>
                  <a:pt x="f23" y="f13"/>
                  <a:pt x="f23" y="f24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72">
            <a:extLst>
              <a:ext uri="{FF2B5EF4-FFF2-40B4-BE49-F238E27FC236}">
                <a16:creationId xmlns:a16="http://schemas.microsoft.com/office/drawing/2014/main" id="{2230CC51-F3E2-4190-91A0-D7D331896975}"/>
              </a:ext>
            </a:extLst>
          </p:cNvPr>
          <p:cNvSpPr/>
          <p:nvPr/>
        </p:nvSpPr>
        <p:spPr>
          <a:xfrm>
            <a:off x="5503865" y="2184401"/>
            <a:ext cx="111127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9"/>
              <a:gd name="f8" fmla="val 15"/>
              <a:gd name="f9" fmla="val 12"/>
              <a:gd name="f10" fmla="val 8"/>
              <a:gd name="f11" fmla="val 4"/>
              <a:gd name="f12" fmla="val 3"/>
              <a:gd name="f13" fmla="val 6"/>
              <a:gd name="f14" fmla="val 5"/>
              <a:gd name="f15" fmla="val 2"/>
              <a:gd name="f16" fmla="val 20"/>
              <a:gd name="f17" fmla="val 28"/>
              <a:gd name="f18" fmla="val 29"/>
              <a:gd name="f19" fmla="val 31"/>
              <a:gd name="f20" fmla="val 27"/>
              <a:gd name="f21" fmla="val 23"/>
              <a:gd name="f22" fmla="val 19"/>
              <a:gd name="f23" fmla="+- 0 0 -90"/>
              <a:gd name="f24" fmla="*/ f3 1 32"/>
              <a:gd name="f25" fmla="*/ f4 1 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32"/>
              <a:gd name="f34" fmla="*/ f30 1 9"/>
              <a:gd name="f35" fmla="*/ 15 f31 1"/>
              <a:gd name="f36" fmla="*/ 9 f30 1"/>
              <a:gd name="f37" fmla="*/ 4 f31 1"/>
              <a:gd name="f38" fmla="*/ 0 f31 1"/>
              <a:gd name="f39" fmla="*/ 5 f30 1"/>
              <a:gd name="f40" fmla="*/ 0 f30 1"/>
              <a:gd name="f41" fmla="*/ 28 f31 1"/>
              <a:gd name="f42" fmla="*/ 32 f31 1"/>
              <a:gd name="f43" fmla="*/ 4 f30 1"/>
              <a:gd name="f44" fmla="*/ 27 f31 1"/>
              <a:gd name="f45" fmla="+- f32 0 f1"/>
              <a:gd name="f46" fmla="*/ f35 1 32"/>
              <a:gd name="f47" fmla="*/ f36 1 9"/>
              <a:gd name="f48" fmla="*/ f37 1 32"/>
              <a:gd name="f49" fmla="*/ f38 1 32"/>
              <a:gd name="f50" fmla="*/ f39 1 9"/>
              <a:gd name="f51" fmla="*/ f40 1 9"/>
              <a:gd name="f52" fmla="*/ f41 1 32"/>
              <a:gd name="f53" fmla="*/ f42 1 32"/>
              <a:gd name="f54" fmla="*/ f43 1 9"/>
              <a:gd name="f55" fmla="*/ f44 1 32"/>
              <a:gd name="f56" fmla="*/ 0 1 f33"/>
              <a:gd name="f57" fmla="*/ f27 1 f33"/>
              <a:gd name="f58" fmla="*/ 0 1 f34"/>
              <a:gd name="f59" fmla="*/ f28 1 f34"/>
              <a:gd name="f60" fmla="*/ f46 1 f33"/>
              <a:gd name="f61" fmla="*/ f47 1 f34"/>
              <a:gd name="f62" fmla="*/ f48 1 f33"/>
              <a:gd name="f63" fmla="*/ f49 1 f33"/>
              <a:gd name="f64" fmla="*/ f50 1 f34"/>
              <a:gd name="f65" fmla="*/ f51 1 f34"/>
              <a:gd name="f66" fmla="*/ f52 1 f33"/>
              <a:gd name="f67" fmla="*/ f53 1 f33"/>
              <a:gd name="f68" fmla="*/ f54 1 f34"/>
              <a:gd name="f69" fmla="*/ f55 1 f33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4 1"/>
              <a:gd name="f78" fmla="*/ f64 f25 1"/>
              <a:gd name="f79" fmla="*/ f65 f25 1"/>
              <a:gd name="f80" fmla="*/ f66 f24 1"/>
              <a:gd name="f81" fmla="*/ f67 f24 1"/>
              <a:gd name="f82" fmla="*/ f68 f25 1"/>
              <a:gd name="f83" fmla="*/ f6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5"/>
              </a:cxn>
              <a:cxn ang="f45">
                <a:pos x="f77" y="f78"/>
              </a:cxn>
              <a:cxn ang="f45">
                <a:pos x="f76" y="f79"/>
              </a:cxn>
              <a:cxn ang="f45">
                <a:pos x="f80" y="f79"/>
              </a:cxn>
              <a:cxn ang="f45">
                <a:pos x="f81" y="f82"/>
              </a:cxn>
              <a:cxn ang="f45">
                <a:pos x="f83" y="f75"/>
              </a:cxn>
              <a:cxn ang="f45">
                <a:pos x="f74" y="f75"/>
              </a:cxn>
              <a:cxn ang="f45">
                <a:pos x="f74" y="f75"/>
              </a:cxn>
            </a:cxnLst>
            <a:rect l="f70" t="f73" r="f71" b="f72"/>
            <a:pathLst>
              <a:path w="32" h="9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10"/>
                  <a:pt x="f5" y="f13"/>
                  <a:pt x="f5" y="f14"/>
                </a:cubicBezTo>
                <a:cubicBezTo>
                  <a:pt x="f5" y="f12"/>
                  <a:pt x="f15" y="f5"/>
                  <a:pt x="f11" y="f5"/>
                </a:cubicBezTo>
                <a:cubicBezTo>
                  <a:pt x="f9" y="f5"/>
                  <a:pt x="f16" y="f5"/>
                  <a:pt x="f17" y="f5"/>
                </a:cubicBezTo>
                <a:cubicBezTo>
                  <a:pt x="f18" y="f5"/>
                  <a:pt x="f6" y="f12"/>
                  <a:pt x="f6" y="f11"/>
                </a:cubicBezTo>
                <a:cubicBezTo>
                  <a:pt x="f19" y="f13"/>
                  <a:pt x="f18" y="f10"/>
                  <a:pt x="f20" y="f7"/>
                </a:cubicBezTo>
                <a:cubicBezTo>
                  <a:pt x="f21" y="f7"/>
                  <a:pt x="f22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73">
            <a:extLst>
              <a:ext uri="{FF2B5EF4-FFF2-40B4-BE49-F238E27FC236}">
                <a16:creationId xmlns:a16="http://schemas.microsoft.com/office/drawing/2014/main" id="{4DF59106-6E85-4B96-916E-C6E36DFFDE83}"/>
              </a:ext>
            </a:extLst>
          </p:cNvPr>
          <p:cNvSpPr/>
          <p:nvPr/>
        </p:nvSpPr>
        <p:spPr>
          <a:xfrm>
            <a:off x="4622804" y="3557592"/>
            <a:ext cx="76196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28"/>
              <a:gd name="f8" fmla="val 15"/>
              <a:gd name="f9" fmla="val 13"/>
              <a:gd name="f10" fmla="val 27"/>
              <a:gd name="f11" fmla="val 12"/>
              <a:gd name="f12" fmla="val 26"/>
              <a:gd name="f13" fmla="val 9"/>
              <a:gd name="f14" fmla="val 20"/>
              <a:gd name="f15" fmla="val 5"/>
              <a:gd name="f16" fmla="val 1"/>
              <a:gd name="f17" fmla="val 7"/>
              <a:gd name="f18" fmla="val 2"/>
              <a:gd name="f19" fmla="val 3"/>
              <a:gd name="f20" fmla="val 4"/>
              <a:gd name="f21" fmla="val 8"/>
              <a:gd name="f22" fmla="val 16"/>
              <a:gd name="f23" fmla="val 21"/>
              <a:gd name="f24" fmla="val 25"/>
              <a:gd name="f25" fmla="+- 0 0 -90"/>
              <a:gd name="f26" fmla="*/ f3 1 22"/>
              <a:gd name="f27" fmla="*/ f4 1 28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2"/>
              <a:gd name="f36" fmla="*/ f32 1 28"/>
              <a:gd name="f37" fmla="*/ 15 f33 1"/>
              <a:gd name="f38" fmla="*/ 28 f32 1"/>
              <a:gd name="f39" fmla="*/ 12 f33 1"/>
              <a:gd name="f40" fmla="*/ 26 f32 1"/>
              <a:gd name="f41" fmla="*/ 1 f33 1"/>
              <a:gd name="f42" fmla="*/ 7 f32 1"/>
              <a:gd name="f43" fmla="*/ 2 f33 1"/>
              <a:gd name="f44" fmla="*/ 0 f32 1"/>
              <a:gd name="f45" fmla="*/ 8 f33 1"/>
              <a:gd name="f46" fmla="*/ 2 f32 1"/>
              <a:gd name="f47" fmla="*/ 20 f33 1"/>
              <a:gd name="f48" fmla="*/ 21 f32 1"/>
              <a:gd name="f49" fmla="+- f34 0 f1"/>
              <a:gd name="f50" fmla="*/ f37 1 22"/>
              <a:gd name="f51" fmla="*/ f38 1 28"/>
              <a:gd name="f52" fmla="*/ f39 1 22"/>
              <a:gd name="f53" fmla="*/ f40 1 28"/>
              <a:gd name="f54" fmla="*/ f41 1 22"/>
              <a:gd name="f55" fmla="*/ f42 1 28"/>
              <a:gd name="f56" fmla="*/ f43 1 22"/>
              <a:gd name="f57" fmla="*/ f44 1 28"/>
              <a:gd name="f58" fmla="*/ f45 1 22"/>
              <a:gd name="f59" fmla="*/ f46 1 28"/>
              <a:gd name="f60" fmla="*/ f47 1 22"/>
              <a:gd name="f61" fmla="*/ f48 1 28"/>
              <a:gd name="f62" fmla="*/ 0 1 f35"/>
              <a:gd name="f63" fmla="*/ f29 1 f35"/>
              <a:gd name="f64" fmla="*/ 0 1 f36"/>
              <a:gd name="f65" fmla="*/ f30 1 f36"/>
              <a:gd name="f66" fmla="*/ f50 1 f35"/>
              <a:gd name="f67" fmla="*/ f51 1 f36"/>
              <a:gd name="f68" fmla="*/ f52 1 f35"/>
              <a:gd name="f69" fmla="*/ f53 1 f36"/>
              <a:gd name="f70" fmla="*/ f54 1 f35"/>
              <a:gd name="f71" fmla="*/ f55 1 f36"/>
              <a:gd name="f72" fmla="*/ f56 1 f35"/>
              <a:gd name="f73" fmla="*/ f57 1 f36"/>
              <a:gd name="f74" fmla="*/ f58 1 f35"/>
              <a:gd name="f75" fmla="*/ f59 1 f36"/>
              <a:gd name="f76" fmla="*/ f60 1 f35"/>
              <a:gd name="f77" fmla="*/ f61 1 f36"/>
              <a:gd name="f78" fmla="*/ f62 f26 1"/>
              <a:gd name="f79" fmla="*/ f63 f26 1"/>
              <a:gd name="f80" fmla="*/ f65 f27 1"/>
              <a:gd name="f81" fmla="*/ f64 f27 1"/>
              <a:gd name="f82" fmla="*/ f66 f26 1"/>
              <a:gd name="f83" fmla="*/ f67 f27 1"/>
              <a:gd name="f84" fmla="*/ f68 f26 1"/>
              <a:gd name="f85" fmla="*/ f69 f27 1"/>
              <a:gd name="f86" fmla="*/ f70 f26 1"/>
              <a:gd name="f87" fmla="*/ f71 f27 1"/>
              <a:gd name="f88" fmla="*/ f72 f26 1"/>
              <a:gd name="f89" fmla="*/ f73 f27 1"/>
              <a:gd name="f90" fmla="*/ f74 f26 1"/>
              <a:gd name="f91" fmla="*/ f75 f27 1"/>
              <a:gd name="f92" fmla="*/ f76 f26 1"/>
              <a:gd name="f93" fmla="*/ f77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2" y="f83"/>
              </a:cxn>
              <a:cxn ang="f49">
                <a:pos x="f84" y="f85"/>
              </a:cxn>
              <a:cxn ang="f49">
                <a:pos x="f86" y="f87"/>
              </a:cxn>
              <a:cxn ang="f49">
                <a:pos x="f88" y="f89"/>
              </a:cxn>
              <a:cxn ang="f49">
                <a:pos x="f90" y="f91"/>
              </a:cxn>
              <a:cxn ang="f49">
                <a:pos x="f92" y="f93"/>
              </a:cxn>
              <a:cxn ang="f49">
                <a:pos x="f82" y="f83"/>
              </a:cxn>
            </a:cxnLst>
            <a:rect l="f78" t="f81" r="f79" b="f80"/>
            <a:pathLst>
              <a:path w="22" h="28">
                <a:moveTo>
                  <a:pt x="f8" y="f7"/>
                </a:moveTo>
                <a:cubicBezTo>
                  <a:pt x="f8" y="f7"/>
                  <a:pt x="f9" y="f10"/>
                  <a:pt x="f11" y="f12"/>
                </a:cubicBezTo>
                <a:cubicBezTo>
                  <a:pt x="f13" y="f14"/>
                  <a:pt x="f15" y="f9"/>
                  <a:pt x="f16" y="f17"/>
                </a:cubicBezTo>
                <a:cubicBezTo>
                  <a:pt x="f5" y="f15"/>
                  <a:pt x="f18" y="f19"/>
                  <a:pt x="f18" y="f5"/>
                </a:cubicBezTo>
                <a:cubicBezTo>
                  <a:pt x="f20" y="f16"/>
                  <a:pt x="f17" y="f16"/>
                  <a:pt x="f21" y="f18"/>
                </a:cubicBezTo>
                <a:cubicBezTo>
                  <a:pt x="f11" y="f21"/>
                  <a:pt x="f22" y="f8"/>
                  <a:pt x="f14" y="f23"/>
                </a:cubicBezTo>
                <a:cubicBezTo>
                  <a:pt x="f6" y="f24"/>
                  <a:pt x="f14" y="f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74">
            <a:extLst>
              <a:ext uri="{FF2B5EF4-FFF2-40B4-BE49-F238E27FC236}">
                <a16:creationId xmlns:a16="http://schemas.microsoft.com/office/drawing/2014/main" id="{D1CC2D1B-449F-42E1-A5FC-C734749D634A}"/>
              </a:ext>
            </a:extLst>
          </p:cNvPr>
          <p:cNvSpPr/>
          <p:nvPr/>
        </p:nvSpPr>
        <p:spPr>
          <a:xfrm>
            <a:off x="7837486" y="3638553"/>
            <a:ext cx="84133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23"/>
              <a:gd name="f8" fmla="val 20"/>
              <a:gd name="f9" fmla="val 21"/>
              <a:gd name="f10" fmla="val 17"/>
              <a:gd name="f11" fmla="val 16"/>
              <a:gd name="f12" fmla="val 22"/>
              <a:gd name="f13" fmla="val 11"/>
              <a:gd name="f14" fmla="val 18"/>
              <a:gd name="f15" fmla="val 6"/>
              <a:gd name="f16" fmla="val 12"/>
              <a:gd name="f17" fmla="val 1"/>
              <a:gd name="f18" fmla="val 5"/>
              <a:gd name="f19" fmla="val 2"/>
              <a:gd name="f20" fmla="val 3"/>
              <a:gd name="f21" fmla="val 7"/>
              <a:gd name="f22" fmla="+- 0 0 -90"/>
              <a:gd name="f23" fmla="*/ f3 1 24"/>
              <a:gd name="f24" fmla="*/ f4 1 23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4"/>
              <a:gd name="f33" fmla="*/ f29 1 23"/>
              <a:gd name="f34" fmla="*/ 24 f30 1"/>
              <a:gd name="f35" fmla="*/ 20 f29 1"/>
              <a:gd name="f36" fmla="*/ 16 f30 1"/>
              <a:gd name="f37" fmla="*/ 22 f29 1"/>
              <a:gd name="f38" fmla="*/ 1 f30 1"/>
              <a:gd name="f39" fmla="*/ 6 f29 1"/>
              <a:gd name="f40" fmla="*/ 2 f30 1"/>
              <a:gd name="f41" fmla="*/ 1 f29 1"/>
              <a:gd name="f42" fmla="*/ 7 f30 1"/>
              <a:gd name="f43" fmla="*/ 22 f30 1"/>
              <a:gd name="f44" fmla="*/ 16 f29 1"/>
              <a:gd name="f45" fmla="+- f31 0 f1"/>
              <a:gd name="f46" fmla="*/ f34 1 24"/>
              <a:gd name="f47" fmla="*/ f35 1 23"/>
              <a:gd name="f48" fmla="*/ f36 1 24"/>
              <a:gd name="f49" fmla="*/ f37 1 23"/>
              <a:gd name="f50" fmla="*/ f38 1 24"/>
              <a:gd name="f51" fmla="*/ f39 1 23"/>
              <a:gd name="f52" fmla="*/ f40 1 24"/>
              <a:gd name="f53" fmla="*/ f41 1 23"/>
              <a:gd name="f54" fmla="*/ f42 1 24"/>
              <a:gd name="f55" fmla="*/ f43 1 24"/>
              <a:gd name="f56" fmla="*/ f44 1 23"/>
              <a:gd name="f57" fmla="*/ 0 1 f32"/>
              <a:gd name="f58" fmla="*/ f26 1 f32"/>
              <a:gd name="f59" fmla="*/ 0 1 f33"/>
              <a:gd name="f60" fmla="*/ f27 1 f33"/>
              <a:gd name="f61" fmla="*/ f46 1 f32"/>
              <a:gd name="f62" fmla="*/ f47 1 f33"/>
              <a:gd name="f63" fmla="*/ f48 1 f32"/>
              <a:gd name="f64" fmla="*/ f49 1 f33"/>
              <a:gd name="f65" fmla="*/ f50 1 f32"/>
              <a:gd name="f66" fmla="*/ f51 1 f33"/>
              <a:gd name="f67" fmla="*/ f52 1 f32"/>
              <a:gd name="f68" fmla="*/ f53 1 f33"/>
              <a:gd name="f69" fmla="*/ f54 1 f32"/>
              <a:gd name="f70" fmla="*/ f55 1 f32"/>
              <a:gd name="f71" fmla="*/ f56 1 f33"/>
              <a:gd name="f72" fmla="*/ f57 f23 1"/>
              <a:gd name="f73" fmla="*/ f58 f23 1"/>
              <a:gd name="f74" fmla="*/ f60 f24 1"/>
              <a:gd name="f75" fmla="*/ f59 f24 1"/>
              <a:gd name="f76" fmla="*/ f61 f23 1"/>
              <a:gd name="f77" fmla="*/ f62 f24 1"/>
              <a:gd name="f78" fmla="*/ f63 f23 1"/>
              <a:gd name="f79" fmla="*/ f64 f24 1"/>
              <a:gd name="f80" fmla="*/ f65 f23 1"/>
              <a:gd name="f81" fmla="*/ f66 f24 1"/>
              <a:gd name="f82" fmla="*/ f67 f23 1"/>
              <a:gd name="f83" fmla="*/ f68 f24 1"/>
              <a:gd name="f84" fmla="*/ f69 f23 1"/>
              <a:gd name="f85" fmla="*/ f70 f23 1"/>
              <a:gd name="f86" fmla="*/ f7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6" y="f77"/>
              </a:cxn>
              <a:cxn ang="f45">
                <a:pos x="f78" y="f79"/>
              </a:cxn>
              <a:cxn ang="f45">
                <a:pos x="f80" y="f81"/>
              </a:cxn>
              <a:cxn ang="f45">
                <a:pos x="f82" y="f83"/>
              </a:cxn>
              <a:cxn ang="f45">
                <a:pos x="f84" y="f83"/>
              </a:cxn>
              <a:cxn ang="f45">
                <a:pos x="f85" y="f86"/>
              </a:cxn>
              <a:cxn ang="f45">
                <a:pos x="f76" y="f77"/>
              </a:cxn>
            </a:cxnLst>
            <a:rect l="f72" t="f75" r="f73" b="f74"/>
            <a:pathLst>
              <a:path w="24" h="23">
                <a:moveTo>
                  <a:pt x="f6" y="f8"/>
                </a:moveTo>
                <a:cubicBezTo>
                  <a:pt x="f9" y="f9"/>
                  <a:pt x="f10" y="f7"/>
                  <a:pt x="f11" y="f12"/>
                </a:cubicBezTo>
                <a:cubicBezTo>
                  <a:pt x="f13" y="f14"/>
                  <a:pt x="f15" y="f16"/>
                  <a:pt x="f17" y="f15"/>
                </a:cubicBezTo>
                <a:cubicBezTo>
                  <a:pt x="f5" y="f18"/>
                  <a:pt x="f17" y="f19"/>
                  <a:pt x="f19" y="f17"/>
                </a:cubicBezTo>
                <a:cubicBezTo>
                  <a:pt x="f20" y="f5"/>
                  <a:pt x="f15" y="f5"/>
                  <a:pt x="f21" y="f17"/>
                </a:cubicBezTo>
                <a:cubicBezTo>
                  <a:pt x="f16" y="f15"/>
                  <a:pt x="f10" y="f13"/>
                  <a:pt x="f12" y="f11"/>
                </a:cubicBezTo>
                <a:cubicBezTo>
                  <a:pt x="f7" y="f11"/>
                  <a:pt x="f7" y="f10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75">
            <a:extLst>
              <a:ext uri="{FF2B5EF4-FFF2-40B4-BE49-F238E27FC236}">
                <a16:creationId xmlns:a16="http://schemas.microsoft.com/office/drawing/2014/main" id="{7DF30103-8174-436C-8E27-0748E289D0FB}"/>
              </a:ext>
            </a:extLst>
          </p:cNvPr>
          <p:cNvSpPr/>
          <p:nvPr/>
        </p:nvSpPr>
        <p:spPr>
          <a:xfrm>
            <a:off x="5165729" y="2724153"/>
            <a:ext cx="52385" cy="77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22"/>
              <a:gd name="f8" fmla="val 11"/>
              <a:gd name="f9" fmla="val 12"/>
              <a:gd name="f10" fmla="val 16"/>
              <a:gd name="f11" fmla="val 9"/>
              <a:gd name="f12" fmla="val 7"/>
              <a:gd name="f13" fmla="val 3"/>
              <a:gd name="f14" fmla="val 1"/>
              <a:gd name="f15" fmla="val 6"/>
              <a:gd name="f16" fmla="+- 0 0 -90"/>
              <a:gd name="f17" fmla="*/ f3 1 15"/>
              <a:gd name="f18" fmla="*/ f4 1 22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5"/>
              <a:gd name="f27" fmla="*/ f23 1 22"/>
              <a:gd name="f28" fmla="*/ 15 f24 1"/>
              <a:gd name="f29" fmla="*/ 11 f23 1"/>
              <a:gd name="f30" fmla="*/ 7 f24 1"/>
              <a:gd name="f31" fmla="*/ 22 f23 1"/>
              <a:gd name="f32" fmla="*/ 3 f24 1"/>
              <a:gd name="f33" fmla="*/ 0 f23 1"/>
              <a:gd name="f34" fmla="+- f25 0 f1"/>
              <a:gd name="f35" fmla="*/ f28 1 15"/>
              <a:gd name="f36" fmla="*/ f29 1 22"/>
              <a:gd name="f37" fmla="*/ f30 1 15"/>
              <a:gd name="f38" fmla="*/ f31 1 22"/>
              <a:gd name="f39" fmla="*/ f32 1 15"/>
              <a:gd name="f40" fmla="*/ f33 1 22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7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6"/>
              </a:cxn>
              <a:cxn ang="f34">
                <a:pos x="f57" y="f60"/>
              </a:cxn>
              <a:cxn ang="f34">
                <a:pos x="f55" y="f56"/>
              </a:cxn>
            </a:cxnLst>
            <a:rect l="f51" t="f54" r="f52" b="f53"/>
            <a:pathLst>
              <a:path w="15" h="22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5" y="f7"/>
                  <a:pt x="f13" y="f6"/>
                  <a:pt x="f13" y="f8"/>
                </a:cubicBezTo>
                <a:cubicBezTo>
                  <a:pt x="f13" y="f12"/>
                  <a:pt x="f14" y="f5"/>
                  <a:pt x="f12" y="f5"/>
                </a:cubicBezTo>
                <a:cubicBezTo>
                  <a:pt x="f11" y="f5"/>
                  <a:pt x="f9" y="f15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76">
            <a:extLst>
              <a:ext uri="{FF2B5EF4-FFF2-40B4-BE49-F238E27FC236}">
                <a16:creationId xmlns:a16="http://schemas.microsoft.com/office/drawing/2014/main" id="{DA8DA553-49AB-4250-A007-A2D7556A78CC}"/>
              </a:ext>
            </a:extLst>
          </p:cNvPr>
          <p:cNvSpPr/>
          <p:nvPr/>
        </p:nvSpPr>
        <p:spPr>
          <a:xfrm>
            <a:off x="5462589" y="2724153"/>
            <a:ext cx="47621" cy="77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22"/>
              <a:gd name="f8" fmla="val 11"/>
              <a:gd name="f9" fmla="val 16"/>
              <a:gd name="f10" fmla="val 9"/>
              <a:gd name="f11" fmla="val 7"/>
              <a:gd name="f12" fmla="val 2"/>
              <a:gd name="f13" fmla="val 15"/>
              <a:gd name="f14" fmla="val 6"/>
              <a:gd name="f15" fmla="+- 0 0 -90"/>
              <a:gd name="f16" fmla="*/ f3 1 14"/>
              <a:gd name="f17" fmla="*/ f4 1 22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4"/>
              <a:gd name="f26" fmla="*/ f22 1 22"/>
              <a:gd name="f27" fmla="*/ 14 f23 1"/>
              <a:gd name="f28" fmla="*/ 11 f22 1"/>
              <a:gd name="f29" fmla="*/ 7 f23 1"/>
              <a:gd name="f30" fmla="*/ 22 f22 1"/>
              <a:gd name="f31" fmla="*/ 2 f23 1"/>
              <a:gd name="f32" fmla="*/ 0 f22 1"/>
              <a:gd name="f33" fmla="+- f24 0 f1"/>
              <a:gd name="f34" fmla="*/ f27 1 14"/>
              <a:gd name="f35" fmla="*/ f28 1 22"/>
              <a:gd name="f36" fmla="*/ f29 1 14"/>
              <a:gd name="f37" fmla="*/ f30 1 22"/>
              <a:gd name="f38" fmla="*/ f31 1 14"/>
              <a:gd name="f39" fmla="*/ f32 1 22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5"/>
              </a:cxn>
              <a:cxn ang="f33">
                <a:pos x="f56" y="f59"/>
              </a:cxn>
              <a:cxn ang="f33">
                <a:pos x="f54" y="f55"/>
              </a:cxn>
            </a:cxnLst>
            <a:rect l="f50" t="f53" r="f51" b="f52"/>
            <a:pathLst>
              <a:path w="14" h="22">
                <a:moveTo>
                  <a:pt x="f6" y="f8"/>
                </a:moveTo>
                <a:cubicBezTo>
                  <a:pt x="f8" y="f9"/>
                  <a:pt x="f10" y="f7"/>
                  <a:pt x="f11" y="f7"/>
                </a:cubicBezTo>
                <a:cubicBezTo>
                  <a:pt x="f5" y="f7"/>
                  <a:pt x="f12" y="f13"/>
                  <a:pt x="f12" y="f8"/>
                </a:cubicBezTo>
                <a:cubicBezTo>
                  <a:pt x="f12" y="f11"/>
                  <a:pt x="f5" y="f5"/>
                  <a:pt x="f11" y="f5"/>
                </a:cubicBezTo>
                <a:cubicBezTo>
                  <a:pt x="f10" y="f5"/>
                  <a:pt x="f8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77">
            <a:extLst>
              <a:ext uri="{FF2B5EF4-FFF2-40B4-BE49-F238E27FC236}">
                <a16:creationId xmlns:a16="http://schemas.microsoft.com/office/drawing/2014/main" id="{190FD32D-4AE3-4E6C-8351-D766089CFBF3}"/>
              </a:ext>
            </a:extLst>
          </p:cNvPr>
          <p:cNvSpPr/>
          <p:nvPr/>
        </p:nvSpPr>
        <p:spPr>
          <a:xfrm>
            <a:off x="5587998" y="3544891"/>
            <a:ext cx="76196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15"/>
              <a:gd name="f8" fmla="val 13"/>
              <a:gd name="f9" fmla="val 2"/>
              <a:gd name="f10" fmla="val 16"/>
              <a:gd name="f11" fmla="val 4"/>
              <a:gd name="f12" fmla="val 6"/>
              <a:gd name="f13" fmla="val 8"/>
              <a:gd name="f14" fmla="val 11"/>
              <a:gd name="f15" fmla="val 7"/>
              <a:gd name="f16" fmla="val 5"/>
              <a:gd name="f17" fmla="+- 0 0 -90"/>
              <a:gd name="f18" fmla="*/ f3 1 22"/>
              <a:gd name="f19" fmla="*/ f4 1 1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2"/>
              <a:gd name="f28" fmla="*/ f24 1 15"/>
              <a:gd name="f29" fmla="*/ 13 f25 1"/>
              <a:gd name="f30" fmla="*/ 2 f24 1"/>
              <a:gd name="f31" fmla="*/ 22 f25 1"/>
              <a:gd name="f32" fmla="*/ 8 f24 1"/>
              <a:gd name="f33" fmla="*/ 11 f25 1"/>
              <a:gd name="f34" fmla="*/ 13 f24 1"/>
              <a:gd name="f35" fmla="*/ 0 f25 1"/>
              <a:gd name="f36" fmla="+- f26 0 f1"/>
              <a:gd name="f37" fmla="*/ f29 1 22"/>
              <a:gd name="f38" fmla="*/ f30 1 15"/>
              <a:gd name="f39" fmla="*/ f31 1 22"/>
              <a:gd name="f40" fmla="*/ f32 1 15"/>
              <a:gd name="f41" fmla="*/ f33 1 22"/>
              <a:gd name="f42" fmla="*/ f34 1 15"/>
              <a:gd name="f43" fmla="*/ f35 1 22"/>
              <a:gd name="f44" fmla="*/ 0 1 f27"/>
              <a:gd name="f45" fmla="*/ f21 1 f27"/>
              <a:gd name="f46" fmla="*/ 0 1 f28"/>
              <a:gd name="f47" fmla="*/ f22 1 f28"/>
              <a:gd name="f48" fmla="*/ f37 1 f27"/>
              <a:gd name="f49" fmla="*/ f38 1 f28"/>
              <a:gd name="f50" fmla="*/ f39 1 f27"/>
              <a:gd name="f51" fmla="*/ f40 1 f28"/>
              <a:gd name="f52" fmla="*/ f41 1 f27"/>
              <a:gd name="f53" fmla="*/ f42 1 f28"/>
              <a:gd name="f54" fmla="*/ f43 1 f27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8 1"/>
              <a:gd name="f64" fmla="*/ f53 f19 1"/>
              <a:gd name="f65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2"/>
              </a:cxn>
              <a:cxn ang="f36">
                <a:pos x="f59" y="f60"/>
              </a:cxn>
            </a:cxnLst>
            <a:rect l="f55" t="f58" r="f56" b="f57"/>
            <a:pathLst>
              <a:path w="22" h="15">
                <a:moveTo>
                  <a:pt x="f8" y="f9"/>
                </a:moveTo>
                <a:cubicBezTo>
                  <a:pt x="f10" y="f11"/>
                  <a:pt x="f6" y="f12"/>
                  <a:pt x="f6" y="f13"/>
                </a:cubicBezTo>
                <a:cubicBezTo>
                  <a:pt x="f6" y="f7"/>
                  <a:pt x="f7" y="f8"/>
                  <a:pt x="f14" y="f8"/>
                </a:cubicBezTo>
                <a:cubicBezTo>
                  <a:pt x="f15" y="f8"/>
                  <a:pt x="f5" y="f7"/>
                  <a:pt x="f5" y="f13"/>
                </a:cubicBezTo>
                <a:cubicBezTo>
                  <a:pt x="f5" y="f5"/>
                  <a:pt x="f15" y="f16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78">
            <a:extLst>
              <a:ext uri="{FF2B5EF4-FFF2-40B4-BE49-F238E27FC236}">
                <a16:creationId xmlns:a16="http://schemas.microsoft.com/office/drawing/2014/main" id="{8846FB2F-2F75-4D16-8F27-ACC704D0D448}"/>
              </a:ext>
            </a:extLst>
          </p:cNvPr>
          <p:cNvSpPr/>
          <p:nvPr/>
        </p:nvSpPr>
        <p:spPr>
          <a:xfrm>
            <a:off x="5357817" y="4402141"/>
            <a:ext cx="61914" cy="41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2"/>
              <a:gd name="f8" fmla="val 8"/>
              <a:gd name="f9" fmla="val 11"/>
              <a:gd name="f10" fmla="val 6"/>
              <a:gd name="f11" fmla="val 5"/>
              <a:gd name="f12" fmla="val 3"/>
              <a:gd name="f13" fmla="val 10"/>
              <a:gd name="f14" fmla="val 2"/>
              <a:gd name="f15" fmla="val 9"/>
              <a:gd name="f16" fmla="val 7"/>
              <a:gd name="f17" fmla="val 4"/>
              <a:gd name="f18" fmla="val 1"/>
              <a:gd name="f19" fmla="val 17"/>
              <a:gd name="f20" fmla="+- 0 0 -90"/>
              <a:gd name="f21" fmla="*/ f3 1 18"/>
              <a:gd name="f22" fmla="*/ f4 1 1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8"/>
              <a:gd name="f31" fmla="*/ f27 1 12"/>
              <a:gd name="f32" fmla="*/ 8 f28 1"/>
              <a:gd name="f33" fmla="*/ 11 f27 1"/>
              <a:gd name="f34" fmla="*/ 3 f28 1"/>
              <a:gd name="f35" fmla="*/ 10 f27 1"/>
              <a:gd name="f36" fmla="*/ 0 f28 1"/>
              <a:gd name="f37" fmla="*/ 6 f27 1"/>
              <a:gd name="f38" fmla="*/ 1 f27 1"/>
              <a:gd name="f39" fmla="*/ 17 f28 1"/>
              <a:gd name="f40" fmla="*/ 10 f28 1"/>
              <a:gd name="f41" fmla="*/ 12 f27 1"/>
              <a:gd name="f42" fmla="+- f29 0 f1"/>
              <a:gd name="f43" fmla="*/ f32 1 18"/>
              <a:gd name="f44" fmla="*/ f33 1 12"/>
              <a:gd name="f45" fmla="*/ f34 1 18"/>
              <a:gd name="f46" fmla="*/ f35 1 12"/>
              <a:gd name="f47" fmla="*/ f36 1 18"/>
              <a:gd name="f48" fmla="*/ f37 1 12"/>
              <a:gd name="f49" fmla="*/ f38 1 12"/>
              <a:gd name="f50" fmla="*/ f39 1 18"/>
              <a:gd name="f51" fmla="*/ f40 1 18"/>
              <a:gd name="f52" fmla="*/ f41 1 12"/>
              <a:gd name="f53" fmla="*/ 0 1 f30"/>
              <a:gd name="f54" fmla="*/ f24 1 f30"/>
              <a:gd name="f55" fmla="*/ 0 1 f31"/>
              <a:gd name="f56" fmla="*/ f25 1 f31"/>
              <a:gd name="f57" fmla="*/ f43 1 f30"/>
              <a:gd name="f58" fmla="*/ f44 1 f31"/>
              <a:gd name="f59" fmla="*/ f45 1 f30"/>
              <a:gd name="f60" fmla="*/ f46 1 f31"/>
              <a:gd name="f61" fmla="*/ f47 1 f30"/>
              <a:gd name="f62" fmla="*/ f48 1 f31"/>
              <a:gd name="f63" fmla="*/ f49 1 f31"/>
              <a:gd name="f64" fmla="*/ f50 1 f30"/>
              <a:gd name="f65" fmla="*/ f51 1 f30"/>
              <a:gd name="f66" fmla="*/ f52 1 f31"/>
              <a:gd name="f67" fmla="*/ f53 f21 1"/>
              <a:gd name="f68" fmla="*/ f54 f21 1"/>
              <a:gd name="f69" fmla="*/ f56 f22 1"/>
              <a:gd name="f70" fmla="*/ f55 f22 1"/>
              <a:gd name="f71" fmla="*/ f57 f21 1"/>
              <a:gd name="f72" fmla="*/ f58 f22 1"/>
              <a:gd name="f73" fmla="*/ f59 f21 1"/>
              <a:gd name="f74" fmla="*/ f60 f22 1"/>
              <a:gd name="f75" fmla="*/ f61 f21 1"/>
              <a:gd name="f76" fmla="*/ f62 f22 1"/>
              <a:gd name="f77" fmla="*/ f63 f22 1"/>
              <a:gd name="f78" fmla="*/ f64 f21 1"/>
              <a:gd name="f79" fmla="*/ f65 f21 1"/>
              <a:gd name="f80" fmla="*/ f6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71" y="f72"/>
              </a:cxn>
              <a:cxn ang="f42">
                <a:pos x="f73" y="f74"/>
              </a:cxn>
              <a:cxn ang="f42">
                <a:pos x="f75" y="f76"/>
              </a:cxn>
              <a:cxn ang="f42">
                <a:pos x="f73" y="f77"/>
              </a:cxn>
              <a:cxn ang="f42">
                <a:pos x="f71" y="f77"/>
              </a:cxn>
              <a:cxn ang="f42">
                <a:pos x="f78" y="f76"/>
              </a:cxn>
              <a:cxn ang="f42">
                <a:pos x="f79" y="f80"/>
              </a:cxn>
              <a:cxn ang="f42">
                <a:pos x="f71" y="f72"/>
              </a:cxn>
            </a:cxnLst>
            <a:rect l="f67" t="f70" r="f68" b="f69"/>
            <a:pathLst>
              <a:path w="18" h="12">
                <a:moveTo>
                  <a:pt x="f8" y="f9"/>
                </a:moveTo>
                <a:cubicBezTo>
                  <a:pt x="f10" y="f9"/>
                  <a:pt x="f11" y="f9"/>
                  <a:pt x="f12" y="f13"/>
                </a:cubicBezTo>
                <a:cubicBezTo>
                  <a:pt x="f14" y="f15"/>
                  <a:pt x="f5" y="f16"/>
                  <a:pt x="f5" y="f10"/>
                </a:cubicBezTo>
                <a:cubicBezTo>
                  <a:pt x="f5" y="f17"/>
                  <a:pt x="f14" y="f14"/>
                  <a:pt x="f12" y="f18"/>
                </a:cubicBezTo>
                <a:cubicBezTo>
                  <a:pt x="f11" y="f18"/>
                  <a:pt x="f16" y="f18"/>
                  <a:pt x="f8" y="f18"/>
                </a:cubicBezTo>
                <a:cubicBezTo>
                  <a:pt x="f7" y="f18"/>
                  <a:pt x="f6" y="f5"/>
                  <a:pt x="f19" y="f10"/>
                </a:cubicBezTo>
                <a:cubicBezTo>
                  <a:pt x="f19" y="f8"/>
                  <a:pt x="f7" y="f13"/>
                  <a:pt x="f13" y="f7"/>
                </a:cubicBezTo>
                <a:cubicBezTo>
                  <a:pt x="f15" y="f7"/>
                  <a:pt x="f15" y="f9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79">
            <a:extLst>
              <a:ext uri="{FF2B5EF4-FFF2-40B4-BE49-F238E27FC236}">
                <a16:creationId xmlns:a16="http://schemas.microsoft.com/office/drawing/2014/main" id="{EAA00670-0A1A-4175-8443-242EF09B84E3}"/>
              </a:ext>
            </a:extLst>
          </p:cNvPr>
          <p:cNvSpPr/>
          <p:nvPr/>
        </p:nvSpPr>
        <p:spPr>
          <a:xfrm>
            <a:off x="5583234" y="4402141"/>
            <a:ext cx="63495" cy="44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3"/>
              <a:gd name="f8" fmla="val 9"/>
              <a:gd name="f9" fmla="val 5"/>
              <a:gd name="f10" fmla="val 10"/>
              <a:gd name="f11" fmla="val 3"/>
              <a:gd name="f12" fmla="val 8"/>
              <a:gd name="f13" fmla="val 4"/>
              <a:gd name="f14" fmla="val 6"/>
              <a:gd name="f15" fmla="val 2"/>
              <a:gd name="f16" fmla="val 1"/>
              <a:gd name="f17" fmla="+- 0 0 -90"/>
              <a:gd name="f18" fmla="*/ f3 1 18"/>
              <a:gd name="f19" fmla="*/ f4 1 13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8"/>
              <a:gd name="f28" fmla="*/ f24 1 13"/>
              <a:gd name="f29" fmla="*/ 9 f25 1"/>
              <a:gd name="f30" fmla="*/ 13 f24 1"/>
              <a:gd name="f31" fmla="*/ 0 f25 1"/>
              <a:gd name="f32" fmla="*/ 5 f24 1"/>
              <a:gd name="f33" fmla="*/ 1 f24 1"/>
              <a:gd name="f34" fmla="*/ 18 f25 1"/>
              <a:gd name="f35" fmla="*/ 6 f24 1"/>
              <a:gd name="f36" fmla="+- f26 0 f1"/>
              <a:gd name="f37" fmla="*/ f29 1 18"/>
              <a:gd name="f38" fmla="*/ f30 1 13"/>
              <a:gd name="f39" fmla="*/ f31 1 18"/>
              <a:gd name="f40" fmla="*/ f32 1 13"/>
              <a:gd name="f41" fmla="*/ f33 1 13"/>
              <a:gd name="f42" fmla="*/ f34 1 18"/>
              <a:gd name="f43" fmla="*/ f35 1 13"/>
              <a:gd name="f44" fmla="*/ 0 1 f27"/>
              <a:gd name="f45" fmla="*/ f21 1 f27"/>
              <a:gd name="f46" fmla="*/ 0 1 f28"/>
              <a:gd name="f47" fmla="*/ f22 1 f28"/>
              <a:gd name="f48" fmla="*/ f37 1 f27"/>
              <a:gd name="f49" fmla="*/ f38 1 f28"/>
              <a:gd name="f50" fmla="*/ f39 1 f27"/>
              <a:gd name="f51" fmla="*/ f40 1 f28"/>
              <a:gd name="f52" fmla="*/ f41 1 f28"/>
              <a:gd name="f53" fmla="*/ f42 1 f27"/>
              <a:gd name="f54" fmla="*/ f43 1 f28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9 1"/>
              <a:gd name="f64" fmla="*/ f53 f18 1"/>
              <a:gd name="f65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59" y="f63"/>
              </a:cxn>
              <a:cxn ang="f36">
                <a:pos x="f64" y="f65"/>
              </a:cxn>
              <a:cxn ang="f36">
                <a:pos x="f59" y="f60"/>
              </a:cxn>
            </a:cxnLst>
            <a:rect l="f55" t="f58" r="f56" b="f57"/>
            <a:pathLst>
              <a:path w="18" h="13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11" y="f13"/>
                  <a:pt x="f14" y="f15"/>
                  <a:pt x="f8" y="f16"/>
                </a:cubicBezTo>
                <a:cubicBezTo>
                  <a:pt x="f7" y="f16"/>
                  <a:pt x="f6" y="f5"/>
                  <a:pt x="f6" y="f14"/>
                </a:cubicBezTo>
                <a:cubicBezTo>
                  <a:pt x="f6" y="f12"/>
                  <a:pt x="f7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80">
            <a:extLst>
              <a:ext uri="{FF2B5EF4-FFF2-40B4-BE49-F238E27FC236}">
                <a16:creationId xmlns:a16="http://schemas.microsoft.com/office/drawing/2014/main" id="{E26BE8EA-6D6A-4005-B432-BCF72B914831}"/>
              </a:ext>
            </a:extLst>
          </p:cNvPr>
          <p:cNvSpPr/>
          <p:nvPr/>
        </p:nvSpPr>
        <p:spPr>
          <a:xfrm>
            <a:off x="5716591" y="2184401"/>
            <a:ext cx="61914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9"/>
              <a:gd name="f8" fmla="val 7"/>
              <a:gd name="f9" fmla="val 4"/>
              <a:gd name="f10" fmla="val 3"/>
              <a:gd name="f11" fmla="val 8"/>
              <a:gd name="f12" fmla="val 1"/>
              <a:gd name="f13" fmla="val 5"/>
              <a:gd name="f14" fmla="val 2"/>
              <a:gd name="f15" fmla="val 12"/>
              <a:gd name="f16" fmla="val 14"/>
              <a:gd name="f17" fmla="val 16"/>
              <a:gd name="f18" fmla="val 17"/>
              <a:gd name="f19" fmla="val 6"/>
              <a:gd name="f20" fmla="val 13"/>
              <a:gd name="f21" fmla="val 11"/>
              <a:gd name="f22" fmla="+- 0 0 -90"/>
              <a:gd name="f23" fmla="*/ f3 1 18"/>
              <a:gd name="f24" fmla="*/ f4 1 9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8"/>
              <a:gd name="f33" fmla="*/ f29 1 9"/>
              <a:gd name="f34" fmla="*/ 9 f30 1"/>
              <a:gd name="f35" fmla="*/ 9 f29 1"/>
              <a:gd name="f36" fmla="*/ 3 f30 1"/>
              <a:gd name="f37" fmla="*/ 8 f29 1"/>
              <a:gd name="f38" fmla="*/ 0 f30 1"/>
              <a:gd name="f39" fmla="*/ 3 f29 1"/>
              <a:gd name="f40" fmla="*/ 12 f30 1"/>
              <a:gd name="f41" fmla="*/ 0 f29 1"/>
              <a:gd name="f42" fmla="*/ 18 f30 1"/>
              <a:gd name="f43" fmla="*/ 4 f29 1"/>
              <a:gd name="f44" fmla="*/ 14 f30 1"/>
              <a:gd name="f45" fmla="+- f31 0 f1"/>
              <a:gd name="f46" fmla="*/ f34 1 18"/>
              <a:gd name="f47" fmla="*/ f35 1 9"/>
              <a:gd name="f48" fmla="*/ f36 1 18"/>
              <a:gd name="f49" fmla="*/ f37 1 9"/>
              <a:gd name="f50" fmla="*/ f38 1 18"/>
              <a:gd name="f51" fmla="*/ f39 1 9"/>
              <a:gd name="f52" fmla="*/ f40 1 18"/>
              <a:gd name="f53" fmla="*/ f41 1 9"/>
              <a:gd name="f54" fmla="*/ f42 1 18"/>
              <a:gd name="f55" fmla="*/ f43 1 9"/>
              <a:gd name="f56" fmla="*/ f44 1 18"/>
              <a:gd name="f57" fmla="*/ 0 1 f32"/>
              <a:gd name="f58" fmla="*/ f26 1 f32"/>
              <a:gd name="f59" fmla="*/ 0 1 f33"/>
              <a:gd name="f60" fmla="*/ f27 1 f33"/>
              <a:gd name="f61" fmla="*/ f46 1 f32"/>
              <a:gd name="f62" fmla="*/ f47 1 f33"/>
              <a:gd name="f63" fmla="*/ f48 1 f32"/>
              <a:gd name="f64" fmla="*/ f49 1 f33"/>
              <a:gd name="f65" fmla="*/ f50 1 f32"/>
              <a:gd name="f66" fmla="*/ f51 1 f33"/>
              <a:gd name="f67" fmla="*/ f52 1 f32"/>
              <a:gd name="f68" fmla="*/ f53 1 f33"/>
              <a:gd name="f69" fmla="*/ f54 1 f32"/>
              <a:gd name="f70" fmla="*/ f55 1 f33"/>
              <a:gd name="f71" fmla="*/ f56 1 f32"/>
              <a:gd name="f72" fmla="*/ f57 f23 1"/>
              <a:gd name="f73" fmla="*/ f58 f23 1"/>
              <a:gd name="f74" fmla="*/ f60 f24 1"/>
              <a:gd name="f75" fmla="*/ f59 f24 1"/>
              <a:gd name="f76" fmla="*/ f61 f23 1"/>
              <a:gd name="f77" fmla="*/ f62 f24 1"/>
              <a:gd name="f78" fmla="*/ f63 f23 1"/>
              <a:gd name="f79" fmla="*/ f64 f24 1"/>
              <a:gd name="f80" fmla="*/ f65 f23 1"/>
              <a:gd name="f81" fmla="*/ f66 f24 1"/>
              <a:gd name="f82" fmla="*/ f67 f23 1"/>
              <a:gd name="f83" fmla="*/ f68 f24 1"/>
              <a:gd name="f84" fmla="*/ f69 f23 1"/>
              <a:gd name="f85" fmla="*/ f70 f24 1"/>
              <a:gd name="f86" fmla="*/ f7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6" y="f77"/>
              </a:cxn>
              <a:cxn ang="f45">
                <a:pos x="f78" y="f79"/>
              </a:cxn>
              <a:cxn ang="f45">
                <a:pos x="f80" y="f81"/>
              </a:cxn>
              <a:cxn ang="f45">
                <a:pos x="f82" y="f83"/>
              </a:cxn>
              <a:cxn ang="f45">
                <a:pos x="f84" y="f85"/>
              </a:cxn>
              <a:cxn ang="f45">
                <a:pos x="f86" y="f77"/>
              </a:cxn>
              <a:cxn ang="f45">
                <a:pos x="f76" y="f77"/>
              </a:cxn>
            </a:cxnLst>
            <a:rect l="f72" t="f75" r="f73" b="f74"/>
            <a:pathLst>
              <a:path w="18" h="9">
                <a:moveTo>
                  <a:pt x="f7" y="f7"/>
                </a:moveTo>
                <a:cubicBezTo>
                  <a:pt x="f8" y="f7"/>
                  <a:pt x="f9" y="f7"/>
                  <a:pt x="f10" y="f11"/>
                </a:cubicBezTo>
                <a:cubicBezTo>
                  <a:pt x="f12" y="f11"/>
                  <a:pt x="f12" y="f13"/>
                  <a:pt x="f5" y="f10"/>
                </a:cubicBezTo>
                <a:cubicBezTo>
                  <a:pt x="f9" y="f14"/>
                  <a:pt x="f11" y="f5"/>
                  <a:pt x="f15" y="f5"/>
                </a:cubicBezTo>
                <a:cubicBezTo>
                  <a:pt x="f16" y="f5"/>
                  <a:pt x="f17" y="f10"/>
                  <a:pt x="f6" y="f9"/>
                </a:cubicBezTo>
                <a:cubicBezTo>
                  <a:pt x="f18" y="f19"/>
                  <a:pt x="f17" y="f11"/>
                  <a:pt x="f16" y="f7"/>
                </a:cubicBezTo>
                <a:cubicBezTo>
                  <a:pt x="f20" y="f7"/>
                  <a:pt x="f21" y="f7"/>
                  <a:pt x="f7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81">
            <a:extLst>
              <a:ext uri="{FF2B5EF4-FFF2-40B4-BE49-F238E27FC236}">
                <a16:creationId xmlns:a16="http://schemas.microsoft.com/office/drawing/2014/main" id="{9A0F20A8-DCA2-4957-804C-D449FAC443D9}"/>
              </a:ext>
            </a:extLst>
          </p:cNvPr>
          <p:cNvSpPr/>
          <p:nvPr/>
        </p:nvSpPr>
        <p:spPr>
          <a:xfrm>
            <a:off x="5583234" y="4471992"/>
            <a:ext cx="49213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1"/>
              <a:gd name="f8" fmla="val 7"/>
              <a:gd name="f9" fmla="val 4"/>
              <a:gd name="f10" fmla="val 8"/>
              <a:gd name="f11" fmla="val 2"/>
              <a:gd name="f12" fmla="val 5"/>
              <a:gd name="f13" fmla="val 3"/>
              <a:gd name="f14" fmla="val 9"/>
              <a:gd name="f15" fmla="val 12"/>
              <a:gd name="f16" fmla="val 10"/>
              <a:gd name="f17" fmla="+- 0 0 -90"/>
              <a:gd name="f18" fmla="*/ f3 1 14"/>
              <a:gd name="f19" fmla="*/ f4 1 1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4"/>
              <a:gd name="f28" fmla="*/ f24 1 11"/>
              <a:gd name="f29" fmla="*/ 7 f25 1"/>
              <a:gd name="f30" fmla="*/ 11 f24 1"/>
              <a:gd name="f31" fmla="*/ 0 f25 1"/>
              <a:gd name="f32" fmla="*/ 5 f24 1"/>
              <a:gd name="f33" fmla="*/ 0 f24 1"/>
              <a:gd name="f34" fmla="*/ 14 f25 1"/>
              <a:gd name="f35" fmla="+- f26 0 f1"/>
              <a:gd name="f36" fmla="*/ f29 1 14"/>
              <a:gd name="f37" fmla="*/ f30 1 11"/>
              <a:gd name="f38" fmla="*/ f31 1 14"/>
              <a:gd name="f39" fmla="*/ f32 1 11"/>
              <a:gd name="f40" fmla="*/ f33 1 11"/>
              <a:gd name="f41" fmla="*/ f34 1 14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8"/>
              <a:gd name="f51" fmla="*/ f41 1 f27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9 1"/>
              <a:gd name="f61" fmla="*/ f51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56" y="f60"/>
              </a:cxn>
              <a:cxn ang="f35">
                <a:pos x="f61" y="f59"/>
              </a:cxn>
              <a:cxn ang="f35">
                <a:pos x="f56" y="f57"/>
              </a:cxn>
            </a:cxnLst>
            <a:rect l="f52" t="f55" r="f53" b="f54"/>
            <a:pathLst>
              <a:path w="14" h="11">
                <a:moveTo>
                  <a:pt x="f8" y="f7"/>
                </a:moveTo>
                <a:cubicBezTo>
                  <a:pt x="f9" y="f10"/>
                  <a:pt x="f11" y="f8"/>
                  <a:pt x="f5" y="f12"/>
                </a:cubicBezTo>
                <a:cubicBezTo>
                  <a:pt x="f11" y="f13"/>
                  <a:pt x="f12" y="f5"/>
                  <a:pt x="f8" y="f5"/>
                </a:cubicBezTo>
                <a:cubicBezTo>
                  <a:pt x="f14" y="f5"/>
                  <a:pt x="f15" y="f13"/>
                  <a:pt x="f6" y="f12"/>
                </a:cubicBezTo>
                <a:cubicBezTo>
                  <a:pt x="f15" y="f8"/>
                  <a:pt x="f16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82">
            <a:extLst>
              <a:ext uri="{FF2B5EF4-FFF2-40B4-BE49-F238E27FC236}">
                <a16:creationId xmlns:a16="http://schemas.microsoft.com/office/drawing/2014/main" id="{5983E0CE-9F2E-44E5-99DF-0A006789B463}"/>
              </a:ext>
            </a:extLst>
          </p:cNvPr>
          <p:cNvSpPr/>
          <p:nvPr/>
        </p:nvSpPr>
        <p:spPr>
          <a:xfrm>
            <a:off x="5730873" y="2312983"/>
            <a:ext cx="47621" cy="4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2"/>
              <a:gd name="f8" fmla="val 7"/>
              <a:gd name="f9" fmla="val 4"/>
              <a:gd name="f10" fmla="val 9"/>
              <a:gd name="f11" fmla="val 2"/>
              <a:gd name="f12" fmla="val 5"/>
              <a:gd name="f13" fmla="val 3"/>
              <a:gd name="f14" fmla="val 1"/>
              <a:gd name="f15" fmla="val 8"/>
              <a:gd name="f16" fmla="val 10"/>
              <a:gd name="f17" fmla="+- 0 0 -90"/>
              <a:gd name="f18" fmla="*/ f3 1 14"/>
              <a:gd name="f19" fmla="*/ f4 1 12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4"/>
              <a:gd name="f28" fmla="*/ f24 1 12"/>
              <a:gd name="f29" fmla="*/ 7 f25 1"/>
              <a:gd name="f30" fmla="*/ 12 f24 1"/>
              <a:gd name="f31" fmla="*/ 0 f25 1"/>
              <a:gd name="f32" fmla="*/ 5 f24 1"/>
              <a:gd name="f33" fmla="*/ 8 f25 1"/>
              <a:gd name="f34" fmla="*/ 1 f24 1"/>
              <a:gd name="f35" fmla="*/ 14 f25 1"/>
              <a:gd name="f36" fmla="+- f26 0 f1"/>
              <a:gd name="f37" fmla="*/ f29 1 14"/>
              <a:gd name="f38" fmla="*/ f30 1 12"/>
              <a:gd name="f39" fmla="*/ f31 1 14"/>
              <a:gd name="f40" fmla="*/ f32 1 12"/>
              <a:gd name="f41" fmla="*/ f33 1 14"/>
              <a:gd name="f42" fmla="*/ f34 1 12"/>
              <a:gd name="f43" fmla="*/ f35 1 14"/>
              <a:gd name="f44" fmla="*/ 0 1 f27"/>
              <a:gd name="f45" fmla="*/ f21 1 f27"/>
              <a:gd name="f46" fmla="*/ 0 1 f28"/>
              <a:gd name="f47" fmla="*/ f22 1 f28"/>
              <a:gd name="f48" fmla="*/ f37 1 f27"/>
              <a:gd name="f49" fmla="*/ f38 1 f28"/>
              <a:gd name="f50" fmla="*/ f39 1 f27"/>
              <a:gd name="f51" fmla="*/ f40 1 f28"/>
              <a:gd name="f52" fmla="*/ f41 1 f27"/>
              <a:gd name="f53" fmla="*/ f42 1 f28"/>
              <a:gd name="f54" fmla="*/ f43 1 f27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8 1"/>
              <a:gd name="f64" fmla="*/ f53 f19 1"/>
              <a:gd name="f65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2"/>
              </a:cxn>
              <a:cxn ang="f36">
                <a:pos x="f59" y="f60"/>
              </a:cxn>
            </a:cxnLst>
            <a:rect l="f55" t="f58" r="f56" b="f57"/>
            <a:pathLst>
              <a:path w="14" h="12">
                <a:moveTo>
                  <a:pt x="f8" y="f7"/>
                </a:moveTo>
                <a:cubicBezTo>
                  <a:pt x="f9" y="f10"/>
                  <a:pt x="f11" y="f8"/>
                  <a:pt x="f5" y="f12"/>
                </a:cubicBezTo>
                <a:cubicBezTo>
                  <a:pt x="f13" y="f13"/>
                  <a:pt x="f12" y="f14"/>
                  <a:pt x="f15" y="f14"/>
                </a:cubicBezTo>
                <a:cubicBezTo>
                  <a:pt x="f16" y="f5"/>
                  <a:pt x="f7" y="f13"/>
                  <a:pt x="f6" y="f12"/>
                </a:cubicBezTo>
                <a:cubicBezTo>
                  <a:pt x="f7" y="f8"/>
                  <a:pt x="f16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83">
            <a:extLst>
              <a:ext uri="{FF2B5EF4-FFF2-40B4-BE49-F238E27FC236}">
                <a16:creationId xmlns:a16="http://schemas.microsoft.com/office/drawing/2014/main" id="{DCEEB308-9EB7-4B73-942F-3D6CF9D80BE3}"/>
              </a:ext>
            </a:extLst>
          </p:cNvPr>
          <p:cNvSpPr/>
          <p:nvPr/>
        </p:nvSpPr>
        <p:spPr>
          <a:xfrm>
            <a:off x="5375272" y="4471992"/>
            <a:ext cx="44448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1"/>
              <a:gd name="f8" fmla="val 6"/>
              <a:gd name="f9" fmla="val 3"/>
              <a:gd name="f10" fmla="val 8"/>
              <a:gd name="f11" fmla="val 1"/>
              <a:gd name="f12" fmla="val 7"/>
              <a:gd name="f13" fmla="val 5"/>
              <a:gd name="f14" fmla="val 2"/>
              <a:gd name="f15" fmla="val 4"/>
              <a:gd name="f16" fmla="val 9"/>
              <a:gd name="f17" fmla="+- 0 0 -90"/>
              <a:gd name="f18" fmla="*/ f3 1 13"/>
              <a:gd name="f19" fmla="*/ f4 1 1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3"/>
              <a:gd name="f28" fmla="*/ f24 1 11"/>
              <a:gd name="f29" fmla="*/ 6 f25 1"/>
              <a:gd name="f30" fmla="*/ 11 f24 1"/>
              <a:gd name="f31" fmla="*/ 0 f25 1"/>
              <a:gd name="f32" fmla="*/ 5 f24 1"/>
              <a:gd name="f33" fmla="*/ 0 f24 1"/>
              <a:gd name="f34" fmla="*/ 13 f25 1"/>
              <a:gd name="f35" fmla="*/ 4 f24 1"/>
              <a:gd name="f36" fmla="+- f26 0 f1"/>
              <a:gd name="f37" fmla="*/ f29 1 13"/>
              <a:gd name="f38" fmla="*/ f30 1 11"/>
              <a:gd name="f39" fmla="*/ f31 1 13"/>
              <a:gd name="f40" fmla="*/ f32 1 11"/>
              <a:gd name="f41" fmla="*/ f33 1 11"/>
              <a:gd name="f42" fmla="*/ f34 1 13"/>
              <a:gd name="f43" fmla="*/ f35 1 11"/>
              <a:gd name="f44" fmla="*/ 0 1 f27"/>
              <a:gd name="f45" fmla="*/ f21 1 f27"/>
              <a:gd name="f46" fmla="*/ 0 1 f28"/>
              <a:gd name="f47" fmla="*/ f22 1 f28"/>
              <a:gd name="f48" fmla="*/ f37 1 f27"/>
              <a:gd name="f49" fmla="*/ f38 1 f28"/>
              <a:gd name="f50" fmla="*/ f39 1 f27"/>
              <a:gd name="f51" fmla="*/ f40 1 f28"/>
              <a:gd name="f52" fmla="*/ f41 1 f28"/>
              <a:gd name="f53" fmla="*/ f42 1 f27"/>
              <a:gd name="f54" fmla="*/ f43 1 f28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9 1"/>
              <a:gd name="f64" fmla="*/ f53 f18 1"/>
              <a:gd name="f65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59" y="f63"/>
              </a:cxn>
              <a:cxn ang="f36">
                <a:pos x="f64" y="f65"/>
              </a:cxn>
              <a:cxn ang="f36">
                <a:pos x="f59" y="f60"/>
              </a:cxn>
            </a:cxnLst>
            <a:rect l="f55" t="f58" r="f56" b="f57"/>
            <a:pathLst>
              <a:path w="13" h="11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9"/>
                  <a:pt x="f15" y="f5"/>
                  <a:pt x="f8" y="f5"/>
                </a:cubicBezTo>
                <a:cubicBezTo>
                  <a:pt x="f10" y="f5"/>
                  <a:pt x="f7" y="f9"/>
                  <a:pt x="f6" y="f15"/>
                </a:cubicBezTo>
                <a:cubicBezTo>
                  <a:pt x="f7" y="f8"/>
                  <a:pt x="f16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84">
            <a:extLst>
              <a:ext uri="{FF2B5EF4-FFF2-40B4-BE49-F238E27FC236}">
                <a16:creationId xmlns:a16="http://schemas.microsoft.com/office/drawing/2014/main" id="{1785ED06-2007-4F9F-AC13-C6ED8F53CFBF}"/>
              </a:ext>
            </a:extLst>
          </p:cNvPr>
          <p:cNvSpPr/>
          <p:nvPr/>
        </p:nvSpPr>
        <p:spPr>
          <a:xfrm>
            <a:off x="6594479" y="2216148"/>
            <a:ext cx="3016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1"/>
              <a:gd name="f13" fmla="val 3"/>
              <a:gd name="f14" fmla="val 5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11 f23 1"/>
              <a:gd name="f30" fmla="*/ 1 f24 1"/>
              <a:gd name="f31" fmla="*/ 4 f23 1"/>
              <a:gd name="f32" fmla="*/ 5 f24 1"/>
              <a:gd name="f33" fmla="*/ 0 f23 1"/>
              <a:gd name="f34" fmla="*/ 9 f24 1"/>
              <a:gd name="f35" fmla="*/ 5 f23 1"/>
              <a:gd name="f36" fmla="+- f25 0 f1"/>
              <a:gd name="f37" fmla="*/ f28 1 9"/>
              <a:gd name="f38" fmla="*/ f29 1 11"/>
              <a:gd name="f39" fmla="*/ f30 1 9"/>
              <a:gd name="f40" fmla="*/ f31 1 11"/>
              <a:gd name="f41" fmla="*/ f32 1 9"/>
              <a:gd name="f42" fmla="*/ f33 1 11"/>
              <a:gd name="f43" fmla="*/ f34 1 9"/>
              <a:gd name="f44" fmla="*/ f35 1 11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12" y="f8"/>
                </a:cubicBezTo>
                <a:cubicBezTo>
                  <a:pt x="f12" y="f13"/>
                  <a:pt x="f8" y="f5"/>
                  <a:pt x="f14" y="f5"/>
                </a:cubicBezTo>
                <a:cubicBezTo>
                  <a:pt x="f15" y="f12"/>
                  <a:pt x="f6" y="f13"/>
                  <a:pt x="f6" y="f14"/>
                </a:cubicBezTo>
                <a:cubicBezTo>
                  <a:pt x="f6" y="f11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85">
            <a:extLst>
              <a:ext uri="{FF2B5EF4-FFF2-40B4-BE49-F238E27FC236}">
                <a16:creationId xmlns:a16="http://schemas.microsoft.com/office/drawing/2014/main" id="{EADCA939-8037-4E16-8D77-83FB050830D7}"/>
              </a:ext>
            </a:extLst>
          </p:cNvPr>
          <p:cNvSpPr/>
          <p:nvPr/>
        </p:nvSpPr>
        <p:spPr>
          <a:xfrm>
            <a:off x="7542208" y="3067053"/>
            <a:ext cx="38103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3"/>
              <a:gd name="f13" fmla="val 2"/>
              <a:gd name="f14" fmla="val 4"/>
              <a:gd name="f15" fmla="val 1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5 f23 1"/>
              <a:gd name="f30" fmla="*/ 5 f24 1"/>
              <a:gd name="f31" fmla="*/ 9 f23 1"/>
              <a:gd name="f32" fmla="*/ 0 f24 1"/>
              <a:gd name="f33" fmla="*/ 4 f23 1"/>
              <a:gd name="f34" fmla="*/ 6 f24 1"/>
              <a:gd name="f35" fmla="*/ 0 f23 1"/>
              <a:gd name="f36" fmla="+- f25 0 f1"/>
              <a:gd name="f37" fmla="*/ f28 1 11"/>
              <a:gd name="f38" fmla="*/ f29 1 9"/>
              <a:gd name="f39" fmla="*/ f30 1 11"/>
              <a:gd name="f40" fmla="*/ f31 1 9"/>
              <a:gd name="f41" fmla="*/ f32 1 11"/>
              <a:gd name="f42" fmla="*/ f33 1 9"/>
              <a:gd name="f43" fmla="*/ f34 1 11"/>
              <a:gd name="f44" fmla="*/ f35 1 9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9"/>
                  <a:pt x="f13" y="f11"/>
                  <a:pt x="f5" y="f14"/>
                </a:cubicBezTo>
                <a:cubicBezTo>
                  <a:pt x="f13" y="f12"/>
                  <a:pt x="f14" y="f15"/>
                  <a:pt x="f11" y="f5"/>
                </a:cubicBezTo>
                <a:cubicBezTo>
                  <a:pt x="f10" y="f5"/>
                  <a:pt x="f7" y="f12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86">
            <a:extLst>
              <a:ext uri="{FF2B5EF4-FFF2-40B4-BE49-F238E27FC236}">
                <a16:creationId xmlns:a16="http://schemas.microsoft.com/office/drawing/2014/main" id="{B1FC7EF4-2FEF-476E-9F7A-116DB1CC9605}"/>
              </a:ext>
            </a:extLst>
          </p:cNvPr>
          <p:cNvSpPr/>
          <p:nvPr/>
        </p:nvSpPr>
        <p:spPr>
          <a:xfrm>
            <a:off x="7412034" y="3059116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7"/>
              <a:gd name="f10" fmla="val 3"/>
              <a:gd name="f11" fmla="val 8"/>
              <a:gd name="f12" fmla="val 6"/>
              <a:gd name="f13" fmla="val 10"/>
              <a:gd name="f14" fmla="+- 0 0 -90"/>
              <a:gd name="f15" fmla="*/ f3 1 9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9"/>
              <a:gd name="f25" fmla="*/ f21 1 11"/>
              <a:gd name="f26" fmla="*/ 5 f22 1"/>
              <a:gd name="f27" fmla="*/ 0 f21 1"/>
              <a:gd name="f28" fmla="*/ 9 f22 1"/>
              <a:gd name="f29" fmla="*/ 7 f21 1"/>
              <a:gd name="f30" fmla="*/ 11 f21 1"/>
              <a:gd name="f31" fmla="*/ 0 f22 1"/>
              <a:gd name="f32" fmla="*/ 6 f21 1"/>
              <a:gd name="f33" fmla="+- f23 0 f1"/>
              <a:gd name="f34" fmla="*/ f26 1 9"/>
              <a:gd name="f35" fmla="*/ f27 1 11"/>
              <a:gd name="f36" fmla="*/ f28 1 9"/>
              <a:gd name="f37" fmla="*/ f29 1 11"/>
              <a:gd name="f38" fmla="*/ f30 1 11"/>
              <a:gd name="f39" fmla="*/ f31 1 9"/>
              <a:gd name="f40" fmla="*/ f32 1 11"/>
              <a:gd name="f41" fmla="*/ 0 1 f24"/>
              <a:gd name="f42" fmla="*/ f18 1 f24"/>
              <a:gd name="f43" fmla="*/ 0 1 f25"/>
              <a:gd name="f44" fmla="*/ f19 1 f25"/>
              <a:gd name="f45" fmla="*/ f34 1 f24"/>
              <a:gd name="f46" fmla="*/ f35 1 f25"/>
              <a:gd name="f47" fmla="*/ f36 1 f24"/>
              <a:gd name="f48" fmla="*/ f37 1 f25"/>
              <a:gd name="f49" fmla="*/ f38 1 f25"/>
              <a:gd name="f50" fmla="*/ f39 1 f24"/>
              <a:gd name="f51" fmla="*/ f40 1 f25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6 1"/>
              <a:gd name="f60" fmla="*/ f49 f16 1"/>
              <a:gd name="f61" fmla="*/ f50 f15 1"/>
              <a:gd name="f62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9"/>
              </a:cxn>
              <a:cxn ang="f33">
                <a:pos x="f56" y="f60"/>
              </a:cxn>
              <a:cxn ang="f33">
                <a:pos x="f61" y="f62"/>
              </a:cxn>
              <a:cxn ang="f33">
                <a:pos x="f56" y="f57"/>
              </a:cxn>
            </a:cxnLst>
            <a:rect l="f52" t="f55" r="f53" b="f54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6" y="f9"/>
                </a:cubicBezTo>
                <a:cubicBezTo>
                  <a:pt x="f6" y="f11"/>
                  <a:pt x="f12" y="f7"/>
                  <a:pt x="f8" y="f7"/>
                </a:cubicBezTo>
                <a:cubicBezTo>
                  <a:pt x="f10" y="f13"/>
                  <a:pt x="f5" y="f11"/>
                  <a:pt x="f5" y="f12"/>
                </a:cubicBezTo>
                <a:cubicBezTo>
                  <a:pt x="f5" y="f8"/>
                  <a:pt x="f10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5" name="Freeform 87">
            <a:extLst>
              <a:ext uri="{FF2B5EF4-FFF2-40B4-BE49-F238E27FC236}">
                <a16:creationId xmlns:a16="http://schemas.microsoft.com/office/drawing/2014/main" id="{8D3B46E5-EC8B-49A9-A4BC-0EE6435451BB}"/>
              </a:ext>
            </a:extLst>
          </p:cNvPr>
          <p:cNvSpPr/>
          <p:nvPr/>
        </p:nvSpPr>
        <p:spPr>
          <a:xfrm>
            <a:off x="4827583" y="3041651"/>
            <a:ext cx="28575" cy="4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2"/>
              <a:gd name="f8" fmla="val 5"/>
              <a:gd name="f9" fmla="val 6"/>
              <a:gd name="f10" fmla="val 4"/>
              <a:gd name="f11" fmla="val 9"/>
              <a:gd name="f12" fmla="val 11"/>
              <a:gd name="f13" fmla="val 2"/>
              <a:gd name="f14" fmla="val 7"/>
              <a:gd name="f15" fmla="+- 0 0 -90"/>
              <a:gd name="f16" fmla="*/ f3 1 8"/>
              <a:gd name="f17" fmla="*/ f4 1 12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8"/>
              <a:gd name="f26" fmla="*/ f22 1 12"/>
              <a:gd name="f27" fmla="*/ 5 f23 1"/>
              <a:gd name="f28" fmla="*/ 0 f22 1"/>
              <a:gd name="f29" fmla="*/ 8 f23 1"/>
              <a:gd name="f30" fmla="*/ 8 f22 1"/>
              <a:gd name="f31" fmla="*/ 4 f23 1"/>
              <a:gd name="f32" fmla="*/ 11 f22 1"/>
              <a:gd name="f33" fmla="*/ 0 f23 1"/>
              <a:gd name="f34" fmla="*/ 7 f22 1"/>
              <a:gd name="f35" fmla="+- f24 0 f1"/>
              <a:gd name="f36" fmla="*/ f27 1 8"/>
              <a:gd name="f37" fmla="*/ f28 1 12"/>
              <a:gd name="f38" fmla="*/ f29 1 8"/>
              <a:gd name="f39" fmla="*/ f30 1 12"/>
              <a:gd name="f40" fmla="*/ f31 1 8"/>
              <a:gd name="f41" fmla="*/ f32 1 12"/>
              <a:gd name="f42" fmla="*/ f33 1 8"/>
              <a:gd name="f43" fmla="*/ f34 1 12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8" h="12">
                <a:moveTo>
                  <a:pt x="f8" y="f5"/>
                </a:moveTo>
                <a:cubicBezTo>
                  <a:pt x="f9" y="f10"/>
                  <a:pt x="f6" y="f9"/>
                  <a:pt x="f6" y="f6"/>
                </a:cubicBezTo>
                <a:cubicBezTo>
                  <a:pt x="f6" y="f11"/>
                  <a:pt x="f8" y="f7"/>
                  <a:pt x="f10" y="f12"/>
                </a:cubicBezTo>
                <a:cubicBezTo>
                  <a:pt x="f13" y="f12"/>
                  <a:pt x="f5" y="f11"/>
                  <a:pt x="f5" y="f14"/>
                </a:cubicBezTo>
                <a:cubicBezTo>
                  <a:pt x="f5" y="f8"/>
                  <a:pt x="f13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Freeform 88">
            <a:extLst>
              <a:ext uri="{FF2B5EF4-FFF2-40B4-BE49-F238E27FC236}">
                <a16:creationId xmlns:a16="http://schemas.microsoft.com/office/drawing/2014/main" id="{3580AA45-0996-4AD7-B15C-A0E4B3A37E1B}"/>
              </a:ext>
            </a:extLst>
          </p:cNvPr>
          <p:cNvSpPr/>
          <p:nvPr/>
        </p:nvSpPr>
        <p:spPr>
          <a:xfrm>
            <a:off x="5649913" y="2184401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5"/>
              <a:gd name="f9" fmla="val 8"/>
              <a:gd name="f10" fmla="val 7"/>
              <a:gd name="f11" fmla="val 6"/>
              <a:gd name="f12" fmla="val 4"/>
              <a:gd name="f13" fmla="val 3"/>
              <a:gd name="f14" fmla="val 1"/>
              <a:gd name="f15" fmla="val 2"/>
              <a:gd name="f16" fmla="+- 0 0 -90"/>
              <a:gd name="f17" fmla="*/ f3 1 10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0"/>
              <a:gd name="f27" fmla="*/ f23 1 9"/>
              <a:gd name="f28" fmla="*/ 10 f24 1"/>
              <a:gd name="f29" fmla="*/ 5 f23 1"/>
              <a:gd name="f30" fmla="*/ 4 f24 1"/>
              <a:gd name="f31" fmla="*/ 9 f23 1"/>
              <a:gd name="f32" fmla="*/ 0 f24 1"/>
              <a:gd name="f33" fmla="*/ 4 f23 1"/>
              <a:gd name="f34" fmla="*/ 5 f24 1"/>
              <a:gd name="f35" fmla="*/ 0 f23 1"/>
              <a:gd name="f36" fmla="+- f25 0 f1"/>
              <a:gd name="f37" fmla="*/ f28 1 10"/>
              <a:gd name="f38" fmla="*/ f29 1 9"/>
              <a:gd name="f39" fmla="*/ f30 1 10"/>
              <a:gd name="f40" fmla="*/ f31 1 9"/>
              <a:gd name="f41" fmla="*/ f32 1 10"/>
              <a:gd name="f42" fmla="*/ f33 1 9"/>
              <a:gd name="f43" fmla="*/ f34 1 10"/>
              <a:gd name="f44" fmla="*/ f35 1 9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10" h="9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9"/>
                  <a:pt x="f14" y="f11"/>
                  <a:pt x="f5" y="f12"/>
                </a:cubicBezTo>
                <a:cubicBezTo>
                  <a:pt x="f15" y="f13"/>
                  <a:pt x="f13" y="f5"/>
                  <a:pt x="f8" y="f5"/>
                </a:cubicBezTo>
                <a:cubicBezTo>
                  <a:pt x="f11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Freeform 89">
            <a:extLst>
              <a:ext uri="{FF2B5EF4-FFF2-40B4-BE49-F238E27FC236}">
                <a16:creationId xmlns:a16="http://schemas.microsoft.com/office/drawing/2014/main" id="{46ACAFC1-D084-4378-B909-6BFB763C5AF4}"/>
              </a:ext>
            </a:extLst>
          </p:cNvPr>
          <p:cNvSpPr/>
          <p:nvPr/>
        </p:nvSpPr>
        <p:spPr>
          <a:xfrm>
            <a:off x="8362946" y="4521195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7"/>
              <a:gd name="f11" fmla="val 6"/>
              <a:gd name="f12" fmla="val 3"/>
              <a:gd name="f13" fmla="val 1"/>
              <a:gd name="f14" fmla="val 8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4 f23 1"/>
              <a:gd name="f28" fmla="*/ 11 f22 1"/>
              <a:gd name="f29" fmla="*/ 0 f23 1"/>
              <a:gd name="f30" fmla="*/ 4 f22 1"/>
              <a:gd name="f31" fmla="*/ 0 f22 1"/>
              <a:gd name="f32" fmla="*/ 8 f23 1"/>
              <a:gd name="f33" fmla="+- f24 0 f1"/>
              <a:gd name="f34" fmla="*/ f27 1 9"/>
              <a:gd name="f35" fmla="*/ f28 1 11"/>
              <a:gd name="f36" fmla="*/ f29 1 9"/>
              <a:gd name="f37" fmla="*/ f30 1 11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7 1"/>
              <a:gd name="f59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4" y="f58"/>
              </a:cxn>
              <a:cxn ang="f33">
                <a:pos x="f59" y="f57"/>
              </a:cxn>
              <a:cxn ang="f33">
                <a:pos x="f54" y="f55"/>
              </a:cxn>
            </a:cxnLst>
            <a:rect l="f50" t="f53" r="f51" b="f52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8"/>
                </a:cubicBezTo>
                <a:cubicBezTo>
                  <a:pt x="f5" y="f9"/>
                  <a:pt x="f12" y="f13"/>
                  <a:pt x="f8" y="f5"/>
                </a:cubicBezTo>
                <a:cubicBezTo>
                  <a:pt x="f11" y="f13"/>
                  <a:pt x="f14" y="f12"/>
                  <a:pt x="f14" y="f8"/>
                </a:cubicBezTo>
                <a:cubicBezTo>
                  <a:pt x="f6" y="f11"/>
                  <a:pt x="f11" y="f14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Freeform 90">
            <a:extLst>
              <a:ext uri="{FF2B5EF4-FFF2-40B4-BE49-F238E27FC236}">
                <a16:creationId xmlns:a16="http://schemas.microsoft.com/office/drawing/2014/main" id="{BACE74A1-1946-42FA-9AB7-29C40A5C74CA}"/>
              </a:ext>
            </a:extLst>
          </p:cNvPr>
          <p:cNvSpPr/>
          <p:nvPr/>
        </p:nvSpPr>
        <p:spPr>
          <a:xfrm>
            <a:off x="6516691" y="1497009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5"/>
              <a:gd name="f9" fmla="val 7"/>
              <a:gd name="f10" fmla="val 4"/>
              <a:gd name="f11" fmla="val 2"/>
              <a:gd name="f12" fmla="val 8"/>
              <a:gd name="f13" fmla="val 1"/>
              <a:gd name="f14" fmla="val 6"/>
              <a:gd name="f15" fmla="val 3"/>
              <a:gd name="f16" fmla="+- 0 0 -90"/>
              <a:gd name="f17" fmla="*/ f3 1 10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0"/>
              <a:gd name="f27" fmla="*/ f23 1 9"/>
              <a:gd name="f28" fmla="*/ 10 f24 1"/>
              <a:gd name="f29" fmla="*/ 5 f23 1"/>
              <a:gd name="f30" fmla="*/ 4 f24 1"/>
              <a:gd name="f31" fmla="*/ 9 f23 1"/>
              <a:gd name="f32" fmla="*/ 0 f24 1"/>
              <a:gd name="f33" fmla="*/ 4 f23 1"/>
              <a:gd name="f34" fmla="*/ 0 f23 1"/>
              <a:gd name="f35" fmla="+- f25 0 f1"/>
              <a:gd name="f36" fmla="*/ f28 1 10"/>
              <a:gd name="f37" fmla="*/ f29 1 9"/>
              <a:gd name="f38" fmla="*/ f30 1 10"/>
              <a:gd name="f39" fmla="*/ f31 1 9"/>
              <a:gd name="f40" fmla="*/ f32 1 10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0" h="9">
                <a:moveTo>
                  <a:pt x="f6" y="f8"/>
                </a:moveTo>
                <a:cubicBezTo>
                  <a:pt x="f9" y="f9"/>
                  <a:pt x="f8" y="f7"/>
                  <a:pt x="f10" y="f7"/>
                </a:cubicBezTo>
                <a:cubicBezTo>
                  <a:pt x="f11" y="f12"/>
                  <a:pt x="f13" y="f14"/>
                  <a:pt x="f5" y="f10"/>
                </a:cubicBezTo>
                <a:cubicBezTo>
                  <a:pt x="f13" y="f15"/>
                  <a:pt x="f15" y="f5"/>
                  <a:pt x="f10" y="f5"/>
                </a:cubicBezTo>
                <a:cubicBezTo>
                  <a:pt x="f14" y="f5"/>
                  <a:pt x="f12" y="f15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Freeform 91">
            <a:extLst>
              <a:ext uri="{FF2B5EF4-FFF2-40B4-BE49-F238E27FC236}">
                <a16:creationId xmlns:a16="http://schemas.microsoft.com/office/drawing/2014/main" id="{36835475-01D4-4067-8C81-F9922FCF113B}"/>
              </a:ext>
            </a:extLst>
          </p:cNvPr>
          <p:cNvSpPr/>
          <p:nvPr/>
        </p:nvSpPr>
        <p:spPr>
          <a:xfrm>
            <a:off x="7148514" y="3603622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4"/>
              <a:gd name="f13" fmla="val 3"/>
              <a:gd name="f14" fmla="val 1"/>
              <a:gd name="f15" fmla="val 2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5 f23 1"/>
              <a:gd name="f30" fmla="*/ 4 f24 1"/>
              <a:gd name="f31" fmla="*/ 9 f23 1"/>
              <a:gd name="f32" fmla="*/ 0 f24 1"/>
              <a:gd name="f33" fmla="*/ 5 f24 1"/>
              <a:gd name="f34" fmla="*/ 1 f23 1"/>
              <a:gd name="f35" fmla="+- f25 0 f1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11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6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7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59"/>
              </a:cxn>
              <a:cxn ang="f35">
                <a:pos x="f63" y="f64"/>
              </a:cxn>
              <a:cxn ang="f35">
                <a:pos x="f58" y="f59"/>
              </a:cxn>
            </a:cxnLst>
            <a:rect l="f54" t="f57" r="f55" b="f56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1"/>
                  <a:pt x="f5" y="f8"/>
                </a:cubicBezTo>
                <a:cubicBezTo>
                  <a:pt x="f15" y="f13"/>
                  <a:pt x="f13" y="f14"/>
                  <a:pt x="f8" y="f14"/>
                </a:cubicBezTo>
                <a:cubicBezTo>
                  <a:pt x="f11" y="f5"/>
                  <a:pt x="f9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0" name="Freeform 92">
            <a:extLst>
              <a:ext uri="{FF2B5EF4-FFF2-40B4-BE49-F238E27FC236}">
                <a16:creationId xmlns:a16="http://schemas.microsoft.com/office/drawing/2014/main" id="{690850B5-2D4C-4EE4-AB97-6E0B890D58C6}"/>
              </a:ext>
            </a:extLst>
          </p:cNvPr>
          <p:cNvSpPr/>
          <p:nvPr/>
        </p:nvSpPr>
        <p:spPr>
          <a:xfrm>
            <a:off x="6157917" y="1501773"/>
            <a:ext cx="39684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6"/>
              <a:gd name="f10" fmla="val 5"/>
              <a:gd name="f11" fmla="val 3"/>
              <a:gd name="f12" fmla="val 2"/>
              <a:gd name="f13" fmla="+- 0 0 -90"/>
              <a:gd name="f14" fmla="*/ f3 1 11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11"/>
              <a:gd name="f25" fmla="*/ 11 f21 1"/>
              <a:gd name="f26" fmla="*/ 4 f20 1"/>
              <a:gd name="f27" fmla="*/ 5 f21 1"/>
              <a:gd name="f28" fmla="*/ 8 f20 1"/>
              <a:gd name="f29" fmla="*/ 0 f21 1"/>
              <a:gd name="f30" fmla="*/ 0 f20 1"/>
              <a:gd name="f31" fmla="+- f22 0 f1"/>
              <a:gd name="f32" fmla="*/ f25 1 11"/>
              <a:gd name="f33" fmla="*/ f26 1 8"/>
              <a:gd name="f34" fmla="*/ f27 1 11"/>
              <a:gd name="f35" fmla="*/ f28 1 8"/>
              <a:gd name="f36" fmla="*/ f29 1 11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3"/>
              </a:cxn>
              <a:cxn ang="f31">
                <a:pos x="f54" y="f57"/>
              </a:cxn>
              <a:cxn ang="f31">
                <a:pos x="f52" y="f53"/>
              </a:cxn>
            </a:cxnLst>
            <a:rect l="f48" t="f51" r="f49" b="f50"/>
            <a:pathLst>
              <a:path w="11" h="8">
                <a:moveTo>
                  <a:pt x="f6" y="f8"/>
                </a:moveTo>
                <a:cubicBezTo>
                  <a:pt x="f7" y="f9"/>
                  <a:pt x="f9" y="f7"/>
                  <a:pt x="f10" y="f7"/>
                </a:cubicBezTo>
                <a:cubicBezTo>
                  <a:pt x="f11" y="f7"/>
                  <a:pt x="f12" y="f10"/>
                  <a:pt x="f5" y="f8"/>
                </a:cubicBezTo>
                <a:cubicBezTo>
                  <a:pt x="f12" y="f12"/>
                  <a:pt x="f11" y="f5"/>
                  <a:pt x="f10" y="f5"/>
                </a:cubicBezTo>
                <a:cubicBezTo>
                  <a:pt x="f9" y="f5"/>
                  <a:pt x="f7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1" name="Freeform 93">
            <a:extLst>
              <a:ext uri="{FF2B5EF4-FFF2-40B4-BE49-F238E27FC236}">
                <a16:creationId xmlns:a16="http://schemas.microsoft.com/office/drawing/2014/main" id="{E3A9832F-3715-425E-B0EC-FEEA80A51277}"/>
              </a:ext>
            </a:extLst>
          </p:cNvPr>
          <p:cNvSpPr/>
          <p:nvPr/>
        </p:nvSpPr>
        <p:spPr>
          <a:xfrm>
            <a:off x="6122986" y="1392238"/>
            <a:ext cx="31747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6"/>
              <a:gd name="f10" fmla="val 3"/>
              <a:gd name="f11" fmla="val 5"/>
              <a:gd name="f12" fmla="val 8"/>
              <a:gd name="f13" fmla="val 7"/>
              <a:gd name="f14" fmla="val 10"/>
              <a:gd name="f15" fmla="val 2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0 f23 1"/>
              <a:gd name="f30" fmla="*/ 8 f24 1"/>
              <a:gd name="f31" fmla="*/ 7 f23 1"/>
              <a:gd name="f32" fmla="*/ 3 f24 1"/>
              <a:gd name="f33" fmla="*/ 11 f23 1"/>
              <a:gd name="f34" fmla="*/ 0 f24 1"/>
              <a:gd name="f35" fmla="+- f25 0 f1"/>
              <a:gd name="f36" fmla="*/ f28 1 9"/>
              <a:gd name="f37" fmla="*/ f29 1 11"/>
              <a:gd name="f38" fmla="*/ f30 1 9"/>
              <a:gd name="f39" fmla="*/ f31 1 11"/>
              <a:gd name="f40" fmla="*/ f32 1 9"/>
              <a:gd name="f41" fmla="*/ f33 1 11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6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1"/>
              </a:cxn>
              <a:cxn ang="f35">
                <a:pos x="f58" y="f59"/>
              </a:cxn>
            </a:cxnLst>
            <a:rect l="f54" t="f57" r="f55" b="f56"/>
            <a:pathLst>
              <a:path w="9" h="11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2" y="f6"/>
                  <a:pt x="f11" y="f14"/>
                  <a:pt x="f10" y="f7"/>
                </a:cubicBezTo>
                <a:cubicBezTo>
                  <a:pt x="f10" y="f7"/>
                  <a:pt x="f5" y="f12"/>
                  <a:pt x="f5" y="f13"/>
                </a:cubicBezTo>
                <a:cubicBezTo>
                  <a:pt x="f5" y="f11"/>
                  <a:pt x="f15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2" name="Freeform 94">
            <a:extLst>
              <a:ext uri="{FF2B5EF4-FFF2-40B4-BE49-F238E27FC236}">
                <a16:creationId xmlns:a16="http://schemas.microsoft.com/office/drawing/2014/main" id="{147A0CE3-B34C-4568-97AB-1A7DFCDBF67D}"/>
              </a:ext>
            </a:extLst>
          </p:cNvPr>
          <p:cNvSpPr/>
          <p:nvPr/>
        </p:nvSpPr>
        <p:spPr>
          <a:xfrm>
            <a:off x="8269284" y="1671642"/>
            <a:ext cx="28575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1"/>
              <a:gd name="f8" fmla="val 4"/>
              <a:gd name="f9" fmla="val 6"/>
              <a:gd name="f10" fmla="val 3"/>
              <a:gd name="f11" fmla="val 5"/>
              <a:gd name="f12" fmla="val 7"/>
              <a:gd name="f13" fmla="val 10"/>
              <a:gd name="f14" fmla="val 2"/>
              <a:gd name="f15" fmla="+- 0 0 -90"/>
              <a:gd name="f16" fmla="*/ f3 1 8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8"/>
              <a:gd name="f26" fmla="*/ f22 1 11"/>
              <a:gd name="f27" fmla="*/ 4 f23 1"/>
              <a:gd name="f28" fmla="*/ 0 f22 1"/>
              <a:gd name="f29" fmla="*/ 8 f23 1"/>
              <a:gd name="f30" fmla="*/ 7 f22 1"/>
              <a:gd name="f31" fmla="*/ 3 f23 1"/>
              <a:gd name="f32" fmla="*/ 10 f22 1"/>
              <a:gd name="f33" fmla="*/ 0 f23 1"/>
              <a:gd name="f34" fmla="*/ 6 f22 1"/>
              <a:gd name="f35" fmla="+- f24 0 f1"/>
              <a:gd name="f36" fmla="*/ f27 1 8"/>
              <a:gd name="f37" fmla="*/ f28 1 11"/>
              <a:gd name="f38" fmla="*/ f29 1 8"/>
              <a:gd name="f39" fmla="*/ f30 1 11"/>
              <a:gd name="f40" fmla="*/ f31 1 8"/>
              <a:gd name="f41" fmla="*/ f32 1 11"/>
              <a:gd name="f42" fmla="*/ f33 1 8"/>
              <a:gd name="f43" fmla="*/ f34 1 11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8" h="11">
                <a:moveTo>
                  <a:pt x="f8" y="f5"/>
                </a:moveTo>
                <a:cubicBezTo>
                  <a:pt x="f9" y="f10"/>
                  <a:pt x="f6" y="f11"/>
                  <a:pt x="f6" y="f12"/>
                </a:cubicBezTo>
                <a:cubicBezTo>
                  <a:pt x="f6" y="f6"/>
                  <a:pt x="f11" y="f13"/>
                  <a:pt x="f10" y="f13"/>
                </a:cubicBezTo>
                <a:cubicBezTo>
                  <a:pt x="f14" y="f7"/>
                  <a:pt x="f5" y="f6"/>
                  <a:pt x="f5" y="f9"/>
                </a:cubicBezTo>
                <a:cubicBezTo>
                  <a:pt x="f5" y="f11"/>
                  <a:pt x="f14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3" name="Freeform 95">
            <a:extLst>
              <a:ext uri="{FF2B5EF4-FFF2-40B4-BE49-F238E27FC236}">
                <a16:creationId xmlns:a16="http://schemas.microsoft.com/office/drawing/2014/main" id="{8F942759-A2AE-47C6-9655-297E897A80F4}"/>
              </a:ext>
            </a:extLst>
          </p:cNvPr>
          <p:cNvSpPr/>
          <p:nvPr/>
        </p:nvSpPr>
        <p:spPr>
          <a:xfrm>
            <a:off x="4719639" y="1152528"/>
            <a:ext cx="28575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0"/>
              <a:gd name="f8" fmla="val 4"/>
              <a:gd name="f9" fmla="val 6"/>
              <a:gd name="f10" fmla="val 3"/>
              <a:gd name="f11" fmla="val 5"/>
              <a:gd name="f12" fmla="val 7"/>
              <a:gd name="f13" fmla="val 9"/>
              <a:gd name="f14" fmla="val 2"/>
              <a:gd name="f15" fmla="+- 0 0 -90"/>
              <a:gd name="f16" fmla="*/ f3 1 8"/>
              <a:gd name="f17" fmla="*/ f4 1 1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10"/>
              <a:gd name="f26" fmla="*/ f23 1 8"/>
              <a:gd name="f27" fmla="*/ 4 f23 1"/>
              <a:gd name="f28" fmla="*/ 0 f22 1"/>
              <a:gd name="f29" fmla="*/ 8 f23 1"/>
              <a:gd name="f30" fmla="*/ 7 f22 1"/>
              <a:gd name="f31" fmla="*/ 3 f23 1"/>
              <a:gd name="f32" fmla="*/ 10 f22 1"/>
              <a:gd name="f33" fmla="*/ 0 f23 1"/>
              <a:gd name="f34" fmla="*/ 5 f22 1"/>
              <a:gd name="f35" fmla="+- f24 0 f1"/>
              <a:gd name="f36" fmla="*/ f27 1 8"/>
              <a:gd name="f37" fmla="*/ f28 1 10"/>
              <a:gd name="f38" fmla="*/ f29 1 8"/>
              <a:gd name="f39" fmla="*/ f30 1 10"/>
              <a:gd name="f40" fmla="*/ f31 1 8"/>
              <a:gd name="f41" fmla="*/ f32 1 10"/>
              <a:gd name="f42" fmla="*/ f33 1 8"/>
              <a:gd name="f43" fmla="*/ f34 1 10"/>
              <a:gd name="f44" fmla="*/ 0 1 f26"/>
              <a:gd name="f45" fmla="*/ f19 1 f26"/>
              <a:gd name="f46" fmla="*/ 0 1 f25"/>
              <a:gd name="f47" fmla="*/ f20 1 f25"/>
              <a:gd name="f48" fmla="*/ f36 1 f26"/>
              <a:gd name="f49" fmla="*/ f37 1 f25"/>
              <a:gd name="f50" fmla="*/ f38 1 f26"/>
              <a:gd name="f51" fmla="*/ f39 1 f25"/>
              <a:gd name="f52" fmla="*/ f40 1 f26"/>
              <a:gd name="f53" fmla="*/ f41 1 f25"/>
              <a:gd name="f54" fmla="*/ f42 1 f26"/>
              <a:gd name="f55" fmla="*/ f43 1 f25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8" h="10">
                <a:moveTo>
                  <a:pt x="f8" y="f5"/>
                </a:moveTo>
                <a:cubicBezTo>
                  <a:pt x="f9" y="f10"/>
                  <a:pt x="f6" y="f11"/>
                  <a:pt x="f6" y="f12"/>
                </a:cubicBezTo>
                <a:cubicBezTo>
                  <a:pt x="f6" y="f6"/>
                  <a:pt x="f11" y="f13"/>
                  <a:pt x="f10" y="f7"/>
                </a:cubicBezTo>
                <a:cubicBezTo>
                  <a:pt x="f14" y="f13"/>
                  <a:pt x="f5" y="f12"/>
                  <a:pt x="f5" y="f11"/>
                </a:cubicBezTo>
                <a:cubicBezTo>
                  <a:pt x="f5" y="f8"/>
                  <a:pt x="f14" y="f14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4" name="Freeform 96">
            <a:extLst>
              <a:ext uri="{FF2B5EF4-FFF2-40B4-BE49-F238E27FC236}">
                <a16:creationId xmlns:a16="http://schemas.microsoft.com/office/drawing/2014/main" id="{A1F835EB-27DF-413F-A2E1-05D3F4ECBE58}"/>
              </a:ext>
            </a:extLst>
          </p:cNvPr>
          <p:cNvSpPr/>
          <p:nvPr/>
        </p:nvSpPr>
        <p:spPr>
          <a:xfrm>
            <a:off x="7280279" y="2543175"/>
            <a:ext cx="41276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9"/>
              <a:gd name="f8" fmla="val 4"/>
              <a:gd name="f9" fmla="val 8"/>
              <a:gd name="f10" fmla="val 6"/>
              <a:gd name="f11" fmla="val 7"/>
              <a:gd name="f12" fmla="val 5"/>
              <a:gd name="f13" fmla="val 3"/>
              <a:gd name="f14" fmla="val 1"/>
              <a:gd name="f15" fmla="val 2"/>
              <a:gd name="f16" fmla="+- 0 0 -90"/>
              <a:gd name="f17" fmla="*/ f3 1 12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2"/>
              <a:gd name="f27" fmla="*/ f23 1 9"/>
              <a:gd name="f28" fmla="*/ 12 f24 1"/>
              <a:gd name="f29" fmla="*/ 4 f23 1"/>
              <a:gd name="f30" fmla="*/ 5 f24 1"/>
              <a:gd name="f31" fmla="*/ 9 f23 1"/>
              <a:gd name="f32" fmla="*/ 1 f24 1"/>
              <a:gd name="f33" fmla="*/ 0 f23 1"/>
              <a:gd name="f34" fmla="+- f25 0 f1"/>
              <a:gd name="f35" fmla="*/ f28 1 12"/>
              <a:gd name="f36" fmla="*/ f29 1 9"/>
              <a:gd name="f37" fmla="*/ f30 1 12"/>
              <a:gd name="f38" fmla="*/ f31 1 9"/>
              <a:gd name="f39" fmla="*/ f32 1 12"/>
              <a:gd name="f40" fmla="*/ f33 1 9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7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6"/>
              </a:cxn>
              <a:cxn ang="f34">
                <a:pos x="f57" y="f60"/>
              </a:cxn>
              <a:cxn ang="f34">
                <a:pos x="f55" y="f56"/>
              </a:cxn>
            </a:cxnLst>
            <a:rect l="f51" t="f54" r="f52" b="f53"/>
            <a:pathLst>
              <a:path w="12" h="9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0"/>
                  <a:pt x="f14" y="f8"/>
                </a:cubicBezTo>
                <a:cubicBezTo>
                  <a:pt x="f5" y="f13"/>
                  <a:pt x="f13" y="f5"/>
                  <a:pt x="f12" y="f5"/>
                </a:cubicBezTo>
                <a:cubicBezTo>
                  <a:pt x="f10" y="f5"/>
                  <a:pt x="f9" y="f15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5" name="Freeform 97">
            <a:extLst>
              <a:ext uri="{FF2B5EF4-FFF2-40B4-BE49-F238E27FC236}">
                <a16:creationId xmlns:a16="http://schemas.microsoft.com/office/drawing/2014/main" id="{B8A77334-AE67-45D4-8A05-B7C93C9F9208}"/>
              </a:ext>
            </a:extLst>
          </p:cNvPr>
          <p:cNvSpPr/>
          <p:nvPr/>
        </p:nvSpPr>
        <p:spPr>
          <a:xfrm>
            <a:off x="6562721" y="2638428"/>
            <a:ext cx="34920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8"/>
              <a:gd name="f8" fmla="val 4"/>
              <a:gd name="f9" fmla="val 7"/>
              <a:gd name="f10" fmla="val 6"/>
              <a:gd name="f11" fmla="val 5"/>
              <a:gd name="f12" fmla="val 3"/>
              <a:gd name="f13" fmla="val 2"/>
              <a:gd name="f14" fmla="+- 0 0 -90"/>
              <a:gd name="f15" fmla="*/ f3 1 10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0"/>
              <a:gd name="f26" fmla="*/ 10 f22 1"/>
              <a:gd name="f27" fmla="*/ 4 f21 1"/>
              <a:gd name="f28" fmla="*/ 3 f22 1"/>
              <a:gd name="f29" fmla="*/ 8 f21 1"/>
              <a:gd name="f30" fmla="*/ 0 f22 1"/>
              <a:gd name="f31" fmla="*/ 0 f21 1"/>
              <a:gd name="f32" fmla="+- f23 0 f1"/>
              <a:gd name="f33" fmla="*/ f26 1 10"/>
              <a:gd name="f34" fmla="*/ f27 1 8"/>
              <a:gd name="f35" fmla="*/ f28 1 10"/>
              <a:gd name="f36" fmla="*/ f29 1 8"/>
              <a:gd name="f37" fmla="*/ f30 1 10"/>
              <a:gd name="f38" fmla="*/ f31 1 8"/>
              <a:gd name="f39" fmla="*/ 0 1 f25"/>
              <a:gd name="f40" fmla="*/ f18 1 f25"/>
              <a:gd name="f41" fmla="*/ 0 1 f24"/>
              <a:gd name="f42" fmla="*/ f19 1 f24"/>
              <a:gd name="f43" fmla="*/ f33 1 f25"/>
              <a:gd name="f44" fmla="*/ f34 1 f24"/>
              <a:gd name="f45" fmla="*/ f35 1 f25"/>
              <a:gd name="f46" fmla="*/ f36 1 f24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0" h="8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5" y="f11"/>
                  <a:pt x="f5" y="f8"/>
                </a:cubicBezTo>
                <a:cubicBezTo>
                  <a:pt x="f5" y="f13"/>
                  <a:pt x="f13" y="f5"/>
                  <a:pt x="f12" y="f5"/>
                </a:cubicBezTo>
                <a:cubicBezTo>
                  <a:pt x="f11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6" name="Freeform 98">
            <a:extLst>
              <a:ext uri="{FF2B5EF4-FFF2-40B4-BE49-F238E27FC236}">
                <a16:creationId xmlns:a16="http://schemas.microsoft.com/office/drawing/2014/main" id="{3A94F22B-8312-4BBE-8D22-748F6E73E097}"/>
              </a:ext>
            </a:extLst>
          </p:cNvPr>
          <p:cNvSpPr/>
          <p:nvPr/>
        </p:nvSpPr>
        <p:spPr>
          <a:xfrm>
            <a:off x="5681660" y="4113208"/>
            <a:ext cx="38103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7"/>
              <a:gd name="f12" fmla="val 5"/>
              <a:gd name="f13" fmla="val 3"/>
              <a:gd name="f14" fmla="val 2"/>
              <a:gd name="f15" fmla="val 1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4 f23 1"/>
              <a:gd name="f30" fmla="*/ 5 f24 1"/>
              <a:gd name="f31" fmla="*/ 8 f23 1"/>
              <a:gd name="f32" fmla="*/ 0 f24 1"/>
              <a:gd name="f33" fmla="*/ 5 f23 1"/>
              <a:gd name="f34" fmla="*/ 0 f23 1"/>
              <a:gd name="f35" fmla="+- f25 0 f1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12" y="f9"/>
                </a:cubicBezTo>
                <a:cubicBezTo>
                  <a:pt x="f13" y="f9"/>
                  <a:pt x="f14" y="f10"/>
                  <a:pt x="f5" y="f12"/>
                </a:cubicBezTo>
                <a:cubicBezTo>
                  <a:pt x="f14" y="f13"/>
                  <a:pt x="f13" y="f15"/>
                  <a:pt x="f12" y="f5"/>
                </a:cubicBezTo>
                <a:cubicBezTo>
                  <a:pt x="f10" y="f5"/>
                  <a:pt x="f9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7" name="Freeform 99">
            <a:extLst>
              <a:ext uri="{FF2B5EF4-FFF2-40B4-BE49-F238E27FC236}">
                <a16:creationId xmlns:a16="http://schemas.microsoft.com/office/drawing/2014/main" id="{227B3C9F-2FCA-4568-ABBF-1B5BC7FB48B1}"/>
              </a:ext>
            </a:extLst>
          </p:cNvPr>
          <p:cNvSpPr/>
          <p:nvPr/>
        </p:nvSpPr>
        <p:spPr>
          <a:xfrm>
            <a:off x="5095878" y="3230566"/>
            <a:ext cx="38103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7"/>
              <a:gd name="f10" fmla="val 6"/>
              <a:gd name="f11" fmla="val 5"/>
              <a:gd name="f12" fmla="val 2"/>
              <a:gd name="f13" fmla="val 3"/>
              <a:gd name="f14" fmla="+- 0 0 -90"/>
              <a:gd name="f15" fmla="*/ f3 1 11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1"/>
              <a:gd name="f26" fmla="*/ 11 f22 1"/>
              <a:gd name="f27" fmla="*/ 4 f21 1"/>
              <a:gd name="f28" fmla="*/ 4 f22 1"/>
              <a:gd name="f29" fmla="*/ 8 f21 1"/>
              <a:gd name="f30" fmla="*/ 0 f22 1"/>
              <a:gd name="f31" fmla="*/ 0 f21 1"/>
              <a:gd name="f32" fmla="+- f23 0 f1"/>
              <a:gd name="f33" fmla="*/ f26 1 11"/>
              <a:gd name="f34" fmla="*/ f27 1 8"/>
              <a:gd name="f35" fmla="*/ f28 1 11"/>
              <a:gd name="f36" fmla="*/ f29 1 8"/>
              <a:gd name="f37" fmla="*/ f30 1 11"/>
              <a:gd name="f38" fmla="*/ f31 1 8"/>
              <a:gd name="f39" fmla="*/ 0 1 f25"/>
              <a:gd name="f40" fmla="*/ f18 1 f25"/>
              <a:gd name="f41" fmla="*/ 0 1 f24"/>
              <a:gd name="f42" fmla="*/ f19 1 f24"/>
              <a:gd name="f43" fmla="*/ f33 1 f25"/>
              <a:gd name="f44" fmla="*/ f34 1 f24"/>
              <a:gd name="f45" fmla="*/ f35 1 f25"/>
              <a:gd name="f46" fmla="*/ f36 1 f24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1" h="8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7"/>
                  <a:pt x="f5" y="f10"/>
                  <a:pt x="f5" y="f8"/>
                </a:cubicBezTo>
                <a:cubicBezTo>
                  <a:pt x="f5" y="f13"/>
                  <a:pt x="f12" y="f5"/>
                  <a:pt x="f8" y="f5"/>
                </a:cubicBezTo>
                <a:cubicBezTo>
                  <a:pt x="f10" y="f5"/>
                  <a:pt x="f9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8" name="Freeform 100">
            <a:extLst>
              <a:ext uri="{FF2B5EF4-FFF2-40B4-BE49-F238E27FC236}">
                <a16:creationId xmlns:a16="http://schemas.microsoft.com/office/drawing/2014/main" id="{DA2DBFF1-55F2-48A8-9D31-DF23796E0F3B}"/>
              </a:ext>
            </a:extLst>
          </p:cNvPr>
          <p:cNvSpPr/>
          <p:nvPr/>
        </p:nvSpPr>
        <p:spPr>
          <a:xfrm>
            <a:off x="8586792" y="2578095"/>
            <a:ext cx="38103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6"/>
              <a:gd name="f10" fmla="val 5"/>
              <a:gd name="f11" fmla="val 3"/>
              <a:gd name="f12" fmla="val 2"/>
              <a:gd name="f13" fmla="+- 0 0 -90"/>
              <a:gd name="f14" fmla="*/ f3 1 11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11"/>
              <a:gd name="f25" fmla="*/ 11 f21 1"/>
              <a:gd name="f26" fmla="*/ 4 f20 1"/>
              <a:gd name="f27" fmla="*/ 5 f21 1"/>
              <a:gd name="f28" fmla="*/ 8 f20 1"/>
              <a:gd name="f29" fmla="*/ 0 f21 1"/>
              <a:gd name="f30" fmla="*/ 0 f20 1"/>
              <a:gd name="f31" fmla="+- f22 0 f1"/>
              <a:gd name="f32" fmla="*/ f25 1 11"/>
              <a:gd name="f33" fmla="*/ f26 1 8"/>
              <a:gd name="f34" fmla="*/ f27 1 11"/>
              <a:gd name="f35" fmla="*/ f28 1 8"/>
              <a:gd name="f36" fmla="*/ f29 1 11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3"/>
              </a:cxn>
              <a:cxn ang="f31">
                <a:pos x="f54" y="f57"/>
              </a:cxn>
              <a:cxn ang="f31">
                <a:pos x="f52" y="f53"/>
              </a:cxn>
            </a:cxnLst>
            <a:rect l="f48" t="f51" r="f49" b="f50"/>
            <a:pathLst>
              <a:path w="11" h="8">
                <a:moveTo>
                  <a:pt x="f6" y="f8"/>
                </a:moveTo>
                <a:cubicBezTo>
                  <a:pt x="f7" y="f9"/>
                  <a:pt x="f9" y="f7"/>
                  <a:pt x="f10" y="f7"/>
                </a:cubicBezTo>
                <a:cubicBezTo>
                  <a:pt x="f11" y="f7"/>
                  <a:pt x="f12" y="f10"/>
                  <a:pt x="f5" y="f8"/>
                </a:cubicBezTo>
                <a:cubicBezTo>
                  <a:pt x="f12" y="f12"/>
                  <a:pt x="f11" y="f5"/>
                  <a:pt x="f10" y="f5"/>
                </a:cubicBezTo>
                <a:cubicBezTo>
                  <a:pt x="f9" y="f5"/>
                  <a:pt x="f7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9" name="Freeform 101">
            <a:extLst>
              <a:ext uri="{FF2B5EF4-FFF2-40B4-BE49-F238E27FC236}">
                <a16:creationId xmlns:a16="http://schemas.microsoft.com/office/drawing/2014/main" id="{5CDCFE4E-9120-46F0-8029-4730BF2CECD7}"/>
              </a:ext>
            </a:extLst>
          </p:cNvPr>
          <p:cNvSpPr/>
          <p:nvPr/>
        </p:nvSpPr>
        <p:spPr>
          <a:xfrm>
            <a:off x="6057899" y="3128967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5"/>
              <a:gd name="f9" fmla="val 7"/>
              <a:gd name="f10" fmla="val 4"/>
              <a:gd name="f11" fmla="val 8"/>
              <a:gd name="f12" fmla="val 2"/>
              <a:gd name="f13" fmla="val 1"/>
              <a:gd name="f14" fmla="val 3"/>
              <a:gd name="f15" fmla="val 6"/>
              <a:gd name="f16" fmla="+- 0 0 -90"/>
              <a:gd name="f17" fmla="*/ f3 1 10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0"/>
              <a:gd name="f27" fmla="*/ f23 1 9"/>
              <a:gd name="f28" fmla="*/ 10 f24 1"/>
              <a:gd name="f29" fmla="*/ 5 f23 1"/>
              <a:gd name="f30" fmla="*/ 4 f24 1"/>
              <a:gd name="f31" fmla="*/ 8 f23 1"/>
              <a:gd name="f32" fmla="*/ 0 f24 1"/>
              <a:gd name="f33" fmla="*/ 4 f23 1"/>
              <a:gd name="f34" fmla="*/ 5 f24 1"/>
              <a:gd name="f35" fmla="*/ 0 f23 1"/>
              <a:gd name="f36" fmla="+- f25 0 f1"/>
              <a:gd name="f37" fmla="*/ f28 1 10"/>
              <a:gd name="f38" fmla="*/ f29 1 9"/>
              <a:gd name="f39" fmla="*/ f30 1 10"/>
              <a:gd name="f40" fmla="*/ f31 1 9"/>
              <a:gd name="f41" fmla="*/ f32 1 10"/>
              <a:gd name="f42" fmla="*/ f33 1 9"/>
              <a:gd name="f43" fmla="*/ f34 1 10"/>
              <a:gd name="f44" fmla="*/ f35 1 9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10" h="9">
                <a:moveTo>
                  <a:pt x="f6" y="f8"/>
                </a:moveTo>
                <a:cubicBezTo>
                  <a:pt x="f9" y="f9"/>
                  <a:pt x="f8" y="f7"/>
                  <a:pt x="f10" y="f11"/>
                </a:cubicBezTo>
                <a:cubicBezTo>
                  <a:pt x="f12" y="f11"/>
                  <a:pt x="f13" y="f8"/>
                  <a:pt x="f5" y="f10"/>
                </a:cubicBezTo>
                <a:cubicBezTo>
                  <a:pt x="f13" y="f14"/>
                  <a:pt x="f14" y="f5"/>
                  <a:pt x="f8" y="f5"/>
                </a:cubicBezTo>
                <a:cubicBezTo>
                  <a:pt x="f15" y="f5"/>
                  <a:pt x="f11" y="f12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0" name="Freeform 102">
            <a:extLst>
              <a:ext uri="{FF2B5EF4-FFF2-40B4-BE49-F238E27FC236}">
                <a16:creationId xmlns:a16="http://schemas.microsoft.com/office/drawing/2014/main" id="{80D008C7-D398-41C1-8E92-E4369296EFA4}"/>
              </a:ext>
            </a:extLst>
          </p:cNvPr>
          <p:cNvSpPr/>
          <p:nvPr/>
        </p:nvSpPr>
        <p:spPr>
          <a:xfrm>
            <a:off x="4926009" y="3454402"/>
            <a:ext cx="38103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7"/>
              <a:gd name="f10" fmla="val 5"/>
              <a:gd name="f11" fmla="val 2"/>
              <a:gd name="f12" fmla="val 6"/>
              <a:gd name="f13" fmla="val 1"/>
              <a:gd name="f14" fmla="val 3"/>
              <a:gd name="f15" fmla="val 8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4 f23 1"/>
              <a:gd name="f30" fmla="*/ 4 f24 1"/>
              <a:gd name="f31" fmla="*/ 9 f23 1"/>
              <a:gd name="f32" fmla="*/ 0 f24 1"/>
              <a:gd name="f33" fmla="*/ 1 f23 1"/>
              <a:gd name="f34" fmla="+- f25 0 f1"/>
              <a:gd name="f35" fmla="*/ f28 1 11"/>
              <a:gd name="f36" fmla="*/ f29 1 9"/>
              <a:gd name="f37" fmla="*/ f30 1 11"/>
              <a:gd name="f38" fmla="*/ f31 1 9"/>
              <a:gd name="f39" fmla="*/ f32 1 11"/>
              <a:gd name="f40" fmla="*/ f33 1 9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7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6"/>
              </a:cxn>
              <a:cxn ang="f34">
                <a:pos x="f57" y="f60"/>
              </a:cxn>
              <a:cxn ang="f34">
                <a:pos x="f55" y="f56"/>
              </a:cxn>
            </a:cxnLst>
            <a:rect l="f51" t="f54" r="f52" b="f53"/>
            <a:pathLst>
              <a:path w="11" h="9">
                <a:moveTo>
                  <a:pt x="f6" y="f8"/>
                </a:moveTo>
                <a:cubicBezTo>
                  <a:pt x="f9" y="f9"/>
                  <a:pt x="f10" y="f7"/>
                  <a:pt x="f8" y="f7"/>
                </a:cubicBezTo>
                <a:cubicBezTo>
                  <a:pt x="f11" y="f7"/>
                  <a:pt x="f5" y="f12"/>
                  <a:pt x="f5" y="f8"/>
                </a:cubicBezTo>
                <a:cubicBezTo>
                  <a:pt x="f13" y="f14"/>
                  <a:pt x="f14" y="f13"/>
                  <a:pt x="f8" y="f13"/>
                </a:cubicBezTo>
                <a:cubicBezTo>
                  <a:pt x="f12" y="f5"/>
                  <a:pt x="f15" y="f11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1" name="Freeform 103">
            <a:extLst>
              <a:ext uri="{FF2B5EF4-FFF2-40B4-BE49-F238E27FC236}">
                <a16:creationId xmlns:a16="http://schemas.microsoft.com/office/drawing/2014/main" id="{89DEDFEE-3D5F-49AC-AC12-E069FCF260CC}"/>
              </a:ext>
            </a:extLst>
          </p:cNvPr>
          <p:cNvSpPr/>
          <p:nvPr/>
        </p:nvSpPr>
        <p:spPr>
          <a:xfrm>
            <a:off x="7510460" y="4035420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3"/>
              <a:gd name="f10" fmla="val 7"/>
              <a:gd name="f11" fmla="val 6"/>
              <a:gd name="f12" fmla="val 1"/>
              <a:gd name="f13" fmla="val 4"/>
              <a:gd name="f14" fmla="val 8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11 f22 1"/>
              <a:gd name="f29" fmla="*/ 0 f23 1"/>
              <a:gd name="f30" fmla="*/ 6 f22 1"/>
              <a:gd name="f31" fmla="*/ 4 f23 1"/>
              <a:gd name="f32" fmla="*/ 1 f22 1"/>
              <a:gd name="f33" fmla="*/ 9 f23 1"/>
              <a:gd name="f34" fmla="*/ 4 f22 1"/>
              <a:gd name="f35" fmla="+- f24 0 f1"/>
              <a:gd name="f36" fmla="*/ f27 1 9"/>
              <a:gd name="f37" fmla="*/ f28 1 11"/>
              <a:gd name="f38" fmla="*/ f29 1 9"/>
              <a:gd name="f39" fmla="*/ f30 1 11"/>
              <a:gd name="f40" fmla="*/ f31 1 9"/>
              <a:gd name="f41" fmla="*/ f32 1 11"/>
              <a:gd name="f42" fmla="*/ f33 1 9"/>
              <a:gd name="f43" fmla="*/ f34 1 11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9" h="11">
                <a:moveTo>
                  <a:pt x="f8" y="f7"/>
                </a:moveTo>
                <a:cubicBezTo>
                  <a:pt x="f9" y="f6"/>
                  <a:pt x="f5" y="f10"/>
                  <a:pt x="f5" y="f11"/>
                </a:cubicBezTo>
                <a:cubicBezTo>
                  <a:pt x="f12" y="f13"/>
                  <a:pt x="f9" y="f12"/>
                  <a:pt x="f13" y="f12"/>
                </a:cubicBezTo>
                <a:cubicBezTo>
                  <a:pt x="f8" y="f5"/>
                  <a:pt x="f6" y="f9"/>
                  <a:pt x="f6" y="f13"/>
                </a:cubicBezTo>
                <a:cubicBezTo>
                  <a:pt x="f6" y="f11"/>
                  <a:pt x="f10" y="f14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2" name="Freeform 104">
            <a:extLst>
              <a:ext uri="{FF2B5EF4-FFF2-40B4-BE49-F238E27FC236}">
                <a16:creationId xmlns:a16="http://schemas.microsoft.com/office/drawing/2014/main" id="{1979B82A-E81B-4E1F-877D-EF58249C9C3A}"/>
              </a:ext>
            </a:extLst>
          </p:cNvPr>
          <p:cNvSpPr/>
          <p:nvPr/>
        </p:nvSpPr>
        <p:spPr>
          <a:xfrm>
            <a:off x="7977189" y="4286249"/>
            <a:ext cx="34920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8"/>
              <a:gd name="f8" fmla="val 4"/>
              <a:gd name="f9" fmla="val 6"/>
              <a:gd name="f10" fmla="val 5"/>
              <a:gd name="f11" fmla="val 3"/>
              <a:gd name="f12" fmla="val 1"/>
              <a:gd name="f13" fmla="val 2"/>
              <a:gd name="f14" fmla="val 7"/>
              <a:gd name="f15" fmla="+- 0 0 -90"/>
              <a:gd name="f16" fmla="*/ f3 1 10"/>
              <a:gd name="f17" fmla="*/ f4 1 8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8"/>
              <a:gd name="f26" fmla="*/ f23 1 10"/>
              <a:gd name="f27" fmla="*/ 10 f23 1"/>
              <a:gd name="f28" fmla="*/ 4 f22 1"/>
              <a:gd name="f29" fmla="*/ 5 f23 1"/>
              <a:gd name="f30" fmla="*/ 8 f22 1"/>
              <a:gd name="f31" fmla="*/ 0 f23 1"/>
              <a:gd name="f32" fmla="*/ 4 f23 1"/>
              <a:gd name="f33" fmla="*/ 0 f22 1"/>
              <a:gd name="f34" fmla="+- f24 0 f1"/>
              <a:gd name="f35" fmla="*/ f27 1 10"/>
              <a:gd name="f36" fmla="*/ f28 1 8"/>
              <a:gd name="f37" fmla="*/ f29 1 10"/>
              <a:gd name="f38" fmla="*/ f30 1 8"/>
              <a:gd name="f39" fmla="*/ f31 1 10"/>
              <a:gd name="f40" fmla="*/ f32 1 10"/>
              <a:gd name="f41" fmla="*/ f33 1 8"/>
              <a:gd name="f42" fmla="*/ 0 1 f26"/>
              <a:gd name="f43" fmla="*/ f19 1 f26"/>
              <a:gd name="f44" fmla="*/ 0 1 f25"/>
              <a:gd name="f45" fmla="*/ f20 1 f25"/>
              <a:gd name="f46" fmla="*/ f35 1 f26"/>
              <a:gd name="f47" fmla="*/ f36 1 f25"/>
              <a:gd name="f48" fmla="*/ f37 1 f26"/>
              <a:gd name="f49" fmla="*/ f38 1 f25"/>
              <a:gd name="f50" fmla="*/ f39 1 f26"/>
              <a:gd name="f51" fmla="*/ f40 1 f26"/>
              <a:gd name="f52" fmla="*/ f41 1 f25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58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0" h="8">
                <a:moveTo>
                  <a:pt x="f6" y="f8"/>
                </a:moveTo>
                <a:cubicBezTo>
                  <a:pt x="f7" y="f9"/>
                  <a:pt x="f9" y="f7"/>
                  <a:pt x="f10" y="f7"/>
                </a:cubicBezTo>
                <a:cubicBezTo>
                  <a:pt x="f11" y="f7"/>
                  <a:pt x="f12" y="f10"/>
                  <a:pt x="f5" y="f8"/>
                </a:cubicBezTo>
                <a:cubicBezTo>
                  <a:pt x="f12" y="f13"/>
                  <a:pt x="f13" y="f5"/>
                  <a:pt x="f8" y="f5"/>
                </a:cubicBezTo>
                <a:cubicBezTo>
                  <a:pt x="f10" y="f5"/>
                  <a:pt x="f14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3" name="Freeform 105">
            <a:extLst>
              <a:ext uri="{FF2B5EF4-FFF2-40B4-BE49-F238E27FC236}">
                <a16:creationId xmlns:a16="http://schemas.microsoft.com/office/drawing/2014/main" id="{048F725B-368B-47E4-A68E-7073A0FF90A1}"/>
              </a:ext>
            </a:extLst>
          </p:cNvPr>
          <p:cNvSpPr/>
          <p:nvPr/>
        </p:nvSpPr>
        <p:spPr>
          <a:xfrm>
            <a:off x="7350130" y="3067053"/>
            <a:ext cx="26983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1"/>
              <a:gd name="f8" fmla="val 4"/>
              <a:gd name="f9" fmla="val 2"/>
              <a:gd name="f10" fmla="val 6"/>
              <a:gd name="f11" fmla="val 3"/>
              <a:gd name="f12" fmla="val 5"/>
              <a:gd name="f13" fmla="val 1"/>
              <a:gd name="f14" fmla="+- 0 0 -90"/>
              <a:gd name="f15" fmla="*/ f3 1 8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1"/>
              <a:gd name="f26" fmla="*/ 4 f22 1"/>
              <a:gd name="f27" fmla="*/ 11 f21 1"/>
              <a:gd name="f28" fmla="*/ 0 f22 1"/>
              <a:gd name="f29" fmla="*/ 4 f21 1"/>
              <a:gd name="f30" fmla="*/ 3 f22 1"/>
              <a:gd name="f31" fmla="*/ 0 f21 1"/>
              <a:gd name="f32" fmla="*/ 8 f22 1"/>
              <a:gd name="f33" fmla="+- f23 0 f1"/>
              <a:gd name="f34" fmla="*/ f26 1 8"/>
              <a:gd name="f35" fmla="*/ f27 1 11"/>
              <a:gd name="f36" fmla="*/ f28 1 8"/>
              <a:gd name="f37" fmla="*/ f29 1 11"/>
              <a:gd name="f38" fmla="*/ f30 1 8"/>
              <a:gd name="f39" fmla="*/ f31 1 11"/>
              <a:gd name="f40" fmla="*/ f32 1 8"/>
              <a:gd name="f41" fmla="*/ 0 1 f24"/>
              <a:gd name="f42" fmla="*/ f18 1 f24"/>
              <a:gd name="f43" fmla="*/ 0 1 f25"/>
              <a:gd name="f44" fmla="*/ f19 1 f25"/>
              <a:gd name="f45" fmla="*/ f34 1 f24"/>
              <a:gd name="f46" fmla="*/ f35 1 f25"/>
              <a:gd name="f47" fmla="*/ f36 1 f24"/>
              <a:gd name="f48" fmla="*/ f37 1 f25"/>
              <a:gd name="f49" fmla="*/ f38 1 f24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6 1"/>
              <a:gd name="f60" fmla="*/ f49 f15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9"/>
              </a:cxn>
              <a:cxn ang="f33">
                <a:pos x="f60" y="f61"/>
              </a:cxn>
              <a:cxn ang="f33">
                <a:pos x="f62" y="f59"/>
              </a:cxn>
              <a:cxn ang="f33">
                <a:pos x="f56" y="f57"/>
              </a:cxn>
            </a:cxnLst>
            <a:rect l="f52" t="f55" r="f53" b="f54"/>
            <a:pathLst>
              <a:path w="8" h="11">
                <a:moveTo>
                  <a:pt x="f8" y="f7"/>
                </a:moveTo>
                <a:cubicBezTo>
                  <a:pt x="f9" y="f6"/>
                  <a:pt x="f5" y="f10"/>
                  <a:pt x="f5" y="f8"/>
                </a:cubicBezTo>
                <a:cubicBezTo>
                  <a:pt x="f5" y="f11"/>
                  <a:pt x="f9" y="f5"/>
                  <a:pt x="f11" y="f5"/>
                </a:cubicBezTo>
                <a:cubicBezTo>
                  <a:pt x="f12" y="f13"/>
                  <a:pt x="f6" y="f11"/>
                  <a:pt x="f6" y="f8"/>
                </a:cubicBezTo>
                <a:cubicBezTo>
                  <a:pt x="f6" y="f10"/>
                  <a:pt x="f10" y="f6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4" name="Freeform 106">
            <a:extLst>
              <a:ext uri="{FF2B5EF4-FFF2-40B4-BE49-F238E27FC236}">
                <a16:creationId xmlns:a16="http://schemas.microsoft.com/office/drawing/2014/main" id="{E575E769-EF1D-487F-A130-F7360FFF59BA}"/>
              </a:ext>
            </a:extLst>
          </p:cNvPr>
          <p:cNvSpPr/>
          <p:nvPr/>
        </p:nvSpPr>
        <p:spPr>
          <a:xfrm>
            <a:off x="8362946" y="3670301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7"/>
              <a:gd name="f10" fmla="val 3"/>
              <a:gd name="f11" fmla="val 6"/>
              <a:gd name="f12" fmla="val 8"/>
              <a:gd name="f13" fmla="val 1"/>
              <a:gd name="f14" fmla="val 2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0 f22 1"/>
              <a:gd name="f29" fmla="*/ 9 f23 1"/>
              <a:gd name="f30" fmla="*/ 6 f22 1"/>
              <a:gd name="f31" fmla="*/ 11 f22 1"/>
              <a:gd name="f32" fmla="*/ 0 f23 1"/>
              <a:gd name="f33" fmla="+- f24 0 f1"/>
              <a:gd name="f34" fmla="*/ f27 1 9"/>
              <a:gd name="f35" fmla="*/ f28 1 11"/>
              <a:gd name="f36" fmla="*/ f29 1 9"/>
              <a:gd name="f37" fmla="*/ f30 1 11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7 1"/>
              <a:gd name="f59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4" y="f58"/>
              </a:cxn>
              <a:cxn ang="f33">
                <a:pos x="f59" y="f57"/>
              </a:cxn>
              <a:cxn ang="f33">
                <a:pos x="f54" y="f55"/>
              </a:cxn>
            </a:cxnLst>
            <a:rect l="f50" t="f53" r="f51" b="f52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6" y="f11"/>
                </a:cubicBezTo>
                <a:cubicBezTo>
                  <a:pt x="f12" y="f9"/>
                  <a:pt x="f11" y="f6"/>
                  <a:pt x="f8" y="f7"/>
                </a:cubicBezTo>
                <a:cubicBezTo>
                  <a:pt x="f10" y="f6"/>
                  <a:pt x="f13" y="f12"/>
                  <a:pt x="f5" y="f11"/>
                </a:cubicBezTo>
                <a:cubicBezTo>
                  <a:pt x="f5" y="f8"/>
                  <a:pt x="f14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5" name="Freeform 107">
            <a:extLst>
              <a:ext uri="{FF2B5EF4-FFF2-40B4-BE49-F238E27FC236}">
                <a16:creationId xmlns:a16="http://schemas.microsoft.com/office/drawing/2014/main" id="{5167235B-7D0B-49A3-A0B4-DFC4383E6183}"/>
              </a:ext>
            </a:extLst>
          </p:cNvPr>
          <p:cNvSpPr/>
          <p:nvPr/>
        </p:nvSpPr>
        <p:spPr>
          <a:xfrm>
            <a:off x="4699001" y="3683002"/>
            <a:ext cx="31747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2"/>
              <a:gd name="f10" fmla="val 7"/>
              <a:gd name="f11" fmla="val 6"/>
              <a:gd name="f12" fmla="val 4"/>
              <a:gd name="f13" fmla="val 3"/>
              <a:gd name="f14" fmla="val 8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11 f22 1"/>
              <a:gd name="f29" fmla="*/ 0 f23 1"/>
              <a:gd name="f30" fmla="*/ 4 f22 1"/>
              <a:gd name="f31" fmla="*/ 4 f23 1"/>
              <a:gd name="f32" fmla="*/ 0 f22 1"/>
              <a:gd name="f33" fmla="*/ 9 f23 1"/>
              <a:gd name="f34" fmla="*/ 3 f22 1"/>
              <a:gd name="f35" fmla="+- f24 0 f1"/>
              <a:gd name="f36" fmla="*/ f27 1 9"/>
              <a:gd name="f37" fmla="*/ f28 1 11"/>
              <a:gd name="f38" fmla="*/ f29 1 9"/>
              <a:gd name="f39" fmla="*/ f30 1 11"/>
              <a:gd name="f40" fmla="*/ f31 1 9"/>
              <a:gd name="f41" fmla="*/ f32 1 11"/>
              <a:gd name="f42" fmla="*/ f33 1 9"/>
              <a:gd name="f43" fmla="*/ f34 1 11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9"/>
                  <a:pt x="f13" y="f5"/>
                  <a:pt x="f12" y="f5"/>
                </a:cubicBezTo>
                <a:cubicBezTo>
                  <a:pt x="f11" y="f5"/>
                  <a:pt x="f14" y="f9"/>
                  <a:pt x="f6" y="f13"/>
                </a:cubicBezTo>
                <a:cubicBezTo>
                  <a:pt x="f6" y="f8"/>
                  <a:pt x="f10" y="f10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6" name="Freeform 108">
            <a:extLst>
              <a:ext uri="{FF2B5EF4-FFF2-40B4-BE49-F238E27FC236}">
                <a16:creationId xmlns:a16="http://schemas.microsoft.com/office/drawing/2014/main" id="{7AACDF69-3EE4-4C6D-B612-C94EEDEF939E}"/>
              </a:ext>
            </a:extLst>
          </p:cNvPr>
          <p:cNvSpPr/>
          <p:nvPr/>
        </p:nvSpPr>
        <p:spPr>
          <a:xfrm>
            <a:off x="5661022" y="2312983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5"/>
              <a:gd name="f9" fmla="val 3"/>
              <a:gd name="f10" fmla="val 4"/>
              <a:gd name="f11" fmla="val 1"/>
              <a:gd name="f12" fmla="val 6"/>
              <a:gd name="f13" fmla="val 7"/>
              <a:gd name="f14" fmla="val 8"/>
              <a:gd name="f15" fmla="+- 0 0 -90"/>
              <a:gd name="f16" fmla="*/ f3 1 10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0"/>
              <a:gd name="f26" fmla="*/ f22 1 9"/>
              <a:gd name="f27" fmla="*/ 0 f23 1"/>
              <a:gd name="f28" fmla="*/ 5 f22 1"/>
              <a:gd name="f29" fmla="*/ 6 f23 1"/>
              <a:gd name="f30" fmla="*/ 1 f22 1"/>
              <a:gd name="f31" fmla="*/ 10 f23 1"/>
              <a:gd name="f32" fmla="*/ 4 f22 1"/>
              <a:gd name="f33" fmla="*/ 9 f22 1"/>
              <a:gd name="f34" fmla="+- f24 0 f1"/>
              <a:gd name="f35" fmla="*/ f27 1 10"/>
              <a:gd name="f36" fmla="*/ f28 1 9"/>
              <a:gd name="f37" fmla="*/ f29 1 10"/>
              <a:gd name="f38" fmla="*/ f30 1 9"/>
              <a:gd name="f39" fmla="*/ f31 1 10"/>
              <a:gd name="f40" fmla="*/ f32 1 9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6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7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59" y="f63"/>
              </a:cxn>
              <a:cxn ang="f34">
                <a:pos x="f57" y="f58"/>
              </a:cxn>
            </a:cxnLst>
            <a:rect l="f53" t="f56" r="f54" b="f55"/>
            <a:pathLst>
              <a:path w="10" h="9">
                <a:moveTo>
                  <a:pt x="f5" y="f8"/>
                </a:moveTo>
                <a:cubicBezTo>
                  <a:pt x="f9" y="f9"/>
                  <a:pt x="f10" y="f11"/>
                  <a:pt x="f12" y="f11"/>
                </a:cubicBezTo>
                <a:cubicBezTo>
                  <a:pt x="f13" y="f5"/>
                  <a:pt x="f6" y="f9"/>
                  <a:pt x="f6" y="f10"/>
                </a:cubicBezTo>
                <a:cubicBezTo>
                  <a:pt x="f6" y="f12"/>
                  <a:pt x="f14" y="f7"/>
                  <a:pt x="f12" y="f7"/>
                </a:cubicBezTo>
                <a:cubicBezTo>
                  <a:pt x="f8" y="f7"/>
                  <a:pt x="f9" y="f13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7" name="Freeform 109">
            <a:extLst>
              <a:ext uri="{FF2B5EF4-FFF2-40B4-BE49-F238E27FC236}">
                <a16:creationId xmlns:a16="http://schemas.microsoft.com/office/drawing/2014/main" id="{3C292DA6-D9CA-4402-B168-147687F00B1A}"/>
              </a:ext>
            </a:extLst>
          </p:cNvPr>
          <p:cNvSpPr/>
          <p:nvPr/>
        </p:nvSpPr>
        <p:spPr>
          <a:xfrm>
            <a:off x="6253160" y="1173166"/>
            <a:ext cx="38103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6"/>
              <a:gd name="f10" fmla="val 3"/>
              <a:gd name="f11" fmla="val 5"/>
              <a:gd name="f12" fmla="val 2"/>
              <a:gd name="f13" fmla="val 7"/>
              <a:gd name="f14" fmla="+- 0 0 -90"/>
              <a:gd name="f15" fmla="*/ f3 1 11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1"/>
              <a:gd name="f26" fmla="*/ 11 f22 1"/>
              <a:gd name="f27" fmla="*/ 4 f21 1"/>
              <a:gd name="f28" fmla="*/ 4 f22 1"/>
              <a:gd name="f29" fmla="*/ 8 f21 1"/>
              <a:gd name="f30" fmla="*/ 0 f22 1"/>
              <a:gd name="f31" fmla="*/ 0 f21 1"/>
              <a:gd name="f32" fmla="+- f23 0 f1"/>
              <a:gd name="f33" fmla="*/ f26 1 11"/>
              <a:gd name="f34" fmla="*/ f27 1 8"/>
              <a:gd name="f35" fmla="*/ f28 1 11"/>
              <a:gd name="f36" fmla="*/ f29 1 8"/>
              <a:gd name="f37" fmla="*/ f30 1 11"/>
              <a:gd name="f38" fmla="*/ f31 1 8"/>
              <a:gd name="f39" fmla="*/ 0 1 f25"/>
              <a:gd name="f40" fmla="*/ f18 1 f25"/>
              <a:gd name="f41" fmla="*/ 0 1 f24"/>
              <a:gd name="f42" fmla="*/ f19 1 f24"/>
              <a:gd name="f43" fmla="*/ f33 1 f25"/>
              <a:gd name="f44" fmla="*/ f34 1 f24"/>
              <a:gd name="f45" fmla="*/ f35 1 f25"/>
              <a:gd name="f46" fmla="*/ f36 1 f24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1" h="8">
                <a:moveTo>
                  <a:pt x="f6" y="f8"/>
                </a:moveTo>
                <a:cubicBezTo>
                  <a:pt x="f7" y="f9"/>
                  <a:pt x="f9" y="f7"/>
                  <a:pt x="f8" y="f7"/>
                </a:cubicBezTo>
                <a:cubicBezTo>
                  <a:pt x="f10" y="f7"/>
                  <a:pt x="f5" y="f11"/>
                  <a:pt x="f5" y="f8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1" y="f5"/>
                  <a:pt x="f13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8" name="Freeform 110">
            <a:extLst>
              <a:ext uri="{FF2B5EF4-FFF2-40B4-BE49-F238E27FC236}">
                <a16:creationId xmlns:a16="http://schemas.microsoft.com/office/drawing/2014/main" id="{3EB2ACD9-CC91-4FDE-A179-A261FBFC051D}"/>
              </a:ext>
            </a:extLst>
          </p:cNvPr>
          <p:cNvSpPr/>
          <p:nvPr/>
        </p:nvSpPr>
        <p:spPr>
          <a:xfrm>
            <a:off x="6681785" y="4478338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4"/>
              <a:gd name="f13" fmla="val 2"/>
              <a:gd name="f14" fmla="val 3"/>
              <a:gd name="f15" fmla="val 1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5 f23 1"/>
              <a:gd name="f30" fmla="*/ 4 f24 1"/>
              <a:gd name="f31" fmla="*/ 9 f23 1"/>
              <a:gd name="f32" fmla="*/ 0 f24 1"/>
              <a:gd name="f33" fmla="*/ 4 f23 1"/>
              <a:gd name="f34" fmla="*/ 0 f23 1"/>
              <a:gd name="f35" fmla="+- f25 0 f1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5" y="f11"/>
                  <a:pt x="f5" y="f12"/>
                </a:cubicBezTo>
                <a:cubicBezTo>
                  <a:pt x="f5" y="f14"/>
                  <a:pt x="f14" y="f5"/>
                  <a:pt x="f12" y="f5"/>
                </a:cubicBezTo>
                <a:cubicBezTo>
                  <a:pt x="f11" y="f15"/>
                  <a:pt x="f9" y="f14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9" name="Freeform 111">
            <a:extLst>
              <a:ext uri="{FF2B5EF4-FFF2-40B4-BE49-F238E27FC236}">
                <a16:creationId xmlns:a16="http://schemas.microsoft.com/office/drawing/2014/main" id="{10ACDFA3-0029-4377-B28F-AA94D557F5B1}"/>
              </a:ext>
            </a:extLst>
          </p:cNvPr>
          <p:cNvSpPr/>
          <p:nvPr/>
        </p:nvSpPr>
        <p:spPr>
          <a:xfrm>
            <a:off x="7085008" y="3108329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7"/>
              <a:gd name="f10" fmla="val 3"/>
              <a:gd name="f11" fmla="val 8"/>
              <a:gd name="f12" fmla="val 6"/>
              <a:gd name="f13" fmla="val 10"/>
              <a:gd name="f14" fmla="val 1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0 f22 1"/>
              <a:gd name="f29" fmla="*/ 9 f23 1"/>
              <a:gd name="f30" fmla="*/ 7 f22 1"/>
              <a:gd name="f31" fmla="*/ 11 f22 1"/>
              <a:gd name="f32" fmla="*/ 1 f23 1"/>
              <a:gd name="f33" fmla="*/ 6 f22 1"/>
              <a:gd name="f34" fmla="+- f24 0 f1"/>
              <a:gd name="f35" fmla="*/ f27 1 9"/>
              <a:gd name="f36" fmla="*/ f28 1 11"/>
              <a:gd name="f37" fmla="*/ f29 1 9"/>
              <a:gd name="f38" fmla="*/ f30 1 11"/>
              <a:gd name="f39" fmla="*/ f31 1 11"/>
              <a:gd name="f40" fmla="*/ f32 1 9"/>
              <a:gd name="f41" fmla="*/ f33 1 11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57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6" y="f9"/>
                </a:cubicBezTo>
                <a:cubicBezTo>
                  <a:pt x="f6" y="f11"/>
                  <a:pt x="f12" y="f7"/>
                  <a:pt x="f8" y="f7"/>
                </a:cubicBezTo>
                <a:cubicBezTo>
                  <a:pt x="f10" y="f13"/>
                  <a:pt x="f14" y="f11"/>
                  <a:pt x="f14" y="f12"/>
                </a:cubicBezTo>
                <a:cubicBezTo>
                  <a:pt x="f5" y="f8"/>
                  <a:pt x="f10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0" name="Freeform 112">
            <a:extLst>
              <a:ext uri="{FF2B5EF4-FFF2-40B4-BE49-F238E27FC236}">
                <a16:creationId xmlns:a16="http://schemas.microsoft.com/office/drawing/2014/main" id="{F0B4F6C3-7B61-469B-BAEB-5575C99997EA}"/>
              </a:ext>
            </a:extLst>
          </p:cNvPr>
          <p:cNvSpPr/>
          <p:nvPr/>
        </p:nvSpPr>
        <p:spPr>
          <a:xfrm>
            <a:off x="5699126" y="3557592"/>
            <a:ext cx="38103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6"/>
              <a:gd name="f10" fmla="val 3"/>
              <a:gd name="f11" fmla="val 1"/>
              <a:gd name="f12" fmla="val 2"/>
              <a:gd name="f13" fmla="+- 0 0 -90"/>
              <a:gd name="f14" fmla="*/ f3 1 11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11"/>
              <a:gd name="f25" fmla="*/ 11 f21 1"/>
              <a:gd name="f26" fmla="*/ 4 f20 1"/>
              <a:gd name="f27" fmla="*/ 4 f21 1"/>
              <a:gd name="f28" fmla="*/ 8 f20 1"/>
              <a:gd name="f29" fmla="*/ 0 f21 1"/>
              <a:gd name="f30" fmla="*/ 0 f20 1"/>
              <a:gd name="f31" fmla="+- f22 0 f1"/>
              <a:gd name="f32" fmla="*/ f25 1 11"/>
              <a:gd name="f33" fmla="*/ f26 1 8"/>
              <a:gd name="f34" fmla="*/ f27 1 11"/>
              <a:gd name="f35" fmla="*/ f28 1 8"/>
              <a:gd name="f36" fmla="*/ f29 1 11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3"/>
              </a:cxn>
              <a:cxn ang="f31">
                <a:pos x="f54" y="f57"/>
              </a:cxn>
              <a:cxn ang="f31">
                <a:pos x="f52" y="f53"/>
              </a:cxn>
            </a:cxnLst>
            <a:rect l="f48" t="f51" r="f49" b="f50"/>
            <a:pathLst>
              <a:path w="11" h="8">
                <a:moveTo>
                  <a:pt x="f6" y="f8"/>
                </a:moveTo>
                <a:cubicBezTo>
                  <a:pt x="f7" y="f9"/>
                  <a:pt x="f9" y="f7"/>
                  <a:pt x="f8" y="f7"/>
                </a:cubicBezTo>
                <a:cubicBezTo>
                  <a:pt x="f10" y="f7"/>
                  <a:pt x="f11" y="f9"/>
                  <a:pt x="f5" y="f8"/>
                </a:cubicBezTo>
                <a:cubicBezTo>
                  <a:pt x="f5" y="f10"/>
                  <a:pt x="f10" y="f5"/>
                  <a:pt x="f8" y="f5"/>
                </a:cubicBezTo>
                <a:cubicBezTo>
                  <a:pt x="f9" y="f5"/>
                  <a:pt x="f7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0D33274C-2ECA-4BCC-941C-0F61DF8E05DF}"/>
              </a:ext>
            </a:extLst>
          </p:cNvPr>
          <p:cNvSpPr/>
          <p:nvPr/>
        </p:nvSpPr>
        <p:spPr>
          <a:xfrm>
            <a:off x="5622929" y="2020888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3"/>
              <a:gd name="f12" fmla="val 5"/>
              <a:gd name="f13" fmla="val 2"/>
              <a:gd name="f14" fmla="val 1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4 f23 1"/>
              <a:gd name="f30" fmla="*/ 9 f22 1"/>
              <a:gd name="f31" fmla="*/ 0 f23 1"/>
              <a:gd name="f32" fmla="*/ 5 f22 1"/>
              <a:gd name="f33" fmla="*/ 0 f22 1"/>
              <a:gd name="f34" fmla="+- f24 0 f1"/>
              <a:gd name="f35" fmla="*/ f27 1 11"/>
              <a:gd name="f36" fmla="*/ f28 1 9"/>
              <a:gd name="f37" fmla="*/ f29 1 11"/>
              <a:gd name="f38" fmla="*/ f30 1 9"/>
              <a:gd name="f39" fmla="*/ f31 1 11"/>
              <a:gd name="f40" fmla="*/ f32 1 9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6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7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59" y="f63"/>
              </a:cxn>
              <a:cxn ang="f34">
                <a:pos x="f57" y="f58"/>
              </a:cxn>
            </a:cxnLst>
            <a:rect l="f53" t="f56" r="f54" b="f55"/>
            <a:pathLst>
              <a:path w="11" h="9">
                <a:moveTo>
                  <a:pt x="f6" y="f8"/>
                </a:moveTo>
                <a:cubicBezTo>
                  <a:pt x="f9" y="f10"/>
                  <a:pt x="f10" y="f7"/>
                  <a:pt x="f8" y="f7"/>
                </a:cubicBezTo>
                <a:cubicBezTo>
                  <a:pt x="f11" y="f7"/>
                  <a:pt x="f5" y="f10"/>
                  <a:pt x="f5" y="f12"/>
                </a:cubicBezTo>
                <a:cubicBezTo>
                  <a:pt x="f5" y="f11"/>
                  <a:pt x="f13" y="f14"/>
                  <a:pt x="f8" y="f5"/>
                </a:cubicBezTo>
                <a:cubicBezTo>
                  <a:pt x="f10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2" name="Freeform 114">
            <a:extLst>
              <a:ext uri="{FF2B5EF4-FFF2-40B4-BE49-F238E27FC236}">
                <a16:creationId xmlns:a16="http://schemas.microsoft.com/office/drawing/2014/main" id="{685796CB-C18F-4D80-BE78-56D67172A1E7}"/>
              </a:ext>
            </a:extLst>
          </p:cNvPr>
          <p:cNvSpPr/>
          <p:nvPr/>
        </p:nvSpPr>
        <p:spPr>
          <a:xfrm>
            <a:off x="7478713" y="3059116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6"/>
              <a:gd name="f10" fmla="val 3"/>
              <a:gd name="f11" fmla="val 5"/>
              <a:gd name="f12" fmla="val 7"/>
              <a:gd name="f13" fmla="val 8"/>
              <a:gd name="f14" fmla="val 10"/>
              <a:gd name="f15" fmla="val 2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0 f23 1"/>
              <a:gd name="f30" fmla="*/ 9 f24 1"/>
              <a:gd name="f31" fmla="*/ 7 f23 1"/>
              <a:gd name="f32" fmla="*/ 11 f23 1"/>
              <a:gd name="f33" fmla="*/ 0 f24 1"/>
              <a:gd name="f34" fmla="*/ 6 f23 1"/>
              <a:gd name="f35" fmla="+- f25 0 f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f34 1 11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7"/>
              <a:gd name="f52" fmla="*/ f41 1 f26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8 1"/>
              <a:gd name="f63" fmla="*/ f52 f17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58" y="f62"/>
              </a:cxn>
              <a:cxn ang="f35">
                <a:pos x="f63" y="f64"/>
              </a:cxn>
              <a:cxn ang="f35">
                <a:pos x="f58" y="f59"/>
              </a:cxn>
            </a:cxnLst>
            <a:rect l="f54" t="f57" r="f55" b="f56"/>
            <a:pathLst>
              <a:path w="9" h="11">
                <a:moveTo>
                  <a:pt x="f8" y="f5"/>
                </a:moveTo>
                <a:cubicBezTo>
                  <a:pt x="f9" y="f10"/>
                  <a:pt x="f6" y="f11"/>
                  <a:pt x="f6" y="f12"/>
                </a:cubicBezTo>
                <a:cubicBezTo>
                  <a:pt x="f13" y="f13"/>
                  <a:pt x="f9" y="f14"/>
                  <a:pt x="f8" y="f7"/>
                </a:cubicBezTo>
                <a:cubicBezTo>
                  <a:pt x="f10" y="f6"/>
                  <a:pt x="f5" y="f13"/>
                  <a:pt x="f5" y="f9"/>
                </a:cubicBezTo>
                <a:cubicBezTo>
                  <a:pt x="f5" y="f11"/>
                  <a:pt x="f15" y="f10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3" name="Freeform 115">
            <a:extLst>
              <a:ext uri="{FF2B5EF4-FFF2-40B4-BE49-F238E27FC236}">
                <a16:creationId xmlns:a16="http://schemas.microsoft.com/office/drawing/2014/main" id="{8223E5EE-C73F-41FB-8E6C-7241A95AE8D1}"/>
              </a:ext>
            </a:extLst>
          </p:cNvPr>
          <p:cNvSpPr/>
          <p:nvPr/>
        </p:nvSpPr>
        <p:spPr>
          <a:xfrm>
            <a:off x="4625977" y="4597402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5"/>
              <a:gd name="f12" fmla="val 3"/>
              <a:gd name="f13" fmla="val 2"/>
              <a:gd name="f14" fmla="val 7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5 f23 1"/>
              <a:gd name="f30" fmla="*/ 8 f22 1"/>
              <a:gd name="f31" fmla="*/ 0 f23 1"/>
              <a:gd name="f32" fmla="*/ 6 f23 1"/>
              <a:gd name="f33" fmla="*/ 0 f22 1"/>
              <a:gd name="f34" fmla="+- f24 0 f1"/>
              <a:gd name="f35" fmla="*/ f27 1 1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58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1" h="9">
                <a:moveTo>
                  <a:pt x="f6" y="f8"/>
                </a:moveTo>
                <a:cubicBezTo>
                  <a:pt x="f9" y="f10"/>
                  <a:pt x="f10" y="f7"/>
                  <a:pt x="f11" y="f9"/>
                </a:cubicBezTo>
                <a:cubicBezTo>
                  <a:pt x="f12" y="f9"/>
                  <a:pt x="f13" y="f11"/>
                  <a:pt x="f5" y="f8"/>
                </a:cubicBezTo>
                <a:cubicBezTo>
                  <a:pt x="f13" y="f13"/>
                  <a:pt x="f8" y="f5"/>
                  <a:pt x="f10" y="f5"/>
                </a:cubicBezTo>
                <a:cubicBezTo>
                  <a:pt x="f14" y="f5"/>
                  <a:pt x="f7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4" name="Freeform 116">
            <a:extLst>
              <a:ext uri="{FF2B5EF4-FFF2-40B4-BE49-F238E27FC236}">
                <a16:creationId xmlns:a16="http://schemas.microsoft.com/office/drawing/2014/main" id="{7AF10DF4-7376-4DDB-972F-472DF8613A67}"/>
              </a:ext>
            </a:extLst>
          </p:cNvPr>
          <p:cNvSpPr/>
          <p:nvPr/>
        </p:nvSpPr>
        <p:spPr>
          <a:xfrm>
            <a:off x="4883152" y="3641726"/>
            <a:ext cx="39684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7"/>
              <a:gd name="f10" fmla="val 6"/>
              <a:gd name="f11" fmla="val 3"/>
              <a:gd name="f12" fmla="val 5"/>
              <a:gd name="f13" fmla="val 2"/>
              <a:gd name="f14" fmla="+- 0 0 -90"/>
              <a:gd name="f15" fmla="*/ f3 1 11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1"/>
              <a:gd name="f26" fmla="*/ 11 f22 1"/>
              <a:gd name="f27" fmla="*/ 4 f21 1"/>
              <a:gd name="f28" fmla="*/ 4 f22 1"/>
              <a:gd name="f29" fmla="*/ 8 f21 1"/>
              <a:gd name="f30" fmla="*/ 0 f22 1"/>
              <a:gd name="f31" fmla="*/ 3 f21 1"/>
              <a:gd name="f32" fmla="*/ 5 f22 1"/>
              <a:gd name="f33" fmla="*/ 0 f21 1"/>
              <a:gd name="f34" fmla="+- f23 0 f1"/>
              <a:gd name="f35" fmla="*/ f26 1 11"/>
              <a:gd name="f36" fmla="*/ f27 1 8"/>
              <a:gd name="f37" fmla="*/ f28 1 11"/>
              <a:gd name="f38" fmla="*/ f29 1 8"/>
              <a:gd name="f39" fmla="*/ f30 1 11"/>
              <a:gd name="f40" fmla="*/ f31 1 8"/>
              <a:gd name="f41" fmla="*/ f32 1 11"/>
              <a:gd name="f42" fmla="*/ f33 1 8"/>
              <a:gd name="f43" fmla="*/ 0 1 f25"/>
              <a:gd name="f44" fmla="*/ f18 1 f25"/>
              <a:gd name="f45" fmla="*/ 0 1 f24"/>
              <a:gd name="f46" fmla="*/ f19 1 f24"/>
              <a:gd name="f47" fmla="*/ f35 1 f25"/>
              <a:gd name="f48" fmla="*/ f36 1 f24"/>
              <a:gd name="f49" fmla="*/ f37 1 f25"/>
              <a:gd name="f50" fmla="*/ f38 1 f24"/>
              <a:gd name="f51" fmla="*/ f39 1 f25"/>
              <a:gd name="f52" fmla="*/ f40 1 f24"/>
              <a:gd name="f53" fmla="*/ f41 1 f25"/>
              <a:gd name="f54" fmla="*/ f42 1 f24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1" h="8">
                <a:moveTo>
                  <a:pt x="f6" y="f8"/>
                </a:moveTo>
                <a:cubicBezTo>
                  <a:pt x="f9" y="f10"/>
                  <a:pt x="f10" y="f7"/>
                  <a:pt x="f8" y="f7"/>
                </a:cubicBezTo>
                <a:cubicBezTo>
                  <a:pt x="f11" y="f7"/>
                  <a:pt x="f5" y="f12"/>
                  <a:pt x="f5" y="f11"/>
                </a:cubicBezTo>
                <a:cubicBezTo>
                  <a:pt x="f5" y="f13"/>
                  <a:pt x="f11" y="f5"/>
                  <a:pt x="f12" y="f5"/>
                </a:cubicBezTo>
                <a:cubicBezTo>
                  <a:pt x="f10" y="f5"/>
                  <a:pt x="f7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5" name="Freeform 117">
            <a:extLst>
              <a:ext uri="{FF2B5EF4-FFF2-40B4-BE49-F238E27FC236}">
                <a16:creationId xmlns:a16="http://schemas.microsoft.com/office/drawing/2014/main" id="{C999C7FC-D234-49F1-8366-8B702A8FC551}"/>
              </a:ext>
            </a:extLst>
          </p:cNvPr>
          <p:cNvSpPr/>
          <p:nvPr/>
        </p:nvSpPr>
        <p:spPr>
          <a:xfrm>
            <a:off x="7023104" y="3114674"/>
            <a:ext cx="30166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2"/>
              <a:gd name="f10" fmla="val 8"/>
              <a:gd name="f11" fmla="val 6"/>
              <a:gd name="f12" fmla="val 3"/>
              <a:gd name="f13" fmla="val 4"/>
              <a:gd name="f14" fmla="val 1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11 f22 1"/>
              <a:gd name="f29" fmla="*/ 0 f23 1"/>
              <a:gd name="f30" fmla="*/ 5 f22 1"/>
              <a:gd name="f31" fmla="*/ 4 f23 1"/>
              <a:gd name="f32" fmla="*/ 0 f22 1"/>
              <a:gd name="f33" fmla="*/ 8 f23 1"/>
              <a:gd name="f34" fmla="+- f24 0 f1"/>
              <a:gd name="f35" fmla="*/ f27 1 9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6"/>
              <a:gd name="f52" fmla="*/ f41 1 f25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7 1"/>
              <a:gd name="f63" fmla="*/ f5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0"/>
              </a:cxn>
              <a:cxn ang="f34">
                <a:pos x="f57" y="f58"/>
              </a:cxn>
            </a:cxnLst>
            <a:rect l="f53" t="f56" r="f54" b="f55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8"/>
                </a:cubicBezTo>
                <a:cubicBezTo>
                  <a:pt x="f5" y="f12"/>
                  <a:pt x="f9" y="f9"/>
                  <a:pt x="f13" y="f5"/>
                </a:cubicBezTo>
                <a:cubicBezTo>
                  <a:pt x="f8" y="f14"/>
                  <a:pt x="f10" y="f12"/>
                  <a:pt x="f10" y="f8"/>
                </a:cubicBezTo>
                <a:cubicBezTo>
                  <a:pt x="f6" y="f11"/>
                  <a:pt x="f11" y="f10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6" name="Freeform 118">
            <a:extLst>
              <a:ext uri="{FF2B5EF4-FFF2-40B4-BE49-F238E27FC236}">
                <a16:creationId xmlns:a16="http://schemas.microsoft.com/office/drawing/2014/main" id="{6EDEE390-3445-4A00-8E46-5DF082A7AA72}"/>
              </a:ext>
            </a:extLst>
          </p:cNvPr>
          <p:cNvSpPr/>
          <p:nvPr/>
        </p:nvSpPr>
        <p:spPr>
          <a:xfrm>
            <a:off x="8450263" y="4283077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5"/>
              <a:gd name="f13" fmla="val 1"/>
              <a:gd name="f14" fmla="val 3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11 f23 1"/>
              <a:gd name="f30" fmla="*/ 0 f24 1"/>
              <a:gd name="f31" fmla="*/ 5 f23 1"/>
              <a:gd name="f32" fmla="*/ 0 f23 1"/>
              <a:gd name="f33" fmla="*/ 9 f24 1"/>
              <a:gd name="f34" fmla="*/ 6 f23 1"/>
              <a:gd name="f35" fmla="+- f25 0 f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f34 1 11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7"/>
              <a:gd name="f52" fmla="*/ f41 1 f26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8 1"/>
              <a:gd name="f63" fmla="*/ f52 f17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58" y="f62"/>
              </a:cxn>
              <a:cxn ang="f35">
                <a:pos x="f63" y="f64"/>
              </a:cxn>
              <a:cxn ang="f35">
                <a:pos x="f58" y="f59"/>
              </a:cxn>
            </a:cxnLst>
            <a:rect l="f54" t="f57" r="f55" b="f56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13" y="f14"/>
                  <a:pt x="f14" y="f9"/>
                  <a:pt x="f8" y="f5"/>
                </a:cubicBezTo>
                <a:cubicBezTo>
                  <a:pt x="f11" y="f9"/>
                  <a:pt x="f10" y="f8"/>
                  <a:pt x="f6" y="f11"/>
                </a:cubicBezTo>
                <a:cubicBezTo>
                  <a:pt x="f6" y="f15"/>
                  <a:pt x="f11" y="f6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7" name="Freeform 119">
            <a:extLst>
              <a:ext uri="{FF2B5EF4-FFF2-40B4-BE49-F238E27FC236}">
                <a16:creationId xmlns:a16="http://schemas.microsoft.com/office/drawing/2014/main" id="{A2F0FC28-B27D-46C2-A8C6-95843035F3A7}"/>
              </a:ext>
            </a:extLst>
          </p:cNvPr>
          <p:cNvSpPr/>
          <p:nvPr/>
        </p:nvSpPr>
        <p:spPr>
          <a:xfrm>
            <a:off x="6110285" y="1466853"/>
            <a:ext cx="38103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6"/>
              <a:gd name="f10" fmla="val 7"/>
              <a:gd name="f11" fmla="val 5"/>
              <a:gd name="f12" fmla="val 3"/>
              <a:gd name="f13" fmla="val 2"/>
              <a:gd name="f14" fmla="val 1"/>
              <a:gd name="f15" fmla="+- 0 0 -90"/>
              <a:gd name="f16" fmla="*/ f3 1 11"/>
              <a:gd name="f17" fmla="*/ f4 1 8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8"/>
              <a:gd name="f26" fmla="*/ f23 1 11"/>
              <a:gd name="f27" fmla="*/ 11 f23 1"/>
              <a:gd name="f28" fmla="*/ 4 f22 1"/>
              <a:gd name="f29" fmla="*/ 5 f23 1"/>
              <a:gd name="f30" fmla="*/ 8 f22 1"/>
              <a:gd name="f31" fmla="*/ 0 f23 1"/>
              <a:gd name="f32" fmla="*/ 5 f22 1"/>
              <a:gd name="f33" fmla="*/ 0 f22 1"/>
              <a:gd name="f34" fmla="+- f24 0 f1"/>
              <a:gd name="f35" fmla="*/ f27 1 11"/>
              <a:gd name="f36" fmla="*/ f28 1 8"/>
              <a:gd name="f37" fmla="*/ f29 1 11"/>
              <a:gd name="f38" fmla="*/ f30 1 8"/>
              <a:gd name="f39" fmla="*/ f31 1 11"/>
              <a:gd name="f40" fmla="*/ f32 1 8"/>
              <a:gd name="f41" fmla="*/ f33 1 8"/>
              <a:gd name="f42" fmla="*/ 0 1 f26"/>
              <a:gd name="f43" fmla="*/ f19 1 f26"/>
              <a:gd name="f44" fmla="*/ 0 1 f25"/>
              <a:gd name="f45" fmla="*/ f20 1 f25"/>
              <a:gd name="f46" fmla="*/ f35 1 f26"/>
              <a:gd name="f47" fmla="*/ f36 1 f25"/>
              <a:gd name="f48" fmla="*/ f37 1 f26"/>
              <a:gd name="f49" fmla="*/ f38 1 f25"/>
              <a:gd name="f50" fmla="*/ f39 1 f26"/>
              <a:gd name="f51" fmla="*/ f40 1 f25"/>
              <a:gd name="f52" fmla="*/ f41 1 f25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7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59" y="f63"/>
              </a:cxn>
              <a:cxn ang="f34">
                <a:pos x="f57" y="f58"/>
              </a:cxn>
            </a:cxnLst>
            <a:rect l="f53" t="f56" r="f54" b="f55"/>
            <a:pathLst>
              <a:path w="11" h="8">
                <a:moveTo>
                  <a:pt x="f6" y="f8"/>
                </a:moveTo>
                <a:cubicBezTo>
                  <a:pt x="f7" y="f9"/>
                  <a:pt x="f10" y="f7"/>
                  <a:pt x="f11" y="f7"/>
                </a:cubicBezTo>
                <a:cubicBezTo>
                  <a:pt x="f12" y="f7"/>
                  <a:pt x="f13" y="f9"/>
                  <a:pt x="f5" y="f11"/>
                </a:cubicBezTo>
                <a:cubicBezTo>
                  <a:pt x="f13" y="f12"/>
                  <a:pt x="f12" y="f14"/>
                  <a:pt x="f11" y="f5"/>
                </a:cubicBezTo>
                <a:cubicBezTo>
                  <a:pt x="f9" y="f5"/>
                  <a:pt x="f7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8" name="Freeform 120">
            <a:extLst>
              <a:ext uri="{FF2B5EF4-FFF2-40B4-BE49-F238E27FC236}">
                <a16:creationId xmlns:a16="http://schemas.microsoft.com/office/drawing/2014/main" id="{F2B2941E-7DFD-4CA5-B225-BA80A244D629}"/>
              </a:ext>
            </a:extLst>
          </p:cNvPr>
          <p:cNvSpPr/>
          <p:nvPr/>
        </p:nvSpPr>
        <p:spPr>
          <a:xfrm>
            <a:off x="7099301" y="1741483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6"/>
              <a:gd name="f10" fmla="val 7"/>
              <a:gd name="f11" fmla="val 5"/>
              <a:gd name="f12" fmla="val 8"/>
              <a:gd name="f13" fmla="val 2"/>
              <a:gd name="f14" fmla="val 3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5 f23 1"/>
              <a:gd name="f30" fmla="*/ 8 f22 1"/>
              <a:gd name="f31" fmla="*/ 0 f23 1"/>
              <a:gd name="f32" fmla="*/ 0 f22 1"/>
              <a:gd name="f33" fmla="+- f24 0 f1"/>
              <a:gd name="f34" fmla="*/ f27 1 11"/>
              <a:gd name="f35" fmla="*/ f28 1 9"/>
              <a:gd name="f36" fmla="*/ f29 1 11"/>
              <a:gd name="f37" fmla="*/ f30 1 9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5"/>
              </a:cxn>
              <a:cxn ang="f33">
                <a:pos x="f56" y="f59"/>
              </a:cxn>
              <a:cxn ang="f33">
                <a:pos x="f54" y="f55"/>
              </a:cxn>
            </a:cxnLst>
            <a:rect l="f50" t="f53" r="f51" b="f52"/>
            <a:pathLst>
              <a:path w="11" h="9">
                <a:moveTo>
                  <a:pt x="f6" y="f8"/>
                </a:moveTo>
                <a:cubicBezTo>
                  <a:pt x="f7" y="f9"/>
                  <a:pt x="f10" y="f7"/>
                  <a:pt x="f11" y="f12"/>
                </a:cubicBezTo>
                <a:cubicBezTo>
                  <a:pt x="f8" y="f12"/>
                  <a:pt x="f13" y="f9"/>
                  <a:pt x="f5" y="f8"/>
                </a:cubicBezTo>
                <a:cubicBezTo>
                  <a:pt x="f13" y="f14"/>
                  <a:pt x="f8" y="f5"/>
                  <a:pt x="f11" y="f5"/>
                </a:cubicBezTo>
                <a:cubicBezTo>
                  <a:pt x="f10" y="f5"/>
                  <a:pt x="f12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9" name="Freeform 121">
            <a:extLst>
              <a:ext uri="{FF2B5EF4-FFF2-40B4-BE49-F238E27FC236}">
                <a16:creationId xmlns:a16="http://schemas.microsoft.com/office/drawing/2014/main" id="{BABE7B26-6A42-4872-96B5-E62CDB096996}"/>
              </a:ext>
            </a:extLst>
          </p:cNvPr>
          <p:cNvSpPr/>
          <p:nvPr/>
        </p:nvSpPr>
        <p:spPr>
          <a:xfrm>
            <a:off x="5168902" y="1741483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7"/>
              <a:gd name="f12" fmla="val 5"/>
              <a:gd name="f13" fmla="val 3"/>
              <a:gd name="f14" fmla="val 2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5 f23 1"/>
              <a:gd name="f30" fmla="*/ 8 f22 1"/>
              <a:gd name="f31" fmla="*/ 0 f23 1"/>
              <a:gd name="f32" fmla="*/ 0 f22 1"/>
              <a:gd name="f33" fmla="+- f24 0 f1"/>
              <a:gd name="f34" fmla="*/ f27 1 11"/>
              <a:gd name="f35" fmla="*/ f28 1 9"/>
              <a:gd name="f36" fmla="*/ f29 1 11"/>
              <a:gd name="f37" fmla="*/ f30 1 9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5"/>
              </a:cxn>
              <a:cxn ang="f33">
                <a:pos x="f56" y="f59"/>
              </a:cxn>
              <a:cxn ang="f33">
                <a:pos x="f54" y="f55"/>
              </a:cxn>
            </a:cxnLst>
            <a:rect l="f50" t="f53" r="f51" b="f52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12" y="f9"/>
                </a:cubicBezTo>
                <a:cubicBezTo>
                  <a:pt x="f13" y="f9"/>
                  <a:pt x="f14" y="f10"/>
                  <a:pt x="f5" y="f8"/>
                </a:cubicBezTo>
                <a:cubicBezTo>
                  <a:pt x="f14" y="f13"/>
                  <a:pt x="f13" y="f5"/>
                  <a:pt x="f12" y="f5"/>
                </a:cubicBezTo>
                <a:cubicBezTo>
                  <a:pt x="f10" y="f5"/>
                  <a:pt x="f9" y="f14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0" name="Freeform 122">
            <a:extLst>
              <a:ext uri="{FF2B5EF4-FFF2-40B4-BE49-F238E27FC236}">
                <a16:creationId xmlns:a16="http://schemas.microsoft.com/office/drawing/2014/main" id="{AFD2B314-A2C0-4208-ABF9-0FB85D5C9D56}"/>
              </a:ext>
            </a:extLst>
          </p:cNvPr>
          <p:cNvSpPr/>
          <p:nvPr/>
        </p:nvSpPr>
        <p:spPr>
          <a:xfrm>
            <a:off x="6110285" y="1354134"/>
            <a:ext cx="30166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8"/>
              <a:gd name="f8" fmla="val 4"/>
              <a:gd name="f9" fmla="val 7"/>
              <a:gd name="f10" fmla="val 5"/>
              <a:gd name="f11" fmla="val 3"/>
              <a:gd name="f12" fmla="val 2"/>
              <a:gd name="f13" fmla="+- 0 0 -90"/>
              <a:gd name="f14" fmla="*/ f3 1 9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9"/>
              <a:gd name="f25" fmla="*/ 9 f21 1"/>
              <a:gd name="f26" fmla="*/ 4 f20 1"/>
              <a:gd name="f27" fmla="*/ 3 f21 1"/>
              <a:gd name="f28" fmla="*/ 8 f20 1"/>
              <a:gd name="f29" fmla="*/ 0 f21 1"/>
              <a:gd name="f30" fmla="*/ 3 f20 1"/>
              <a:gd name="f31" fmla="*/ 4 f21 1"/>
              <a:gd name="f32" fmla="*/ 0 f20 1"/>
              <a:gd name="f33" fmla="+- f22 0 f1"/>
              <a:gd name="f34" fmla="*/ f25 1 9"/>
              <a:gd name="f35" fmla="*/ f26 1 8"/>
              <a:gd name="f36" fmla="*/ f27 1 9"/>
              <a:gd name="f37" fmla="*/ f28 1 8"/>
              <a:gd name="f38" fmla="*/ f29 1 9"/>
              <a:gd name="f39" fmla="*/ f30 1 8"/>
              <a:gd name="f40" fmla="*/ f31 1 9"/>
              <a:gd name="f41" fmla="*/ f32 1 8"/>
              <a:gd name="f42" fmla="*/ 0 1 f24"/>
              <a:gd name="f43" fmla="*/ f17 1 f24"/>
              <a:gd name="f44" fmla="*/ 0 1 f23"/>
              <a:gd name="f45" fmla="*/ f18 1 f23"/>
              <a:gd name="f46" fmla="*/ f34 1 f24"/>
              <a:gd name="f47" fmla="*/ f35 1 f23"/>
              <a:gd name="f48" fmla="*/ f36 1 f24"/>
              <a:gd name="f49" fmla="*/ f37 1 f23"/>
              <a:gd name="f50" fmla="*/ f38 1 f24"/>
              <a:gd name="f51" fmla="*/ f39 1 f23"/>
              <a:gd name="f52" fmla="*/ f40 1 f24"/>
              <a:gd name="f53" fmla="*/ f41 1 f23"/>
              <a:gd name="f54" fmla="*/ f42 f14 1"/>
              <a:gd name="f55" fmla="*/ f43 f14 1"/>
              <a:gd name="f56" fmla="*/ f45 f15 1"/>
              <a:gd name="f57" fmla="*/ f44 f15 1"/>
              <a:gd name="f58" fmla="*/ f46 f14 1"/>
              <a:gd name="f59" fmla="*/ f47 f15 1"/>
              <a:gd name="f60" fmla="*/ f48 f14 1"/>
              <a:gd name="f61" fmla="*/ f49 f15 1"/>
              <a:gd name="f62" fmla="*/ f50 f14 1"/>
              <a:gd name="f63" fmla="*/ f51 f15 1"/>
              <a:gd name="f64" fmla="*/ f52 f14 1"/>
              <a:gd name="f65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8" y="f59"/>
              </a:cxn>
              <a:cxn ang="f33">
                <a:pos x="f60" y="f61"/>
              </a:cxn>
              <a:cxn ang="f33">
                <a:pos x="f62" y="f63"/>
              </a:cxn>
              <a:cxn ang="f33">
                <a:pos x="f64" y="f65"/>
              </a:cxn>
              <a:cxn ang="f33">
                <a:pos x="f58" y="f59"/>
              </a:cxn>
            </a:cxnLst>
            <a:rect l="f54" t="f57" r="f55" b="f56"/>
            <a:pathLst>
              <a:path w="9" h="8">
                <a:moveTo>
                  <a:pt x="f6" y="f8"/>
                </a:moveTo>
                <a:cubicBezTo>
                  <a:pt x="f9" y="f10"/>
                  <a:pt x="f10" y="f7"/>
                  <a:pt x="f11" y="f7"/>
                </a:cubicBezTo>
                <a:cubicBezTo>
                  <a:pt x="f12" y="f7"/>
                  <a:pt x="f5" y="f10"/>
                  <a:pt x="f5" y="f11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0" y="f5"/>
                  <a:pt x="f9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1" name="Freeform 123">
            <a:extLst>
              <a:ext uri="{FF2B5EF4-FFF2-40B4-BE49-F238E27FC236}">
                <a16:creationId xmlns:a16="http://schemas.microsoft.com/office/drawing/2014/main" id="{30CB983C-7F0D-4939-8B2E-8636330848B6}"/>
              </a:ext>
            </a:extLst>
          </p:cNvPr>
          <p:cNvSpPr/>
          <p:nvPr/>
        </p:nvSpPr>
        <p:spPr>
          <a:xfrm>
            <a:off x="8213726" y="4095753"/>
            <a:ext cx="34920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4"/>
              <a:gd name="f9" fmla="val 8"/>
              <a:gd name="f10" fmla="val 7"/>
              <a:gd name="f11" fmla="val 6"/>
              <a:gd name="f12" fmla="val 3"/>
              <a:gd name="f13" fmla="val 1"/>
              <a:gd name="f14" fmla="val 5"/>
              <a:gd name="f15" fmla="val 2"/>
              <a:gd name="f16" fmla="+- 0 0 -90"/>
              <a:gd name="f17" fmla="*/ f3 1 10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0"/>
              <a:gd name="f27" fmla="*/ f23 1 9"/>
              <a:gd name="f28" fmla="*/ 10 f24 1"/>
              <a:gd name="f29" fmla="*/ 4 f23 1"/>
              <a:gd name="f30" fmla="*/ 4 f24 1"/>
              <a:gd name="f31" fmla="*/ 9 f23 1"/>
              <a:gd name="f32" fmla="*/ 0 f24 1"/>
              <a:gd name="f33" fmla="*/ 5 f23 1"/>
              <a:gd name="f34" fmla="*/ 1 f23 1"/>
              <a:gd name="f35" fmla="+- f25 0 f1"/>
              <a:gd name="f36" fmla="*/ f28 1 10"/>
              <a:gd name="f37" fmla="*/ f29 1 9"/>
              <a:gd name="f38" fmla="*/ f30 1 10"/>
              <a:gd name="f39" fmla="*/ f31 1 9"/>
              <a:gd name="f40" fmla="*/ f32 1 10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0" h="9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7"/>
                  <a:pt x="f13" y="f10"/>
                  <a:pt x="f5" y="f14"/>
                </a:cubicBezTo>
                <a:cubicBezTo>
                  <a:pt x="f13" y="f8"/>
                  <a:pt x="f15" y="f13"/>
                  <a:pt x="f8" y="f13"/>
                </a:cubicBezTo>
                <a:cubicBezTo>
                  <a:pt x="f14" y="f5"/>
                  <a:pt x="f10" y="f12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2" name="Freeform 124">
            <a:extLst>
              <a:ext uri="{FF2B5EF4-FFF2-40B4-BE49-F238E27FC236}">
                <a16:creationId xmlns:a16="http://schemas.microsoft.com/office/drawing/2014/main" id="{64EDD097-9833-41CA-AB9E-748B1FDD0DC2}"/>
              </a:ext>
            </a:extLst>
          </p:cNvPr>
          <p:cNvSpPr/>
          <p:nvPr/>
        </p:nvSpPr>
        <p:spPr>
          <a:xfrm>
            <a:off x="8081960" y="2347914"/>
            <a:ext cx="406395" cy="195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"/>
              <a:gd name="f7" fmla="val 56"/>
              <a:gd name="f8" fmla="val 75"/>
              <a:gd name="f9" fmla="val 46"/>
              <a:gd name="f10" fmla="val 87"/>
              <a:gd name="f11" fmla="val 98"/>
              <a:gd name="f12" fmla="val 109"/>
              <a:gd name="f13" fmla="val 111"/>
              <a:gd name="f14" fmla="val 47"/>
              <a:gd name="f15" fmla="val 116"/>
              <a:gd name="f16" fmla="val 49"/>
              <a:gd name="f17" fmla="val 51"/>
              <a:gd name="f18" fmla="val 112"/>
              <a:gd name="f19" fmla="val 42"/>
              <a:gd name="f20" fmla="val 8"/>
              <a:gd name="f21" fmla="val 6"/>
              <a:gd name="f22" fmla="val 1"/>
              <a:gd name="f23" fmla="val 53"/>
              <a:gd name="f24" fmla="val 5"/>
              <a:gd name="f25" fmla="val 24"/>
              <a:gd name="f26" fmla="val 40"/>
              <a:gd name="f27" fmla="val 59"/>
              <a:gd name="f28" fmla="val 62"/>
              <a:gd name="f29" fmla="val 65"/>
              <a:gd name="f30" fmla="val 35"/>
              <a:gd name="f31" fmla="val 13"/>
              <a:gd name="f32" fmla="val 11"/>
              <a:gd name="f33" fmla="val 66"/>
              <a:gd name="f34" fmla="val 67"/>
              <a:gd name="f35" fmla="val 4"/>
              <a:gd name="f36" fmla="val 69"/>
              <a:gd name="f37" fmla="val 2"/>
              <a:gd name="f38" fmla="val 70"/>
              <a:gd name="f39" fmla="val 72"/>
              <a:gd name="f40" fmla="val 17"/>
              <a:gd name="f41" fmla="val 28"/>
              <a:gd name="f42" fmla="val 39"/>
              <a:gd name="f43" fmla="val 41"/>
              <a:gd name="f44" fmla="val 43"/>
              <a:gd name="f45" fmla="+- 0 0 -90"/>
              <a:gd name="f46" fmla="*/ f3 1 117"/>
              <a:gd name="f47" fmla="*/ f4 1 56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17"/>
              <a:gd name="f56" fmla="*/ f52 1 56"/>
              <a:gd name="f57" fmla="*/ 75 f53 1"/>
              <a:gd name="f58" fmla="*/ 46 f52 1"/>
              <a:gd name="f59" fmla="*/ 109 f53 1"/>
              <a:gd name="f60" fmla="*/ 116 f53 1"/>
              <a:gd name="f61" fmla="*/ 51 f52 1"/>
              <a:gd name="f62" fmla="*/ 56 f52 1"/>
              <a:gd name="f63" fmla="*/ 8 f53 1"/>
              <a:gd name="f64" fmla="*/ 0 f53 1"/>
              <a:gd name="f65" fmla="*/ 56 f53 1"/>
              <a:gd name="f66" fmla="*/ 65 f53 1"/>
              <a:gd name="f67" fmla="*/ 13 f52 1"/>
              <a:gd name="f68" fmla="*/ 66 f53 1"/>
              <a:gd name="f69" fmla="*/ 6 f52 1"/>
              <a:gd name="f70" fmla="*/ 70 f53 1"/>
              <a:gd name="f71" fmla="*/ 0 f52 1"/>
              <a:gd name="f72" fmla="*/ 39 f52 1"/>
              <a:gd name="f73" fmla="+- f54 0 f1"/>
              <a:gd name="f74" fmla="*/ f57 1 117"/>
              <a:gd name="f75" fmla="*/ f58 1 56"/>
              <a:gd name="f76" fmla="*/ f59 1 117"/>
              <a:gd name="f77" fmla="*/ f60 1 117"/>
              <a:gd name="f78" fmla="*/ f61 1 56"/>
              <a:gd name="f79" fmla="*/ f62 1 56"/>
              <a:gd name="f80" fmla="*/ f63 1 117"/>
              <a:gd name="f81" fmla="*/ f64 1 117"/>
              <a:gd name="f82" fmla="*/ f65 1 117"/>
              <a:gd name="f83" fmla="*/ f66 1 117"/>
              <a:gd name="f84" fmla="*/ f67 1 56"/>
              <a:gd name="f85" fmla="*/ f68 1 117"/>
              <a:gd name="f86" fmla="*/ f69 1 56"/>
              <a:gd name="f87" fmla="*/ f70 1 117"/>
              <a:gd name="f88" fmla="*/ f71 1 56"/>
              <a:gd name="f89" fmla="*/ f72 1 56"/>
              <a:gd name="f90" fmla="*/ 0 1 f55"/>
              <a:gd name="f91" fmla="*/ f49 1 f55"/>
              <a:gd name="f92" fmla="*/ 0 1 f56"/>
              <a:gd name="f93" fmla="*/ f50 1 f56"/>
              <a:gd name="f94" fmla="*/ f74 1 f55"/>
              <a:gd name="f95" fmla="*/ f75 1 f56"/>
              <a:gd name="f96" fmla="*/ f76 1 f55"/>
              <a:gd name="f97" fmla="*/ f77 1 f55"/>
              <a:gd name="f98" fmla="*/ f78 1 f56"/>
              <a:gd name="f99" fmla="*/ f79 1 f56"/>
              <a:gd name="f100" fmla="*/ f80 1 f55"/>
              <a:gd name="f101" fmla="*/ f81 1 f55"/>
              <a:gd name="f102" fmla="*/ f82 1 f55"/>
              <a:gd name="f103" fmla="*/ f83 1 f55"/>
              <a:gd name="f104" fmla="*/ f84 1 f56"/>
              <a:gd name="f105" fmla="*/ f85 1 f55"/>
              <a:gd name="f106" fmla="*/ f86 1 f56"/>
              <a:gd name="f107" fmla="*/ f87 1 f55"/>
              <a:gd name="f108" fmla="*/ f88 1 f56"/>
              <a:gd name="f109" fmla="*/ f89 1 f56"/>
              <a:gd name="f110" fmla="*/ f90 f46 1"/>
              <a:gd name="f111" fmla="*/ f91 f46 1"/>
              <a:gd name="f112" fmla="*/ f93 f47 1"/>
              <a:gd name="f113" fmla="*/ f92 f47 1"/>
              <a:gd name="f114" fmla="*/ f94 f46 1"/>
              <a:gd name="f115" fmla="*/ f95 f47 1"/>
              <a:gd name="f116" fmla="*/ f96 f46 1"/>
              <a:gd name="f117" fmla="*/ f97 f46 1"/>
              <a:gd name="f118" fmla="*/ f98 f47 1"/>
              <a:gd name="f119" fmla="*/ f99 f47 1"/>
              <a:gd name="f120" fmla="*/ f100 f46 1"/>
              <a:gd name="f121" fmla="*/ f101 f46 1"/>
              <a:gd name="f122" fmla="*/ f102 f46 1"/>
              <a:gd name="f123" fmla="*/ f103 f46 1"/>
              <a:gd name="f124" fmla="*/ f104 f47 1"/>
              <a:gd name="f125" fmla="*/ f105 f46 1"/>
              <a:gd name="f126" fmla="*/ f106 f47 1"/>
              <a:gd name="f127" fmla="*/ f107 f46 1"/>
              <a:gd name="f128" fmla="*/ f108 f47 1"/>
              <a:gd name="f129" fmla="*/ f10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4" y="f115"/>
              </a:cxn>
              <a:cxn ang="f73">
                <a:pos x="f116" y="f115"/>
              </a:cxn>
              <a:cxn ang="f73">
                <a:pos x="f117" y="f118"/>
              </a:cxn>
              <a:cxn ang="f73">
                <a:pos x="f116" y="f119"/>
              </a:cxn>
              <a:cxn ang="f73">
                <a:pos x="f120" y="f119"/>
              </a:cxn>
              <a:cxn ang="f73">
                <a:pos x="f121" y="f118"/>
              </a:cxn>
              <a:cxn ang="f73">
                <a:pos x="f120" y="f115"/>
              </a:cxn>
              <a:cxn ang="f73">
                <a:pos x="f122" y="f115"/>
              </a:cxn>
              <a:cxn ang="f73">
                <a:pos x="f123" y="f115"/>
              </a:cxn>
              <a:cxn ang="f73">
                <a:pos x="f123" y="f124"/>
              </a:cxn>
              <a:cxn ang="f73">
                <a:pos x="f125" y="f126"/>
              </a:cxn>
              <a:cxn ang="f73">
                <a:pos x="f127" y="f128"/>
              </a:cxn>
              <a:cxn ang="f73">
                <a:pos x="f114" y="f126"/>
              </a:cxn>
              <a:cxn ang="f73">
                <a:pos x="f114" y="f129"/>
              </a:cxn>
              <a:cxn ang="f73">
                <a:pos x="f114" y="f115"/>
              </a:cxn>
            </a:cxnLst>
            <a:rect l="f110" t="f113" r="f111" b="f112"/>
            <a:pathLst>
              <a:path w="117" h="56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14"/>
                  <a:pt x="f15" y="f16"/>
                  <a:pt x="f15" y="f17"/>
                </a:cubicBezTo>
                <a:cubicBezTo>
                  <a:pt x="f6" y="f7"/>
                  <a:pt x="f18" y="f7"/>
                  <a:pt x="f12" y="f7"/>
                </a:cubicBezTo>
                <a:cubicBezTo>
                  <a:pt x="f8" y="f7"/>
                  <a:pt x="f19" y="f7"/>
                  <a:pt x="f20" y="f7"/>
                </a:cubicBezTo>
                <a:cubicBezTo>
                  <a:pt x="f21" y="f7"/>
                  <a:pt x="f22" y="f23"/>
                  <a:pt x="f5" y="f17"/>
                </a:cubicBezTo>
                <a:cubicBezTo>
                  <a:pt x="f5" y="f9"/>
                  <a:pt x="f24" y="f9"/>
                  <a:pt x="f20" y="f9"/>
                </a:cubicBezTo>
                <a:cubicBezTo>
                  <a:pt x="f25" y="f9"/>
                  <a:pt x="f26" y="f9"/>
                  <a:pt x="f7" y="f9"/>
                </a:cubicBezTo>
                <a:cubicBezTo>
                  <a:pt x="f27" y="f9"/>
                  <a:pt x="f28" y="f9"/>
                  <a:pt x="f29" y="f9"/>
                </a:cubicBezTo>
                <a:cubicBezTo>
                  <a:pt x="f29" y="f30"/>
                  <a:pt x="f29" y="f25"/>
                  <a:pt x="f29" y="f31"/>
                </a:cubicBezTo>
                <a:cubicBezTo>
                  <a:pt x="f29" y="f32"/>
                  <a:pt x="f29" y="f20"/>
                  <a:pt x="f33" y="f21"/>
                </a:cubicBezTo>
                <a:cubicBezTo>
                  <a:pt x="f34" y="f35"/>
                  <a:pt x="f36" y="f37"/>
                  <a:pt x="f38" y="f5"/>
                </a:cubicBezTo>
                <a:cubicBezTo>
                  <a:pt x="f39" y="f37"/>
                  <a:pt x="f8" y="f35"/>
                  <a:pt x="f8" y="f21"/>
                </a:cubicBezTo>
                <a:cubicBezTo>
                  <a:pt x="f8" y="f40"/>
                  <a:pt x="f8" y="f41"/>
                  <a:pt x="f8" y="f42"/>
                </a:cubicBezTo>
                <a:cubicBezTo>
                  <a:pt x="f8" y="f43"/>
                  <a:pt x="f8" y="f44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3" name="Freeform 125">
            <a:extLst>
              <a:ext uri="{FF2B5EF4-FFF2-40B4-BE49-F238E27FC236}">
                <a16:creationId xmlns:a16="http://schemas.microsoft.com/office/drawing/2014/main" id="{B7B0262D-A455-4F43-BB2E-C2635A4341F3}"/>
              </a:ext>
            </a:extLst>
          </p:cNvPr>
          <p:cNvSpPr/>
          <p:nvPr/>
        </p:nvSpPr>
        <p:spPr>
          <a:xfrm>
            <a:off x="8091489" y="2344741"/>
            <a:ext cx="184151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38"/>
              <a:gd name="f8" fmla="val 20"/>
              <a:gd name="f9" fmla="val 9"/>
              <a:gd name="f10" fmla="val 19"/>
              <a:gd name="f11" fmla="val 25"/>
              <a:gd name="f12" fmla="val 31"/>
              <a:gd name="f13" fmla="val 36"/>
              <a:gd name="f14" fmla="val 1"/>
              <a:gd name="f15" fmla="val 41"/>
              <a:gd name="f16" fmla="val 46"/>
              <a:gd name="f17" fmla="val 51"/>
              <a:gd name="f18" fmla="val 2"/>
              <a:gd name="f19" fmla="val 7"/>
              <a:gd name="f20" fmla="val 15"/>
              <a:gd name="f21" fmla="val 23"/>
              <a:gd name="f22" fmla="val 47"/>
              <a:gd name="f23" fmla="val 34"/>
              <a:gd name="f24" fmla="val 21"/>
              <a:gd name="f25" fmla="val 8"/>
              <a:gd name="f26" fmla="val 4"/>
              <a:gd name="f27" fmla="val 12"/>
              <a:gd name="f28" fmla="val 28"/>
              <a:gd name="f29" fmla="val 22"/>
              <a:gd name="f30" fmla="val 33"/>
              <a:gd name="f31" fmla="val 43"/>
              <a:gd name="f32" fmla="val 16"/>
              <a:gd name="f33" fmla="val 10"/>
              <a:gd name="f34" fmla="val 39"/>
              <a:gd name="f35" fmla="val 30"/>
              <a:gd name="f36" fmla="val 18"/>
              <a:gd name="f37" fmla="+- 0 0 -90"/>
              <a:gd name="f38" fmla="*/ f3 1 53"/>
              <a:gd name="f39" fmla="*/ f4 1 38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53"/>
              <a:gd name="f48" fmla="*/ f44 1 38"/>
              <a:gd name="f49" fmla="*/ 20 f45 1"/>
              <a:gd name="f50" fmla="*/ 9 f44 1"/>
              <a:gd name="f51" fmla="*/ 31 f45 1"/>
              <a:gd name="f52" fmla="*/ 0 f44 1"/>
              <a:gd name="f53" fmla="*/ 46 f45 1"/>
              <a:gd name="f54" fmla="*/ 53 f45 1"/>
              <a:gd name="f55" fmla="*/ 7 f44 1"/>
              <a:gd name="f56" fmla="*/ 31 f44 1"/>
              <a:gd name="f57" fmla="*/ 47 f45 1"/>
              <a:gd name="f58" fmla="*/ 38 f44 1"/>
              <a:gd name="f59" fmla="*/ 8 f45 1"/>
              <a:gd name="f60" fmla="*/ 2 f45 1"/>
              <a:gd name="f61" fmla="*/ 12 f45 1"/>
              <a:gd name="f62" fmla="*/ 28 f44 1"/>
              <a:gd name="f63" fmla="*/ 43 f45 1"/>
              <a:gd name="f64" fmla="*/ 10 f44 1"/>
              <a:gd name="f65" fmla="*/ 30 f45 1"/>
              <a:gd name="f66" fmla="*/ 21 f44 1"/>
              <a:gd name="f67" fmla="+- f46 0 f1"/>
              <a:gd name="f68" fmla="*/ f49 1 53"/>
              <a:gd name="f69" fmla="*/ f50 1 38"/>
              <a:gd name="f70" fmla="*/ f51 1 53"/>
              <a:gd name="f71" fmla="*/ f52 1 38"/>
              <a:gd name="f72" fmla="*/ f53 1 53"/>
              <a:gd name="f73" fmla="*/ f54 1 53"/>
              <a:gd name="f74" fmla="*/ f55 1 38"/>
              <a:gd name="f75" fmla="*/ f56 1 38"/>
              <a:gd name="f76" fmla="*/ f57 1 53"/>
              <a:gd name="f77" fmla="*/ f58 1 38"/>
              <a:gd name="f78" fmla="*/ f59 1 53"/>
              <a:gd name="f79" fmla="*/ f60 1 53"/>
              <a:gd name="f80" fmla="*/ f61 1 53"/>
              <a:gd name="f81" fmla="*/ f62 1 38"/>
              <a:gd name="f82" fmla="*/ f63 1 53"/>
              <a:gd name="f83" fmla="*/ f64 1 38"/>
              <a:gd name="f84" fmla="*/ f65 1 53"/>
              <a:gd name="f85" fmla="*/ f66 1 38"/>
              <a:gd name="f86" fmla="*/ 0 1 f47"/>
              <a:gd name="f87" fmla="*/ f41 1 f47"/>
              <a:gd name="f88" fmla="*/ 0 1 f48"/>
              <a:gd name="f89" fmla="*/ f42 1 f48"/>
              <a:gd name="f90" fmla="*/ f68 1 f47"/>
              <a:gd name="f91" fmla="*/ f69 1 f48"/>
              <a:gd name="f92" fmla="*/ f70 1 f47"/>
              <a:gd name="f93" fmla="*/ f71 1 f48"/>
              <a:gd name="f94" fmla="*/ f72 1 f47"/>
              <a:gd name="f95" fmla="*/ f73 1 f47"/>
              <a:gd name="f96" fmla="*/ f74 1 f48"/>
              <a:gd name="f97" fmla="*/ f75 1 f48"/>
              <a:gd name="f98" fmla="*/ f76 1 f47"/>
              <a:gd name="f99" fmla="*/ f77 1 f48"/>
              <a:gd name="f100" fmla="*/ f78 1 f47"/>
              <a:gd name="f101" fmla="*/ f79 1 f47"/>
              <a:gd name="f102" fmla="*/ f80 1 f47"/>
              <a:gd name="f103" fmla="*/ f81 1 f48"/>
              <a:gd name="f104" fmla="*/ f82 1 f47"/>
              <a:gd name="f105" fmla="*/ f83 1 f48"/>
              <a:gd name="f106" fmla="*/ f84 1 f47"/>
              <a:gd name="f107" fmla="*/ f85 1 f48"/>
              <a:gd name="f108" fmla="*/ f86 f38 1"/>
              <a:gd name="f109" fmla="*/ f87 f38 1"/>
              <a:gd name="f110" fmla="*/ f89 f39 1"/>
              <a:gd name="f111" fmla="*/ f88 f39 1"/>
              <a:gd name="f112" fmla="*/ f90 f38 1"/>
              <a:gd name="f113" fmla="*/ f91 f39 1"/>
              <a:gd name="f114" fmla="*/ f92 f38 1"/>
              <a:gd name="f115" fmla="*/ f93 f39 1"/>
              <a:gd name="f116" fmla="*/ f94 f38 1"/>
              <a:gd name="f117" fmla="*/ f95 f38 1"/>
              <a:gd name="f118" fmla="*/ f96 f39 1"/>
              <a:gd name="f119" fmla="*/ f97 f39 1"/>
              <a:gd name="f120" fmla="*/ f98 f38 1"/>
              <a:gd name="f121" fmla="*/ f99 f39 1"/>
              <a:gd name="f122" fmla="*/ f100 f38 1"/>
              <a:gd name="f123" fmla="*/ f101 f38 1"/>
              <a:gd name="f124" fmla="*/ f102 f38 1"/>
              <a:gd name="f125" fmla="*/ f103 f39 1"/>
              <a:gd name="f126" fmla="*/ f104 f38 1"/>
              <a:gd name="f127" fmla="*/ f105 f39 1"/>
              <a:gd name="f128" fmla="*/ f106 f38 1"/>
              <a:gd name="f129" fmla="*/ f107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12" y="f113"/>
              </a:cxn>
              <a:cxn ang="f67">
                <a:pos x="f114" y="f115"/>
              </a:cxn>
              <a:cxn ang="f67">
                <a:pos x="f116" y="f115"/>
              </a:cxn>
              <a:cxn ang="f67">
                <a:pos x="f117" y="f118"/>
              </a:cxn>
              <a:cxn ang="f67">
                <a:pos x="f117" y="f119"/>
              </a:cxn>
              <a:cxn ang="f67">
                <a:pos x="f120" y="f121"/>
              </a:cxn>
              <a:cxn ang="f67">
                <a:pos x="f122" y="f121"/>
              </a:cxn>
              <a:cxn ang="f67">
                <a:pos x="f123" y="f119"/>
              </a:cxn>
              <a:cxn ang="f67">
                <a:pos x="f123" y="f119"/>
              </a:cxn>
              <a:cxn ang="f67">
                <a:pos x="f112" y="f113"/>
              </a:cxn>
              <a:cxn ang="f67">
                <a:pos x="f124" y="f125"/>
              </a:cxn>
              <a:cxn ang="f67">
                <a:pos x="f126" y="f125"/>
              </a:cxn>
              <a:cxn ang="f67">
                <a:pos x="f126" y="f127"/>
              </a:cxn>
              <a:cxn ang="f67">
                <a:pos x="f128" y="f127"/>
              </a:cxn>
              <a:cxn ang="f67">
                <a:pos x="f124" y="f129"/>
              </a:cxn>
              <a:cxn ang="f67">
                <a:pos x="f124" y="f125"/>
              </a:cxn>
            </a:cxnLst>
            <a:rect l="f108" t="f111" r="f109" b="f110"/>
            <a:pathLst>
              <a:path w="53" h="38">
                <a:moveTo>
                  <a:pt x="f8" y="f9"/>
                </a:moveTo>
                <a:cubicBezTo>
                  <a:pt x="f10" y="f5"/>
                  <a:pt x="f11" y="f5"/>
                  <a:pt x="f12" y="f5"/>
                </a:cubicBezTo>
                <a:cubicBezTo>
                  <a:pt x="f13" y="f14"/>
                  <a:pt x="f15" y="f14"/>
                  <a:pt x="f16" y="f5"/>
                </a:cubicBezTo>
                <a:cubicBezTo>
                  <a:pt x="f17" y="f5"/>
                  <a:pt x="f6" y="f18"/>
                  <a:pt x="f6" y="f19"/>
                </a:cubicBezTo>
                <a:cubicBezTo>
                  <a:pt x="f6" y="f20"/>
                  <a:pt x="f6" y="f21"/>
                  <a:pt x="f6" y="f12"/>
                </a:cubicBezTo>
                <a:cubicBezTo>
                  <a:pt x="f6" y="f13"/>
                  <a:pt x="f17" y="f7"/>
                  <a:pt x="f22" y="f7"/>
                </a:cubicBezTo>
                <a:cubicBezTo>
                  <a:pt x="f23" y="f7"/>
                  <a:pt x="f24" y="f7"/>
                  <a:pt x="f25" y="f7"/>
                </a:cubicBezTo>
                <a:cubicBezTo>
                  <a:pt x="f26" y="f7"/>
                  <a:pt x="f18" y="f13"/>
                  <a:pt x="f18" y="f12"/>
                </a:cubicBezTo>
                <a:cubicBezTo>
                  <a:pt x="f18" y="f12"/>
                  <a:pt x="f18" y="f12"/>
                  <a:pt x="f18" y="f12"/>
                </a:cubicBezTo>
                <a:cubicBezTo>
                  <a:pt x="f5" y="f27"/>
                  <a:pt x="f5" y="f27"/>
                  <a:pt x="f8" y="f9"/>
                </a:cubicBezTo>
                <a:close/>
                <a:moveTo>
                  <a:pt x="f27" y="f28"/>
                </a:moveTo>
                <a:cubicBezTo>
                  <a:pt x="f29" y="f28"/>
                  <a:pt x="f30" y="f28"/>
                  <a:pt x="f31" y="f28"/>
                </a:cubicBezTo>
                <a:cubicBezTo>
                  <a:pt x="f31" y="f29"/>
                  <a:pt x="f31" y="f32"/>
                  <a:pt x="f31" y="f33"/>
                </a:cubicBezTo>
                <a:cubicBezTo>
                  <a:pt x="f34" y="f33"/>
                  <a:pt x="f23" y="f33"/>
                  <a:pt x="f35" y="f33"/>
                </a:cubicBezTo>
                <a:cubicBezTo>
                  <a:pt x="f35" y="f11"/>
                  <a:pt x="f36" y="f32"/>
                  <a:pt x="f27" y="f24"/>
                </a:cubicBezTo>
                <a:cubicBezTo>
                  <a:pt x="f27" y="f21"/>
                  <a:pt x="f27" y="f11"/>
                  <a:pt x="f27" y="f2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4" name="Freeform 126">
            <a:extLst>
              <a:ext uri="{FF2B5EF4-FFF2-40B4-BE49-F238E27FC236}">
                <a16:creationId xmlns:a16="http://schemas.microsoft.com/office/drawing/2014/main" id="{280C95D8-CCD6-4290-BAB7-474128EE6415}"/>
              </a:ext>
            </a:extLst>
          </p:cNvPr>
          <p:cNvSpPr/>
          <p:nvPr/>
        </p:nvSpPr>
        <p:spPr>
          <a:xfrm>
            <a:off x="8374066" y="2344741"/>
            <a:ext cx="122236" cy="142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41"/>
              <a:gd name="f8" fmla="val 33"/>
              <a:gd name="f9" fmla="val 19"/>
              <a:gd name="f10" fmla="val 38"/>
              <a:gd name="f11" fmla="val 15"/>
              <a:gd name="f12" fmla="val 23"/>
              <a:gd name="f13" fmla="val 18"/>
              <a:gd name="f14" fmla="val 13"/>
              <a:gd name="f15" fmla="val 7"/>
              <a:gd name="f16" fmla="val 2"/>
              <a:gd name="f17" fmla="val 3"/>
              <a:gd name="f18" fmla="val 1"/>
              <a:gd name="f19" fmla="val 25"/>
              <a:gd name="f20" fmla="val 31"/>
              <a:gd name="f21" fmla="val 8"/>
              <a:gd name="f22" fmla="val 12"/>
              <a:gd name="f23" fmla="val 16"/>
              <a:gd name="f24" fmla="val 10"/>
              <a:gd name="f25" fmla="val 17"/>
              <a:gd name="f26" fmla="val 22"/>
              <a:gd name="f27" fmla="val 28"/>
              <a:gd name="f28" fmla="+- 0 0 -90"/>
              <a:gd name="f29" fmla="*/ f3 1 35"/>
              <a:gd name="f30" fmla="*/ f4 1 41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5"/>
              <a:gd name="f39" fmla="*/ f35 1 41"/>
              <a:gd name="f40" fmla="*/ 33 f36 1"/>
              <a:gd name="f41" fmla="*/ 19 f35 1"/>
              <a:gd name="f42" fmla="*/ 15 f36 1"/>
              <a:gd name="f43" fmla="*/ 38 f35 1"/>
              <a:gd name="f44" fmla="*/ 0 f36 1"/>
              <a:gd name="f45" fmla="*/ 23 f35 1"/>
              <a:gd name="f46" fmla="*/ 7 f35 1"/>
              <a:gd name="f47" fmla="*/ 7 f36 1"/>
              <a:gd name="f48" fmla="*/ 0 f35 1"/>
              <a:gd name="f49" fmla="*/ 25 f36 1"/>
              <a:gd name="f50" fmla="*/ 8 f35 1"/>
              <a:gd name="f51" fmla="*/ 10 f36 1"/>
              <a:gd name="f52" fmla="*/ 10 f35 1"/>
              <a:gd name="f53" fmla="*/ 28 f35 1"/>
              <a:gd name="f54" fmla="*/ 23 f36 1"/>
              <a:gd name="f55" fmla="+- f37 0 f1"/>
              <a:gd name="f56" fmla="*/ f40 1 35"/>
              <a:gd name="f57" fmla="*/ f41 1 41"/>
              <a:gd name="f58" fmla="*/ f42 1 35"/>
              <a:gd name="f59" fmla="*/ f43 1 41"/>
              <a:gd name="f60" fmla="*/ f44 1 35"/>
              <a:gd name="f61" fmla="*/ f45 1 41"/>
              <a:gd name="f62" fmla="*/ f46 1 41"/>
              <a:gd name="f63" fmla="*/ f47 1 35"/>
              <a:gd name="f64" fmla="*/ f48 1 41"/>
              <a:gd name="f65" fmla="*/ f49 1 35"/>
              <a:gd name="f66" fmla="*/ f50 1 41"/>
              <a:gd name="f67" fmla="*/ f51 1 35"/>
              <a:gd name="f68" fmla="*/ f52 1 41"/>
              <a:gd name="f69" fmla="*/ f53 1 41"/>
              <a:gd name="f70" fmla="*/ f54 1 35"/>
              <a:gd name="f71" fmla="*/ 0 1 f38"/>
              <a:gd name="f72" fmla="*/ f32 1 f38"/>
              <a:gd name="f73" fmla="*/ 0 1 f39"/>
              <a:gd name="f74" fmla="*/ f33 1 f39"/>
              <a:gd name="f75" fmla="*/ f56 1 f38"/>
              <a:gd name="f76" fmla="*/ f57 1 f39"/>
              <a:gd name="f77" fmla="*/ f58 1 f38"/>
              <a:gd name="f78" fmla="*/ f59 1 f39"/>
              <a:gd name="f79" fmla="*/ f60 1 f38"/>
              <a:gd name="f80" fmla="*/ f61 1 f39"/>
              <a:gd name="f81" fmla="*/ f62 1 f39"/>
              <a:gd name="f82" fmla="*/ f63 1 f38"/>
              <a:gd name="f83" fmla="*/ f64 1 f39"/>
              <a:gd name="f84" fmla="*/ f65 1 f38"/>
              <a:gd name="f85" fmla="*/ f66 1 f39"/>
              <a:gd name="f86" fmla="*/ f67 1 f38"/>
              <a:gd name="f87" fmla="*/ f68 1 f39"/>
              <a:gd name="f88" fmla="*/ f69 1 f39"/>
              <a:gd name="f89" fmla="*/ f70 1 f38"/>
              <a:gd name="f90" fmla="*/ f71 f29 1"/>
              <a:gd name="f91" fmla="*/ f72 f29 1"/>
              <a:gd name="f92" fmla="*/ f74 f30 1"/>
              <a:gd name="f93" fmla="*/ f73 f30 1"/>
              <a:gd name="f94" fmla="*/ f75 f29 1"/>
              <a:gd name="f95" fmla="*/ f76 f30 1"/>
              <a:gd name="f96" fmla="*/ f77 f29 1"/>
              <a:gd name="f97" fmla="*/ f78 f30 1"/>
              <a:gd name="f98" fmla="*/ f79 f29 1"/>
              <a:gd name="f99" fmla="*/ f80 f30 1"/>
              <a:gd name="f100" fmla="*/ f81 f30 1"/>
              <a:gd name="f101" fmla="*/ f82 f29 1"/>
              <a:gd name="f102" fmla="*/ f83 f30 1"/>
              <a:gd name="f103" fmla="*/ f84 f29 1"/>
              <a:gd name="f104" fmla="*/ f85 f30 1"/>
              <a:gd name="f105" fmla="*/ f86 f29 1"/>
              <a:gd name="f106" fmla="*/ f87 f30 1"/>
              <a:gd name="f107" fmla="*/ f88 f30 1"/>
              <a:gd name="f108" fmla="*/ f8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98" y="f100"/>
              </a:cxn>
              <a:cxn ang="f55">
                <a:pos x="f101" y="f102"/>
              </a:cxn>
              <a:cxn ang="f55">
                <a:pos x="f103" y="f102"/>
              </a:cxn>
              <a:cxn ang="f55">
                <a:pos x="f94" y="f104"/>
              </a:cxn>
              <a:cxn ang="f55">
                <a:pos x="f94" y="f95"/>
              </a:cxn>
              <a:cxn ang="f55">
                <a:pos x="f105" y="f106"/>
              </a:cxn>
              <a:cxn ang="f55">
                <a:pos x="f105" y="f107"/>
              </a:cxn>
              <a:cxn ang="f55">
                <a:pos x="f108" y="f107"/>
              </a:cxn>
              <a:cxn ang="f55">
                <a:pos x="f108" y="f106"/>
              </a:cxn>
              <a:cxn ang="f55">
                <a:pos x="f105" y="f106"/>
              </a:cxn>
            </a:cxnLst>
            <a:rect l="f90" t="f93" r="f91" b="f92"/>
            <a:pathLst>
              <a:path w="35" h="41">
                <a:moveTo>
                  <a:pt x="f8" y="f9"/>
                </a:moveTo>
                <a:cubicBezTo>
                  <a:pt x="f8" y="f7"/>
                  <a:pt x="f6" y="f10"/>
                  <a:pt x="f11" y="f10"/>
                </a:cubicBezTo>
                <a:cubicBezTo>
                  <a:pt x="f5" y="f10"/>
                  <a:pt x="f5" y="f10"/>
                  <a:pt x="f5" y="f12"/>
                </a:cubicBezTo>
                <a:cubicBezTo>
                  <a:pt x="f5" y="f13"/>
                  <a:pt x="f5" y="f14"/>
                  <a:pt x="f5" y="f15"/>
                </a:cubicBezTo>
                <a:cubicBezTo>
                  <a:pt x="f5" y="f16"/>
                  <a:pt x="f17" y="f5"/>
                  <a:pt x="f15" y="f5"/>
                </a:cubicBezTo>
                <a:cubicBezTo>
                  <a:pt x="f14" y="f5"/>
                  <a:pt x="f9" y="f18"/>
                  <a:pt x="f19" y="f5"/>
                </a:cubicBezTo>
                <a:cubicBezTo>
                  <a:pt x="f20" y="f5"/>
                  <a:pt x="f8" y="f17"/>
                  <a:pt x="f8" y="f21"/>
                </a:cubicBezTo>
                <a:cubicBezTo>
                  <a:pt x="f8" y="f22"/>
                  <a:pt x="f8" y="f23"/>
                  <a:pt x="f8" y="f9"/>
                </a:cubicBezTo>
                <a:close/>
                <a:moveTo>
                  <a:pt x="f24" y="f24"/>
                </a:moveTo>
                <a:cubicBezTo>
                  <a:pt x="f24" y="f25"/>
                  <a:pt x="f24" y="f26"/>
                  <a:pt x="f24" y="f27"/>
                </a:cubicBezTo>
                <a:cubicBezTo>
                  <a:pt x="f11" y="f27"/>
                  <a:pt x="f9" y="f27"/>
                  <a:pt x="f12" y="f27"/>
                </a:cubicBezTo>
                <a:cubicBezTo>
                  <a:pt x="f12" y="f26"/>
                  <a:pt x="f12" y="f23"/>
                  <a:pt x="f12" y="f24"/>
                </a:cubicBezTo>
                <a:cubicBezTo>
                  <a:pt x="f9" y="f24"/>
                  <a:pt x="f11" y="f24"/>
                  <a:pt x="f24" y="f2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5" name="Freeform 127">
            <a:extLst>
              <a:ext uri="{FF2B5EF4-FFF2-40B4-BE49-F238E27FC236}">
                <a16:creationId xmlns:a16="http://schemas.microsoft.com/office/drawing/2014/main" id="{2E14A786-C8B3-4259-A0B7-9EC01D719021}"/>
              </a:ext>
            </a:extLst>
          </p:cNvPr>
          <p:cNvSpPr/>
          <p:nvPr/>
        </p:nvSpPr>
        <p:spPr>
          <a:xfrm>
            <a:off x="8193088" y="2563813"/>
            <a:ext cx="157167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32"/>
              <a:gd name="f8" fmla="val 24"/>
              <a:gd name="f9" fmla="val 3"/>
              <a:gd name="f10" fmla="val 42"/>
              <a:gd name="f11" fmla="val 43"/>
              <a:gd name="f12" fmla="val 22"/>
              <a:gd name="f13" fmla="val 29"/>
              <a:gd name="f14" fmla="val 41"/>
              <a:gd name="f15" fmla="val 34"/>
              <a:gd name="f16" fmla="val 27"/>
              <a:gd name="f17" fmla="val 31"/>
              <a:gd name="f18" fmla="val 21"/>
              <a:gd name="f19" fmla="val 14"/>
              <a:gd name="f20" fmla="val 13"/>
              <a:gd name="f21" fmla="val 12"/>
              <a:gd name="f22" fmla="val 7"/>
              <a:gd name="f23" fmla="val 19"/>
              <a:gd name="f24" fmla="val 6"/>
              <a:gd name="f25" fmla="val 4"/>
              <a:gd name="f26" fmla="val 8"/>
              <a:gd name="f27" fmla="val 5"/>
              <a:gd name="f28" fmla="val 16"/>
              <a:gd name="f29" fmla="val 20"/>
              <a:gd name="f30" fmla="val 33"/>
              <a:gd name="f31" fmla="val 18"/>
              <a:gd name="f32" fmla="+- 0 0 -90"/>
              <a:gd name="f33" fmla="*/ f3 1 45"/>
              <a:gd name="f34" fmla="*/ f4 1 32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45"/>
              <a:gd name="f43" fmla="*/ f39 1 32"/>
              <a:gd name="f44" fmla="*/ 24 f40 1"/>
              <a:gd name="f45" fmla="*/ 3 f39 1"/>
              <a:gd name="f46" fmla="*/ 43 f40 1"/>
              <a:gd name="f47" fmla="*/ 22 f39 1"/>
              <a:gd name="f48" fmla="*/ 34 f40 1"/>
              <a:gd name="f49" fmla="*/ 32 f39 1"/>
              <a:gd name="f50" fmla="*/ 14 f40 1"/>
              <a:gd name="f51" fmla="*/ 31 f39 1"/>
              <a:gd name="f52" fmla="*/ 12 f40 1"/>
              <a:gd name="f53" fmla="*/ 6 f40 1"/>
              <a:gd name="f54" fmla="*/ 13 f39 1"/>
              <a:gd name="f55" fmla="*/ 33 f40 1"/>
              <a:gd name="f56" fmla="*/ 16 f40 1"/>
              <a:gd name="f57" fmla="*/ 21 f39 1"/>
              <a:gd name="f58" fmla="+- f41 0 f1"/>
              <a:gd name="f59" fmla="*/ f44 1 45"/>
              <a:gd name="f60" fmla="*/ f45 1 32"/>
              <a:gd name="f61" fmla="*/ f46 1 45"/>
              <a:gd name="f62" fmla="*/ f47 1 32"/>
              <a:gd name="f63" fmla="*/ f48 1 45"/>
              <a:gd name="f64" fmla="*/ f49 1 32"/>
              <a:gd name="f65" fmla="*/ f50 1 45"/>
              <a:gd name="f66" fmla="*/ f51 1 32"/>
              <a:gd name="f67" fmla="*/ f52 1 45"/>
              <a:gd name="f68" fmla="*/ f53 1 45"/>
              <a:gd name="f69" fmla="*/ f54 1 32"/>
              <a:gd name="f70" fmla="*/ f55 1 45"/>
              <a:gd name="f71" fmla="*/ f56 1 45"/>
              <a:gd name="f72" fmla="*/ f57 1 32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2"/>
              <a:gd name="f87" fmla="*/ f69 1 f43"/>
              <a:gd name="f88" fmla="*/ f70 1 f42"/>
              <a:gd name="f89" fmla="*/ f71 1 f42"/>
              <a:gd name="f90" fmla="*/ f72 1 f43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3 1"/>
              <a:gd name="f105" fmla="*/ f87 f34 1"/>
              <a:gd name="f106" fmla="*/ f88 f33 1"/>
              <a:gd name="f107" fmla="*/ f89 f33 1"/>
              <a:gd name="f108" fmla="*/ f9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103" y="f96"/>
              </a:cxn>
              <a:cxn ang="f58">
                <a:pos x="f95" y="f96"/>
              </a:cxn>
              <a:cxn ang="f58">
                <a:pos x="f106" y="f105"/>
              </a:cxn>
              <a:cxn ang="f58">
                <a:pos x="f107" y="f105"/>
              </a:cxn>
              <a:cxn ang="f58">
                <a:pos x="f107" y="f108"/>
              </a:cxn>
              <a:cxn ang="f58">
                <a:pos x="f106" y="f108"/>
              </a:cxn>
              <a:cxn ang="f58">
                <a:pos x="f106" y="f105"/>
              </a:cxn>
            </a:cxnLst>
            <a:rect l="f91" t="f94" r="f92" b="f93"/>
            <a:pathLst>
              <a:path w="45" h="32">
                <a:moveTo>
                  <a:pt x="f8" y="f9"/>
                </a:moveTo>
                <a:cubicBezTo>
                  <a:pt x="f6" y="f9"/>
                  <a:pt x="f10" y="f5"/>
                  <a:pt x="f11" y="f12"/>
                </a:cubicBezTo>
                <a:cubicBezTo>
                  <a:pt x="f11" y="f13"/>
                  <a:pt x="f14" y="f7"/>
                  <a:pt x="f15" y="f7"/>
                </a:cubicBezTo>
                <a:cubicBezTo>
                  <a:pt x="f16" y="f17"/>
                  <a:pt x="f18" y="f17"/>
                  <a:pt x="f19" y="f17"/>
                </a:cubicBezTo>
                <a:cubicBezTo>
                  <a:pt x="f19" y="f17"/>
                  <a:pt x="f20" y="f7"/>
                  <a:pt x="f21" y="f17"/>
                </a:cubicBezTo>
                <a:cubicBezTo>
                  <a:pt x="f5" y="f13"/>
                  <a:pt x="f22" y="f23"/>
                  <a:pt x="f24" y="f20"/>
                </a:cubicBezTo>
                <a:cubicBezTo>
                  <a:pt x="f25" y="f26"/>
                  <a:pt x="f27" y="f9"/>
                  <a:pt x="f21" y="f9"/>
                </a:cubicBezTo>
                <a:cubicBezTo>
                  <a:pt x="f28" y="f9"/>
                  <a:pt x="f29" y="f9"/>
                  <a:pt x="f8" y="f9"/>
                </a:cubicBezTo>
                <a:close/>
                <a:moveTo>
                  <a:pt x="f30" y="f20"/>
                </a:moveTo>
                <a:cubicBezTo>
                  <a:pt x="f16" y="f20"/>
                  <a:pt x="f18" y="f20"/>
                  <a:pt x="f28" y="f20"/>
                </a:cubicBezTo>
                <a:cubicBezTo>
                  <a:pt x="f28" y="f28"/>
                  <a:pt x="f28" y="f23"/>
                  <a:pt x="f28" y="f18"/>
                </a:cubicBezTo>
                <a:cubicBezTo>
                  <a:pt x="f12" y="f18"/>
                  <a:pt x="f16" y="f18"/>
                  <a:pt x="f30" y="f18"/>
                </a:cubicBezTo>
                <a:cubicBezTo>
                  <a:pt x="f30" y="f31"/>
                  <a:pt x="f30" y="f28"/>
                  <a:pt x="f30" y="f2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6" name="Freeform 128">
            <a:extLst>
              <a:ext uri="{FF2B5EF4-FFF2-40B4-BE49-F238E27FC236}">
                <a16:creationId xmlns:a16="http://schemas.microsoft.com/office/drawing/2014/main" id="{3924A968-F947-4145-B876-29E965931D0D}"/>
              </a:ext>
            </a:extLst>
          </p:cNvPr>
          <p:cNvSpPr/>
          <p:nvPr/>
        </p:nvSpPr>
        <p:spPr>
          <a:xfrm>
            <a:off x="8370883" y="2571749"/>
            <a:ext cx="117472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32"/>
              <a:gd name="f8" fmla="val 19"/>
              <a:gd name="f9" fmla="val 1"/>
              <a:gd name="f10" fmla="val 16"/>
              <a:gd name="f11" fmla="val 29"/>
              <a:gd name="f12" fmla="val 30"/>
              <a:gd name="f13" fmla="val 20"/>
              <a:gd name="f14" fmla="val 2"/>
              <a:gd name="f15" fmla="val 11"/>
              <a:gd name="f16" fmla="val 3"/>
              <a:gd name="f17" fmla="val 4"/>
              <a:gd name="f18" fmla="val 14"/>
              <a:gd name="f19" fmla="val 25"/>
              <a:gd name="f20" fmla="val 24"/>
              <a:gd name="f21" fmla="val 13"/>
              <a:gd name="f22" fmla="+- 0 0 -90"/>
              <a:gd name="f23" fmla="*/ f3 1 34"/>
              <a:gd name="f24" fmla="*/ f4 1 3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4"/>
              <a:gd name="f33" fmla="*/ f29 1 32"/>
              <a:gd name="f34" fmla="*/ 19 f30 1"/>
              <a:gd name="f35" fmla="*/ 1 f29 1"/>
              <a:gd name="f36" fmla="*/ 34 f30 1"/>
              <a:gd name="f37" fmla="*/ 16 f29 1"/>
              <a:gd name="f38" fmla="*/ 20 f30 1"/>
              <a:gd name="f39" fmla="*/ 29 f29 1"/>
              <a:gd name="f40" fmla="*/ 1 f30 1"/>
              <a:gd name="f41" fmla="*/ 11 f29 1"/>
              <a:gd name="f42" fmla="*/ 11 f30 1"/>
              <a:gd name="f43" fmla="*/ 19 f29 1"/>
              <a:gd name="f44" fmla="*/ 25 f30 1"/>
              <a:gd name="f45" fmla="*/ 24 f30 1"/>
              <a:gd name="f46" fmla="+- f31 0 f1"/>
              <a:gd name="f47" fmla="*/ f34 1 34"/>
              <a:gd name="f48" fmla="*/ f35 1 32"/>
              <a:gd name="f49" fmla="*/ f36 1 34"/>
              <a:gd name="f50" fmla="*/ f37 1 32"/>
              <a:gd name="f51" fmla="*/ f38 1 34"/>
              <a:gd name="f52" fmla="*/ f39 1 32"/>
              <a:gd name="f53" fmla="*/ f40 1 34"/>
              <a:gd name="f54" fmla="*/ f41 1 32"/>
              <a:gd name="f55" fmla="*/ f42 1 34"/>
              <a:gd name="f56" fmla="*/ f43 1 32"/>
              <a:gd name="f57" fmla="*/ f44 1 34"/>
              <a:gd name="f58" fmla="*/ f45 1 34"/>
              <a:gd name="f59" fmla="*/ 0 1 f32"/>
              <a:gd name="f60" fmla="*/ f26 1 f32"/>
              <a:gd name="f61" fmla="*/ 0 1 f33"/>
              <a:gd name="f62" fmla="*/ f27 1 f33"/>
              <a:gd name="f63" fmla="*/ f47 1 f32"/>
              <a:gd name="f64" fmla="*/ f48 1 f33"/>
              <a:gd name="f65" fmla="*/ f49 1 f32"/>
              <a:gd name="f66" fmla="*/ f50 1 f33"/>
              <a:gd name="f67" fmla="*/ f51 1 f32"/>
              <a:gd name="f68" fmla="*/ f52 1 f33"/>
              <a:gd name="f69" fmla="*/ f53 1 f32"/>
              <a:gd name="f70" fmla="*/ f54 1 f33"/>
              <a:gd name="f71" fmla="*/ f55 1 f32"/>
              <a:gd name="f72" fmla="*/ f56 1 f33"/>
              <a:gd name="f73" fmla="*/ f57 1 f32"/>
              <a:gd name="f74" fmla="*/ f58 1 f32"/>
              <a:gd name="f75" fmla="*/ f59 f23 1"/>
              <a:gd name="f76" fmla="*/ f60 f23 1"/>
              <a:gd name="f77" fmla="*/ f62 f24 1"/>
              <a:gd name="f78" fmla="*/ f61 f24 1"/>
              <a:gd name="f79" fmla="*/ f63 f23 1"/>
              <a:gd name="f80" fmla="*/ f64 f24 1"/>
              <a:gd name="f81" fmla="*/ f65 f23 1"/>
              <a:gd name="f82" fmla="*/ f66 f24 1"/>
              <a:gd name="f83" fmla="*/ f67 f23 1"/>
              <a:gd name="f84" fmla="*/ f68 f24 1"/>
              <a:gd name="f85" fmla="*/ f69 f23 1"/>
              <a:gd name="f86" fmla="*/ f70 f24 1"/>
              <a:gd name="f87" fmla="*/ f71 f23 1"/>
              <a:gd name="f88" fmla="*/ f72 f24 1"/>
              <a:gd name="f89" fmla="*/ f73 f23 1"/>
              <a:gd name="f90" fmla="*/ f74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  <a:cxn ang="f46">
                <a:pos x="f85" y="f86"/>
              </a:cxn>
              <a:cxn ang="f46">
                <a:pos x="f87" y="f80"/>
              </a:cxn>
              <a:cxn ang="f46">
                <a:pos x="f79" y="f80"/>
              </a:cxn>
              <a:cxn ang="f46">
                <a:pos x="f87" y="f86"/>
              </a:cxn>
              <a:cxn ang="f46">
                <a:pos x="f87" y="f88"/>
              </a:cxn>
              <a:cxn ang="f46">
                <a:pos x="f89" y="f88"/>
              </a:cxn>
              <a:cxn ang="f46">
                <a:pos x="f90" y="f86"/>
              </a:cxn>
              <a:cxn ang="f46">
                <a:pos x="f87" y="f86"/>
              </a:cxn>
            </a:cxnLst>
            <a:rect l="f75" t="f78" r="f76" b="f77"/>
            <a:pathLst>
              <a:path w="34" h="32">
                <a:moveTo>
                  <a:pt x="f8" y="f9"/>
                </a:moveTo>
                <a:cubicBezTo>
                  <a:pt x="f6" y="f9"/>
                  <a:pt x="f6" y="f9"/>
                  <a:pt x="f6" y="f10"/>
                </a:cubicBezTo>
                <a:cubicBezTo>
                  <a:pt x="f6" y="f11"/>
                  <a:pt x="f6" y="f12"/>
                  <a:pt x="f13" y="f11"/>
                </a:cubicBezTo>
                <a:cubicBezTo>
                  <a:pt x="f5" y="f11"/>
                  <a:pt x="f14" y="f7"/>
                  <a:pt x="f9" y="f15"/>
                </a:cubicBezTo>
                <a:cubicBezTo>
                  <a:pt x="f9" y="f16"/>
                  <a:pt x="f17" y="f5"/>
                  <a:pt x="f15" y="f9"/>
                </a:cubicBezTo>
                <a:cubicBezTo>
                  <a:pt x="f18" y="f9"/>
                  <a:pt x="f10" y="f9"/>
                  <a:pt x="f8" y="f9"/>
                </a:cubicBezTo>
                <a:close/>
                <a:moveTo>
                  <a:pt x="f15" y="f15"/>
                </a:moveTo>
                <a:cubicBezTo>
                  <a:pt x="f15" y="f18"/>
                  <a:pt x="f15" y="f10"/>
                  <a:pt x="f15" y="f8"/>
                </a:cubicBezTo>
                <a:cubicBezTo>
                  <a:pt x="f10" y="f8"/>
                  <a:pt x="f13" y="f8"/>
                  <a:pt x="f19" y="f8"/>
                </a:cubicBezTo>
                <a:cubicBezTo>
                  <a:pt x="f20" y="f10"/>
                  <a:pt x="f20" y="f21"/>
                  <a:pt x="f20" y="f15"/>
                </a:cubicBezTo>
                <a:cubicBezTo>
                  <a:pt x="f8" y="f15"/>
                  <a:pt x="f10" y="f15"/>
                  <a:pt x="f15" y="f1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7" name="Freeform 129">
            <a:extLst>
              <a:ext uri="{FF2B5EF4-FFF2-40B4-BE49-F238E27FC236}">
                <a16:creationId xmlns:a16="http://schemas.microsoft.com/office/drawing/2014/main" id="{888522F9-5994-4E6D-B407-56397077F8EE}"/>
              </a:ext>
            </a:extLst>
          </p:cNvPr>
          <p:cNvSpPr/>
          <p:nvPr/>
        </p:nvSpPr>
        <p:spPr>
          <a:xfrm>
            <a:off x="8081960" y="2571749"/>
            <a:ext cx="111127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14"/>
              <a:gd name="f8" fmla="val 1"/>
              <a:gd name="f9" fmla="val 16"/>
              <a:gd name="f10" fmla="val 18"/>
              <a:gd name="f11" fmla="val 20"/>
              <a:gd name="f12" fmla="val 26"/>
              <a:gd name="f13" fmla="val 28"/>
              <a:gd name="f14" fmla="val 3"/>
              <a:gd name="f15" fmla="val 10"/>
              <a:gd name="f16" fmla="val 29"/>
              <a:gd name="f17" fmla="val 7"/>
              <a:gd name="f18" fmla="val 2"/>
              <a:gd name="f19" fmla="val 27"/>
              <a:gd name="f20" fmla="val 22"/>
              <a:gd name="f21" fmla="val 15"/>
              <a:gd name="f22" fmla="val 11"/>
              <a:gd name="f23" fmla="val 13"/>
              <a:gd name="f24" fmla="val 17"/>
              <a:gd name="f25" fmla="val 19"/>
              <a:gd name="f26" fmla="+- 0 0 -90"/>
              <a:gd name="f27" fmla="*/ f3 1 32"/>
              <a:gd name="f28" fmla="*/ f4 1 32"/>
              <a:gd name="f29" fmla="val f5"/>
              <a:gd name="f30" fmla="val f6"/>
              <a:gd name="f31" fmla="*/ f26 f0 1"/>
              <a:gd name="f32" fmla="+- f30 0 f29"/>
              <a:gd name="f33" fmla="*/ f31 1 f2"/>
              <a:gd name="f34" fmla="*/ f32 1 32"/>
              <a:gd name="f35" fmla="*/ 14 f32 1"/>
              <a:gd name="f36" fmla="*/ 1 f32 1"/>
              <a:gd name="f37" fmla="*/ 20 f32 1"/>
              <a:gd name="f38" fmla="*/ 28 f32 1"/>
              <a:gd name="f39" fmla="*/ 10 f32 1"/>
              <a:gd name="f40" fmla="*/ 7 f32 1"/>
              <a:gd name="f41" fmla="*/ 29 f32 1"/>
              <a:gd name="f42" fmla="*/ 0 f32 1"/>
              <a:gd name="f43" fmla="*/ 22 f32 1"/>
              <a:gd name="f44" fmla="*/ 16 f32 1"/>
              <a:gd name="f45" fmla="*/ 18 f32 1"/>
              <a:gd name="f46" fmla="*/ 11 f32 1"/>
              <a:gd name="f47" fmla="*/ 19 f32 1"/>
              <a:gd name="f48" fmla="+- f33 0 f1"/>
              <a:gd name="f49" fmla="*/ f35 1 32"/>
              <a:gd name="f50" fmla="*/ f36 1 32"/>
              <a:gd name="f51" fmla="*/ f37 1 32"/>
              <a:gd name="f52" fmla="*/ f38 1 32"/>
              <a:gd name="f53" fmla="*/ f39 1 32"/>
              <a:gd name="f54" fmla="*/ f40 1 32"/>
              <a:gd name="f55" fmla="*/ f41 1 32"/>
              <a:gd name="f56" fmla="*/ f42 1 32"/>
              <a:gd name="f57" fmla="*/ f43 1 32"/>
              <a:gd name="f58" fmla="*/ f44 1 32"/>
              <a:gd name="f59" fmla="*/ f45 1 32"/>
              <a:gd name="f60" fmla="*/ f46 1 32"/>
              <a:gd name="f61" fmla="*/ f47 1 32"/>
              <a:gd name="f62" fmla="*/ 0 1 f34"/>
              <a:gd name="f63" fmla="*/ f30 1 f34"/>
              <a:gd name="f64" fmla="*/ f49 1 f34"/>
              <a:gd name="f65" fmla="*/ f50 1 f34"/>
              <a:gd name="f66" fmla="*/ f51 1 f34"/>
              <a:gd name="f67" fmla="*/ f52 1 f34"/>
              <a:gd name="f68" fmla="*/ f53 1 f34"/>
              <a:gd name="f69" fmla="*/ f54 1 f34"/>
              <a:gd name="f70" fmla="*/ f55 1 f34"/>
              <a:gd name="f71" fmla="*/ f56 1 f34"/>
              <a:gd name="f72" fmla="*/ f57 1 f34"/>
              <a:gd name="f73" fmla="*/ f58 1 f34"/>
              <a:gd name="f74" fmla="*/ f59 1 f34"/>
              <a:gd name="f75" fmla="*/ f60 1 f34"/>
              <a:gd name="f76" fmla="*/ f61 1 f34"/>
              <a:gd name="f77" fmla="*/ f62 f27 1"/>
              <a:gd name="f78" fmla="*/ f63 f27 1"/>
              <a:gd name="f79" fmla="*/ f63 f28 1"/>
              <a:gd name="f80" fmla="*/ f62 f28 1"/>
              <a:gd name="f81" fmla="*/ f64 f27 1"/>
              <a:gd name="f82" fmla="*/ f65 f28 1"/>
              <a:gd name="f83" fmla="*/ f66 f27 1"/>
              <a:gd name="f84" fmla="*/ f67 f27 1"/>
              <a:gd name="f85" fmla="*/ f68 f28 1"/>
              <a:gd name="f86" fmla="*/ f69 f27 1"/>
              <a:gd name="f87" fmla="*/ f70 f28 1"/>
              <a:gd name="f88" fmla="*/ f71 f27 1"/>
              <a:gd name="f89" fmla="*/ f72 f28 1"/>
              <a:gd name="f90" fmla="*/ f73 f28 1"/>
              <a:gd name="f91" fmla="*/ f74 f27 1"/>
              <a:gd name="f92" fmla="*/ f68 f27 1"/>
              <a:gd name="f93" fmla="*/ f75 f28 1"/>
              <a:gd name="f94" fmla="*/ f66 f28 1"/>
              <a:gd name="f95" fmla="*/ f7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3" y="f82"/>
              </a:cxn>
              <a:cxn ang="f48">
                <a:pos x="f84" y="f85"/>
              </a:cxn>
              <a:cxn ang="f48">
                <a:pos x="f86" y="f87"/>
              </a:cxn>
              <a:cxn ang="f48">
                <a:pos x="f88" y="f89"/>
              </a:cxn>
              <a:cxn ang="f48">
                <a:pos x="f88" y="f90"/>
              </a:cxn>
              <a:cxn ang="f48">
                <a:pos x="f81" y="f82"/>
              </a:cxn>
              <a:cxn ang="f48">
                <a:pos x="f91" y="f85"/>
              </a:cxn>
              <a:cxn ang="f48">
                <a:pos x="f92" y="f93"/>
              </a:cxn>
              <a:cxn ang="f48">
                <a:pos x="f92" y="f94"/>
              </a:cxn>
              <a:cxn ang="f48">
                <a:pos x="f91" y="f95"/>
              </a:cxn>
              <a:cxn ang="f48">
                <a:pos x="f91" y="f85"/>
              </a:cxn>
            </a:cxnLst>
            <a:rect l="f77" t="f80" r="f78" b="f79"/>
            <a:pathLst>
              <a:path w="32" h="32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5"/>
                  <a:pt x="f13" y="f14"/>
                  <a:pt x="f13" y="f15"/>
                </a:cubicBezTo>
                <a:cubicBezTo>
                  <a:pt x="f13" y="f6"/>
                  <a:pt x="f6" y="f16"/>
                  <a:pt x="f17" y="f16"/>
                </a:cubicBezTo>
                <a:cubicBezTo>
                  <a:pt x="f18" y="f16"/>
                  <a:pt x="f5" y="f19"/>
                  <a:pt x="f5" y="f20"/>
                </a:cubicBezTo>
                <a:cubicBezTo>
                  <a:pt x="f5" y="f11"/>
                  <a:pt x="f5" y="f10"/>
                  <a:pt x="f5" y="f9"/>
                </a:cubicBezTo>
                <a:cubicBezTo>
                  <a:pt x="f5" y="f8"/>
                  <a:pt x="f5" y="f8"/>
                  <a:pt x="f7" y="f8"/>
                </a:cubicBezTo>
                <a:close/>
                <a:moveTo>
                  <a:pt x="f10" y="f15"/>
                </a:moveTo>
                <a:cubicBezTo>
                  <a:pt x="f21" y="f22"/>
                  <a:pt x="f23" y="f22"/>
                  <a:pt x="f15" y="f22"/>
                </a:cubicBezTo>
                <a:cubicBezTo>
                  <a:pt x="f15" y="f7"/>
                  <a:pt x="f15" y="f24"/>
                  <a:pt x="f15" y="f11"/>
                </a:cubicBezTo>
                <a:cubicBezTo>
                  <a:pt x="f23" y="f11"/>
                  <a:pt x="f9" y="f25"/>
                  <a:pt x="f10" y="f25"/>
                </a:cubicBezTo>
                <a:cubicBezTo>
                  <a:pt x="f10" y="f9"/>
                  <a:pt x="f10" y="f7"/>
                  <a:pt x="f10" y="f1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8" name="Freeform 130">
            <a:extLst>
              <a:ext uri="{FF2B5EF4-FFF2-40B4-BE49-F238E27FC236}">
                <a16:creationId xmlns:a16="http://schemas.microsoft.com/office/drawing/2014/main" id="{BA287B34-C1FE-4D0C-83B6-95F156BDC85D}"/>
              </a:ext>
            </a:extLst>
          </p:cNvPr>
          <p:cNvSpPr/>
          <p:nvPr/>
        </p:nvSpPr>
        <p:spPr>
          <a:xfrm>
            <a:off x="4489447" y="2216148"/>
            <a:ext cx="165104" cy="163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24"/>
              <a:gd name="f8" fmla="val 37"/>
              <a:gd name="f9" fmla="val 23"/>
              <a:gd name="f10" fmla="val 11"/>
              <a:gd name="f11" fmla="val 31"/>
              <a:gd name="f12" fmla="val 16"/>
              <a:gd name="f13" fmla="val 9"/>
              <a:gd name="f14" fmla="val 10"/>
              <a:gd name="f15" fmla="val 15"/>
              <a:gd name="f16" fmla="+- 0 0 -90"/>
              <a:gd name="f17" fmla="*/ f3 1 47"/>
              <a:gd name="f18" fmla="*/ f4 1 47"/>
              <a:gd name="f19" fmla="val f5"/>
              <a:gd name="f20" fmla="val f6"/>
              <a:gd name="f21" fmla="*/ f16 f0 1"/>
              <a:gd name="f22" fmla="+- f20 0 f19"/>
              <a:gd name="f23" fmla="*/ f21 1 f2"/>
              <a:gd name="f24" fmla="*/ f22 1 47"/>
              <a:gd name="f25" fmla="*/ 47 f22 1"/>
              <a:gd name="f26" fmla="*/ 24 f22 1"/>
              <a:gd name="f27" fmla="*/ 23 f22 1"/>
              <a:gd name="f28" fmla="*/ 0 f22 1"/>
              <a:gd name="f29" fmla="*/ 37 f22 1"/>
              <a:gd name="f30" fmla="*/ 10 f22 1"/>
              <a:gd name="f31" fmla="*/ 9 f22 1"/>
              <a:gd name="f32" fmla="+- f23 0 f1"/>
              <a:gd name="f33" fmla="*/ f25 1 47"/>
              <a:gd name="f34" fmla="*/ f26 1 47"/>
              <a:gd name="f35" fmla="*/ f27 1 47"/>
              <a:gd name="f36" fmla="*/ f28 1 47"/>
              <a:gd name="f37" fmla="*/ f29 1 47"/>
              <a:gd name="f38" fmla="*/ f30 1 47"/>
              <a:gd name="f39" fmla="*/ f31 1 47"/>
              <a:gd name="f40" fmla="*/ 0 1 f24"/>
              <a:gd name="f41" fmla="*/ f20 1 f24"/>
              <a:gd name="f42" fmla="*/ f33 1 f24"/>
              <a:gd name="f43" fmla="*/ f34 1 f24"/>
              <a:gd name="f44" fmla="*/ f35 1 f24"/>
              <a:gd name="f45" fmla="*/ f36 1 f24"/>
              <a:gd name="f46" fmla="*/ f37 1 f24"/>
              <a:gd name="f47" fmla="*/ f38 1 f24"/>
              <a:gd name="f48" fmla="*/ f39 1 f24"/>
              <a:gd name="f49" fmla="*/ f40 f17 1"/>
              <a:gd name="f50" fmla="*/ f41 f17 1"/>
              <a:gd name="f51" fmla="*/ f41 f18 1"/>
              <a:gd name="f52" fmla="*/ f40 f18 1"/>
              <a:gd name="f53" fmla="*/ f42 f17 1"/>
              <a:gd name="f54" fmla="*/ f43 f18 1"/>
              <a:gd name="f55" fmla="*/ f44 f17 1"/>
              <a:gd name="f56" fmla="*/ f42 f18 1"/>
              <a:gd name="f57" fmla="*/ f45 f17 1"/>
              <a:gd name="f58" fmla="*/ f43 f17 1"/>
              <a:gd name="f59" fmla="*/ f45 f18 1"/>
              <a:gd name="f60" fmla="*/ f46 f18 1"/>
              <a:gd name="f61" fmla="*/ f46 f17 1"/>
              <a:gd name="f62" fmla="*/ f47 f18 1"/>
              <a:gd name="f63" fmla="*/ f48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8" y="f59"/>
              </a:cxn>
              <a:cxn ang="f32">
                <a:pos x="f53" y="f54"/>
              </a:cxn>
              <a:cxn ang="f32">
                <a:pos x="f55" y="f60"/>
              </a:cxn>
              <a:cxn ang="f32">
                <a:pos x="f61" y="f54"/>
              </a:cxn>
              <a:cxn ang="f32">
                <a:pos x="f55" y="f62"/>
              </a:cxn>
              <a:cxn ang="f32">
                <a:pos x="f63" y="f54"/>
              </a:cxn>
              <a:cxn ang="f32">
                <a:pos x="f55" y="f60"/>
              </a:cxn>
            </a:cxnLst>
            <a:rect l="f49" t="f52" r="f50" b="f51"/>
            <a:pathLst>
              <a:path w="47" h="47">
                <a:moveTo>
                  <a:pt x="f6" y="f7"/>
                </a:moveTo>
                <a:cubicBezTo>
                  <a:pt x="f6" y="f8"/>
                  <a:pt x="f8" y="f6"/>
                  <a:pt x="f9" y="f6"/>
                </a:cubicBezTo>
                <a:cubicBezTo>
                  <a:pt x="f10" y="f6"/>
                  <a:pt x="f5" y="f8"/>
                  <a:pt x="f5" y="f7"/>
                </a:cubicBezTo>
                <a:cubicBezTo>
                  <a:pt x="f5" y="f10"/>
                  <a:pt x="f10" y="f5"/>
                  <a:pt x="f7" y="f5"/>
                </a:cubicBezTo>
                <a:cubicBezTo>
                  <a:pt x="f8" y="f5"/>
                  <a:pt x="f6" y="f10"/>
                  <a:pt x="f6" y="f7"/>
                </a:cubicBezTo>
                <a:close/>
                <a:moveTo>
                  <a:pt x="f9" y="f8"/>
                </a:moveTo>
                <a:cubicBezTo>
                  <a:pt x="f11" y="f8"/>
                  <a:pt x="f8" y="f11"/>
                  <a:pt x="f8" y="f7"/>
                </a:cubicBezTo>
                <a:cubicBezTo>
                  <a:pt x="f8" y="f12"/>
                  <a:pt x="f11" y="f13"/>
                  <a:pt x="f9" y="f14"/>
                </a:cubicBezTo>
                <a:cubicBezTo>
                  <a:pt x="f15" y="f14"/>
                  <a:pt x="f13" y="f12"/>
                  <a:pt x="f13" y="f7"/>
                </a:cubicBezTo>
                <a:cubicBezTo>
                  <a:pt x="f14" y="f11"/>
                  <a:pt x="f12" y="f8"/>
                  <a:pt x="f9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9" name="Freeform 131">
            <a:extLst>
              <a:ext uri="{FF2B5EF4-FFF2-40B4-BE49-F238E27FC236}">
                <a16:creationId xmlns:a16="http://schemas.microsoft.com/office/drawing/2014/main" id="{3B032ADD-5418-422D-A0DA-9AE0770D84C2}"/>
              </a:ext>
            </a:extLst>
          </p:cNvPr>
          <p:cNvSpPr/>
          <p:nvPr/>
        </p:nvSpPr>
        <p:spPr>
          <a:xfrm>
            <a:off x="4524378" y="2592388"/>
            <a:ext cx="28575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1"/>
              <a:gd name="f8" fmla="val 4"/>
              <a:gd name="f9" fmla="val 2"/>
              <a:gd name="f10" fmla="val 6"/>
              <a:gd name="f11" fmla="val 3"/>
              <a:gd name="f12" fmla="val 1"/>
              <a:gd name="f13" fmla="val 5"/>
              <a:gd name="f14" fmla="+- 0 0 -90"/>
              <a:gd name="f15" fmla="*/ f3 1 8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1"/>
              <a:gd name="f26" fmla="*/ 4 f22 1"/>
              <a:gd name="f27" fmla="*/ 11 f21 1"/>
              <a:gd name="f28" fmla="*/ 0 f22 1"/>
              <a:gd name="f29" fmla="*/ 4 f21 1"/>
              <a:gd name="f30" fmla="*/ 0 f21 1"/>
              <a:gd name="f31" fmla="*/ 8 f22 1"/>
              <a:gd name="f32" fmla="*/ 5 f21 1"/>
              <a:gd name="f33" fmla="+- f23 0 f1"/>
              <a:gd name="f34" fmla="*/ f26 1 8"/>
              <a:gd name="f35" fmla="*/ f27 1 11"/>
              <a:gd name="f36" fmla="*/ f28 1 8"/>
              <a:gd name="f37" fmla="*/ f29 1 11"/>
              <a:gd name="f38" fmla="*/ f30 1 11"/>
              <a:gd name="f39" fmla="*/ f31 1 8"/>
              <a:gd name="f40" fmla="*/ f32 1 11"/>
              <a:gd name="f41" fmla="*/ 0 1 f24"/>
              <a:gd name="f42" fmla="*/ f18 1 f24"/>
              <a:gd name="f43" fmla="*/ 0 1 f25"/>
              <a:gd name="f44" fmla="*/ f19 1 f25"/>
              <a:gd name="f45" fmla="*/ f34 1 f24"/>
              <a:gd name="f46" fmla="*/ f35 1 f25"/>
              <a:gd name="f47" fmla="*/ f36 1 f24"/>
              <a:gd name="f48" fmla="*/ f37 1 f25"/>
              <a:gd name="f49" fmla="*/ f38 1 f25"/>
              <a:gd name="f50" fmla="*/ f39 1 f24"/>
              <a:gd name="f51" fmla="*/ f40 1 f25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6 1"/>
              <a:gd name="f60" fmla="*/ f49 f16 1"/>
              <a:gd name="f61" fmla="*/ f50 f15 1"/>
              <a:gd name="f62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9"/>
              </a:cxn>
              <a:cxn ang="f33">
                <a:pos x="f56" y="f60"/>
              </a:cxn>
              <a:cxn ang="f33">
                <a:pos x="f61" y="f62"/>
              </a:cxn>
              <a:cxn ang="f33">
                <a:pos x="f56" y="f57"/>
              </a:cxn>
            </a:cxnLst>
            <a:rect l="f52" t="f55" r="f53" b="f54"/>
            <a:pathLst>
              <a:path w="8" h="11">
                <a:moveTo>
                  <a:pt x="f8" y="f7"/>
                </a:moveTo>
                <a:cubicBezTo>
                  <a:pt x="f9" y="f6"/>
                  <a:pt x="f5" y="f10"/>
                  <a:pt x="f5" y="f8"/>
                </a:cubicBezTo>
                <a:cubicBezTo>
                  <a:pt x="f5" y="f11"/>
                  <a:pt x="f9" y="f12"/>
                  <a:pt x="f8" y="f5"/>
                </a:cubicBezTo>
                <a:cubicBezTo>
                  <a:pt x="f13" y="f9"/>
                  <a:pt x="f6" y="f11"/>
                  <a:pt x="f6" y="f13"/>
                </a:cubicBezTo>
                <a:cubicBezTo>
                  <a:pt x="f6" y="f10"/>
                  <a:pt x="f10" y="f6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Freeform 132">
            <a:extLst>
              <a:ext uri="{FF2B5EF4-FFF2-40B4-BE49-F238E27FC236}">
                <a16:creationId xmlns:a16="http://schemas.microsoft.com/office/drawing/2014/main" id="{AAFA9566-30C2-4893-B727-A00EEDC9D7DA}"/>
              </a:ext>
            </a:extLst>
          </p:cNvPr>
          <p:cNvSpPr/>
          <p:nvPr/>
        </p:nvSpPr>
        <p:spPr>
          <a:xfrm>
            <a:off x="4654552" y="2659066"/>
            <a:ext cx="3016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2"/>
              <a:gd name="f10" fmla="val 8"/>
              <a:gd name="f11" fmla="val 6"/>
              <a:gd name="f12" fmla="val 4"/>
              <a:gd name="f13" fmla="val 3"/>
              <a:gd name="f14" fmla="val 1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5 f24 1"/>
              <a:gd name="f29" fmla="*/ 11 f23 1"/>
              <a:gd name="f30" fmla="*/ 0 f24 1"/>
              <a:gd name="f31" fmla="*/ 4 f23 1"/>
              <a:gd name="f32" fmla="*/ 0 f23 1"/>
              <a:gd name="f33" fmla="*/ 9 f24 1"/>
              <a:gd name="f34" fmla="+- f25 0 f1"/>
              <a:gd name="f35" fmla="*/ f28 1 9"/>
              <a:gd name="f36" fmla="*/ f29 1 11"/>
              <a:gd name="f37" fmla="*/ f30 1 9"/>
              <a:gd name="f38" fmla="*/ f31 1 11"/>
              <a:gd name="f39" fmla="*/ f32 1 11"/>
              <a:gd name="f40" fmla="*/ f33 1 9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7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8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5" y="f59"/>
              </a:cxn>
              <a:cxn ang="f34">
                <a:pos x="f60" y="f58"/>
              </a:cxn>
              <a:cxn ang="f34">
                <a:pos x="f55" y="f56"/>
              </a:cxn>
            </a:cxnLst>
            <a:rect l="f51" t="f54" r="f52" b="f53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13"/>
                  <a:pt x="f13" y="f14"/>
                  <a:pt x="f8" y="f5"/>
                </a:cubicBezTo>
                <a:cubicBezTo>
                  <a:pt x="f11" y="f5"/>
                  <a:pt x="f6" y="f13"/>
                  <a:pt x="f6" y="f12"/>
                </a:cubicBezTo>
                <a:cubicBezTo>
                  <a:pt x="f6" y="f11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1" name="Freeform 133">
            <a:extLst>
              <a:ext uri="{FF2B5EF4-FFF2-40B4-BE49-F238E27FC236}">
                <a16:creationId xmlns:a16="http://schemas.microsoft.com/office/drawing/2014/main" id="{B3AD8AF4-A73D-4C64-9A93-96939798E8D2}"/>
              </a:ext>
            </a:extLst>
          </p:cNvPr>
          <p:cNvSpPr/>
          <p:nvPr/>
        </p:nvSpPr>
        <p:spPr>
          <a:xfrm>
            <a:off x="4521205" y="2659066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3"/>
              <a:gd name="f13" fmla="val 2"/>
              <a:gd name="f14" fmla="val 4"/>
              <a:gd name="f15" fmla="val 1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5 f23 1"/>
              <a:gd name="f30" fmla="*/ 5 f24 1"/>
              <a:gd name="f31" fmla="*/ 9 f23 1"/>
              <a:gd name="f32" fmla="*/ 0 f24 1"/>
              <a:gd name="f33" fmla="*/ 4 f23 1"/>
              <a:gd name="f34" fmla="*/ 6 f24 1"/>
              <a:gd name="f35" fmla="*/ 0 f23 1"/>
              <a:gd name="f36" fmla="+- f25 0 f1"/>
              <a:gd name="f37" fmla="*/ f28 1 11"/>
              <a:gd name="f38" fmla="*/ f29 1 9"/>
              <a:gd name="f39" fmla="*/ f30 1 11"/>
              <a:gd name="f40" fmla="*/ f31 1 9"/>
              <a:gd name="f41" fmla="*/ f32 1 11"/>
              <a:gd name="f42" fmla="*/ f33 1 9"/>
              <a:gd name="f43" fmla="*/ f34 1 11"/>
              <a:gd name="f44" fmla="*/ f35 1 9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9"/>
                  <a:pt x="f13" y="f11"/>
                  <a:pt x="f5" y="f14"/>
                </a:cubicBezTo>
                <a:cubicBezTo>
                  <a:pt x="f13" y="f12"/>
                  <a:pt x="f14" y="f15"/>
                  <a:pt x="f11" y="f5"/>
                </a:cubicBezTo>
                <a:cubicBezTo>
                  <a:pt x="f10" y="f5"/>
                  <a:pt x="f7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2" name="Freeform 134">
            <a:extLst>
              <a:ext uri="{FF2B5EF4-FFF2-40B4-BE49-F238E27FC236}">
                <a16:creationId xmlns:a16="http://schemas.microsoft.com/office/drawing/2014/main" id="{92D84B92-71E6-4549-82B9-546F37246414}"/>
              </a:ext>
            </a:extLst>
          </p:cNvPr>
          <p:cNvSpPr/>
          <p:nvPr/>
        </p:nvSpPr>
        <p:spPr>
          <a:xfrm>
            <a:off x="4459291" y="2592388"/>
            <a:ext cx="3016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5"/>
              <a:gd name="f13" fmla="val 3"/>
              <a:gd name="f14" fmla="+- 0 0 -90"/>
              <a:gd name="f15" fmla="*/ f3 1 9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9"/>
              <a:gd name="f25" fmla="*/ f21 1 11"/>
              <a:gd name="f26" fmla="*/ 4 f22 1"/>
              <a:gd name="f27" fmla="*/ 11 f21 1"/>
              <a:gd name="f28" fmla="*/ 0 f22 1"/>
              <a:gd name="f29" fmla="*/ 5 f21 1"/>
              <a:gd name="f30" fmla="*/ 0 f21 1"/>
              <a:gd name="f31" fmla="*/ 9 f22 1"/>
              <a:gd name="f32" fmla="+- f23 0 f1"/>
              <a:gd name="f33" fmla="*/ f26 1 9"/>
              <a:gd name="f34" fmla="*/ f27 1 11"/>
              <a:gd name="f35" fmla="*/ f28 1 9"/>
              <a:gd name="f36" fmla="*/ f29 1 11"/>
              <a:gd name="f37" fmla="*/ f30 1 11"/>
              <a:gd name="f38" fmla="*/ f31 1 9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6 1"/>
              <a:gd name="f58" fmla="*/ f48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3" y="f57"/>
              </a:cxn>
              <a:cxn ang="f32">
                <a:pos x="f58" y="f56"/>
              </a:cxn>
              <a:cxn ang="f32">
                <a:pos x="f53" y="f54"/>
              </a:cxn>
            </a:cxnLst>
            <a:rect l="f49" t="f52" r="f50" b="f51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13"/>
                  <a:pt x="f13" y="f9"/>
                  <a:pt x="f8" y="f5"/>
                </a:cubicBezTo>
                <a:cubicBezTo>
                  <a:pt x="f11" y="f9"/>
                  <a:pt x="f10" y="f13"/>
                  <a:pt x="f6" y="f12"/>
                </a:cubicBezTo>
                <a:cubicBezTo>
                  <a:pt x="f6" y="f11"/>
                  <a:pt x="f11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3" name="Freeform 135">
            <a:extLst>
              <a:ext uri="{FF2B5EF4-FFF2-40B4-BE49-F238E27FC236}">
                <a16:creationId xmlns:a16="http://schemas.microsoft.com/office/drawing/2014/main" id="{14288F67-C57B-4701-BDB7-9A9423C5ECF1}"/>
              </a:ext>
            </a:extLst>
          </p:cNvPr>
          <p:cNvSpPr/>
          <p:nvPr/>
        </p:nvSpPr>
        <p:spPr>
          <a:xfrm>
            <a:off x="4587873" y="259238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3"/>
              <a:gd name="f10" fmla="val 8"/>
              <a:gd name="f11" fmla="val 6"/>
              <a:gd name="f12" fmla="val 1"/>
              <a:gd name="f13" fmla="val 2"/>
              <a:gd name="f14" fmla="val 7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11 f22 1"/>
              <a:gd name="f29" fmla="*/ 1 f23 1"/>
              <a:gd name="f30" fmla="*/ 5 f22 1"/>
              <a:gd name="f31" fmla="*/ 0 f22 1"/>
              <a:gd name="f32" fmla="*/ 9 f23 1"/>
              <a:gd name="f33" fmla="+- f24 0 f1"/>
              <a:gd name="f34" fmla="*/ f27 1 9"/>
              <a:gd name="f35" fmla="*/ f28 1 11"/>
              <a:gd name="f36" fmla="*/ f29 1 9"/>
              <a:gd name="f37" fmla="*/ f30 1 11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7 1"/>
              <a:gd name="f59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4" y="f58"/>
              </a:cxn>
              <a:cxn ang="f33">
                <a:pos x="f59" y="f57"/>
              </a:cxn>
              <a:cxn ang="f33">
                <a:pos x="f54" y="f55"/>
              </a:cxn>
            </a:cxnLst>
            <a:rect l="f50" t="f53" r="f51" b="f52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12" y="f8"/>
                </a:cubicBezTo>
                <a:cubicBezTo>
                  <a:pt x="f12" y="f9"/>
                  <a:pt x="f9" y="f13"/>
                  <a:pt x="f8" y="f5"/>
                </a:cubicBezTo>
                <a:cubicBezTo>
                  <a:pt x="f11" y="f13"/>
                  <a:pt x="f6" y="f9"/>
                  <a:pt x="f6" y="f8"/>
                </a:cubicBezTo>
                <a:cubicBezTo>
                  <a:pt x="f6" y="f11"/>
                  <a:pt x="f14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4" name="Freeform 136">
            <a:extLst>
              <a:ext uri="{FF2B5EF4-FFF2-40B4-BE49-F238E27FC236}">
                <a16:creationId xmlns:a16="http://schemas.microsoft.com/office/drawing/2014/main" id="{7F8FF6EC-C447-4EF3-A767-22B705FE12C8}"/>
              </a:ext>
            </a:extLst>
          </p:cNvPr>
          <p:cNvSpPr/>
          <p:nvPr/>
        </p:nvSpPr>
        <p:spPr>
          <a:xfrm>
            <a:off x="4654552" y="2586042"/>
            <a:ext cx="3016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6"/>
              <a:gd name="f10" fmla="val 3"/>
              <a:gd name="f11" fmla="val 5"/>
              <a:gd name="f12" fmla="val 8"/>
              <a:gd name="f13" fmla="val 10"/>
              <a:gd name="f14" fmla="val 7"/>
              <a:gd name="f15" fmla="val 2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0 f23 1"/>
              <a:gd name="f30" fmla="*/ 9 f24 1"/>
              <a:gd name="f31" fmla="*/ 6 f23 1"/>
              <a:gd name="f32" fmla="*/ 5 f24 1"/>
              <a:gd name="f33" fmla="*/ 11 f23 1"/>
              <a:gd name="f34" fmla="*/ 0 f24 1"/>
              <a:gd name="f35" fmla="*/ 7 f23 1"/>
              <a:gd name="f36" fmla="+- f25 0 f1"/>
              <a:gd name="f37" fmla="*/ f28 1 9"/>
              <a:gd name="f38" fmla="*/ f29 1 11"/>
              <a:gd name="f39" fmla="*/ f30 1 9"/>
              <a:gd name="f40" fmla="*/ f31 1 11"/>
              <a:gd name="f41" fmla="*/ f32 1 9"/>
              <a:gd name="f42" fmla="*/ f33 1 11"/>
              <a:gd name="f43" fmla="*/ f34 1 9"/>
              <a:gd name="f44" fmla="*/ f35 1 11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9" h="11">
                <a:moveTo>
                  <a:pt x="f8" y="f5"/>
                </a:moveTo>
                <a:cubicBezTo>
                  <a:pt x="f9" y="f10"/>
                  <a:pt x="f6" y="f11"/>
                  <a:pt x="f6" y="f9"/>
                </a:cubicBezTo>
                <a:cubicBezTo>
                  <a:pt x="f12" y="f12"/>
                  <a:pt x="f9" y="f13"/>
                  <a:pt x="f11" y="f7"/>
                </a:cubicBezTo>
                <a:cubicBezTo>
                  <a:pt x="f10" y="f7"/>
                  <a:pt x="f5" y="f12"/>
                  <a:pt x="f5" y="f14"/>
                </a:cubicBezTo>
                <a:cubicBezTo>
                  <a:pt x="f5" y="f11"/>
                  <a:pt x="f15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5" name="Freeform 137">
            <a:extLst>
              <a:ext uri="{FF2B5EF4-FFF2-40B4-BE49-F238E27FC236}">
                <a16:creationId xmlns:a16="http://schemas.microsoft.com/office/drawing/2014/main" id="{BD93033B-75AF-4E27-B771-141463F42261}"/>
              </a:ext>
            </a:extLst>
          </p:cNvPr>
          <p:cNvSpPr/>
          <p:nvPr/>
        </p:nvSpPr>
        <p:spPr>
          <a:xfrm>
            <a:off x="4459291" y="2659066"/>
            <a:ext cx="3016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5"/>
              <a:gd name="f13" fmla="val 3"/>
              <a:gd name="f14" fmla="val 1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4 f23 1"/>
              <a:gd name="f28" fmla="*/ 11 f22 1"/>
              <a:gd name="f29" fmla="*/ 0 f23 1"/>
              <a:gd name="f30" fmla="*/ 5 f22 1"/>
              <a:gd name="f31" fmla="*/ 0 f22 1"/>
              <a:gd name="f32" fmla="*/ 9 f23 1"/>
              <a:gd name="f33" fmla="*/ 4 f22 1"/>
              <a:gd name="f34" fmla="+- f24 0 f1"/>
              <a:gd name="f35" fmla="*/ f27 1 9"/>
              <a:gd name="f36" fmla="*/ f28 1 11"/>
              <a:gd name="f37" fmla="*/ f29 1 9"/>
              <a:gd name="f38" fmla="*/ f30 1 11"/>
              <a:gd name="f39" fmla="*/ f31 1 11"/>
              <a:gd name="f40" fmla="*/ f32 1 9"/>
              <a:gd name="f41" fmla="*/ f33 1 11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57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13"/>
                  <a:pt x="f13" y="f14"/>
                  <a:pt x="f8" y="f5"/>
                </a:cubicBezTo>
                <a:cubicBezTo>
                  <a:pt x="f12" y="f5"/>
                  <a:pt x="f6" y="f13"/>
                  <a:pt x="f6" y="f8"/>
                </a:cubicBezTo>
                <a:cubicBezTo>
                  <a:pt x="f10" y="f11"/>
                  <a:pt x="f11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6" name="Freeform 138">
            <a:extLst>
              <a:ext uri="{FF2B5EF4-FFF2-40B4-BE49-F238E27FC236}">
                <a16:creationId xmlns:a16="http://schemas.microsoft.com/office/drawing/2014/main" id="{D09A873A-4053-4BE4-8B6A-A3880E9EA2A8}"/>
              </a:ext>
            </a:extLst>
          </p:cNvPr>
          <p:cNvSpPr/>
          <p:nvPr/>
        </p:nvSpPr>
        <p:spPr>
          <a:xfrm>
            <a:off x="4591046" y="2651129"/>
            <a:ext cx="28575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1"/>
              <a:gd name="f8" fmla="val 4"/>
              <a:gd name="f9" fmla="val 6"/>
              <a:gd name="f10" fmla="val 3"/>
              <a:gd name="f11" fmla="val 5"/>
              <a:gd name="f12" fmla="val 10"/>
              <a:gd name="f13" fmla="val 2"/>
              <a:gd name="f14" fmla="+- 0 0 -90"/>
              <a:gd name="f15" fmla="*/ f3 1 8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1"/>
              <a:gd name="f26" fmla="*/ 4 f22 1"/>
              <a:gd name="f27" fmla="*/ 0 f21 1"/>
              <a:gd name="f28" fmla="*/ 8 f22 1"/>
              <a:gd name="f29" fmla="*/ 6 f21 1"/>
              <a:gd name="f30" fmla="*/ 3 f22 1"/>
              <a:gd name="f31" fmla="*/ 11 f21 1"/>
              <a:gd name="f32" fmla="*/ 0 f22 1"/>
              <a:gd name="f33" fmla="+- f23 0 f1"/>
              <a:gd name="f34" fmla="*/ f26 1 8"/>
              <a:gd name="f35" fmla="*/ f27 1 11"/>
              <a:gd name="f36" fmla="*/ f28 1 8"/>
              <a:gd name="f37" fmla="*/ f29 1 11"/>
              <a:gd name="f38" fmla="*/ f30 1 8"/>
              <a:gd name="f39" fmla="*/ f31 1 11"/>
              <a:gd name="f40" fmla="*/ f32 1 8"/>
              <a:gd name="f41" fmla="*/ 0 1 f24"/>
              <a:gd name="f42" fmla="*/ f18 1 f24"/>
              <a:gd name="f43" fmla="*/ 0 1 f25"/>
              <a:gd name="f44" fmla="*/ f19 1 f25"/>
              <a:gd name="f45" fmla="*/ f34 1 f24"/>
              <a:gd name="f46" fmla="*/ f35 1 f25"/>
              <a:gd name="f47" fmla="*/ f36 1 f24"/>
              <a:gd name="f48" fmla="*/ f37 1 f25"/>
              <a:gd name="f49" fmla="*/ f38 1 f24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6 1"/>
              <a:gd name="f60" fmla="*/ f49 f15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9"/>
              </a:cxn>
              <a:cxn ang="f33">
                <a:pos x="f60" y="f61"/>
              </a:cxn>
              <a:cxn ang="f33">
                <a:pos x="f62" y="f59"/>
              </a:cxn>
              <a:cxn ang="f33">
                <a:pos x="f56" y="f57"/>
              </a:cxn>
            </a:cxnLst>
            <a:rect l="f52" t="f55" r="f53" b="f54"/>
            <a:pathLst>
              <a:path w="8" h="11">
                <a:moveTo>
                  <a:pt x="f8" y="f5"/>
                </a:moveTo>
                <a:cubicBezTo>
                  <a:pt x="f9" y="f10"/>
                  <a:pt x="f6" y="f11"/>
                  <a:pt x="f6" y="f9"/>
                </a:cubicBezTo>
                <a:cubicBezTo>
                  <a:pt x="f6" y="f6"/>
                  <a:pt x="f11" y="f12"/>
                  <a:pt x="f10" y="f7"/>
                </a:cubicBezTo>
                <a:cubicBezTo>
                  <a:pt x="f13" y="f7"/>
                  <a:pt x="f5" y="f6"/>
                  <a:pt x="f5" y="f9"/>
                </a:cubicBezTo>
                <a:cubicBezTo>
                  <a:pt x="f5" y="f11"/>
                  <a:pt x="f13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7" name="Freeform 139">
            <a:extLst>
              <a:ext uri="{FF2B5EF4-FFF2-40B4-BE49-F238E27FC236}">
                <a16:creationId xmlns:a16="http://schemas.microsoft.com/office/drawing/2014/main" id="{491E22AE-727E-4579-AA05-3BDFD6F2A362}"/>
              </a:ext>
            </a:extLst>
          </p:cNvPr>
          <p:cNvSpPr/>
          <p:nvPr/>
        </p:nvSpPr>
        <p:spPr>
          <a:xfrm>
            <a:off x="6434139" y="2620963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1"/>
              <a:gd name="f13" fmla="val 3"/>
              <a:gd name="f14" fmla="val 5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11 f23 1"/>
              <a:gd name="f30" fmla="*/ 1 f24 1"/>
              <a:gd name="f31" fmla="*/ 4 f23 1"/>
              <a:gd name="f32" fmla="*/ 5 f24 1"/>
              <a:gd name="f33" fmla="*/ 0 f23 1"/>
              <a:gd name="f34" fmla="*/ 9 f24 1"/>
              <a:gd name="f35" fmla="+- f25 0 f1"/>
              <a:gd name="f36" fmla="*/ f28 1 9"/>
              <a:gd name="f37" fmla="*/ f29 1 11"/>
              <a:gd name="f38" fmla="*/ f30 1 9"/>
              <a:gd name="f39" fmla="*/ f31 1 11"/>
              <a:gd name="f40" fmla="*/ f32 1 9"/>
              <a:gd name="f41" fmla="*/ f33 1 11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6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1"/>
              </a:cxn>
              <a:cxn ang="f35">
                <a:pos x="f58" y="f59"/>
              </a:cxn>
            </a:cxnLst>
            <a:rect l="f54" t="f57" r="f55" b="f56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12" y="f8"/>
                </a:cubicBezTo>
                <a:cubicBezTo>
                  <a:pt x="f12" y="f13"/>
                  <a:pt x="f13" y="f5"/>
                  <a:pt x="f14" y="f5"/>
                </a:cubicBezTo>
                <a:cubicBezTo>
                  <a:pt x="f11" y="f12"/>
                  <a:pt x="f6" y="f13"/>
                  <a:pt x="f6" y="f8"/>
                </a:cubicBezTo>
                <a:cubicBezTo>
                  <a:pt x="f6" y="f11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8" name="Freeform 140">
            <a:extLst>
              <a:ext uri="{FF2B5EF4-FFF2-40B4-BE49-F238E27FC236}">
                <a16:creationId xmlns:a16="http://schemas.microsoft.com/office/drawing/2014/main" id="{A9BA9463-325B-4971-B11B-16CE08528E84}"/>
              </a:ext>
            </a:extLst>
          </p:cNvPr>
          <p:cNvSpPr/>
          <p:nvPr/>
        </p:nvSpPr>
        <p:spPr>
          <a:xfrm>
            <a:off x="6391271" y="2359023"/>
            <a:ext cx="39684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4"/>
              <a:gd name="f9" fmla="val 6"/>
              <a:gd name="f10" fmla="val 3"/>
              <a:gd name="f11" fmla="val 1"/>
              <a:gd name="f12" fmla="val 5"/>
              <a:gd name="f13" fmla="val 2"/>
              <a:gd name="f14" fmla="+- 0 0 -90"/>
              <a:gd name="f15" fmla="*/ f3 1 11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1"/>
              <a:gd name="f26" fmla="*/ 11 f22 1"/>
              <a:gd name="f27" fmla="*/ 4 f21 1"/>
              <a:gd name="f28" fmla="*/ 4 f22 1"/>
              <a:gd name="f29" fmla="*/ 8 f21 1"/>
              <a:gd name="f30" fmla="*/ 0 f22 1"/>
              <a:gd name="f31" fmla="*/ 3 f21 1"/>
              <a:gd name="f32" fmla="*/ 5 f22 1"/>
              <a:gd name="f33" fmla="*/ 0 f21 1"/>
              <a:gd name="f34" fmla="+- f23 0 f1"/>
              <a:gd name="f35" fmla="*/ f26 1 11"/>
              <a:gd name="f36" fmla="*/ f27 1 8"/>
              <a:gd name="f37" fmla="*/ f28 1 11"/>
              <a:gd name="f38" fmla="*/ f29 1 8"/>
              <a:gd name="f39" fmla="*/ f30 1 11"/>
              <a:gd name="f40" fmla="*/ f31 1 8"/>
              <a:gd name="f41" fmla="*/ f32 1 11"/>
              <a:gd name="f42" fmla="*/ f33 1 8"/>
              <a:gd name="f43" fmla="*/ 0 1 f25"/>
              <a:gd name="f44" fmla="*/ f18 1 f25"/>
              <a:gd name="f45" fmla="*/ 0 1 f24"/>
              <a:gd name="f46" fmla="*/ f19 1 f24"/>
              <a:gd name="f47" fmla="*/ f35 1 f25"/>
              <a:gd name="f48" fmla="*/ f36 1 f24"/>
              <a:gd name="f49" fmla="*/ f37 1 f25"/>
              <a:gd name="f50" fmla="*/ f38 1 f24"/>
              <a:gd name="f51" fmla="*/ f39 1 f25"/>
              <a:gd name="f52" fmla="*/ f40 1 f24"/>
              <a:gd name="f53" fmla="*/ f41 1 f25"/>
              <a:gd name="f54" fmla="*/ f42 1 f24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1" h="8">
                <a:moveTo>
                  <a:pt x="f6" y="f8"/>
                </a:moveTo>
                <a:cubicBezTo>
                  <a:pt x="f7" y="f9"/>
                  <a:pt x="f9" y="f7"/>
                  <a:pt x="f8" y="f7"/>
                </a:cubicBezTo>
                <a:cubicBezTo>
                  <a:pt x="f10" y="f7"/>
                  <a:pt x="f11" y="f12"/>
                  <a:pt x="f5" y="f10"/>
                </a:cubicBezTo>
                <a:cubicBezTo>
                  <a:pt x="f5" y="f13"/>
                  <a:pt x="f10" y="f5"/>
                  <a:pt x="f12" y="f5"/>
                </a:cubicBezTo>
                <a:cubicBezTo>
                  <a:pt x="f9" y="f5"/>
                  <a:pt x="f7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9" name="Freeform 141">
            <a:extLst>
              <a:ext uri="{FF2B5EF4-FFF2-40B4-BE49-F238E27FC236}">
                <a16:creationId xmlns:a16="http://schemas.microsoft.com/office/drawing/2014/main" id="{97DABD4A-2157-4381-9991-6FFDE8361131}"/>
              </a:ext>
            </a:extLst>
          </p:cNvPr>
          <p:cNvSpPr/>
          <p:nvPr/>
        </p:nvSpPr>
        <p:spPr>
          <a:xfrm>
            <a:off x="6384926" y="246697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5"/>
              <a:gd name="f13" fmla="val 3"/>
              <a:gd name="f14" fmla="val 1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4 f23 1"/>
              <a:gd name="f28" fmla="*/ 11 f22 1"/>
              <a:gd name="f29" fmla="*/ 0 f23 1"/>
              <a:gd name="f30" fmla="*/ 5 f22 1"/>
              <a:gd name="f31" fmla="*/ 0 f22 1"/>
              <a:gd name="f32" fmla="*/ 8 f23 1"/>
              <a:gd name="f33" fmla="+- f24 0 f1"/>
              <a:gd name="f34" fmla="*/ f27 1 9"/>
              <a:gd name="f35" fmla="*/ f28 1 11"/>
              <a:gd name="f36" fmla="*/ f29 1 9"/>
              <a:gd name="f37" fmla="*/ f30 1 11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7 1"/>
              <a:gd name="f59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4" y="f58"/>
              </a:cxn>
              <a:cxn ang="f33">
                <a:pos x="f59" y="f57"/>
              </a:cxn>
              <a:cxn ang="f33">
                <a:pos x="f54" y="f55"/>
              </a:cxn>
            </a:cxnLst>
            <a:rect l="f50" t="f53" r="f51" b="f52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13"/>
                  <a:pt x="f13" y="f14"/>
                  <a:pt x="f8" y="f5"/>
                </a:cubicBezTo>
                <a:cubicBezTo>
                  <a:pt x="f11" y="f9"/>
                  <a:pt x="f10" y="f13"/>
                  <a:pt x="f10" y="f12"/>
                </a:cubicBezTo>
                <a:cubicBezTo>
                  <a:pt x="f6" y="f11"/>
                  <a:pt x="f11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0" name="Freeform 142">
            <a:extLst>
              <a:ext uri="{FF2B5EF4-FFF2-40B4-BE49-F238E27FC236}">
                <a16:creationId xmlns:a16="http://schemas.microsoft.com/office/drawing/2014/main" id="{CE61C47F-F5D2-4032-A740-B1043626332E}"/>
              </a:ext>
            </a:extLst>
          </p:cNvPr>
          <p:cNvSpPr/>
          <p:nvPr/>
        </p:nvSpPr>
        <p:spPr>
          <a:xfrm>
            <a:off x="6434139" y="2463795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4"/>
              <a:gd name="f9" fmla="val 8"/>
              <a:gd name="f10" fmla="val 6"/>
              <a:gd name="f11" fmla="val 5"/>
              <a:gd name="f12" fmla="val 3"/>
              <a:gd name="f13" fmla="val 1"/>
              <a:gd name="f14" fmla="val 2"/>
              <a:gd name="f15" fmla="+- 0 0 -90"/>
              <a:gd name="f16" fmla="*/ f3 1 10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0"/>
              <a:gd name="f26" fmla="*/ f22 1 9"/>
              <a:gd name="f27" fmla="*/ 10 f23 1"/>
              <a:gd name="f28" fmla="*/ 4 f22 1"/>
              <a:gd name="f29" fmla="*/ 5 f23 1"/>
              <a:gd name="f30" fmla="*/ 9 f22 1"/>
              <a:gd name="f31" fmla="*/ 0 f23 1"/>
              <a:gd name="f32" fmla="*/ 5 f22 1"/>
              <a:gd name="f33" fmla="*/ 4 f23 1"/>
              <a:gd name="f34" fmla="*/ 0 f22 1"/>
              <a:gd name="f35" fmla="+- f24 0 f1"/>
              <a:gd name="f36" fmla="*/ f27 1 10"/>
              <a:gd name="f37" fmla="*/ f28 1 9"/>
              <a:gd name="f38" fmla="*/ f29 1 10"/>
              <a:gd name="f39" fmla="*/ f30 1 9"/>
              <a:gd name="f40" fmla="*/ f31 1 10"/>
              <a:gd name="f41" fmla="*/ f32 1 9"/>
              <a:gd name="f42" fmla="*/ f33 1 10"/>
              <a:gd name="f43" fmla="*/ f34 1 9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10" h="9">
                <a:moveTo>
                  <a:pt x="f6" y="f8"/>
                </a:moveTo>
                <a:cubicBezTo>
                  <a:pt x="f9" y="f10"/>
                  <a:pt x="f10" y="f7"/>
                  <a:pt x="f11" y="f7"/>
                </a:cubicBezTo>
                <a:cubicBezTo>
                  <a:pt x="f12" y="f9"/>
                  <a:pt x="f13" y="f10"/>
                  <a:pt x="f5" y="f11"/>
                </a:cubicBezTo>
                <a:cubicBezTo>
                  <a:pt x="f13" y="f12"/>
                  <a:pt x="f12" y="f13"/>
                  <a:pt x="f8" y="f5"/>
                </a:cubicBezTo>
                <a:cubicBezTo>
                  <a:pt x="f10" y="f5"/>
                  <a:pt x="f9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1" name="Freeform 143">
            <a:extLst>
              <a:ext uri="{FF2B5EF4-FFF2-40B4-BE49-F238E27FC236}">
                <a16:creationId xmlns:a16="http://schemas.microsoft.com/office/drawing/2014/main" id="{0FBBDE32-84F6-47DA-9D47-AD2F138BAEE6}"/>
              </a:ext>
            </a:extLst>
          </p:cNvPr>
          <p:cNvSpPr/>
          <p:nvPr/>
        </p:nvSpPr>
        <p:spPr>
          <a:xfrm>
            <a:off x="6373816" y="2598733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5"/>
              <a:gd name="f9" fmla="val 7"/>
              <a:gd name="f10" fmla="val 4"/>
              <a:gd name="f11" fmla="val 2"/>
              <a:gd name="f12" fmla="val 6"/>
              <a:gd name="f13" fmla="val 3"/>
              <a:gd name="f14" fmla="+- 0 0 -90"/>
              <a:gd name="f15" fmla="*/ f3 1 10"/>
              <a:gd name="f16" fmla="*/ f4 1 9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"/>
              <a:gd name="f25" fmla="*/ f21 1 9"/>
              <a:gd name="f26" fmla="*/ 10 f22 1"/>
              <a:gd name="f27" fmla="*/ 5 f21 1"/>
              <a:gd name="f28" fmla="*/ 4 f22 1"/>
              <a:gd name="f29" fmla="*/ 9 f21 1"/>
              <a:gd name="f30" fmla="*/ 0 f22 1"/>
              <a:gd name="f31" fmla="*/ 4 f21 1"/>
              <a:gd name="f32" fmla="*/ 0 f21 1"/>
              <a:gd name="f33" fmla="+- f23 0 f1"/>
              <a:gd name="f34" fmla="*/ f26 1 10"/>
              <a:gd name="f35" fmla="*/ f27 1 9"/>
              <a:gd name="f36" fmla="*/ f28 1 10"/>
              <a:gd name="f37" fmla="*/ f29 1 9"/>
              <a:gd name="f38" fmla="*/ f30 1 10"/>
              <a:gd name="f39" fmla="*/ f31 1 9"/>
              <a:gd name="f40" fmla="*/ f32 1 9"/>
              <a:gd name="f41" fmla="*/ 0 1 f24"/>
              <a:gd name="f42" fmla="*/ f18 1 f24"/>
              <a:gd name="f43" fmla="*/ 0 1 f25"/>
              <a:gd name="f44" fmla="*/ f19 1 f25"/>
              <a:gd name="f45" fmla="*/ f34 1 f24"/>
              <a:gd name="f46" fmla="*/ f35 1 f25"/>
              <a:gd name="f47" fmla="*/ f36 1 f24"/>
              <a:gd name="f48" fmla="*/ f37 1 f25"/>
              <a:gd name="f49" fmla="*/ f38 1 f24"/>
              <a:gd name="f50" fmla="*/ f39 1 f25"/>
              <a:gd name="f51" fmla="*/ f40 1 f25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6 1"/>
              <a:gd name="f60" fmla="*/ f49 f15 1"/>
              <a:gd name="f61" fmla="*/ f50 f16 1"/>
              <a:gd name="f62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9"/>
              </a:cxn>
              <a:cxn ang="f33">
                <a:pos x="f60" y="f61"/>
              </a:cxn>
              <a:cxn ang="f33">
                <a:pos x="f58" y="f62"/>
              </a:cxn>
              <a:cxn ang="f33">
                <a:pos x="f56" y="f57"/>
              </a:cxn>
            </a:cxnLst>
            <a:rect l="f52" t="f55" r="f53" b="f54"/>
            <a:pathLst>
              <a:path w="10" h="9">
                <a:moveTo>
                  <a:pt x="f6" y="f8"/>
                </a:moveTo>
                <a:cubicBezTo>
                  <a:pt x="f9" y="f9"/>
                  <a:pt x="f8" y="f7"/>
                  <a:pt x="f10" y="f7"/>
                </a:cubicBezTo>
                <a:cubicBezTo>
                  <a:pt x="f11" y="f7"/>
                  <a:pt x="f5" y="f12"/>
                  <a:pt x="f5" y="f10"/>
                </a:cubicBezTo>
                <a:cubicBezTo>
                  <a:pt x="f5" y="f13"/>
                  <a:pt x="f11" y="f5"/>
                  <a:pt x="f10" y="f5"/>
                </a:cubicBezTo>
                <a:cubicBezTo>
                  <a:pt x="f12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2" name="Freeform 144">
            <a:extLst>
              <a:ext uri="{FF2B5EF4-FFF2-40B4-BE49-F238E27FC236}">
                <a16:creationId xmlns:a16="http://schemas.microsoft.com/office/drawing/2014/main" id="{7737A13B-675E-492A-8A72-9CAE4615484F}"/>
              </a:ext>
            </a:extLst>
          </p:cNvPr>
          <p:cNvSpPr/>
          <p:nvPr/>
        </p:nvSpPr>
        <p:spPr>
          <a:xfrm>
            <a:off x="6323011" y="2452685"/>
            <a:ext cx="33339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8"/>
              <a:gd name="f8" fmla="val 4"/>
              <a:gd name="f9" fmla="val 7"/>
              <a:gd name="f10" fmla="val 6"/>
              <a:gd name="f11" fmla="val 2"/>
              <a:gd name="f12" fmla="val 3"/>
              <a:gd name="f13" fmla="val 5"/>
              <a:gd name="f14" fmla="+- 0 0 -90"/>
              <a:gd name="f15" fmla="*/ f3 1 10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0"/>
              <a:gd name="f26" fmla="*/ 10 f22 1"/>
              <a:gd name="f27" fmla="*/ 4 f21 1"/>
              <a:gd name="f28" fmla="*/ 4 f22 1"/>
              <a:gd name="f29" fmla="*/ 8 f21 1"/>
              <a:gd name="f30" fmla="*/ 0 f22 1"/>
              <a:gd name="f31" fmla="*/ 0 f21 1"/>
              <a:gd name="f32" fmla="+- f23 0 f1"/>
              <a:gd name="f33" fmla="*/ f26 1 10"/>
              <a:gd name="f34" fmla="*/ f27 1 8"/>
              <a:gd name="f35" fmla="*/ f28 1 10"/>
              <a:gd name="f36" fmla="*/ f29 1 8"/>
              <a:gd name="f37" fmla="*/ f30 1 10"/>
              <a:gd name="f38" fmla="*/ f31 1 8"/>
              <a:gd name="f39" fmla="*/ 0 1 f25"/>
              <a:gd name="f40" fmla="*/ f18 1 f25"/>
              <a:gd name="f41" fmla="*/ 0 1 f24"/>
              <a:gd name="f42" fmla="*/ f19 1 f24"/>
              <a:gd name="f43" fmla="*/ f33 1 f25"/>
              <a:gd name="f44" fmla="*/ f34 1 f24"/>
              <a:gd name="f45" fmla="*/ f35 1 f25"/>
              <a:gd name="f46" fmla="*/ f36 1 f24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0" h="8">
                <a:moveTo>
                  <a:pt x="f6" y="f8"/>
                </a:moveTo>
                <a:cubicBezTo>
                  <a:pt x="f9" y="f10"/>
                  <a:pt x="f10" y="f7"/>
                  <a:pt x="f8" y="f7"/>
                </a:cubicBezTo>
                <a:cubicBezTo>
                  <a:pt x="f11" y="f7"/>
                  <a:pt x="f5" y="f10"/>
                  <a:pt x="f5" y="f8"/>
                </a:cubicBezTo>
                <a:cubicBezTo>
                  <a:pt x="f5" y="f12"/>
                  <a:pt x="f11" y="f5"/>
                  <a:pt x="f8" y="f5"/>
                </a:cubicBezTo>
                <a:cubicBezTo>
                  <a:pt x="f13" y="f5"/>
                  <a:pt x="f9" y="f11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3" name="Freeform 145">
            <a:extLst>
              <a:ext uri="{FF2B5EF4-FFF2-40B4-BE49-F238E27FC236}">
                <a16:creationId xmlns:a16="http://schemas.microsoft.com/office/drawing/2014/main" id="{A251C973-C8B1-4524-8A43-AA8F34A07091}"/>
              </a:ext>
            </a:extLst>
          </p:cNvPr>
          <p:cNvSpPr/>
          <p:nvPr/>
        </p:nvSpPr>
        <p:spPr>
          <a:xfrm>
            <a:off x="6311902" y="2578095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7"/>
              <a:gd name="f11" fmla="val 6"/>
              <a:gd name="f12" fmla="val 5"/>
              <a:gd name="f13" fmla="val 3"/>
              <a:gd name="f14" fmla="val 1"/>
              <a:gd name="f15" fmla="val 2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4 f23 1"/>
              <a:gd name="f30" fmla="*/ 5 f24 1"/>
              <a:gd name="f31" fmla="*/ 9 f23 1"/>
              <a:gd name="f32" fmla="*/ 0 f24 1"/>
              <a:gd name="f33" fmla="*/ 5 f23 1"/>
              <a:gd name="f34" fmla="*/ 4 f24 1"/>
              <a:gd name="f35" fmla="*/ 0 f23 1"/>
              <a:gd name="f36" fmla="+- f25 0 f1"/>
              <a:gd name="f37" fmla="*/ f28 1 11"/>
              <a:gd name="f38" fmla="*/ f29 1 9"/>
              <a:gd name="f39" fmla="*/ f30 1 11"/>
              <a:gd name="f40" fmla="*/ f31 1 9"/>
              <a:gd name="f41" fmla="*/ f32 1 11"/>
              <a:gd name="f42" fmla="*/ f33 1 9"/>
              <a:gd name="f43" fmla="*/ f34 1 11"/>
              <a:gd name="f44" fmla="*/ f35 1 9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1"/>
                  <a:pt x="f5" y="f12"/>
                </a:cubicBezTo>
                <a:cubicBezTo>
                  <a:pt x="f5" y="f8"/>
                  <a:pt x="f15" y="f5"/>
                  <a:pt x="f8" y="f5"/>
                </a:cubicBezTo>
                <a:cubicBezTo>
                  <a:pt x="f12" y="f5"/>
                  <a:pt x="f10" y="f15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4" name="Freeform 146">
            <a:extLst>
              <a:ext uri="{FF2B5EF4-FFF2-40B4-BE49-F238E27FC236}">
                <a16:creationId xmlns:a16="http://schemas.microsoft.com/office/drawing/2014/main" id="{07531E8D-774B-428D-B60A-A81DC4B71D9F}"/>
              </a:ext>
            </a:extLst>
          </p:cNvPr>
          <p:cNvSpPr/>
          <p:nvPr/>
        </p:nvSpPr>
        <p:spPr>
          <a:xfrm>
            <a:off x="6426202" y="2400300"/>
            <a:ext cx="34920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8"/>
              <a:gd name="f8" fmla="val 4"/>
              <a:gd name="f9" fmla="val 3"/>
              <a:gd name="f10" fmla="val 2"/>
              <a:gd name="f11" fmla="val 5"/>
              <a:gd name="f12" fmla="val 7"/>
              <a:gd name="f13" fmla="val 6"/>
              <a:gd name="f14" fmla="+- 0 0 -90"/>
              <a:gd name="f15" fmla="*/ f3 1 10"/>
              <a:gd name="f16" fmla="*/ f4 1 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8"/>
              <a:gd name="f25" fmla="*/ f22 1 10"/>
              <a:gd name="f26" fmla="*/ 0 f22 1"/>
              <a:gd name="f27" fmla="*/ 4 f21 1"/>
              <a:gd name="f28" fmla="*/ 7 f22 1"/>
              <a:gd name="f29" fmla="*/ 0 f21 1"/>
              <a:gd name="f30" fmla="*/ 10 f22 1"/>
              <a:gd name="f31" fmla="*/ 8 f21 1"/>
              <a:gd name="f32" fmla="+- f23 0 f1"/>
              <a:gd name="f33" fmla="*/ f26 1 10"/>
              <a:gd name="f34" fmla="*/ f27 1 8"/>
              <a:gd name="f35" fmla="*/ f28 1 10"/>
              <a:gd name="f36" fmla="*/ f29 1 8"/>
              <a:gd name="f37" fmla="*/ f30 1 10"/>
              <a:gd name="f38" fmla="*/ f31 1 8"/>
              <a:gd name="f39" fmla="*/ 0 1 f25"/>
              <a:gd name="f40" fmla="*/ f18 1 f25"/>
              <a:gd name="f41" fmla="*/ 0 1 f24"/>
              <a:gd name="f42" fmla="*/ f19 1 f24"/>
              <a:gd name="f43" fmla="*/ f33 1 f25"/>
              <a:gd name="f44" fmla="*/ f34 1 f24"/>
              <a:gd name="f45" fmla="*/ f35 1 f25"/>
              <a:gd name="f46" fmla="*/ f36 1 f24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0" h="8">
                <a:moveTo>
                  <a:pt x="f5" y="f8"/>
                </a:moveTo>
                <a:cubicBezTo>
                  <a:pt x="f9" y="f10"/>
                  <a:pt x="f11" y="f5"/>
                  <a:pt x="f12" y="f5"/>
                </a:cubicBezTo>
                <a:cubicBezTo>
                  <a:pt x="f7" y="f5"/>
                  <a:pt x="f6" y="f10"/>
                  <a:pt x="f6" y="f8"/>
                </a:cubicBezTo>
                <a:cubicBezTo>
                  <a:pt x="f6" y="f11"/>
                  <a:pt x="f7" y="f7"/>
                  <a:pt x="f12" y="f7"/>
                </a:cubicBezTo>
                <a:cubicBezTo>
                  <a:pt x="f11" y="f7"/>
                  <a:pt x="f9" y="f13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5" name="Freeform 147">
            <a:extLst>
              <a:ext uri="{FF2B5EF4-FFF2-40B4-BE49-F238E27FC236}">
                <a16:creationId xmlns:a16="http://schemas.microsoft.com/office/drawing/2014/main" id="{FB5D02DA-FA14-4CAE-BED3-9E20ECC496CE}"/>
              </a:ext>
            </a:extLst>
          </p:cNvPr>
          <p:cNvSpPr/>
          <p:nvPr/>
        </p:nvSpPr>
        <p:spPr>
          <a:xfrm>
            <a:off x="6335713" y="2327276"/>
            <a:ext cx="31747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0"/>
              <a:gd name="f8" fmla="val 4"/>
              <a:gd name="f9" fmla="val 2"/>
              <a:gd name="f10" fmla="val 7"/>
              <a:gd name="f11" fmla="val 5"/>
              <a:gd name="f12" fmla="val 3"/>
              <a:gd name="f13" fmla="val 6"/>
              <a:gd name="f14" fmla="val 8"/>
              <a:gd name="f15" fmla="+- 0 0 -90"/>
              <a:gd name="f16" fmla="*/ f3 1 9"/>
              <a:gd name="f17" fmla="*/ f4 1 1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10"/>
              <a:gd name="f26" fmla="*/ f23 1 9"/>
              <a:gd name="f27" fmla="*/ 4 f23 1"/>
              <a:gd name="f28" fmla="*/ 10 f22 1"/>
              <a:gd name="f29" fmla="*/ 0 f23 1"/>
              <a:gd name="f30" fmla="*/ 3 f22 1"/>
              <a:gd name="f31" fmla="*/ 0 f22 1"/>
              <a:gd name="f32" fmla="*/ 9 f23 1"/>
              <a:gd name="f33" fmla="*/ 4 f22 1"/>
              <a:gd name="f34" fmla="+- f24 0 f1"/>
              <a:gd name="f35" fmla="*/ f27 1 9"/>
              <a:gd name="f36" fmla="*/ f28 1 10"/>
              <a:gd name="f37" fmla="*/ f29 1 9"/>
              <a:gd name="f38" fmla="*/ f30 1 10"/>
              <a:gd name="f39" fmla="*/ f31 1 10"/>
              <a:gd name="f40" fmla="*/ f32 1 9"/>
              <a:gd name="f41" fmla="*/ f33 1 10"/>
              <a:gd name="f42" fmla="*/ 0 1 f26"/>
              <a:gd name="f43" fmla="*/ f19 1 f26"/>
              <a:gd name="f44" fmla="*/ 0 1 f25"/>
              <a:gd name="f45" fmla="*/ f20 1 f25"/>
              <a:gd name="f46" fmla="*/ f35 1 f26"/>
              <a:gd name="f47" fmla="*/ f36 1 f25"/>
              <a:gd name="f48" fmla="*/ f37 1 f26"/>
              <a:gd name="f49" fmla="*/ f38 1 f25"/>
              <a:gd name="f50" fmla="*/ f39 1 f25"/>
              <a:gd name="f51" fmla="*/ f40 1 f26"/>
              <a:gd name="f52" fmla="*/ f41 1 f25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57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9" h="10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9"/>
                  <a:pt x="f12" y="f5"/>
                  <a:pt x="f8" y="f5"/>
                </a:cubicBezTo>
                <a:cubicBezTo>
                  <a:pt x="f13" y="f5"/>
                  <a:pt x="f6" y="f9"/>
                  <a:pt x="f6" y="f8"/>
                </a:cubicBezTo>
                <a:cubicBezTo>
                  <a:pt x="f14" y="f11"/>
                  <a:pt x="f13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6" name="Freeform 148">
            <a:extLst>
              <a:ext uri="{FF2B5EF4-FFF2-40B4-BE49-F238E27FC236}">
                <a16:creationId xmlns:a16="http://schemas.microsoft.com/office/drawing/2014/main" id="{5B67ABA2-22F0-4271-BD6E-A4C74C365D93}"/>
              </a:ext>
            </a:extLst>
          </p:cNvPr>
          <p:cNvSpPr/>
          <p:nvPr/>
        </p:nvSpPr>
        <p:spPr>
          <a:xfrm>
            <a:off x="6186492" y="250189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7"/>
              <a:gd name="f10" fmla="val 3"/>
              <a:gd name="f11" fmla="val 6"/>
              <a:gd name="f12" fmla="val 8"/>
              <a:gd name="f13" fmla="val 10"/>
              <a:gd name="f14" fmla="val 4"/>
              <a:gd name="f15" fmla="val 1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5 f24 1"/>
              <a:gd name="f29" fmla="*/ 0 f23 1"/>
              <a:gd name="f30" fmla="*/ 9 f24 1"/>
              <a:gd name="f31" fmla="*/ 6 f23 1"/>
              <a:gd name="f32" fmla="*/ 10 f23 1"/>
              <a:gd name="f33" fmla="*/ 1 f24 1"/>
              <a:gd name="f34" fmla="+- f25 0 f1"/>
              <a:gd name="f35" fmla="*/ f28 1 9"/>
              <a:gd name="f36" fmla="*/ f29 1 11"/>
              <a:gd name="f37" fmla="*/ f30 1 9"/>
              <a:gd name="f38" fmla="*/ f31 1 11"/>
              <a:gd name="f39" fmla="*/ f32 1 11"/>
              <a:gd name="f40" fmla="*/ f33 1 9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7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8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5" y="f59"/>
              </a:cxn>
              <a:cxn ang="f34">
                <a:pos x="f60" y="f58"/>
              </a:cxn>
              <a:cxn ang="f34">
                <a:pos x="f55" y="f56"/>
              </a:cxn>
            </a:cxnLst>
            <a:rect l="f51" t="f54" r="f52" b="f53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6" y="f11"/>
                </a:cubicBezTo>
                <a:cubicBezTo>
                  <a:pt x="f6" y="f12"/>
                  <a:pt x="f9" y="f7"/>
                  <a:pt x="f8" y="f13"/>
                </a:cubicBezTo>
                <a:cubicBezTo>
                  <a:pt x="f14" y="f13"/>
                  <a:pt x="f15" y="f12"/>
                  <a:pt x="f15" y="f11"/>
                </a:cubicBezTo>
                <a:cubicBezTo>
                  <a:pt x="f5" y="f8"/>
                  <a:pt x="f10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7" name="Freeform 149">
            <a:extLst>
              <a:ext uri="{FF2B5EF4-FFF2-40B4-BE49-F238E27FC236}">
                <a16:creationId xmlns:a16="http://schemas.microsoft.com/office/drawing/2014/main" id="{A5F1D052-09F3-4BF2-9841-7480B40FBAEB}"/>
              </a:ext>
            </a:extLst>
          </p:cNvPr>
          <p:cNvSpPr/>
          <p:nvPr/>
        </p:nvSpPr>
        <p:spPr>
          <a:xfrm>
            <a:off x="6189665" y="2446340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5"/>
              <a:gd name="f12" fmla="val 3"/>
              <a:gd name="f13" fmla="val 2"/>
              <a:gd name="f14" fmla="val 7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5 f23 1"/>
              <a:gd name="f30" fmla="*/ 8 f22 1"/>
              <a:gd name="f31" fmla="*/ 0 f23 1"/>
              <a:gd name="f32" fmla="*/ 6 f23 1"/>
              <a:gd name="f33" fmla="*/ 0 f22 1"/>
              <a:gd name="f34" fmla="+- f24 0 f1"/>
              <a:gd name="f35" fmla="*/ f27 1 1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58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1" h="9">
                <a:moveTo>
                  <a:pt x="f6" y="f8"/>
                </a:moveTo>
                <a:cubicBezTo>
                  <a:pt x="f9" y="f10"/>
                  <a:pt x="f10" y="f7"/>
                  <a:pt x="f11" y="f9"/>
                </a:cubicBezTo>
                <a:cubicBezTo>
                  <a:pt x="f12" y="f9"/>
                  <a:pt x="f13" y="f10"/>
                  <a:pt x="f5" y="f8"/>
                </a:cubicBezTo>
                <a:cubicBezTo>
                  <a:pt x="f13" y="f12"/>
                  <a:pt x="f8" y="f5"/>
                  <a:pt x="f10" y="f5"/>
                </a:cubicBezTo>
                <a:cubicBezTo>
                  <a:pt x="f14" y="f5"/>
                  <a:pt x="f7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8" name="Freeform 150">
            <a:extLst>
              <a:ext uri="{FF2B5EF4-FFF2-40B4-BE49-F238E27FC236}">
                <a16:creationId xmlns:a16="http://schemas.microsoft.com/office/drawing/2014/main" id="{02B7EE26-61CE-413B-8068-7051FC0AD07E}"/>
              </a:ext>
            </a:extLst>
          </p:cNvPr>
          <p:cNvSpPr/>
          <p:nvPr/>
        </p:nvSpPr>
        <p:spPr>
          <a:xfrm>
            <a:off x="6189665" y="2571749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5"/>
              <a:gd name="f9" fmla="val 7"/>
              <a:gd name="f10" fmla="val 6"/>
              <a:gd name="f11" fmla="val 4"/>
              <a:gd name="f12" fmla="val 2"/>
              <a:gd name="f13" fmla="val 3"/>
              <a:gd name="f14" fmla="val 1"/>
              <a:gd name="f15" fmla="+- 0 0 -90"/>
              <a:gd name="f16" fmla="*/ f3 1 10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0"/>
              <a:gd name="f26" fmla="*/ f22 1 9"/>
              <a:gd name="f27" fmla="*/ 10 f23 1"/>
              <a:gd name="f28" fmla="*/ 5 f22 1"/>
              <a:gd name="f29" fmla="*/ 4 f23 1"/>
              <a:gd name="f30" fmla="*/ 9 f22 1"/>
              <a:gd name="f31" fmla="*/ 0 f23 1"/>
              <a:gd name="f32" fmla="*/ 1 f22 1"/>
              <a:gd name="f33" fmla="+- f24 0 f1"/>
              <a:gd name="f34" fmla="*/ f27 1 10"/>
              <a:gd name="f35" fmla="*/ f28 1 9"/>
              <a:gd name="f36" fmla="*/ f29 1 10"/>
              <a:gd name="f37" fmla="*/ f30 1 9"/>
              <a:gd name="f38" fmla="*/ f31 1 10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5"/>
              </a:cxn>
              <a:cxn ang="f33">
                <a:pos x="f56" y="f59"/>
              </a:cxn>
              <a:cxn ang="f33">
                <a:pos x="f54" y="f55"/>
              </a:cxn>
            </a:cxnLst>
            <a:rect l="f50" t="f53" r="f51" b="f52"/>
            <a:pathLst>
              <a:path w="10" h="9">
                <a:moveTo>
                  <a:pt x="f6" y="f8"/>
                </a:moveTo>
                <a:cubicBezTo>
                  <a:pt x="f9" y="f9"/>
                  <a:pt x="f10" y="f7"/>
                  <a:pt x="f11" y="f7"/>
                </a:cubicBezTo>
                <a:cubicBezTo>
                  <a:pt x="f12" y="f7"/>
                  <a:pt x="f5" y="f10"/>
                  <a:pt x="f5" y="f8"/>
                </a:cubicBezTo>
                <a:cubicBezTo>
                  <a:pt x="f5" y="f13"/>
                  <a:pt x="f12" y="f14"/>
                  <a:pt x="f11" y="f14"/>
                </a:cubicBezTo>
                <a:cubicBezTo>
                  <a:pt x="f8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9" name="Freeform 151">
            <a:extLst>
              <a:ext uri="{FF2B5EF4-FFF2-40B4-BE49-F238E27FC236}">
                <a16:creationId xmlns:a16="http://schemas.microsoft.com/office/drawing/2014/main" id="{A6074333-184C-46CF-8E12-4E9CFD76D68E}"/>
              </a:ext>
            </a:extLst>
          </p:cNvPr>
          <p:cNvSpPr/>
          <p:nvPr/>
        </p:nvSpPr>
        <p:spPr>
          <a:xfrm>
            <a:off x="6218240" y="2295528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5"/>
              <a:gd name="f12" fmla="val 3"/>
              <a:gd name="f13" fmla="val 2"/>
              <a:gd name="f14" fmla="+- 0 0 -90"/>
              <a:gd name="f15" fmla="*/ f3 1 11"/>
              <a:gd name="f16" fmla="*/ f4 1 9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1"/>
              <a:gd name="f25" fmla="*/ f21 1 9"/>
              <a:gd name="f26" fmla="*/ 11 f22 1"/>
              <a:gd name="f27" fmla="*/ 4 f21 1"/>
              <a:gd name="f28" fmla="*/ 5 f22 1"/>
              <a:gd name="f29" fmla="*/ 8 f21 1"/>
              <a:gd name="f30" fmla="*/ 0 f22 1"/>
              <a:gd name="f31" fmla="*/ 0 f21 1"/>
              <a:gd name="f32" fmla="+- f23 0 f1"/>
              <a:gd name="f33" fmla="*/ f26 1 11"/>
              <a:gd name="f34" fmla="*/ f27 1 9"/>
              <a:gd name="f35" fmla="*/ f28 1 11"/>
              <a:gd name="f36" fmla="*/ f29 1 9"/>
              <a:gd name="f37" fmla="*/ f30 1 11"/>
              <a:gd name="f38" fmla="*/ f31 1 9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4"/>
              <a:gd name="f48" fmla="*/ f38 1 f25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1" h="9">
                <a:moveTo>
                  <a:pt x="f6" y="f8"/>
                </a:moveTo>
                <a:cubicBezTo>
                  <a:pt x="f9" y="f10"/>
                  <a:pt x="f10" y="f7"/>
                  <a:pt x="f11" y="f9"/>
                </a:cubicBezTo>
                <a:cubicBezTo>
                  <a:pt x="f12" y="f9"/>
                  <a:pt x="f13" y="f10"/>
                  <a:pt x="f5" y="f8"/>
                </a:cubicBezTo>
                <a:cubicBezTo>
                  <a:pt x="f13" y="f12"/>
                  <a:pt x="f12" y="f5"/>
                  <a:pt x="f11" y="f5"/>
                </a:cubicBezTo>
                <a:cubicBezTo>
                  <a:pt x="f10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0" name="Freeform 152">
            <a:extLst>
              <a:ext uri="{FF2B5EF4-FFF2-40B4-BE49-F238E27FC236}">
                <a16:creationId xmlns:a16="http://schemas.microsoft.com/office/drawing/2014/main" id="{14B097F1-6771-4695-8D92-9329621B346E}"/>
              </a:ext>
            </a:extLst>
          </p:cNvPr>
          <p:cNvSpPr/>
          <p:nvPr/>
        </p:nvSpPr>
        <p:spPr>
          <a:xfrm>
            <a:off x="8116891" y="1219196"/>
            <a:ext cx="38103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7"/>
              <a:gd name="f11" fmla="val 6"/>
              <a:gd name="f12" fmla="val 3"/>
              <a:gd name="f13" fmla="val 2"/>
              <a:gd name="f14" fmla="val 1"/>
              <a:gd name="f15" fmla="val 5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4 f23 1"/>
              <a:gd name="f30" fmla="*/ 4 f24 1"/>
              <a:gd name="f31" fmla="*/ 9 f23 1"/>
              <a:gd name="f32" fmla="*/ 0 f24 1"/>
              <a:gd name="f33" fmla="*/ 6 f23 1"/>
              <a:gd name="f34" fmla="*/ 1 f23 1"/>
              <a:gd name="f35" fmla="+- f25 0 f1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7"/>
                  <a:pt x="f5" y="f10"/>
                  <a:pt x="f5" y="f11"/>
                </a:cubicBezTo>
                <a:cubicBezTo>
                  <a:pt x="f5" y="f8"/>
                  <a:pt x="f13" y="f14"/>
                  <a:pt x="f8" y="f14"/>
                </a:cubicBezTo>
                <a:cubicBezTo>
                  <a:pt x="f15" y="f5"/>
                  <a:pt x="f10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1" name="Freeform 153">
            <a:extLst>
              <a:ext uri="{FF2B5EF4-FFF2-40B4-BE49-F238E27FC236}">
                <a16:creationId xmlns:a16="http://schemas.microsoft.com/office/drawing/2014/main" id="{AD1423F0-ED83-4935-A749-32B136F15A22}"/>
              </a:ext>
            </a:extLst>
          </p:cNvPr>
          <p:cNvSpPr/>
          <p:nvPr/>
        </p:nvSpPr>
        <p:spPr>
          <a:xfrm>
            <a:off x="8050213" y="1219196"/>
            <a:ext cx="38103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7"/>
              <a:gd name="f10" fmla="val 4"/>
              <a:gd name="f11" fmla="val 2"/>
              <a:gd name="f12" fmla="val 6"/>
              <a:gd name="f13" fmla="val 3"/>
              <a:gd name="f14" fmla="val 1"/>
              <a:gd name="f15" fmla="val 8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5 f23 1"/>
              <a:gd name="f30" fmla="*/ 4 f24 1"/>
              <a:gd name="f31" fmla="*/ 9 f23 1"/>
              <a:gd name="f32" fmla="*/ 0 f24 1"/>
              <a:gd name="f33" fmla="*/ 4 f23 1"/>
              <a:gd name="f34" fmla="*/ 1 f23 1"/>
              <a:gd name="f35" fmla="+- f25 0 f1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1" h="9">
                <a:moveTo>
                  <a:pt x="f6" y="f8"/>
                </a:moveTo>
                <a:cubicBezTo>
                  <a:pt x="f9" y="f9"/>
                  <a:pt x="f8" y="f7"/>
                  <a:pt x="f10" y="f7"/>
                </a:cubicBezTo>
                <a:cubicBezTo>
                  <a:pt x="f11" y="f7"/>
                  <a:pt x="f5" y="f12"/>
                  <a:pt x="f5" y="f10"/>
                </a:cubicBezTo>
                <a:cubicBezTo>
                  <a:pt x="f5" y="f13"/>
                  <a:pt x="f13" y="f5"/>
                  <a:pt x="f10" y="f14"/>
                </a:cubicBezTo>
                <a:cubicBezTo>
                  <a:pt x="f12" y="f14"/>
                  <a:pt x="f15" y="f13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2" name="Freeform 154">
            <a:extLst>
              <a:ext uri="{FF2B5EF4-FFF2-40B4-BE49-F238E27FC236}">
                <a16:creationId xmlns:a16="http://schemas.microsoft.com/office/drawing/2014/main" id="{CE848776-6037-4597-BD4A-98463D3AF70F}"/>
              </a:ext>
            </a:extLst>
          </p:cNvPr>
          <p:cNvSpPr/>
          <p:nvPr/>
        </p:nvSpPr>
        <p:spPr>
          <a:xfrm>
            <a:off x="7183434" y="2344741"/>
            <a:ext cx="246065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"/>
              <a:gd name="f7" fmla="val 10"/>
              <a:gd name="f8" fmla="val 35"/>
              <a:gd name="f9" fmla="val 44"/>
              <a:gd name="f10" fmla="val 53"/>
              <a:gd name="f11" fmla="val 62"/>
              <a:gd name="f12" fmla="val 1"/>
              <a:gd name="f13" fmla="val 65"/>
              <a:gd name="f14" fmla="val 70"/>
              <a:gd name="f15" fmla="val 3"/>
              <a:gd name="f16" fmla="val 5"/>
              <a:gd name="f17" fmla="val 66"/>
              <a:gd name="f18" fmla="val 63"/>
              <a:gd name="f19" fmla="val 26"/>
              <a:gd name="f20" fmla="val 8"/>
              <a:gd name="f21" fmla="val 7"/>
              <a:gd name="f22" fmla="val 4"/>
              <a:gd name="f23" fmla="val 6"/>
              <a:gd name="f24" fmla="val 17"/>
              <a:gd name="f25" fmla="+- 0 0 -90"/>
              <a:gd name="f26" fmla="*/ f3 1 71"/>
              <a:gd name="f27" fmla="*/ f4 1 10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2 1 10"/>
              <a:gd name="f36" fmla="*/ f33 1 71"/>
              <a:gd name="f37" fmla="*/ 35 f33 1"/>
              <a:gd name="f38" fmla="*/ 0 f32 1"/>
              <a:gd name="f39" fmla="*/ 62 f33 1"/>
              <a:gd name="f40" fmla="*/ 1 f32 1"/>
              <a:gd name="f41" fmla="*/ 70 f33 1"/>
              <a:gd name="f42" fmla="*/ 5 f32 1"/>
              <a:gd name="f43" fmla="*/ 63 f33 1"/>
              <a:gd name="f44" fmla="*/ 10 f32 1"/>
              <a:gd name="f45" fmla="*/ 8 f33 1"/>
              <a:gd name="f46" fmla="*/ 0 f33 1"/>
              <a:gd name="f47" fmla="+- f34 0 f1"/>
              <a:gd name="f48" fmla="*/ f37 1 71"/>
              <a:gd name="f49" fmla="*/ f38 1 10"/>
              <a:gd name="f50" fmla="*/ f39 1 71"/>
              <a:gd name="f51" fmla="*/ f40 1 10"/>
              <a:gd name="f52" fmla="*/ f41 1 71"/>
              <a:gd name="f53" fmla="*/ f42 1 10"/>
              <a:gd name="f54" fmla="*/ f43 1 71"/>
              <a:gd name="f55" fmla="*/ f44 1 10"/>
              <a:gd name="f56" fmla="*/ f45 1 71"/>
              <a:gd name="f57" fmla="*/ f46 1 71"/>
              <a:gd name="f58" fmla="*/ 0 1 f36"/>
              <a:gd name="f59" fmla="*/ f29 1 f36"/>
              <a:gd name="f60" fmla="*/ 0 1 f35"/>
              <a:gd name="f61" fmla="*/ f30 1 f35"/>
              <a:gd name="f62" fmla="*/ f48 1 f36"/>
              <a:gd name="f63" fmla="*/ f49 1 f35"/>
              <a:gd name="f64" fmla="*/ f50 1 f36"/>
              <a:gd name="f65" fmla="*/ f51 1 f35"/>
              <a:gd name="f66" fmla="*/ f52 1 f36"/>
              <a:gd name="f67" fmla="*/ f53 1 f35"/>
              <a:gd name="f68" fmla="*/ f54 1 f36"/>
              <a:gd name="f69" fmla="*/ f55 1 f35"/>
              <a:gd name="f70" fmla="*/ f56 1 f36"/>
              <a:gd name="f71" fmla="*/ f57 1 f36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6 1"/>
              <a:gd name="f79" fmla="*/ f65 f27 1"/>
              <a:gd name="f80" fmla="*/ f66 f26 1"/>
              <a:gd name="f81" fmla="*/ f67 f27 1"/>
              <a:gd name="f82" fmla="*/ f68 f26 1"/>
              <a:gd name="f83" fmla="*/ f69 f27 1"/>
              <a:gd name="f84" fmla="*/ f70 f26 1"/>
              <a:gd name="f85" fmla="*/ f7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3"/>
              </a:cxn>
              <a:cxn ang="f47">
                <a:pos x="f85" y="f81"/>
              </a:cxn>
              <a:cxn ang="f47">
                <a:pos x="f84" y="f79"/>
              </a:cxn>
              <a:cxn ang="f47">
                <a:pos x="f76" y="f77"/>
              </a:cxn>
            </a:cxnLst>
            <a:rect l="f72" t="f75" r="f73" b="f74"/>
            <a:pathLst>
              <a:path w="71" h="10">
                <a:moveTo>
                  <a:pt x="f8" y="f5"/>
                </a:moveTo>
                <a:cubicBezTo>
                  <a:pt x="f9" y="f5"/>
                  <a:pt x="f10" y="f5"/>
                  <a:pt x="f11" y="f12"/>
                </a:cubicBezTo>
                <a:cubicBezTo>
                  <a:pt x="f13" y="f12"/>
                  <a:pt x="f14" y="f15"/>
                  <a:pt x="f14" y="f16"/>
                </a:cubicBezTo>
                <a:cubicBezTo>
                  <a:pt x="f6" y="f7"/>
                  <a:pt x="f17" y="f7"/>
                  <a:pt x="f18" y="f7"/>
                </a:cubicBezTo>
                <a:cubicBezTo>
                  <a:pt x="f9" y="f7"/>
                  <a:pt x="f19" y="f7"/>
                  <a:pt x="f20" y="f7"/>
                </a:cubicBezTo>
                <a:cubicBezTo>
                  <a:pt x="f16" y="f7"/>
                  <a:pt x="f15" y="f21"/>
                  <a:pt x="f5" y="f16"/>
                </a:cubicBezTo>
                <a:cubicBezTo>
                  <a:pt x="f15" y="f22"/>
                  <a:pt x="f23" y="f12"/>
                  <a:pt x="f20" y="f12"/>
                </a:cubicBezTo>
                <a:cubicBezTo>
                  <a:pt x="f24" y="f5"/>
                  <a:pt x="f19" y="f5"/>
                  <a:pt x="f8" y="f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3" name="Freeform 155">
            <a:extLst>
              <a:ext uri="{FF2B5EF4-FFF2-40B4-BE49-F238E27FC236}">
                <a16:creationId xmlns:a16="http://schemas.microsoft.com/office/drawing/2014/main" id="{F5C11F59-891E-478E-BDCE-02A2A98C14AA}"/>
              </a:ext>
            </a:extLst>
          </p:cNvPr>
          <p:cNvSpPr/>
          <p:nvPr/>
        </p:nvSpPr>
        <p:spPr>
          <a:xfrm>
            <a:off x="7461247" y="2149470"/>
            <a:ext cx="128592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10"/>
              <a:gd name="f8" fmla="val 19"/>
              <a:gd name="f9" fmla="val 14"/>
              <a:gd name="f10" fmla="val 6"/>
              <a:gd name="f11" fmla="val 4"/>
              <a:gd name="f12" fmla="val 9"/>
              <a:gd name="f13" fmla="val 2"/>
              <a:gd name="f14" fmla="val 7"/>
              <a:gd name="f15" fmla="val 5"/>
              <a:gd name="f16" fmla="val 1"/>
              <a:gd name="f17" fmla="val 23"/>
              <a:gd name="f18" fmla="val 31"/>
              <a:gd name="f19" fmla="val 33"/>
              <a:gd name="f20" fmla="val 35"/>
              <a:gd name="f21" fmla="val 27"/>
              <a:gd name="f22" fmla="+- 0 0 -90"/>
              <a:gd name="f23" fmla="*/ f3 1 37"/>
              <a:gd name="f24" fmla="*/ f4 1 10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29 1 10"/>
              <a:gd name="f33" fmla="*/ f30 1 37"/>
              <a:gd name="f34" fmla="*/ 19 f30 1"/>
              <a:gd name="f35" fmla="*/ 10 f29 1"/>
              <a:gd name="f36" fmla="*/ 6 f30 1"/>
              <a:gd name="f37" fmla="*/ 0 f30 1"/>
              <a:gd name="f38" fmla="*/ 5 f29 1"/>
              <a:gd name="f39" fmla="*/ 1 f29 1"/>
              <a:gd name="f40" fmla="*/ 31 f30 1"/>
              <a:gd name="f41" fmla="*/ 37 f30 1"/>
              <a:gd name="f42" fmla="+- f31 0 f1"/>
              <a:gd name="f43" fmla="*/ f34 1 37"/>
              <a:gd name="f44" fmla="*/ f35 1 10"/>
              <a:gd name="f45" fmla="*/ f36 1 37"/>
              <a:gd name="f46" fmla="*/ f37 1 37"/>
              <a:gd name="f47" fmla="*/ f38 1 10"/>
              <a:gd name="f48" fmla="*/ f39 1 10"/>
              <a:gd name="f49" fmla="*/ f40 1 37"/>
              <a:gd name="f50" fmla="*/ f41 1 37"/>
              <a:gd name="f51" fmla="*/ 0 1 f33"/>
              <a:gd name="f52" fmla="*/ f26 1 f33"/>
              <a:gd name="f53" fmla="*/ 0 1 f32"/>
              <a:gd name="f54" fmla="*/ f27 1 f32"/>
              <a:gd name="f55" fmla="*/ f43 1 f33"/>
              <a:gd name="f56" fmla="*/ f44 1 f32"/>
              <a:gd name="f57" fmla="*/ f45 1 f33"/>
              <a:gd name="f58" fmla="*/ f46 1 f33"/>
              <a:gd name="f59" fmla="*/ f47 1 f32"/>
              <a:gd name="f60" fmla="*/ f48 1 f32"/>
              <a:gd name="f61" fmla="*/ f49 1 f33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3 1"/>
              <a:gd name="f71" fmla="*/ f59 f24 1"/>
              <a:gd name="f72" fmla="*/ f60 f24 1"/>
              <a:gd name="f73" fmla="*/ f61 f23 1"/>
              <a:gd name="f74" fmla="*/ f62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68"/>
              </a:cxn>
              <a:cxn ang="f42">
                <a:pos x="f70" y="f71"/>
              </a:cxn>
              <a:cxn ang="f42">
                <a:pos x="f69" y="f72"/>
              </a:cxn>
              <a:cxn ang="f42">
                <a:pos x="f73" y="f72"/>
              </a:cxn>
              <a:cxn ang="f42">
                <a:pos x="f74" y="f71"/>
              </a:cxn>
              <a:cxn ang="f42">
                <a:pos x="f73" y="f68"/>
              </a:cxn>
              <a:cxn ang="f42">
                <a:pos x="f67" y="f68"/>
              </a:cxn>
            </a:cxnLst>
            <a:rect l="f63" t="f66" r="f64" b="f65"/>
            <a:pathLst>
              <a:path w="37" h="10">
                <a:moveTo>
                  <a:pt x="f8" y="f7"/>
                </a:moveTo>
                <a:cubicBezTo>
                  <a:pt x="f9" y="f7"/>
                  <a:pt x="f7" y="f7"/>
                  <a:pt x="f10" y="f7"/>
                </a:cubicBezTo>
                <a:cubicBezTo>
                  <a:pt x="f11" y="f12"/>
                  <a:pt x="f13" y="f14"/>
                  <a:pt x="f5" y="f15"/>
                </a:cubicBezTo>
                <a:cubicBezTo>
                  <a:pt x="f13" y="f11"/>
                  <a:pt x="f11" y="f16"/>
                  <a:pt x="f10" y="f16"/>
                </a:cubicBezTo>
                <a:cubicBezTo>
                  <a:pt x="f9" y="f5"/>
                  <a:pt x="f17" y="f5"/>
                  <a:pt x="f18" y="f16"/>
                </a:cubicBezTo>
                <a:cubicBezTo>
                  <a:pt x="f19" y="f16"/>
                  <a:pt x="f20" y="f11"/>
                  <a:pt x="f6" y="f15"/>
                </a:cubicBezTo>
                <a:cubicBezTo>
                  <a:pt x="f20" y="f14"/>
                  <a:pt x="f19" y="f12"/>
                  <a:pt x="f18" y="f7"/>
                </a:cubicBezTo>
                <a:cubicBezTo>
                  <a:pt x="f21" y="f7"/>
                  <a:pt x="f17" y="f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4" name="Freeform 156">
            <a:extLst>
              <a:ext uri="{FF2B5EF4-FFF2-40B4-BE49-F238E27FC236}">
                <a16:creationId xmlns:a16="http://schemas.microsoft.com/office/drawing/2014/main" id="{2CC93CDB-18F4-461A-BCE1-245738F5F37F}"/>
              </a:ext>
            </a:extLst>
          </p:cNvPr>
          <p:cNvSpPr/>
          <p:nvPr/>
        </p:nvSpPr>
        <p:spPr>
          <a:xfrm>
            <a:off x="8189915" y="3938585"/>
            <a:ext cx="76196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15"/>
              <a:gd name="f8" fmla="val 10"/>
              <a:gd name="f9" fmla="val 1"/>
              <a:gd name="f10" fmla="val 4"/>
              <a:gd name="f11" fmla="val 8"/>
              <a:gd name="f12" fmla="val 12"/>
              <a:gd name="f13" fmla="val 11"/>
              <a:gd name="f14" fmla="val 7"/>
              <a:gd name="f15" fmla="val 5"/>
              <a:gd name="f16" fmla="val 3"/>
              <a:gd name="f17" fmla="+- 0 0 -90"/>
              <a:gd name="f18" fmla="*/ f3 1 22"/>
              <a:gd name="f19" fmla="*/ f4 1 1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2"/>
              <a:gd name="f28" fmla="*/ f24 1 15"/>
              <a:gd name="f29" fmla="*/ 10 f25 1"/>
              <a:gd name="f30" fmla="*/ 1 f24 1"/>
              <a:gd name="f31" fmla="*/ 22 f25 1"/>
              <a:gd name="f32" fmla="*/ 8 f24 1"/>
              <a:gd name="f33" fmla="*/ 11 f25 1"/>
              <a:gd name="f34" fmla="*/ 12 f24 1"/>
              <a:gd name="f35" fmla="*/ 0 f25 1"/>
              <a:gd name="f36" fmla="*/ 7 f24 1"/>
              <a:gd name="f37" fmla="+- f26 0 f1"/>
              <a:gd name="f38" fmla="*/ f29 1 22"/>
              <a:gd name="f39" fmla="*/ f30 1 15"/>
              <a:gd name="f40" fmla="*/ f31 1 22"/>
              <a:gd name="f41" fmla="*/ f32 1 15"/>
              <a:gd name="f42" fmla="*/ f33 1 22"/>
              <a:gd name="f43" fmla="*/ f34 1 15"/>
              <a:gd name="f44" fmla="*/ f35 1 22"/>
              <a:gd name="f45" fmla="*/ f36 1 15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22" h="15">
                <a:moveTo>
                  <a:pt x="f8" y="f9"/>
                </a:moveTo>
                <a:cubicBezTo>
                  <a:pt x="f7" y="f10"/>
                  <a:pt x="f6" y="f5"/>
                  <a:pt x="f6" y="f11"/>
                </a:cubicBezTo>
                <a:cubicBezTo>
                  <a:pt x="f6" y="f7"/>
                  <a:pt x="f7" y="f12"/>
                  <a:pt x="f13" y="f12"/>
                </a:cubicBezTo>
                <a:cubicBezTo>
                  <a:pt x="f14" y="f12"/>
                  <a:pt x="f5" y="f7"/>
                  <a:pt x="f5" y="f14"/>
                </a:cubicBezTo>
                <a:cubicBezTo>
                  <a:pt x="f5" y="f15"/>
                  <a:pt x="f14" y="f16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5" name="Freeform 157">
            <a:extLst>
              <a:ext uri="{FF2B5EF4-FFF2-40B4-BE49-F238E27FC236}">
                <a16:creationId xmlns:a16="http://schemas.microsoft.com/office/drawing/2014/main" id="{478D51CB-4934-49F7-84B7-F7F731DC4A48}"/>
              </a:ext>
            </a:extLst>
          </p:cNvPr>
          <p:cNvSpPr/>
          <p:nvPr/>
        </p:nvSpPr>
        <p:spPr>
          <a:xfrm>
            <a:off x="6315075" y="3146422"/>
            <a:ext cx="166685" cy="3587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"/>
              <a:gd name="f7" fmla="val 103"/>
              <a:gd name="f8" fmla="val 30"/>
              <a:gd name="f9" fmla="val 22"/>
              <a:gd name="f10" fmla="val 15"/>
              <a:gd name="f11" fmla="val 7"/>
              <a:gd name="f12" fmla="val 5"/>
              <a:gd name="f13" fmla="val 2"/>
              <a:gd name="f14" fmla="val 3"/>
              <a:gd name="f15" fmla="val 1"/>
              <a:gd name="f16" fmla="val 8"/>
              <a:gd name="f17" fmla="val 10"/>
              <a:gd name="f18" fmla="val 21"/>
              <a:gd name="f19" fmla="val 32"/>
              <a:gd name="f20" fmla="val 27"/>
              <a:gd name="f21" fmla="val 43"/>
              <a:gd name="f22" fmla="val 40"/>
              <a:gd name="f23" fmla="val 45"/>
              <a:gd name="f24" fmla="val 42"/>
              <a:gd name="f25" fmla="val 46"/>
              <a:gd name="f26" fmla="val 47"/>
              <a:gd name="f27" fmla="val 63"/>
              <a:gd name="f28" fmla="val 78"/>
              <a:gd name="f29" fmla="val 94"/>
              <a:gd name="f30" fmla="val 97"/>
              <a:gd name="f31" fmla="val 100"/>
              <a:gd name="f32" fmla="val 102"/>
              <a:gd name="f33" fmla="val 39"/>
              <a:gd name="f34" fmla="val 101"/>
              <a:gd name="f35" fmla="val 37"/>
              <a:gd name="f36" fmla="val 99"/>
              <a:gd name="f37" fmla="val 88"/>
              <a:gd name="f38" fmla="val 17"/>
              <a:gd name="f39" fmla="val 77"/>
              <a:gd name="f40" fmla="val 66"/>
              <a:gd name="f41" fmla="val 4"/>
              <a:gd name="f42" fmla="val 62"/>
              <a:gd name="f43" fmla="val 58"/>
              <a:gd name="f44" fmla="val 53"/>
              <a:gd name="f45" fmla="val 38"/>
              <a:gd name="f46" fmla="val 85"/>
              <a:gd name="f47" fmla="val 73"/>
              <a:gd name="f48" fmla="val 52"/>
              <a:gd name="f49" fmla="val 29"/>
              <a:gd name="f50" fmla="val 55"/>
              <a:gd name="f51" fmla="val 23"/>
              <a:gd name="f52" fmla="val 61"/>
              <a:gd name="f53" fmla="val 69"/>
              <a:gd name="f54" fmla="val 11"/>
              <a:gd name="f55" fmla="val 18"/>
              <a:gd name="f56" fmla="val 19"/>
              <a:gd name="f57" fmla="val 49"/>
              <a:gd name="f58" fmla="val 26"/>
              <a:gd name="f59" fmla="val 33"/>
              <a:gd name="f60" fmla="val 34"/>
              <a:gd name="f61" fmla="+- 0 0 -90"/>
              <a:gd name="f62" fmla="*/ f3 1 48"/>
              <a:gd name="f63" fmla="*/ f4 1 103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48"/>
              <a:gd name="f72" fmla="*/ f68 1 103"/>
              <a:gd name="f73" fmla="*/ 0 f69 1"/>
              <a:gd name="f74" fmla="*/ 30 f68 1"/>
              <a:gd name="f75" fmla="*/ 7 f68 1"/>
              <a:gd name="f76" fmla="*/ 3 f69 1"/>
              <a:gd name="f77" fmla="*/ 0 f68 1"/>
              <a:gd name="f78" fmla="*/ 10 f69 1"/>
              <a:gd name="f79" fmla="*/ 3 f68 1"/>
              <a:gd name="f80" fmla="*/ 43 f69 1"/>
              <a:gd name="f81" fmla="*/ 40 f68 1"/>
              <a:gd name="f82" fmla="*/ 46 f69 1"/>
              <a:gd name="f83" fmla="*/ 47 f68 1"/>
              <a:gd name="f84" fmla="*/ 48 f69 1"/>
              <a:gd name="f85" fmla="*/ 94 f68 1"/>
              <a:gd name="f86" fmla="*/ 45 f69 1"/>
              <a:gd name="f87" fmla="*/ 103 f68 1"/>
              <a:gd name="f88" fmla="*/ 37 f69 1"/>
              <a:gd name="f89" fmla="*/ 99 f68 1"/>
              <a:gd name="f90" fmla="*/ 7 f69 1"/>
              <a:gd name="f91" fmla="*/ 66 f68 1"/>
              <a:gd name="f92" fmla="*/ 2 f69 1"/>
              <a:gd name="f93" fmla="*/ 53 f68 1"/>
              <a:gd name="f94" fmla="*/ 85 f68 1"/>
              <a:gd name="f95" fmla="*/ 52 f68 1"/>
              <a:gd name="f96" fmla="*/ 15 f69 1"/>
              <a:gd name="f97" fmla="*/ 61 f68 1"/>
              <a:gd name="f98" fmla="*/ 11 f69 1"/>
              <a:gd name="f99" fmla="*/ 18 f68 1"/>
              <a:gd name="f100" fmla="*/ 33 f69 1"/>
              <a:gd name="f101" fmla="*/ 43 f68 1"/>
              <a:gd name="f102" fmla="+- f70 0 f1"/>
              <a:gd name="f103" fmla="*/ f73 1 48"/>
              <a:gd name="f104" fmla="*/ f74 1 103"/>
              <a:gd name="f105" fmla="*/ f75 1 103"/>
              <a:gd name="f106" fmla="*/ f76 1 48"/>
              <a:gd name="f107" fmla="*/ f77 1 103"/>
              <a:gd name="f108" fmla="*/ f78 1 48"/>
              <a:gd name="f109" fmla="*/ f79 1 103"/>
              <a:gd name="f110" fmla="*/ f80 1 48"/>
              <a:gd name="f111" fmla="*/ f81 1 103"/>
              <a:gd name="f112" fmla="*/ f82 1 48"/>
              <a:gd name="f113" fmla="*/ f83 1 103"/>
              <a:gd name="f114" fmla="*/ f84 1 48"/>
              <a:gd name="f115" fmla="*/ f85 1 103"/>
              <a:gd name="f116" fmla="*/ f86 1 48"/>
              <a:gd name="f117" fmla="*/ f87 1 103"/>
              <a:gd name="f118" fmla="*/ f88 1 48"/>
              <a:gd name="f119" fmla="*/ f89 1 103"/>
              <a:gd name="f120" fmla="*/ f90 1 48"/>
              <a:gd name="f121" fmla="*/ f91 1 103"/>
              <a:gd name="f122" fmla="*/ f92 1 48"/>
              <a:gd name="f123" fmla="*/ f93 1 103"/>
              <a:gd name="f124" fmla="*/ f94 1 103"/>
              <a:gd name="f125" fmla="*/ f95 1 103"/>
              <a:gd name="f126" fmla="*/ f96 1 48"/>
              <a:gd name="f127" fmla="*/ f97 1 103"/>
              <a:gd name="f128" fmla="*/ f98 1 48"/>
              <a:gd name="f129" fmla="*/ f99 1 103"/>
              <a:gd name="f130" fmla="*/ f100 1 48"/>
              <a:gd name="f131" fmla="*/ f101 1 103"/>
              <a:gd name="f132" fmla="*/ 0 1 f71"/>
              <a:gd name="f133" fmla="*/ f65 1 f71"/>
              <a:gd name="f134" fmla="*/ 0 1 f72"/>
              <a:gd name="f135" fmla="*/ f66 1 f72"/>
              <a:gd name="f136" fmla="*/ f103 1 f71"/>
              <a:gd name="f137" fmla="*/ f104 1 f72"/>
              <a:gd name="f138" fmla="*/ f105 1 f72"/>
              <a:gd name="f139" fmla="*/ f106 1 f71"/>
              <a:gd name="f140" fmla="*/ f107 1 f72"/>
              <a:gd name="f141" fmla="*/ f108 1 f71"/>
              <a:gd name="f142" fmla="*/ f109 1 f72"/>
              <a:gd name="f143" fmla="*/ f110 1 f71"/>
              <a:gd name="f144" fmla="*/ f111 1 f72"/>
              <a:gd name="f145" fmla="*/ f112 1 f71"/>
              <a:gd name="f146" fmla="*/ f113 1 f72"/>
              <a:gd name="f147" fmla="*/ f114 1 f71"/>
              <a:gd name="f148" fmla="*/ f115 1 f72"/>
              <a:gd name="f149" fmla="*/ f116 1 f71"/>
              <a:gd name="f150" fmla="*/ f117 1 f72"/>
              <a:gd name="f151" fmla="*/ f118 1 f71"/>
              <a:gd name="f152" fmla="*/ f119 1 f72"/>
              <a:gd name="f153" fmla="*/ f120 1 f71"/>
              <a:gd name="f154" fmla="*/ f121 1 f72"/>
              <a:gd name="f155" fmla="*/ f122 1 f71"/>
              <a:gd name="f156" fmla="*/ f123 1 f72"/>
              <a:gd name="f157" fmla="*/ f124 1 f72"/>
              <a:gd name="f158" fmla="*/ f125 1 f72"/>
              <a:gd name="f159" fmla="*/ f126 1 f71"/>
              <a:gd name="f160" fmla="*/ f127 1 f72"/>
              <a:gd name="f161" fmla="*/ f128 1 f71"/>
              <a:gd name="f162" fmla="*/ f129 1 f72"/>
              <a:gd name="f163" fmla="*/ f130 1 f71"/>
              <a:gd name="f164" fmla="*/ f131 1 f72"/>
              <a:gd name="f165" fmla="*/ f132 f62 1"/>
              <a:gd name="f166" fmla="*/ f133 f62 1"/>
              <a:gd name="f167" fmla="*/ f135 f63 1"/>
              <a:gd name="f168" fmla="*/ f134 f63 1"/>
              <a:gd name="f169" fmla="*/ f136 f62 1"/>
              <a:gd name="f170" fmla="*/ f137 f63 1"/>
              <a:gd name="f171" fmla="*/ f138 f63 1"/>
              <a:gd name="f172" fmla="*/ f139 f62 1"/>
              <a:gd name="f173" fmla="*/ f140 f63 1"/>
              <a:gd name="f174" fmla="*/ f141 f62 1"/>
              <a:gd name="f175" fmla="*/ f142 f63 1"/>
              <a:gd name="f176" fmla="*/ f143 f62 1"/>
              <a:gd name="f177" fmla="*/ f144 f63 1"/>
              <a:gd name="f178" fmla="*/ f145 f62 1"/>
              <a:gd name="f179" fmla="*/ f146 f63 1"/>
              <a:gd name="f180" fmla="*/ f147 f62 1"/>
              <a:gd name="f181" fmla="*/ f148 f63 1"/>
              <a:gd name="f182" fmla="*/ f149 f62 1"/>
              <a:gd name="f183" fmla="*/ f150 f63 1"/>
              <a:gd name="f184" fmla="*/ f151 f62 1"/>
              <a:gd name="f185" fmla="*/ f152 f63 1"/>
              <a:gd name="f186" fmla="*/ f153 f62 1"/>
              <a:gd name="f187" fmla="*/ f154 f63 1"/>
              <a:gd name="f188" fmla="*/ f155 f62 1"/>
              <a:gd name="f189" fmla="*/ f156 f63 1"/>
              <a:gd name="f190" fmla="*/ f157 f63 1"/>
              <a:gd name="f191" fmla="*/ f158 f63 1"/>
              <a:gd name="f192" fmla="*/ f159 f62 1"/>
              <a:gd name="f193" fmla="*/ f160 f63 1"/>
              <a:gd name="f194" fmla="*/ f161 f62 1"/>
              <a:gd name="f195" fmla="*/ f162 f63 1"/>
              <a:gd name="f196" fmla="*/ f163 f62 1"/>
              <a:gd name="f197" fmla="*/ f164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69" y="f170"/>
              </a:cxn>
              <a:cxn ang="f102">
                <a:pos x="f169" y="f171"/>
              </a:cxn>
              <a:cxn ang="f102">
                <a:pos x="f172" y="f173"/>
              </a:cxn>
              <a:cxn ang="f102">
                <a:pos x="f174" y="f175"/>
              </a:cxn>
              <a:cxn ang="f102">
                <a:pos x="f176" y="f177"/>
              </a:cxn>
              <a:cxn ang="f102">
                <a:pos x="f178" y="f179"/>
              </a:cxn>
              <a:cxn ang="f102">
                <a:pos x="f180" y="f181"/>
              </a:cxn>
              <a:cxn ang="f102">
                <a:pos x="f182" y="f183"/>
              </a:cxn>
              <a:cxn ang="f102">
                <a:pos x="f184" y="f185"/>
              </a:cxn>
              <a:cxn ang="f102">
                <a:pos x="f186" y="f187"/>
              </a:cxn>
              <a:cxn ang="f102">
                <a:pos x="f188" y="f189"/>
              </a:cxn>
              <a:cxn ang="f102">
                <a:pos x="f188" y="f170"/>
              </a:cxn>
              <a:cxn ang="f102">
                <a:pos x="f169" y="f170"/>
              </a:cxn>
              <a:cxn ang="f102">
                <a:pos x="f184" y="f190"/>
              </a:cxn>
              <a:cxn ang="f102">
                <a:pos x="f184" y="f191"/>
              </a:cxn>
              <a:cxn ang="f102">
                <a:pos x="f192" y="f193"/>
              </a:cxn>
              <a:cxn ang="f102">
                <a:pos x="f184" y="f190"/>
              </a:cxn>
              <a:cxn ang="f102">
                <a:pos x="f194" y="f195"/>
              </a:cxn>
              <a:cxn ang="f102">
                <a:pos x="f194" y="f191"/>
              </a:cxn>
              <a:cxn ang="f102">
                <a:pos x="f196" y="f197"/>
              </a:cxn>
              <a:cxn ang="f102">
                <a:pos x="f194" y="f195"/>
              </a:cxn>
            </a:cxnLst>
            <a:rect l="f165" t="f168" r="f166" b="f167"/>
            <a:pathLst>
              <a:path w="48" h="103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3" y="f13"/>
                  <a:pt x="f14" y="f5"/>
                </a:cubicBezTo>
                <a:cubicBezTo>
                  <a:pt x="f12" y="f15"/>
                  <a:pt x="f16" y="f15"/>
                  <a:pt x="f17" y="f14"/>
                </a:cubicBezTo>
                <a:cubicBezTo>
                  <a:pt x="f18" y="f10"/>
                  <a:pt x="f19" y="f20"/>
                  <a:pt x="f21" y="f22"/>
                </a:cubicBezTo>
                <a:cubicBezTo>
                  <a:pt x="f23" y="f24"/>
                  <a:pt x="f25" y="f23"/>
                  <a:pt x="f25" y="f26"/>
                </a:cubicBezTo>
                <a:cubicBezTo>
                  <a:pt x="f26" y="f27"/>
                  <a:pt x="f6" y="f28"/>
                  <a:pt x="f6" y="f29"/>
                </a:cubicBezTo>
                <a:cubicBezTo>
                  <a:pt x="f6" y="f30"/>
                  <a:pt x="f25" y="f31"/>
                  <a:pt x="f23" y="f7"/>
                </a:cubicBezTo>
                <a:cubicBezTo>
                  <a:pt x="f24" y="f32"/>
                  <a:pt x="f33" y="f34"/>
                  <a:pt x="f35" y="f36"/>
                </a:cubicBezTo>
                <a:cubicBezTo>
                  <a:pt x="f20" y="f37"/>
                  <a:pt x="f38" y="f39"/>
                  <a:pt x="f11" y="f40"/>
                </a:cubicBezTo>
                <a:cubicBezTo>
                  <a:pt x="f41" y="f42"/>
                  <a:pt x="f14" y="f43"/>
                  <a:pt x="f13" y="f44"/>
                </a:cubicBezTo>
                <a:cubicBezTo>
                  <a:pt x="f15" y="f25"/>
                  <a:pt x="f13" y="f45"/>
                  <a:pt x="f13" y="f8"/>
                </a:cubicBezTo>
                <a:cubicBezTo>
                  <a:pt x="f15" y="f8"/>
                  <a:pt x="f15" y="f8"/>
                  <a:pt x="f5" y="f8"/>
                </a:cubicBezTo>
                <a:close/>
                <a:moveTo>
                  <a:pt x="f35" y="f46"/>
                </a:moveTo>
                <a:cubicBezTo>
                  <a:pt x="f35" y="f47"/>
                  <a:pt x="f35" y="f27"/>
                  <a:pt x="f35" y="f48"/>
                </a:cubicBezTo>
                <a:cubicBezTo>
                  <a:pt x="f49" y="f50"/>
                  <a:pt x="f51" y="f43"/>
                  <a:pt x="f10" y="f52"/>
                </a:cubicBezTo>
                <a:cubicBezTo>
                  <a:pt x="f51" y="f53"/>
                  <a:pt x="f8" y="f39"/>
                  <a:pt x="f35" y="f46"/>
                </a:cubicBezTo>
                <a:close/>
                <a:moveTo>
                  <a:pt x="f54" y="f55"/>
                </a:moveTo>
                <a:cubicBezTo>
                  <a:pt x="f54" y="f8"/>
                  <a:pt x="f54" y="f22"/>
                  <a:pt x="f54" y="f48"/>
                </a:cubicBezTo>
                <a:cubicBezTo>
                  <a:pt x="f56" y="f57"/>
                  <a:pt x="f58" y="f25"/>
                  <a:pt x="f59" y="f21"/>
                </a:cubicBezTo>
                <a:cubicBezTo>
                  <a:pt x="f58" y="f60"/>
                  <a:pt x="f56" y="f20"/>
                  <a:pt x="f54" y="f55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6" name="Freeform 158">
            <a:extLst>
              <a:ext uri="{FF2B5EF4-FFF2-40B4-BE49-F238E27FC236}">
                <a16:creationId xmlns:a16="http://schemas.microsoft.com/office/drawing/2014/main" id="{36809A19-B99C-4BD4-9B98-F9C9A8A028E5}"/>
              </a:ext>
            </a:extLst>
          </p:cNvPr>
          <p:cNvSpPr/>
          <p:nvPr/>
        </p:nvSpPr>
        <p:spPr>
          <a:xfrm>
            <a:off x="6381753" y="3067053"/>
            <a:ext cx="34920" cy="9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28"/>
              <a:gd name="f8" fmla="val 14"/>
              <a:gd name="f9" fmla="val 17"/>
              <a:gd name="f10" fmla="val 20"/>
              <a:gd name="f11" fmla="val 23"/>
              <a:gd name="f12" fmla="val 9"/>
              <a:gd name="f13" fmla="val 25"/>
              <a:gd name="f14" fmla="val 7"/>
              <a:gd name="f15" fmla="val 6"/>
              <a:gd name="f16" fmla="val 27"/>
              <a:gd name="f17" fmla="val 4"/>
              <a:gd name="f18" fmla="val 1"/>
              <a:gd name="f19" fmla="val 11"/>
              <a:gd name="f20" fmla="val 3"/>
              <a:gd name="f21" fmla="val 5"/>
              <a:gd name="f22" fmla="val 8"/>
              <a:gd name="f23" fmla="+- 0 0 -90"/>
              <a:gd name="f24" fmla="*/ f3 1 10"/>
              <a:gd name="f25" fmla="*/ f4 1 28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"/>
              <a:gd name="f34" fmla="*/ f30 1 28"/>
              <a:gd name="f35" fmla="*/ 10 f31 1"/>
              <a:gd name="f36" fmla="*/ 14 f30 1"/>
              <a:gd name="f37" fmla="*/ 23 f30 1"/>
              <a:gd name="f38" fmla="*/ 6 f31 1"/>
              <a:gd name="f39" fmla="*/ 27 f30 1"/>
              <a:gd name="f40" fmla="*/ 1 f31 1"/>
              <a:gd name="f41" fmla="*/ 4 f30 1"/>
              <a:gd name="f42" fmla="*/ 5 f31 1"/>
              <a:gd name="f43" fmla="*/ 0 f30 1"/>
              <a:gd name="f44" fmla="*/ 5 f30 1"/>
              <a:gd name="f45" fmla="+- f32 0 f1"/>
              <a:gd name="f46" fmla="*/ f35 1 10"/>
              <a:gd name="f47" fmla="*/ f36 1 28"/>
              <a:gd name="f48" fmla="*/ f37 1 28"/>
              <a:gd name="f49" fmla="*/ f38 1 10"/>
              <a:gd name="f50" fmla="*/ f39 1 28"/>
              <a:gd name="f51" fmla="*/ f40 1 10"/>
              <a:gd name="f52" fmla="*/ f41 1 28"/>
              <a:gd name="f53" fmla="*/ f42 1 10"/>
              <a:gd name="f54" fmla="*/ f43 1 28"/>
              <a:gd name="f55" fmla="*/ f44 1 28"/>
              <a:gd name="f56" fmla="*/ 0 1 f33"/>
              <a:gd name="f57" fmla="*/ f27 1 f33"/>
              <a:gd name="f58" fmla="*/ 0 1 f34"/>
              <a:gd name="f59" fmla="*/ f28 1 f34"/>
              <a:gd name="f60" fmla="*/ f46 1 f33"/>
              <a:gd name="f61" fmla="*/ f47 1 f34"/>
              <a:gd name="f62" fmla="*/ f48 1 f34"/>
              <a:gd name="f63" fmla="*/ f49 1 f33"/>
              <a:gd name="f64" fmla="*/ f50 1 f34"/>
              <a:gd name="f65" fmla="*/ f51 1 f33"/>
              <a:gd name="f66" fmla="*/ f52 1 f34"/>
              <a:gd name="f67" fmla="*/ f53 1 f33"/>
              <a:gd name="f68" fmla="*/ f54 1 f34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5 1"/>
              <a:gd name="f77" fmla="*/ f63 f24 1"/>
              <a:gd name="f78" fmla="*/ f64 f25 1"/>
              <a:gd name="f79" fmla="*/ f65 f24 1"/>
              <a:gd name="f80" fmla="*/ f66 f25 1"/>
              <a:gd name="f81" fmla="*/ f67 f24 1"/>
              <a:gd name="f82" fmla="*/ f68 f25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4" y="f76"/>
              </a:cxn>
              <a:cxn ang="f45">
                <a:pos x="f77" y="f78"/>
              </a:cxn>
              <a:cxn ang="f45">
                <a:pos x="f79" y="f76"/>
              </a:cxn>
              <a:cxn ang="f45">
                <a:pos x="f79" y="f80"/>
              </a:cxn>
              <a:cxn ang="f45">
                <a:pos x="f81" y="f82"/>
              </a:cxn>
              <a:cxn ang="f45">
                <a:pos x="f74" y="f83"/>
              </a:cxn>
              <a:cxn ang="f45">
                <a:pos x="f74" y="f75"/>
              </a:cxn>
            </a:cxnLst>
            <a:rect l="f70" t="f73" r="f71" b="f72"/>
            <a:pathLst>
              <a:path w="10" h="28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7"/>
                  <a:pt x="f15" y="f16"/>
                </a:cubicBezTo>
                <a:cubicBezTo>
                  <a:pt x="f17" y="f16"/>
                  <a:pt x="f18" y="f13"/>
                  <a:pt x="f18" y="f11"/>
                </a:cubicBezTo>
                <a:cubicBezTo>
                  <a:pt x="f5" y="f9"/>
                  <a:pt x="f5" y="f19"/>
                  <a:pt x="f18" y="f17"/>
                </a:cubicBezTo>
                <a:cubicBezTo>
                  <a:pt x="f18" y="f20"/>
                  <a:pt x="f17" y="f5"/>
                  <a:pt x="f21" y="f5"/>
                </a:cubicBezTo>
                <a:cubicBezTo>
                  <a:pt x="f14" y="f18"/>
                  <a:pt x="f12" y="f20"/>
                  <a:pt x="f6" y="f21"/>
                </a:cubicBezTo>
                <a:cubicBezTo>
                  <a:pt x="f6" y="f22"/>
                  <a:pt x="f6" y="f19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7" name="Freeform 159">
            <a:extLst>
              <a:ext uri="{FF2B5EF4-FFF2-40B4-BE49-F238E27FC236}">
                <a16:creationId xmlns:a16="http://schemas.microsoft.com/office/drawing/2014/main" id="{00C78861-ACD1-4589-B2C1-EEBE8597BC5C}"/>
              </a:ext>
            </a:extLst>
          </p:cNvPr>
          <p:cNvSpPr/>
          <p:nvPr/>
        </p:nvSpPr>
        <p:spPr>
          <a:xfrm>
            <a:off x="6381753" y="3492495"/>
            <a:ext cx="34920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27"/>
              <a:gd name="f8" fmla="val 1"/>
              <a:gd name="f9" fmla="val 13"/>
              <a:gd name="f10" fmla="val 7"/>
              <a:gd name="f11" fmla="val 4"/>
              <a:gd name="f12" fmla="val 2"/>
              <a:gd name="f13" fmla="val 6"/>
              <a:gd name="f14" fmla="val 3"/>
              <a:gd name="f15" fmla="val 17"/>
              <a:gd name="f16" fmla="val 9"/>
              <a:gd name="f17" fmla="val 23"/>
              <a:gd name="f18" fmla="val 24"/>
              <a:gd name="f19" fmla="val 25"/>
              <a:gd name="f20" fmla="val 5"/>
              <a:gd name="f21" fmla="val 22"/>
              <a:gd name="f22" fmla="val 19"/>
              <a:gd name="f23" fmla="val 16"/>
              <a:gd name="f24" fmla="+- 0 0 -90"/>
              <a:gd name="f25" fmla="*/ f3 1 10"/>
              <a:gd name="f26" fmla="*/ f4 1 27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0"/>
              <a:gd name="f35" fmla="*/ f31 1 27"/>
              <a:gd name="f36" fmla="*/ 1 f32 1"/>
              <a:gd name="f37" fmla="*/ 13 f31 1"/>
              <a:gd name="f38" fmla="*/ 4 f31 1"/>
              <a:gd name="f39" fmla="*/ 6 f32 1"/>
              <a:gd name="f40" fmla="*/ 0 f31 1"/>
              <a:gd name="f41" fmla="*/ 10 f32 1"/>
              <a:gd name="f42" fmla="*/ 9 f32 1"/>
              <a:gd name="f43" fmla="*/ 23 f31 1"/>
              <a:gd name="f44" fmla="*/ 5 f32 1"/>
              <a:gd name="f45" fmla="*/ 27 f31 1"/>
              <a:gd name="f46" fmla="*/ 22 f31 1"/>
              <a:gd name="f47" fmla="*/ 0 f32 1"/>
              <a:gd name="f48" fmla="+- f33 0 f1"/>
              <a:gd name="f49" fmla="*/ f36 1 10"/>
              <a:gd name="f50" fmla="*/ f37 1 27"/>
              <a:gd name="f51" fmla="*/ f38 1 27"/>
              <a:gd name="f52" fmla="*/ f39 1 10"/>
              <a:gd name="f53" fmla="*/ f40 1 27"/>
              <a:gd name="f54" fmla="*/ f41 1 10"/>
              <a:gd name="f55" fmla="*/ f42 1 10"/>
              <a:gd name="f56" fmla="*/ f43 1 27"/>
              <a:gd name="f57" fmla="*/ f44 1 10"/>
              <a:gd name="f58" fmla="*/ f45 1 27"/>
              <a:gd name="f59" fmla="*/ f46 1 27"/>
              <a:gd name="f60" fmla="*/ f47 1 10"/>
              <a:gd name="f61" fmla="*/ 0 1 f34"/>
              <a:gd name="f62" fmla="*/ f28 1 f34"/>
              <a:gd name="f63" fmla="*/ 0 1 f35"/>
              <a:gd name="f64" fmla="*/ f29 1 f35"/>
              <a:gd name="f65" fmla="*/ f49 1 f34"/>
              <a:gd name="f66" fmla="*/ f50 1 f35"/>
              <a:gd name="f67" fmla="*/ f51 1 f35"/>
              <a:gd name="f68" fmla="*/ f52 1 f34"/>
              <a:gd name="f69" fmla="*/ f53 1 f35"/>
              <a:gd name="f70" fmla="*/ f54 1 f34"/>
              <a:gd name="f71" fmla="*/ f55 1 f34"/>
              <a:gd name="f72" fmla="*/ f56 1 f35"/>
              <a:gd name="f73" fmla="*/ f57 1 f34"/>
              <a:gd name="f74" fmla="*/ f58 1 f35"/>
              <a:gd name="f75" fmla="*/ f59 1 f35"/>
              <a:gd name="f76" fmla="*/ f60 1 f34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6 1"/>
              <a:gd name="f84" fmla="*/ f68 f25 1"/>
              <a:gd name="f85" fmla="*/ f69 f26 1"/>
              <a:gd name="f86" fmla="*/ f70 f25 1"/>
              <a:gd name="f87" fmla="*/ f71 f25 1"/>
              <a:gd name="f88" fmla="*/ f72 f26 1"/>
              <a:gd name="f89" fmla="*/ f73 f25 1"/>
              <a:gd name="f90" fmla="*/ f74 f26 1"/>
              <a:gd name="f91" fmla="*/ f75 f26 1"/>
              <a:gd name="f92" fmla="*/ f76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1" y="f83"/>
              </a:cxn>
              <a:cxn ang="f48">
                <a:pos x="f84" y="f85"/>
              </a:cxn>
              <a:cxn ang="f48">
                <a:pos x="f86" y="f83"/>
              </a:cxn>
              <a:cxn ang="f48">
                <a:pos x="f87" y="f88"/>
              </a:cxn>
              <a:cxn ang="f48">
                <a:pos x="f89" y="f90"/>
              </a:cxn>
              <a:cxn ang="f48">
                <a:pos x="f81" y="f91"/>
              </a:cxn>
              <a:cxn ang="f48">
                <a:pos x="f92" y="f82"/>
              </a:cxn>
              <a:cxn ang="f48">
                <a:pos x="f81" y="f82"/>
              </a:cxn>
            </a:cxnLst>
            <a:rect l="f77" t="f80" r="f78" b="f79"/>
            <a:pathLst>
              <a:path w="10" h="27">
                <a:moveTo>
                  <a:pt x="f8" y="f9"/>
                </a:moveTo>
                <a:cubicBezTo>
                  <a:pt x="f8" y="f6"/>
                  <a:pt x="f5" y="f10"/>
                  <a:pt x="f8" y="f11"/>
                </a:cubicBezTo>
                <a:cubicBezTo>
                  <a:pt x="f8" y="f12"/>
                  <a:pt x="f11" y="f5"/>
                  <a:pt x="f13" y="f5"/>
                </a:cubicBezTo>
                <a:cubicBezTo>
                  <a:pt x="f10" y="f5"/>
                  <a:pt x="f6" y="f14"/>
                  <a:pt x="f6" y="f11"/>
                </a:cubicBezTo>
                <a:cubicBezTo>
                  <a:pt x="f6" y="f6"/>
                  <a:pt x="f6" y="f15"/>
                  <a:pt x="f16" y="f17"/>
                </a:cubicBezTo>
                <a:cubicBezTo>
                  <a:pt x="f16" y="f18"/>
                  <a:pt x="f13" y="f19"/>
                  <a:pt x="f20" y="f7"/>
                </a:cubicBezTo>
                <a:cubicBezTo>
                  <a:pt x="f11" y="f19"/>
                  <a:pt x="f12" y="f18"/>
                  <a:pt x="f8" y="f21"/>
                </a:cubicBezTo>
                <a:cubicBezTo>
                  <a:pt x="f5" y="f22"/>
                  <a:pt x="f8" y="f23"/>
                  <a:pt x="f5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8" name="Freeform 160">
            <a:extLst>
              <a:ext uri="{FF2B5EF4-FFF2-40B4-BE49-F238E27FC236}">
                <a16:creationId xmlns:a16="http://schemas.microsoft.com/office/drawing/2014/main" id="{390490D0-CF3E-47B4-B35E-0A0944DA860C}"/>
              </a:ext>
            </a:extLst>
          </p:cNvPr>
          <p:cNvSpPr/>
          <p:nvPr/>
        </p:nvSpPr>
        <p:spPr>
          <a:xfrm>
            <a:off x="6137279" y="3309935"/>
            <a:ext cx="49213" cy="4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2"/>
              <a:gd name="f8" fmla="val 8"/>
              <a:gd name="f9" fmla="val 4"/>
              <a:gd name="f10" fmla="val 9"/>
              <a:gd name="f11" fmla="val 2"/>
              <a:gd name="f12" fmla="val 7"/>
              <a:gd name="f13" fmla="val 5"/>
              <a:gd name="f14" fmla="val 3"/>
              <a:gd name="f15" fmla="val 6"/>
              <a:gd name="f16" fmla="val 10"/>
              <a:gd name="f17" fmla="+- 0 0 -90"/>
              <a:gd name="f18" fmla="*/ f3 1 14"/>
              <a:gd name="f19" fmla="*/ f4 1 12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4"/>
              <a:gd name="f28" fmla="*/ f24 1 12"/>
              <a:gd name="f29" fmla="*/ 8 f25 1"/>
              <a:gd name="f30" fmla="*/ 12 f24 1"/>
              <a:gd name="f31" fmla="*/ 0 f25 1"/>
              <a:gd name="f32" fmla="*/ 5 f24 1"/>
              <a:gd name="f33" fmla="*/ 7 f25 1"/>
              <a:gd name="f34" fmla="*/ 0 f24 1"/>
              <a:gd name="f35" fmla="*/ 14 f25 1"/>
              <a:gd name="f36" fmla="*/ 4 f24 1"/>
              <a:gd name="f37" fmla="+- f26 0 f1"/>
              <a:gd name="f38" fmla="*/ f29 1 14"/>
              <a:gd name="f39" fmla="*/ f30 1 12"/>
              <a:gd name="f40" fmla="*/ f31 1 14"/>
              <a:gd name="f41" fmla="*/ f32 1 12"/>
              <a:gd name="f42" fmla="*/ f33 1 14"/>
              <a:gd name="f43" fmla="*/ f34 1 12"/>
              <a:gd name="f44" fmla="*/ f35 1 14"/>
              <a:gd name="f45" fmla="*/ f36 1 12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14" h="12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4"/>
                  <a:pt x="f13" y="f5"/>
                  <a:pt x="f12" y="f5"/>
                </a:cubicBezTo>
                <a:cubicBezTo>
                  <a:pt x="f10" y="f5"/>
                  <a:pt x="f7" y="f14"/>
                  <a:pt x="f6" y="f9"/>
                </a:cubicBezTo>
                <a:cubicBezTo>
                  <a:pt x="f7" y="f15"/>
                  <a:pt x="f16" y="f10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9" name="Freeform 161">
            <a:extLst>
              <a:ext uri="{FF2B5EF4-FFF2-40B4-BE49-F238E27FC236}">
                <a16:creationId xmlns:a16="http://schemas.microsoft.com/office/drawing/2014/main" id="{5649D6E3-21D4-41CF-A4BB-459CEBA4990D}"/>
              </a:ext>
            </a:extLst>
          </p:cNvPr>
          <p:cNvSpPr/>
          <p:nvPr/>
        </p:nvSpPr>
        <p:spPr>
          <a:xfrm>
            <a:off x="6615117" y="3309935"/>
            <a:ext cx="44448" cy="4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2"/>
              <a:gd name="f8" fmla="val 7"/>
              <a:gd name="f9" fmla="val 3"/>
              <a:gd name="f10" fmla="val 9"/>
              <a:gd name="f11" fmla="val 1"/>
              <a:gd name="f12" fmla="val 5"/>
              <a:gd name="f13" fmla="val 2"/>
              <a:gd name="f14" fmla="val 4"/>
              <a:gd name="f15" fmla="val 6"/>
              <a:gd name="f16" fmla="val 11"/>
              <a:gd name="f17" fmla="val 8"/>
              <a:gd name="f18" fmla="+- 0 0 -90"/>
              <a:gd name="f19" fmla="*/ f3 1 13"/>
              <a:gd name="f20" fmla="*/ f4 1 12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3"/>
              <a:gd name="f29" fmla="*/ f25 1 12"/>
              <a:gd name="f30" fmla="*/ 7 f26 1"/>
              <a:gd name="f31" fmla="*/ 12 f25 1"/>
              <a:gd name="f32" fmla="*/ 0 f26 1"/>
              <a:gd name="f33" fmla="*/ 5 f25 1"/>
              <a:gd name="f34" fmla="*/ 6 f26 1"/>
              <a:gd name="f35" fmla="*/ 0 f25 1"/>
              <a:gd name="f36" fmla="*/ 13 f26 1"/>
              <a:gd name="f37" fmla="*/ 4 f25 1"/>
              <a:gd name="f38" fmla="+- f27 0 f1"/>
              <a:gd name="f39" fmla="*/ f30 1 13"/>
              <a:gd name="f40" fmla="*/ f31 1 12"/>
              <a:gd name="f41" fmla="*/ f32 1 13"/>
              <a:gd name="f42" fmla="*/ f33 1 12"/>
              <a:gd name="f43" fmla="*/ f34 1 13"/>
              <a:gd name="f44" fmla="*/ f35 1 12"/>
              <a:gd name="f45" fmla="*/ f36 1 13"/>
              <a:gd name="f46" fmla="*/ f37 1 12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13" h="12">
                <a:moveTo>
                  <a:pt x="f8" y="f7"/>
                </a:moveTo>
                <a:cubicBezTo>
                  <a:pt x="f9" y="f10"/>
                  <a:pt x="f11" y="f8"/>
                  <a:pt x="f5" y="f12"/>
                </a:cubicBezTo>
                <a:cubicBezTo>
                  <a:pt x="f13" y="f9"/>
                  <a:pt x="f14" y="f11"/>
                  <a:pt x="f15" y="f5"/>
                </a:cubicBezTo>
                <a:cubicBezTo>
                  <a:pt x="f10" y="f5"/>
                  <a:pt x="f16" y="f9"/>
                  <a:pt x="f6" y="f14"/>
                </a:cubicBezTo>
                <a:cubicBezTo>
                  <a:pt x="f16" y="f15"/>
                  <a:pt x="f10" y="f17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0" name="Freeform 162">
            <a:extLst>
              <a:ext uri="{FF2B5EF4-FFF2-40B4-BE49-F238E27FC236}">
                <a16:creationId xmlns:a16="http://schemas.microsoft.com/office/drawing/2014/main" id="{508DADC3-04E8-4229-8D7A-87CD7B4E2D67}"/>
              </a:ext>
            </a:extLst>
          </p:cNvPr>
          <p:cNvSpPr/>
          <p:nvPr/>
        </p:nvSpPr>
        <p:spPr>
          <a:xfrm>
            <a:off x="6551611" y="3478213"/>
            <a:ext cx="39684" cy="44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13"/>
              <a:gd name="f8" fmla="val 6"/>
              <a:gd name="f9" fmla="val 3"/>
              <a:gd name="f10" fmla="val 9"/>
              <a:gd name="f11" fmla="val 1"/>
              <a:gd name="f12" fmla="val 7"/>
              <a:gd name="f13" fmla="val 5"/>
              <a:gd name="f14" fmla="val 4"/>
              <a:gd name="f15" fmla="val 2"/>
              <a:gd name="f16" fmla="val 10"/>
              <a:gd name="f17" fmla="val 8"/>
              <a:gd name="f18" fmla="+- 0 0 -90"/>
              <a:gd name="f19" fmla="*/ f3 1 11"/>
              <a:gd name="f20" fmla="*/ f4 1 13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1"/>
              <a:gd name="f29" fmla="*/ f25 1 13"/>
              <a:gd name="f30" fmla="*/ 6 f26 1"/>
              <a:gd name="f31" fmla="*/ 13 f25 1"/>
              <a:gd name="f32" fmla="*/ 0 f26 1"/>
              <a:gd name="f33" fmla="*/ 5 f25 1"/>
              <a:gd name="f34" fmla="*/ 5 f26 1"/>
              <a:gd name="f35" fmla="*/ 1 f25 1"/>
              <a:gd name="f36" fmla="*/ 10 f26 1"/>
              <a:gd name="f37" fmla="*/ 6 f25 1"/>
              <a:gd name="f38" fmla="+- f27 0 f1"/>
              <a:gd name="f39" fmla="*/ f30 1 11"/>
              <a:gd name="f40" fmla="*/ f31 1 13"/>
              <a:gd name="f41" fmla="*/ f32 1 11"/>
              <a:gd name="f42" fmla="*/ f33 1 13"/>
              <a:gd name="f43" fmla="*/ f34 1 11"/>
              <a:gd name="f44" fmla="*/ f35 1 13"/>
              <a:gd name="f45" fmla="*/ f36 1 11"/>
              <a:gd name="f46" fmla="*/ f37 1 13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11" h="13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5" y="f14"/>
                  <a:pt x="f14" y="f5"/>
                  <a:pt x="f13" y="f11"/>
                </a:cubicBezTo>
                <a:cubicBezTo>
                  <a:pt x="f12" y="f15"/>
                  <a:pt x="f10" y="f14"/>
                  <a:pt x="f16" y="f8"/>
                </a:cubicBezTo>
                <a:cubicBezTo>
                  <a:pt x="f6" y="f12"/>
                  <a:pt x="f17" y="f16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1" name="Freeform 163">
            <a:extLst>
              <a:ext uri="{FF2B5EF4-FFF2-40B4-BE49-F238E27FC236}">
                <a16:creationId xmlns:a16="http://schemas.microsoft.com/office/drawing/2014/main" id="{B1179970-6340-4BE2-B6F8-1AE04E9ED9F2}"/>
              </a:ext>
            </a:extLst>
          </p:cNvPr>
          <p:cNvSpPr/>
          <p:nvPr/>
        </p:nvSpPr>
        <p:spPr>
          <a:xfrm>
            <a:off x="6548439" y="3140077"/>
            <a:ext cx="38103" cy="44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13"/>
              <a:gd name="f8" fmla="val 5"/>
              <a:gd name="f9" fmla="val 3"/>
              <a:gd name="f10" fmla="val 9"/>
              <a:gd name="f11" fmla="val 7"/>
              <a:gd name="f12" fmla="val 1"/>
              <a:gd name="f13" fmla="val 6"/>
              <a:gd name="f14" fmla="val 2"/>
              <a:gd name="f15" fmla="val 4"/>
              <a:gd name="f16" fmla="val 10"/>
              <a:gd name="f17" fmla="val 8"/>
              <a:gd name="f18" fmla="+- 0 0 -90"/>
              <a:gd name="f19" fmla="*/ f3 1 11"/>
              <a:gd name="f20" fmla="*/ f4 1 13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1"/>
              <a:gd name="f29" fmla="*/ f25 1 13"/>
              <a:gd name="f30" fmla="*/ 5 f26 1"/>
              <a:gd name="f31" fmla="*/ 13 f25 1"/>
              <a:gd name="f32" fmla="*/ 1 f26 1"/>
              <a:gd name="f33" fmla="*/ 6 f25 1"/>
              <a:gd name="f34" fmla="*/ 7 f26 1"/>
              <a:gd name="f35" fmla="*/ 0 f25 1"/>
              <a:gd name="f36" fmla="*/ 11 f26 1"/>
              <a:gd name="f37" fmla="*/ 4 f25 1"/>
              <a:gd name="f38" fmla="+- f27 0 f1"/>
              <a:gd name="f39" fmla="*/ f30 1 11"/>
              <a:gd name="f40" fmla="*/ f31 1 13"/>
              <a:gd name="f41" fmla="*/ f32 1 11"/>
              <a:gd name="f42" fmla="*/ f33 1 13"/>
              <a:gd name="f43" fmla="*/ f34 1 11"/>
              <a:gd name="f44" fmla="*/ f35 1 13"/>
              <a:gd name="f45" fmla="*/ f36 1 11"/>
              <a:gd name="f46" fmla="*/ f37 1 13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11" h="13">
                <a:moveTo>
                  <a:pt x="f8" y="f7"/>
                </a:moveTo>
                <a:cubicBezTo>
                  <a:pt x="f9" y="f10"/>
                  <a:pt x="f5" y="f11"/>
                  <a:pt x="f12" y="f13"/>
                </a:cubicBezTo>
                <a:cubicBezTo>
                  <a:pt x="f14" y="f15"/>
                  <a:pt x="f15" y="f14"/>
                  <a:pt x="f11" y="f5"/>
                </a:cubicBezTo>
                <a:cubicBezTo>
                  <a:pt x="f11" y="f5"/>
                  <a:pt x="f6" y="f9"/>
                  <a:pt x="f6" y="f15"/>
                </a:cubicBezTo>
                <a:cubicBezTo>
                  <a:pt x="f16" y="f11"/>
                  <a:pt x="f17" y="f10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2" name="Freeform 164">
            <a:extLst>
              <a:ext uri="{FF2B5EF4-FFF2-40B4-BE49-F238E27FC236}">
                <a16:creationId xmlns:a16="http://schemas.microsoft.com/office/drawing/2014/main" id="{24F3DDD1-CC0F-42AF-AE9C-8DABEBB909AB}"/>
              </a:ext>
            </a:extLst>
          </p:cNvPr>
          <p:cNvSpPr/>
          <p:nvPr/>
        </p:nvSpPr>
        <p:spPr>
          <a:xfrm>
            <a:off x="6210303" y="3140077"/>
            <a:ext cx="38103" cy="44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13"/>
              <a:gd name="f8" fmla="val 6"/>
              <a:gd name="f9" fmla="val 4"/>
              <a:gd name="f10" fmla="val 9"/>
              <a:gd name="f11" fmla="val 1"/>
              <a:gd name="f12" fmla="val 7"/>
              <a:gd name="f13" fmla="val 3"/>
              <a:gd name="f14" fmla="val 5"/>
              <a:gd name="f15" fmla="val 2"/>
              <a:gd name="f16" fmla="val 8"/>
              <a:gd name="f17" fmla="+- 0 0 -90"/>
              <a:gd name="f18" fmla="*/ f3 1 11"/>
              <a:gd name="f19" fmla="*/ f4 1 13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1"/>
              <a:gd name="f28" fmla="*/ f24 1 13"/>
              <a:gd name="f29" fmla="*/ 6 f25 1"/>
              <a:gd name="f30" fmla="*/ 13 f24 1"/>
              <a:gd name="f31" fmla="*/ 0 f25 1"/>
              <a:gd name="f32" fmla="*/ 4 f24 1"/>
              <a:gd name="f33" fmla="*/ 5 f25 1"/>
              <a:gd name="f34" fmla="*/ 0 f24 1"/>
              <a:gd name="f35" fmla="*/ 11 f25 1"/>
              <a:gd name="f36" fmla="*/ 6 f24 1"/>
              <a:gd name="f37" fmla="+- f26 0 f1"/>
              <a:gd name="f38" fmla="*/ f29 1 11"/>
              <a:gd name="f39" fmla="*/ f30 1 13"/>
              <a:gd name="f40" fmla="*/ f31 1 11"/>
              <a:gd name="f41" fmla="*/ f32 1 13"/>
              <a:gd name="f42" fmla="*/ f33 1 11"/>
              <a:gd name="f43" fmla="*/ f34 1 13"/>
              <a:gd name="f44" fmla="*/ f35 1 11"/>
              <a:gd name="f45" fmla="*/ f36 1 13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11" h="13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5" y="f13"/>
                  <a:pt x="f13" y="f11"/>
                  <a:pt x="f14" y="f5"/>
                </a:cubicBezTo>
                <a:cubicBezTo>
                  <a:pt x="f12" y="f15"/>
                  <a:pt x="f10" y="f9"/>
                  <a:pt x="f6" y="f8"/>
                </a:cubicBezTo>
                <a:cubicBezTo>
                  <a:pt x="f6" y="f12"/>
                  <a:pt x="f16" y="f10"/>
                  <a:pt x="f8" y="f7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3" name="Freeform 165">
            <a:extLst>
              <a:ext uri="{FF2B5EF4-FFF2-40B4-BE49-F238E27FC236}">
                <a16:creationId xmlns:a16="http://schemas.microsoft.com/office/drawing/2014/main" id="{9ACDAA4F-E7EB-42F8-8369-54C03BDEA89B}"/>
              </a:ext>
            </a:extLst>
          </p:cNvPr>
          <p:cNvSpPr/>
          <p:nvPr/>
        </p:nvSpPr>
        <p:spPr>
          <a:xfrm>
            <a:off x="6210303" y="3478213"/>
            <a:ext cx="46040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1"/>
              <a:gd name="f8" fmla="val 5"/>
              <a:gd name="f9" fmla="val 9"/>
              <a:gd name="f10" fmla="val 8"/>
              <a:gd name="f11" fmla="val 6"/>
              <a:gd name="f12" fmla="val 10"/>
              <a:gd name="f13" fmla="val 4"/>
              <a:gd name="f14" fmla="val 3"/>
              <a:gd name="f15" fmla="val 7"/>
              <a:gd name="f16" fmla="val 2"/>
              <a:gd name="f17" fmla="val 1"/>
              <a:gd name="f18" fmla="+- 0 0 -90"/>
              <a:gd name="f19" fmla="*/ f3 1 13"/>
              <a:gd name="f20" fmla="*/ f4 1 11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3"/>
              <a:gd name="f29" fmla="*/ f25 1 11"/>
              <a:gd name="f30" fmla="*/ 13 f26 1"/>
              <a:gd name="f31" fmla="*/ 5 f25 1"/>
              <a:gd name="f32" fmla="*/ 4 f26 1"/>
              <a:gd name="f33" fmla="*/ 11 f25 1"/>
              <a:gd name="f34" fmla="*/ 0 f26 1"/>
              <a:gd name="f35" fmla="*/ 6 f25 1"/>
              <a:gd name="f36" fmla="*/ 6 f26 1"/>
              <a:gd name="f37" fmla="*/ 1 f25 1"/>
              <a:gd name="f38" fmla="+- f27 0 f1"/>
              <a:gd name="f39" fmla="*/ f30 1 13"/>
              <a:gd name="f40" fmla="*/ f31 1 11"/>
              <a:gd name="f41" fmla="*/ f32 1 13"/>
              <a:gd name="f42" fmla="*/ f33 1 11"/>
              <a:gd name="f43" fmla="*/ f34 1 13"/>
              <a:gd name="f44" fmla="*/ f35 1 11"/>
              <a:gd name="f45" fmla="*/ f36 1 13"/>
              <a:gd name="f46" fmla="*/ f37 1 11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13" h="11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7"/>
                  <a:pt x="f5" y="f15"/>
                  <a:pt x="f5" y="f11"/>
                </a:cubicBezTo>
                <a:cubicBezTo>
                  <a:pt x="f16" y="f13"/>
                  <a:pt x="f13" y="f16"/>
                  <a:pt x="f11" y="f17"/>
                </a:cubicBezTo>
                <a:cubicBezTo>
                  <a:pt x="f15" y="f5"/>
                  <a:pt x="f9" y="f14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4" name="Freeform 166">
            <a:extLst>
              <a:ext uri="{FF2B5EF4-FFF2-40B4-BE49-F238E27FC236}">
                <a16:creationId xmlns:a16="http://schemas.microsoft.com/office/drawing/2014/main" id="{F2DADB09-387E-4C7B-8AE3-7F7A20DC2E2B}"/>
              </a:ext>
            </a:extLst>
          </p:cNvPr>
          <p:cNvSpPr/>
          <p:nvPr/>
        </p:nvSpPr>
        <p:spPr>
          <a:xfrm>
            <a:off x="5573716" y="1274765"/>
            <a:ext cx="247646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"/>
              <a:gd name="f7" fmla="val 34"/>
              <a:gd name="f8" fmla="val 36"/>
              <a:gd name="f9" fmla="val 3"/>
              <a:gd name="f10" fmla="val 44"/>
              <a:gd name="f11" fmla="val 53"/>
              <a:gd name="f12" fmla="val 61"/>
              <a:gd name="f13" fmla="val 67"/>
              <a:gd name="f14" fmla="val 69"/>
              <a:gd name="f15" fmla="val 5"/>
              <a:gd name="f16" fmla="val 68"/>
              <a:gd name="f17" fmla="val 10"/>
              <a:gd name="f18" fmla="val 31"/>
              <a:gd name="f19" fmla="val 49"/>
              <a:gd name="f20" fmla="val 24"/>
              <a:gd name="f21" fmla="val 12"/>
              <a:gd name="f22" fmla="val 29"/>
              <a:gd name="f23" fmla="val 22"/>
              <a:gd name="f24" fmla="val 26"/>
              <a:gd name="f25" fmla="val 59"/>
              <a:gd name="f26" fmla="val 13"/>
              <a:gd name="f27" fmla="val 43"/>
              <a:gd name="f28" fmla="val 28"/>
              <a:gd name="f29" fmla="val 16"/>
              <a:gd name="f30" fmla="val 18"/>
              <a:gd name="f31" fmla="val 21"/>
              <a:gd name="f32" fmla="+- 0 0 -90"/>
              <a:gd name="f33" fmla="*/ f3 1 71"/>
              <a:gd name="f34" fmla="*/ f4 1 34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71"/>
              <a:gd name="f43" fmla="*/ f39 1 34"/>
              <a:gd name="f44" fmla="*/ 36 f40 1"/>
              <a:gd name="f45" fmla="*/ 3 f39 1"/>
              <a:gd name="f46" fmla="*/ 61 f40 1"/>
              <a:gd name="f47" fmla="*/ 68 f40 1"/>
              <a:gd name="f48" fmla="*/ 10 f39 1"/>
              <a:gd name="f49" fmla="*/ 49 f40 1"/>
              <a:gd name="f50" fmla="*/ 31 f39 1"/>
              <a:gd name="f51" fmla="*/ 12 f40 1"/>
              <a:gd name="f52" fmla="*/ 3 f40 1"/>
              <a:gd name="f53" fmla="*/ 22 f39 1"/>
              <a:gd name="f54" fmla="*/ 22 f40 1"/>
              <a:gd name="f55" fmla="*/ 59 f40 1"/>
              <a:gd name="f56" fmla="*/ 13 f39 1"/>
              <a:gd name="f57" fmla="*/ 13 f40 1"/>
              <a:gd name="f58" fmla="*/ 21 f39 1"/>
              <a:gd name="f59" fmla="+- f41 0 f1"/>
              <a:gd name="f60" fmla="*/ f44 1 71"/>
              <a:gd name="f61" fmla="*/ f45 1 34"/>
              <a:gd name="f62" fmla="*/ f46 1 71"/>
              <a:gd name="f63" fmla="*/ f47 1 71"/>
              <a:gd name="f64" fmla="*/ f48 1 34"/>
              <a:gd name="f65" fmla="*/ f49 1 71"/>
              <a:gd name="f66" fmla="*/ f50 1 34"/>
              <a:gd name="f67" fmla="*/ f51 1 71"/>
              <a:gd name="f68" fmla="*/ f52 1 71"/>
              <a:gd name="f69" fmla="*/ f53 1 34"/>
              <a:gd name="f70" fmla="*/ f54 1 71"/>
              <a:gd name="f71" fmla="*/ f55 1 71"/>
              <a:gd name="f72" fmla="*/ f56 1 34"/>
              <a:gd name="f73" fmla="*/ f57 1 71"/>
              <a:gd name="f74" fmla="*/ f58 1 34"/>
              <a:gd name="f75" fmla="*/ 0 1 f42"/>
              <a:gd name="f76" fmla="*/ f36 1 f42"/>
              <a:gd name="f77" fmla="*/ 0 1 f43"/>
              <a:gd name="f78" fmla="*/ f37 1 f43"/>
              <a:gd name="f79" fmla="*/ f60 1 f42"/>
              <a:gd name="f80" fmla="*/ f61 1 f43"/>
              <a:gd name="f81" fmla="*/ f62 1 f42"/>
              <a:gd name="f82" fmla="*/ f63 1 f42"/>
              <a:gd name="f83" fmla="*/ f64 1 f43"/>
              <a:gd name="f84" fmla="*/ f65 1 f42"/>
              <a:gd name="f85" fmla="*/ f66 1 f43"/>
              <a:gd name="f86" fmla="*/ f67 1 f42"/>
              <a:gd name="f87" fmla="*/ f68 1 f42"/>
              <a:gd name="f88" fmla="*/ f69 1 f43"/>
              <a:gd name="f89" fmla="*/ f70 1 f42"/>
              <a:gd name="f90" fmla="*/ f71 1 f42"/>
              <a:gd name="f91" fmla="*/ f72 1 f43"/>
              <a:gd name="f92" fmla="*/ f73 1 f42"/>
              <a:gd name="f93" fmla="*/ f74 1 f43"/>
              <a:gd name="f94" fmla="*/ f75 f33 1"/>
              <a:gd name="f95" fmla="*/ f76 f33 1"/>
              <a:gd name="f96" fmla="*/ f78 f34 1"/>
              <a:gd name="f97" fmla="*/ f77 f34 1"/>
              <a:gd name="f98" fmla="*/ f79 f33 1"/>
              <a:gd name="f99" fmla="*/ f80 f34 1"/>
              <a:gd name="f100" fmla="*/ f81 f33 1"/>
              <a:gd name="f101" fmla="*/ f82 f33 1"/>
              <a:gd name="f102" fmla="*/ f83 f34 1"/>
              <a:gd name="f103" fmla="*/ f84 f33 1"/>
              <a:gd name="f104" fmla="*/ f85 f34 1"/>
              <a:gd name="f105" fmla="*/ f86 f33 1"/>
              <a:gd name="f106" fmla="*/ f87 f33 1"/>
              <a:gd name="f107" fmla="*/ f88 f34 1"/>
              <a:gd name="f108" fmla="*/ f89 f33 1"/>
              <a:gd name="f109" fmla="*/ f90 f33 1"/>
              <a:gd name="f110" fmla="*/ f91 f34 1"/>
              <a:gd name="f111" fmla="*/ f92 f33 1"/>
              <a:gd name="f112" fmla="*/ f93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8" y="f99"/>
              </a:cxn>
              <a:cxn ang="f59">
                <a:pos x="f100" y="f99"/>
              </a:cxn>
              <a:cxn ang="f59">
                <a:pos x="f101" y="f102"/>
              </a:cxn>
              <a:cxn ang="f59">
                <a:pos x="f103" y="f104"/>
              </a:cxn>
              <a:cxn ang="f59">
                <a:pos x="f105" y="f104"/>
              </a:cxn>
              <a:cxn ang="f59">
                <a:pos x="f106" y="f107"/>
              </a:cxn>
              <a:cxn ang="f59">
                <a:pos x="f108" y="f99"/>
              </a:cxn>
              <a:cxn ang="f59">
                <a:pos x="f98" y="f99"/>
              </a:cxn>
              <a:cxn ang="f59">
                <a:pos x="f98" y="f99"/>
              </a:cxn>
              <a:cxn ang="f59">
                <a:pos x="f109" y="f110"/>
              </a:cxn>
              <a:cxn ang="f59">
                <a:pos x="f111" y="f110"/>
              </a:cxn>
              <a:cxn ang="f59">
                <a:pos x="f111" y="f112"/>
              </a:cxn>
              <a:cxn ang="f59">
                <a:pos x="f109" y="f112"/>
              </a:cxn>
              <a:cxn ang="f59">
                <a:pos x="f109" y="f110"/>
              </a:cxn>
            </a:cxnLst>
            <a:rect l="f94" t="f97" r="f95" b="f96"/>
            <a:pathLst>
              <a:path w="71" h="3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6" y="f7"/>
                  <a:pt x="f6" y="f18"/>
                  <a:pt x="f19" y="f18"/>
                </a:cubicBezTo>
                <a:cubicBezTo>
                  <a:pt x="f8" y="f18"/>
                  <a:pt x="f20" y="f18"/>
                  <a:pt x="f21" y="f18"/>
                </a:cubicBezTo>
                <a:cubicBezTo>
                  <a:pt x="f15" y="f18"/>
                  <a:pt x="f9" y="f22"/>
                  <a:pt x="f9" y="f23"/>
                </a:cubicBezTo>
                <a:cubicBezTo>
                  <a:pt x="f9" y="f5"/>
                  <a:pt x="f5" y="f9"/>
                  <a:pt x="f23" y="f9"/>
                </a:cubicBezTo>
                <a:cubicBezTo>
                  <a:pt x="f24" y="f9"/>
                  <a:pt x="f18" y="f9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  <a:moveTo>
                  <a:pt x="f25" y="f26"/>
                </a:moveTo>
                <a:cubicBezTo>
                  <a:pt x="f27" y="f26"/>
                  <a:pt x="f28" y="f26"/>
                  <a:pt x="f26" y="f26"/>
                </a:cubicBezTo>
                <a:cubicBezTo>
                  <a:pt x="f26" y="f29"/>
                  <a:pt x="f26" y="f30"/>
                  <a:pt x="f26" y="f31"/>
                </a:cubicBezTo>
                <a:cubicBezTo>
                  <a:pt x="f28" y="f31"/>
                  <a:pt x="f27" y="f31"/>
                  <a:pt x="f25" y="f31"/>
                </a:cubicBezTo>
                <a:cubicBezTo>
                  <a:pt x="f25" y="f30"/>
                  <a:pt x="f25" y="f29"/>
                  <a:pt x="f25" y="f2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5" name="Freeform 167">
            <a:extLst>
              <a:ext uri="{FF2B5EF4-FFF2-40B4-BE49-F238E27FC236}">
                <a16:creationId xmlns:a16="http://schemas.microsoft.com/office/drawing/2014/main" id="{1D917F3E-D43A-4704-A73B-64722F22E83D}"/>
              </a:ext>
            </a:extLst>
          </p:cNvPr>
          <p:cNvSpPr/>
          <p:nvPr/>
        </p:nvSpPr>
        <p:spPr>
          <a:xfrm>
            <a:off x="5667378" y="1604964"/>
            <a:ext cx="63495" cy="42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2"/>
              <a:gd name="f8" fmla="val 9"/>
              <a:gd name="f9" fmla="val 1"/>
              <a:gd name="f10" fmla="val 11"/>
              <a:gd name="f11" fmla="val 2"/>
              <a:gd name="f12" fmla="val 13"/>
              <a:gd name="f13" fmla="val 14"/>
              <a:gd name="f14" fmla="val 16"/>
              <a:gd name="f15" fmla="val 3"/>
              <a:gd name="f16" fmla="val 5"/>
              <a:gd name="f17" fmla="val 6"/>
              <a:gd name="f18" fmla="val 17"/>
              <a:gd name="f19" fmla="val 8"/>
              <a:gd name="f20" fmla="val 10"/>
              <a:gd name="f21" fmla="val 7"/>
              <a:gd name="f22" fmla="val 4"/>
              <a:gd name="f23" fmla="+- 0 0 -90"/>
              <a:gd name="f24" fmla="*/ f3 1 18"/>
              <a:gd name="f25" fmla="*/ f4 1 1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8"/>
              <a:gd name="f34" fmla="*/ f30 1 12"/>
              <a:gd name="f35" fmla="*/ 9 f31 1"/>
              <a:gd name="f36" fmla="*/ 1 f30 1"/>
              <a:gd name="f37" fmla="*/ 14 f31 1"/>
              <a:gd name="f38" fmla="*/ 2 f30 1"/>
              <a:gd name="f39" fmla="*/ 18 f31 1"/>
              <a:gd name="f40" fmla="*/ 6 f30 1"/>
              <a:gd name="f41" fmla="*/ 11 f30 1"/>
              <a:gd name="f42" fmla="*/ 0 f31 1"/>
              <a:gd name="f43" fmla="*/ 7 f30 1"/>
              <a:gd name="f44" fmla="*/ 8 f31 1"/>
              <a:gd name="f45" fmla="*/ 0 f30 1"/>
              <a:gd name="f46" fmla="+- f32 0 f1"/>
              <a:gd name="f47" fmla="*/ f35 1 18"/>
              <a:gd name="f48" fmla="*/ f36 1 12"/>
              <a:gd name="f49" fmla="*/ f37 1 18"/>
              <a:gd name="f50" fmla="*/ f38 1 12"/>
              <a:gd name="f51" fmla="*/ f39 1 18"/>
              <a:gd name="f52" fmla="*/ f40 1 12"/>
              <a:gd name="f53" fmla="*/ f41 1 12"/>
              <a:gd name="f54" fmla="*/ f42 1 18"/>
              <a:gd name="f55" fmla="*/ f43 1 12"/>
              <a:gd name="f56" fmla="*/ f44 1 18"/>
              <a:gd name="f57" fmla="*/ f45 1 12"/>
              <a:gd name="f58" fmla="*/ 0 1 f33"/>
              <a:gd name="f59" fmla="*/ f27 1 f33"/>
              <a:gd name="f60" fmla="*/ 0 1 f34"/>
              <a:gd name="f61" fmla="*/ f28 1 f34"/>
              <a:gd name="f62" fmla="*/ f47 1 f33"/>
              <a:gd name="f63" fmla="*/ f48 1 f34"/>
              <a:gd name="f64" fmla="*/ f49 1 f33"/>
              <a:gd name="f65" fmla="*/ f50 1 f34"/>
              <a:gd name="f66" fmla="*/ f51 1 f33"/>
              <a:gd name="f67" fmla="*/ f52 1 f34"/>
              <a:gd name="f68" fmla="*/ f53 1 f34"/>
              <a:gd name="f69" fmla="*/ f54 1 f33"/>
              <a:gd name="f70" fmla="*/ f55 1 f34"/>
              <a:gd name="f71" fmla="*/ f56 1 f33"/>
              <a:gd name="f72" fmla="*/ f57 1 f34"/>
              <a:gd name="f73" fmla="*/ f58 f24 1"/>
              <a:gd name="f74" fmla="*/ f59 f24 1"/>
              <a:gd name="f75" fmla="*/ f61 f25 1"/>
              <a:gd name="f76" fmla="*/ f60 f25 1"/>
              <a:gd name="f77" fmla="*/ f62 f24 1"/>
              <a:gd name="f78" fmla="*/ f63 f25 1"/>
              <a:gd name="f79" fmla="*/ f64 f24 1"/>
              <a:gd name="f80" fmla="*/ f65 f25 1"/>
              <a:gd name="f81" fmla="*/ f66 f24 1"/>
              <a:gd name="f82" fmla="*/ f67 f25 1"/>
              <a:gd name="f83" fmla="*/ f68 f25 1"/>
              <a:gd name="f84" fmla="*/ f69 f24 1"/>
              <a:gd name="f85" fmla="*/ f70 f25 1"/>
              <a:gd name="f86" fmla="*/ f71 f24 1"/>
              <a:gd name="f87" fmla="*/ f72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79" y="f83"/>
              </a:cxn>
              <a:cxn ang="f46">
                <a:pos x="f77" y="f83"/>
              </a:cxn>
              <a:cxn ang="f46">
                <a:pos x="f84" y="f85"/>
              </a:cxn>
              <a:cxn ang="f46">
                <a:pos x="f86" y="f87"/>
              </a:cxn>
              <a:cxn ang="f46">
                <a:pos x="f77" y="f78"/>
              </a:cxn>
            </a:cxnLst>
            <a:rect l="f73" t="f76" r="f74" b="f75"/>
            <a:pathLst>
              <a:path w="18" h="12">
                <a:moveTo>
                  <a:pt x="f8" y="f9"/>
                </a:moveTo>
                <a:cubicBezTo>
                  <a:pt x="f10" y="f11"/>
                  <a:pt x="f12" y="f9"/>
                  <a:pt x="f13" y="f11"/>
                </a:cubicBezTo>
                <a:cubicBezTo>
                  <a:pt x="f14" y="f15"/>
                  <a:pt x="f6" y="f16"/>
                  <a:pt x="f6" y="f17"/>
                </a:cubicBezTo>
                <a:cubicBezTo>
                  <a:pt x="f18" y="f19"/>
                  <a:pt x="f14" y="f20"/>
                  <a:pt x="f13" y="f10"/>
                </a:cubicBezTo>
                <a:cubicBezTo>
                  <a:pt x="f12" y="f7"/>
                  <a:pt x="f10" y="f10"/>
                  <a:pt x="f8" y="f10"/>
                </a:cubicBezTo>
                <a:cubicBezTo>
                  <a:pt x="f16" y="f10"/>
                  <a:pt x="f5" y="f7"/>
                  <a:pt x="f5" y="f21"/>
                </a:cubicBezTo>
                <a:cubicBezTo>
                  <a:pt x="f5" y="f22"/>
                  <a:pt x="f16" y="f11"/>
                  <a:pt x="f19" y="f5"/>
                </a:cubicBezTo>
                <a:cubicBezTo>
                  <a:pt x="f19" y="f5"/>
                  <a:pt x="f8" y="f9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6" name="Freeform 168">
            <a:extLst>
              <a:ext uri="{FF2B5EF4-FFF2-40B4-BE49-F238E27FC236}">
                <a16:creationId xmlns:a16="http://schemas.microsoft.com/office/drawing/2014/main" id="{B08609E8-9F97-4305-BAB1-74ECDBAFDA71}"/>
              </a:ext>
            </a:extLst>
          </p:cNvPr>
          <p:cNvSpPr/>
          <p:nvPr/>
        </p:nvSpPr>
        <p:spPr>
          <a:xfrm>
            <a:off x="5667378" y="1671642"/>
            <a:ext cx="63495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1"/>
              <a:gd name="f8" fmla="val 9"/>
              <a:gd name="f9" fmla="val 7"/>
              <a:gd name="f10" fmla="val 5"/>
              <a:gd name="f11" fmla="val 3"/>
              <a:gd name="f12" fmla="val 10"/>
              <a:gd name="f13" fmla="val 2"/>
              <a:gd name="f14" fmla="val 6"/>
              <a:gd name="f15" fmla="val 1"/>
              <a:gd name="f16" fmla="val 13"/>
              <a:gd name="f17" fmla="val 15"/>
              <a:gd name="f18" fmla="val 4"/>
              <a:gd name="f19" fmla="val 17"/>
              <a:gd name="f20" fmla="val 14"/>
              <a:gd name="f21" fmla="+- 0 0 -90"/>
              <a:gd name="f22" fmla="*/ f3 1 18"/>
              <a:gd name="f23" fmla="*/ f4 1 1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8"/>
              <a:gd name="f32" fmla="*/ f28 1 11"/>
              <a:gd name="f33" fmla="*/ 9 f29 1"/>
              <a:gd name="f34" fmla="*/ 11 f28 1"/>
              <a:gd name="f35" fmla="*/ 3 f29 1"/>
              <a:gd name="f36" fmla="*/ 10 f28 1"/>
              <a:gd name="f37" fmla="*/ 0 f29 1"/>
              <a:gd name="f38" fmla="*/ 6 f28 1"/>
              <a:gd name="f39" fmla="*/ 10 f29 1"/>
              <a:gd name="f40" fmla="*/ 2 f28 1"/>
              <a:gd name="f41" fmla="*/ 18 f29 1"/>
              <a:gd name="f42" fmla="*/ 5 f28 1"/>
              <a:gd name="f43" fmla="*/ 14 f29 1"/>
              <a:gd name="f44" fmla="+- f30 0 f1"/>
              <a:gd name="f45" fmla="*/ f33 1 18"/>
              <a:gd name="f46" fmla="*/ f34 1 11"/>
              <a:gd name="f47" fmla="*/ f35 1 18"/>
              <a:gd name="f48" fmla="*/ f36 1 11"/>
              <a:gd name="f49" fmla="*/ f37 1 18"/>
              <a:gd name="f50" fmla="*/ f38 1 11"/>
              <a:gd name="f51" fmla="*/ f39 1 18"/>
              <a:gd name="f52" fmla="*/ f40 1 11"/>
              <a:gd name="f53" fmla="*/ f41 1 18"/>
              <a:gd name="f54" fmla="*/ f42 1 11"/>
              <a:gd name="f55" fmla="*/ f43 1 18"/>
              <a:gd name="f56" fmla="*/ 0 1 f31"/>
              <a:gd name="f57" fmla="*/ f25 1 f31"/>
              <a:gd name="f58" fmla="*/ 0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2"/>
              <a:gd name="f70" fmla="*/ f55 1 f31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3 1"/>
              <a:gd name="f85" fmla="*/ f7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83" y="f84"/>
              </a:cxn>
              <a:cxn ang="f44">
                <a:pos x="f85" y="f78"/>
              </a:cxn>
              <a:cxn ang="f44">
                <a:pos x="f75" y="f76"/>
              </a:cxn>
              <a:cxn ang="f44">
                <a:pos x="f75" y="f76"/>
              </a:cxn>
            </a:cxnLst>
            <a:rect l="f71" t="f74" r="f72" b="f73"/>
            <a:pathLst>
              <a:path w="18" h="11">
                <a:moveTo>
                  <a:pt x="f8" y="f7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8"/>
                  <a:pt x="f5" y="f9"/>
                  <a:pt x="f5" y="f14"/>
                </a:cubicBezTo>
                <a:cubicBezTo>
                  <a:pt x="f15" y="f5"/>
                  <a:pt x="f14" y="f15"/>
                  <a:pt x="f12" y="f13"/>
                </a:cubicBezTo>
                <a:cubicBezTo>
                  <a:pt x="f16" y="f13"/>
                  <a:pt x="f17" y="f18"/>
                  <a:pt x="f6" y="f10"/>
                </a:cubicBezTo>
                <a:cubicBezTo>
                  <a:pt x="f19" y="f9"/>
                  <a:pt x="f17" y="f8"/>
                  <a:pt x="f20" y="f12"/>
                </a:cubicBezTo>
                <a:cubicBezTo>
                  <a:pt x="f16" y="f7"/>
                  <a:pt x="f12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7" name="Freeform 169">
            <a:extLst>
              <a:ext uri="{FF2B5EF4-FFF2-40B4-BE49-F238E27FC236}">
                <a16:creationId xmlns:a16="http://schemas.microsoft.com/office/drawing/2014/main" id="{71B44FA1-A6D3-47CA-88B8-E70F5141423E}"/>
              </a:ext>
            </a:extLst>
          </p:cNvPr>
          <p:cNvSpPr/>
          <p:nvPr/>
        </p:nvSpPr>
        <p:spPr>
          <a:xfrm>
            <a:off x="5764213" y="1612901"/>
            <a:ext cx="46040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1"/>
              <a:gd name="f8" fmla="val 7"/>
              <a:gd name="f9" fmla="val 4"/>
              <a:gd name="f10" fmla="val 8"/>
              <a:gd name="f11" fmla="val 2"/>
              <a:gd name="f12" fmla="val 6"/>
              <a:gd name="f13" fmla="val 3"/>
              <a:gd name="f14" fmla="val 9"/>
              <a:gd name="f15" fmla="val 10"/>
              <a:gd name="f16" fmla="+- 0 0 -90"/>
              <a:gd name="f17" fmla="*/ f3 1 13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3"/>
              <a:gd name="f27" fmla="*/ f23 1 11"/>
              <a:gd name="f28" fmla="*/ 7 f24 1"/>
              <a:gd name="f29" fmla="*/ 11 f23 1"/>
              <a:gd name="f30" fmla="*/ 0 f24 1"/>
              <a:gd name="f31" fmla="*/ 4 f23 1"/>
              <a:gd name="f32" fmla="*/ 0 f23 1"/>
              <a:gd name="f33" fmla="*/ 13 f24 1"/>
              <a:gd name="f34" fmla="+- f25 0 f1"/>
              <a:gd name="f35" fmla="*/ f28 1 13"/>
              <a:gd name="f36" fmla="*/ f29 1 11"/>
              <a:gd name="f37" fmla="*/ f30 1 13"/>
              <a:gd name="f38" fmla="*/ f31 1 11"/>
              <a:gd name="f39" fmla="*/ f32 1 11"/>
              <a:gd name="f40" fmla="*/ f33 1 13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7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8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5" y="f59"/>
              </a:cxn>
              <a:cxn ang="f34">
                <a:pos x="f60" y="f58"/>
              </a:cxn>
              <a:cxn ang="f34">
                <a:pos x="f55" y="f56"/>
              </a:cxn>
            </a:cxnLst>
            <a:rect l="f51" t="f54" r="f52" b="f53"/>
            <a:pathLst>
              <a:path w="13" h="11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11" y="f13"/>
                  <a:pt x="f9" y="f5"/>
                  <a:pt x="f8" y="f5"/>
                </a:cubicBezTo>
                <a:cubicBezTo>
                  <a:pt x="f14" y="f5"/>
                  <a:pt x="f7" y="f11"/>
                  <a:pt x="f6" y="f9"/>
                </a:cubicBezTo>
                <a:cubicBezTo>
                  <a:pt x="f7" y="f12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8" name="Freeform 170">
            <a:extLst>
              <a:ext uri="{FF2B5EF4-FFF2-40B4-BE49-F238E27FC236}">
                <a16:creationId xmlns:a16="http://schemas.microsoft.com/office/drawing/2014/main" id="{F13BB567-D207-4CB8-AA27-6E974832FCBA}"/>
              </a:ext>
            </a:extLst>
          </p:cNvPr>
          <p:cNvSpPr/>
          <p:nvPr/>
        </p:nvSpPr>
        <p:spPr>
          <a:xfrm>
            <a:off x="5583234" y="1612901"/>
            <a:ext cx="49213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1"/>
              <a:gd name="f8" fmla="val 7"/>
              <a:gd name="f9" fmla="val 4"/>
              <a:gd name="f10" fmla="val 8"/>
              <a:gd name="f11" fmla="val 2"/>
              <a:gd name="f12" fmla="val 6"/>
              <a:gd name="f13" fmla="val 3"/>
              <a:gd name="f14" fmla="val 9"/>
              <a:gd name="f15" fmla="val 12"/>
              <a:gd name="f16" fmla="val 10"/>
              <a:gd name="f17" fmla="+- 0 0 -90"/>
              <a:gd name="f18" fmla="*/ f3 1 14"/>
              <a:gd name="f19" fmla="*/ f4 1 1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4"/>
              <a:gd name="f28" fmla="*/ f24 1 11"/>
              <a:gd name="f29" fmla="*/ 7 f25 1"/>
              <a:gd name="f30" fmla="*/ 11 f24 1"/>
              <a:gd name="f31" fmla="*/ 0 f25 1"/>
              <a:gd name="f32" fmla="*/ 4 f24 1"/>
              <a:gd name="f33" fmla="*/ 6 f25 1"/>
              <a:gd name="f34" fmla="*/ 0 f24 1"/>
              <a:gd name="f35" fmla="*/ 14 f25 1"/>
              <a:gd name="f36" fmla="+- f26 0 f1"/>
              <a:gd name="f37" fmla="*/ f29 1 14"/>
              <a:gd name="f38" fmla="*/ f30 1 11"/>
              <a:gd name="f39" fmla="*/ f31 1 14"/>
              <a:gd name="f40" fmla="*/ f32 1 11"/>
              <a:gd name="f41" fmla="*/ f33 1 14"/>
              <a:gd name="f42" fmla="*/ f34 1 11"/>
              <a:gd name="f43" fmla="*/ f35 1 14"/>
              <a:gd name="f44" fmla="*/ 0 1 f27"/>
              <a:gd name="f45" fmla="*/ f21 1 f27"/>
              <a:gd name="f46" fmla="*/ 0 1 f28"/>
              <a:gd name="f47" fmla="*/ f22 1 f28"/>
              <a:gd name="f48" fmla="*/ f37 1 f27"/>
              <a:gd name="f49" fmla="*/ f38 1 f28"/>
              <a:gd name="f50" fmla="*/ f39 1 f27"/>
              <a:gd name="f51" fmla="*/ f40 1 f28"/>
              <a:gd name="f52" fmla="*/ f41 1 f27"/>
              <a:gd name="f53" fmla="*/ f42 1 f28"/>
              <a:gd name="f54" fmla="*/ f43 1 f27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8 1"/>
              <a:gd name="f64" fmla="*/ f53 f19 1"/>
              <a:gd name="f65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2"/>
              </a:cxn>
              <a:cxn ang="f36">
                <a:pos x="f59" y="f60"/>
              </a:cxn>
            </a:cxnLst>
            <a:rect l="f55" t="f58" r="f56" b="f57"/>
            <a:pathLst>
              <a:path w="14" h="11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11" y="f13"/>
                  <a:pt x="f9" y="f5"/>
                  <a:pt x="f12" y="f5"/>
                </a:cubicBezTo>
                <a:cubicBezTo>
                  <a:pt x="f14" y="f5"/>
                  <a:pt x="f7" y="f11"/>
                  <a:pt x="f6" y="f9"/>
                </a:cubicBezTo>
                <a:cubicBezTo>
                  <a:pt x="f15" y="f12"/>
                  <a:pt x="f16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9" name="Freeform 171">
            <a:extLst>
              <a:ext uri="{FF2B5EF4-FFF2-40B4-BE49-F238E27FC236}">
                <a16:creationId xmlns:a16="http://schemas.microsoft.com/office/drawing/2014/main" id="{18CB1460-806F-4B3F-9F26-0CCA6F919886}"/>
              </a:ext>
            </a:extLst>
          </p:cNvPr>
          <p:cNvSpPr/>
          <p:nvPr/>
        </p:nvSpPr>
        <p:spPr>
          <a:xfrm>
            <a:off x="5764213" y="1679579"/>
            <a:ext cx="46040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1"/>
              <a:gd name="f8" fmla="val 7"/>
              <a:gd name="f9" fmla="val 4"/>
              <a:gd name="f10" fmla="val 8"/>
              <a:gd name="f11" fmla="val 2"/>
              <a:gd name="f12" fmla="val 6"/>
              <a:gd name="f13" fmla="val 3"/>
              <a:gd name="f14" fmla="val 12"/>
              <a:gd name="f15" fmla="val 10"/>
              <a:gd name="f16" fmla="+- 0 0 -90"/>
              <a:gd name="f17" fmla="*/ f3 1 13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3"/>
              <a:gd name="f27" fmla="*/ f23 1 11"/>
              <a:gd name="f28" fmla="*/ 7 f24 1"/>
              <a:gd name="f29" fmla="*/ 11 f23 1"/>
              <a:gd name="f30" fmla="*/ 0 f24 1"/>
              <a:gd name="f31" fmla="*/ 4 f23 1"/>
              <a:gd name="f32" fmla="*/ 6 f24 1"/>
              <a:gd name="f33" fmla="*/ 0 f23 1"/>
              <a:gd name="f34" fmla="*/ 13 f24 1"/>
              <a:gd name="f35" fmla="+- f25 0 f1"/>
              <a:gd name="f36" fmla="*/ f28 1 13"/>
              <a:gd name="f37" fmla="*/ f29 1 11"/>
              <a:gd name="f38" fmla="*/ f30 1 13"/>
              <a:gd name="f39" fmla="*/ f31 1 11"/>
              <a:gd name="f40" fmla="*/ f32 1 13"/>
              <a:gd name="f41" fmla="*/ f33 1 11"/>
              <a:gd name="f42" fmla="*/ f34 1 13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6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1"/>
              </a:cxn>
              <a:cxn ang="f35">
                <a:pos x="f58" y="f59"/>
              </a:cxn>
            </a:cxnLst>
            <a:rect l="f54" t="f57" r="f55" b="f56"/>
            <a:pathLst>
              <a:path w="13" h="11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11" y="f13"/>
                  <a:pt x="f9" y="f5"/>
                  <a:pt x="f12" y="f5"/>
                </a:cubicBezTo>
                <a:cubicBezTo>
                  <a:pt x="f10" y="f5"/>
                  <a:pt x="f7" y="f11"/>
                  <a:pt x="f6" y="f9"/>
                </a:cubicBezTo>
                <a:cubicBezTo>
                  <a:pt x="f14" y="f12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0" name="Freeform 172">
            <a:extLst>
              <a:ext uri="{FF2B5EF4-FFF2-40B4-BE49-F238E27FC236}">
                <a16:creationId xmlns:a16="http://schemas.microsoft.com/office/drawing/2014/main" id="{C87BF703-D659-4865-9566-A3DB6B460CF5}"/>
              </a:ext>
            </a:extLst>
          </p:cNvPr>
          <p:cNvSpPr/>
          <p:nvPr/>
        </p:nvSpPr>
        <p:spPr>
          <a:xfrm>
            <a:off x="5583234" y="1679579"/>
            <a:ext cx="49213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1"/>
              <a:gd name="f8" fmla="val 7"/>
              <a:gd name="f9" fmla="val 4"/>
              <a:gd name="f10" fmla="val 8"/>
              <a:gd name="f11" fmla="val 2"/>
              <a:gd name="f12" fmla="val 6"/>
              <a:gd name="f13" fmla="val 9"/>
              <a:gd name="f14" fmla="val 12"/>
              <a:gd name="f15" fmla="val 10"/>
              <a:gd name="f16" fmla="+- 0 0 -90"/>
              <a:gd name="f17" fmla="*/ f3 1 14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4"/>
              <a:gd name="f27" fmla="*/ f23 1 11"/>
              <a:gd name="f28" fmla="*/ 7 f24 1"/>
              <a:gd name="f29" fmla="*/ 11 f23 1"/>
              <a:gd name="f30" fmla="*/ 0 f24 1"/>
              <a:gd name="f31" fmla="*/ 4 f23 1"/>
              <a:gd name="f32" fmla="*/ 6 f24 1"/>
              <a:gd name="f33" fmla="*/ 0 f23 1"/>
              <a:gd name="f34" fmla="*/ 14 f24 1"/>
              <a:gd name="f35" fmla="+- f25 0 f1"/>
              <a:gd name="f36" fmla="*/ f28 1 14"/>
              <a:gd name="f37" fmla="*/ f29 1 11"/>
              <a:gd name="f38" fmla="*/ f30 1 14"/>
              <a:gd name="f39" fmla="*/ f31 1 11"/>
              <a:gd name="f40" fmla="*/ f32 1 14"/>
              <a:gd name="f41" fmla="*/ f33 1 11"/>
              <a:gd name="f42" fmla="*/ f34 1 14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6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1"/>
              </a:cxn>
              <a:cxn ang="f35">
                <a:pos x="f58" y="f59"/>
              </a:cxn>
            </a:cxnLst>
            <a:rect l="f54" t="f57" r="f55" b="f56"/>
            <a:pathLst>
              <a:path w="14" h="11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11" y="f11"/>
                  <a:pt x="f9" y="f5"/>
                  <a:pt x="f12" y="f5"/>
                </a:cubicBezTo>
                <a:cubicBezTo>
                  <a:pt x="f13" y="f5"/>
                  <a:pt x="f7" y="f11"/>
                  <a:pt x="f6" y="f9"/>
                </a:cubicBezTo>
                <a:cubicBezTo>
                  <a:pt x="f14" y="f12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1" name="Freeform 173">
            <a:extLst>
              <a:ext uri="{FF2B5EF4-FFF2-40B4-BE49-F238E27FC236}">
                <a16:creationId xmlns:a16="http://schemas.microsoft.com/office/drawing/2014/main" id="{43B069E7-A80B-4934-B40D-A68D10A4E81A}"/>
              </a:ext>
            </a:extLst>
          </p:cNvPr>
          <p:cNvSpPr/>
          <p:nvPr/>
        </p:nvSpPr>
        <p:spPr>
          <a:xfrm>
            <a:off x="5778505" y="1417640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3"/>
              <a:gd name="f10" fmla="val 8"/>
              <a:gd name="f11" fmla="val 6"/>
              <a:gd name="f12" fmla="val 1"/>
              <a:gd name="f13" fmla="val 4"/>
              <a:gd name="f14" fmla="val 2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5 f24 1"/>
              <a:gd name="f29" fmla="*/ 11 f23 1"/>
              <a:gd name="f30" fmla="*/ 1 f24 1"/>
              <a:gd name="f31" fmla="*/ 4 f23 1"/>
              <a:gd name="f32" fmla="*/ 0 f23 1"/>
              <a:gd name="f33" fmla="*/ 9 f24 1"/>
              <a:gd name="f34" fmla="+- f25 0 f1"/>
              <a:gd name="f35" fmla="*/ f28 1 9"/>
              <a:gd name="f36" fmla="*/ f29 1 11"/>
              <a:gd name="f37" fmla="*/ f30 1 9"/>
              <a:gd name="f38" fmla="*/ f31 1 11"/>
              <a:gd name="f39" fmla="*/ f32 1 11"/>
              <a:gd name="f40" fmla="*/ f33 1 9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7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8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5" y="f59"/>
              </a:cxn>
              <a:cxn ang="f34">
                <a:pos x="f60" y="f58"/>
              </a:cxn>
              <a:cxn ang="f34">
                <a:pos x="f55" y="f56"/>
              </a:cxn>
            </a:cxnLst>
            <a:rect l="f51" t="f54" r="f52" b="f53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12" y="f13"/>
                </a:cubicBezTo>
                <a:cubicBezTo>
                  <a:pt x="f12" y="f9"/>
                  <a:pt x="f9" y="f5"/>
                  <a:pt x="f8" y="f5"/>
                </a:cubicBezTo>
                <a:cubicBezTo>
                  <a:pt x="f11" y="f5"/>
                  <a:pt x="f6" y="f14"/>
                  <a:pt x="f6" y="f13"/>
                </a:cubicBezTo>
                <a:cubicBezTo>
                  <a:pt x="f6" y="f11"/>
                  <a:pt x="f15" y="f15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2" name="Freeform 174">
            <a:extLst>
              <a:ext uri="{FF2B5EF4-FFF2-40B4-BE49-F238E27FC236}">
                <a16:creationId xmlns:a16="http://schemas.microsoft.com/office/drawing/2014/main" id="{57F49EB5-C43F-413F-9A02-2DAECAFE393F}"/>
              </a:ext>
            </a:extLst>
          </p:cNvPr>
          <p:cNvSpPr/>
          <p:nvPr/>
        </p:nvSpPr>
        <p:spPr>
          <a:xfrm>
            <a:off x="5716591" y="147319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6"/>
              <a:gd name="f10" fmla="val 3"/>
              <a:gd name="f11" fmla="val 5"/>
              <a:gd name="f12" fmla="val 8"/>
              <a:gd name="f13" fmla="val 7"/>
              <a:gd name="f14" fmla="val 10"/>
              <a:gd name="f15" fmla="val 2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0 f23 1"/>
              <a:gd name="f30" fmla="*/ 8 f24 1"/>
              <a:gd name="f31" fmla="*/ 7 f23 1"/>
              <a:gd name="f32" fmla="*/ 11 f23 1"/>
              <a:gd name="f33" fmla="*/ 0 f24 1"/>
              <a:gd name="f34" fmla="+- f25 0 f1"/>
              <a:gd name="f35" fmla="*/ f28 1 9"/>
              <a:gd name="f36" fmla="*/ f29 1 11"/>
              <a:gd name="f37" fmla="*/ f30 1 9"/>
              <a:gd name="f38" fmla="*/ f31 1 11"/>
              <a:gd name="f39" fmla="*/ f32 1 11"/>
              <a:gd name="f40" fmla="*/ f33 1 9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7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8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5" y="f59"/>
              </a:cxn>
              <a:cxn ang="f34">
                <a:pos x="f60" y="f58"/>
              </a:cxn>
              <a:cxn ang="f34">
                <a:pos x="f55" y="f56"/>
              </a:cxn>
            </a:cxnLst>
            <a:rect l="f51" t="f54" r="f52" b="f53"/>
            <a:pathLst>
              <a:path w="9" h="11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2" y="f12"/>
                  <a:pt x="f9" y="f14"/>
                  <a:pt x="f8" y="f7"/>
                </a:cubicBezTo>
                <a:cubicBezTo>
                  <a:pt x="f10" y="f7"/>
                  <a:pt x="f5" y="f6"/>
                  <a:pt x="f5" y="f13"/>
                </a:cubicBezTo>
                <a:cubicBezTo>
                  <a:pt x="f5" y="f11"/>
                  <a:pt x="f15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3" name="Freeform 175">
            <a:extLst>
              <a:ext uri="{FF2B5EF4-FFF2-40B4-BE49-F238E27FC236}">
                <a16:creationId xmlns:a16="http://schemas.microsoft.com/office/drawing/2014/main" id="{9E968B1E-3DBE-423D-9DA4-544B4857EA14}"/>
              </a:ext>
            </a:extLst>
          </p:cNvPr>
          <p:cNvSpPr/>
          <p:nvPr/>
        </p:nvSpPr>
        <p:spPr>
          <a:xfrm>
            <a:off x="5649913" y="1539877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7"/>
              <a:gd name="f10" fmla="val 3"/>
              <a:gd name="f11" fmla="val 8"/>
              <a:gd name="f12" fmla="val 4"/>
              <a:gd name="f13" fmla="val 10"/>
              <a:gd name="f14" fmla="val 6"/>
              <a:gd name="f15" fmla="val 2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5 f24 1"/>
              <a:gd name="f29" fmla="*/ 0 f23 1"/>
              <a:gd name="f30" fmla="*/ 8 f24 1"/>
              <a:gd name="f31" fmla="*/ 7 f23 1"/>
              <a:gd name="f32" fmla="*/ 4 f24 1"/>
              <a:gd name="f33" fmla="*/ 11 f23 1"/>
              <a:gd name="f34" fmla="*/ 0 f24 1"/>
              <a:gd name="f35" fmla="*/ 6 f23 1"/>
              <a:gd name="f36" fmla="+- f25 0 f1"/>
              <a:gd name="f37" fmla="*/ f28 1 9"/>
              <a:gd name="f38" fmla="*/ f29 1 11"/>
              <a:gd name="f39" fmla="*/ f30 1 9"/>
              <a:gd name="f40" fmla="*/ f31 1 11"/>
              <a:gd name="f41" fmla="*/ f32 1 9"/>
              <a:gd name="f42" fmla="*/ f33 1 11"/>
              <a:gd name="f43" fmla="*/ f34 1 9"/>
              <a:gd name="f44" fmla="*/ f35 1 11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11" y="f9"/>
                </a:cubicBezTo>
                <a:cubicBezTo>
                  <a:pt x="f11" y="f11"/>
                  <a:pt x="f8" y="f7"/>
                  <a:pt x="f12" y="f7"/>
                </a:cubicBezTo>
                <a:cubicBezTo>
                  <a:pt x="f10" y="f13"/>
                  <a:pt x="f5" y="f11"/>
                  <a:pt x="f5" y="f14"/>
                </a:cubicBezTo>
                <a:cubicBezTo>
                  <a:pt x="f5" y="f8"/>
                  <a:pt x="f15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4" name="Freeform 176">
            <a:extLst>
              <a:ext uri="{FF2B5EF4-FFF2-40B4-BE49-F238E27FC236}">
                <a16:creationId xmlns:a16="http://schemas.microsoft.com/office/drawing/2014/main" id="{45381FC3-6369-4322-A3A7-2B6E1623F348}"/>
              </a:ext>
            </a:extLst>
          </p:cNvPr>
          <p:cNvSpPr/>
          <p:nvPr/>
        </p:nvSpPr>
        <p:spPr>
          <a:xfrm>
            <a:off x="5778505" y="1479554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3"/>
              <a:gd name="f13" fmla="val 1"/>
              <a:gd name="f14" fmla="+- 0 0 -90"/>
              <a:gd name="f15" fmla="*/ f3 1 11"/>
              <a:gd name="f16" fmla="*/ f4 1 9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1"/>
              <a:gd name="f25" fmla="*/ f21 1 9"/>
              <a:gd name="f26" fmla="*/ 11 f22 1"/>
              <a:gd name="f27" fmla="*/ 5 f21 1"/>
              <a:gd name="f28" fmla="*/ 5 f22 1"/>
              <a:gd name="f29" fmla="*/ 9 f21 1"/>
              <a:gd name="f30" fmla="*/ 1 f22 1"/>
              <a:gd name="f31" fmla="*/ 1 f21 1"/>
              <a:gd name="f32" fmla="+- f23 0 f1"/>
              <a:gd name="f33" fmla="*/ f26 1 11"/>
              <a:gd name="f34" fmla="*/ f27 1 9"/>
              <a:gd name="f35" fmla="*/ f28 1 11"/>
              <a:gd name="f36" fmla="*/ f29 1 9"/>
              <a:gd name="f37" fmla="*/ f30 1 11"/>
              <a:gd name="f38" fmla="*/ f31 1 9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4"/>
              <a:gd name="f48" fmla="*/ f38 1 f25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4"/>
              </a:cxn>
              <a:cxn ang="f32">
                <a:pos x="f55" y="f58"/>
              </a:cxn>
              <a:cxn ang="f32">
                <a:pos x="f53" y="f54"/>
              </a:cxn>
            </a:cxnLst>
            <a:rect l="f49" t="f52" r="f50" b="f51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7"/>
                  <a:pt x="f5" y="f11"/>
                  <a:pt x="f13" y="f8"/>
                </a:cubicBezTo>
                <a:cubicBezTo>
                  <a:pt x="f13" y="f12"/>
                  <a:pt x="f12" y="f13"/>
                  <a:pt x="f8" y="f13"/>
                </a:cubicBezTo>
                <a:cubicBezTo>
                  <a:pt x="f11" y="f5"/>
                  <a:pt x="f9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5" name="Freeform 177">
            <a:extLst>
              <a:ext uri="{FF2B5EF4-FFF2-40B4-BE49-F238E27FC236}">
                <a16:creationId xmlns:a16="http://schemas.microsoft.com/office/drawing/2014/main" id="{3BB2F5AD-EF37-411F-BE8D-4918420BE175}"/>
              </a:ext>
            </a:extLst>
          </p:cNvPr>
          <p:cNvSpPr/>
          <p:nvPr/>
        </p:nvSpPr>
        <p:spPr>
          <a:xfrm>
            <a:off x="5649913" y="1479554"/>
            <a:ext cx="31747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3"/>
              <a:gd name="f13" fmla="val 1"/>
              <a:gd name="f14" fmla="val 5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4 f23 1"/>
              <a:gd name="f28" fmla="*/ 11 f22 1"/>
              <a:gd name="f29" fmla="*/ 0 f23 1"/>
              <a:gd name="f30" fmla="*/ 4 f22 1"/>
              <a:gd name="f31" fmla="*/ 0 f22 1"/>
              <a:gd name="f32" fmla="*/ 9 f23 1"/>
              <a:gd name="f33" fmla="*/ 5 f22 1"/>
              <a:gd name="f34" fmla="+- f24 0 f1"/>
              <a:gd name="f35" fmla="*/ f27 1 9"/>
              <a:gd name="f36" fmla="*/ f28 1 11"/>
              <a:gd name="f37" fmla="*/ f29 1 9"/>
              <a:gd name="f38" fmla="*/ f30 1 11"/>
              <a:gd name="f39" fmla="*/ f31 1 11"/>
              <a:gd name="f40" fmla="*/ f32 1 9"/>
              <a:gd name="f41" fmla="*/ f33 1 11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57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8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1" y="f13"/>
                  <a:pt x="f10" y="f12"/>
                  <a:pt x="f6" y="f14"/>
                </a:cubicBezTo>
                <a:cubicBezTo>
                  <a:pt x="f6" y="f11"/>
                  <a:pt x="f11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6" name="Freeform 178">
            <a:extLst>
              <a:ext uri="{FF2B5EF4-FFF2-40B4-BE49-F238E27FC236}">
                <a16:creationId xmlns:a16="http://schemas.microsoft.com/office/drawing/2014/main" id="{F10566A8-53B7-493F-B034-5A5CC3757768}"/>
              </a:ext>
            </a:extLst>
          </p:cNvPr>
          <p:cNvSpPr/>
          <p:nvPr/>
        </p:nvSpPr>
        <p:spPr>
          <a:xfrm>
            <a:off x="5649913" y="1417640"/>
            <a:ext cx="34920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9"/>
              <a:gd name="f8" fmla="val 4"/>
              <a:gd name="f9" fmla="val 8"/>
              <a:gd name="f10" fmla="val 6"/>
              <a:gd name="f11" fmla="val 5"/>
              <a:gd name="f12" fmla="val 3"/>
              <a:gd name="f13" fmla="val 1"/>
              <a:gd name="f14" fmla="val 2"/>
              <a:gd name="f15" fmla="+- 0 0 -90"/>
              <a:gd name="f16" fmla="*/ f3 1 10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0"/>
              <a:gd name="f26" fmla="*/ f22 1 9"/>
              <a:gd name="f27" fmla="*/ 10 f23 1"/>
              <a:gd name="f28" fmla="*/ 4 f22 1"/>
              <a:gd name="f29" fmla="*/ 5 f23 1"/>
              <a:gd name="f30" fmla="*/ 8 f22 1"/>
              <a:gd name="f31" fmla="*/ 0 f23 1"/>
              <a:gd name="f32" fmla="*/ 0 f22 1"/>
              <a:gd name="f33" fmla="+- f24 0 f1"/>
              <a:gd name="f34" fmla="*/ f27 1 10"/>
              <a:gd name="f35" fmla="*/ f28 1 9"/>
              <a:gd name="f36" fmla="*/ f29 1 10"/>
              <a:gd name="f37" fmla="*/ f30 1 9"/>
              <a:gd name="f38" fmla="*/ f31 1 10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5"/>
              </a:cxn>
              <a:cxn ang="f33">
                <a:pos x="f56" y="f59"/>
              </a:cxn>
              <a:cxn ang="f33">
                <a:pos x="f54" y="f55"/>
              </a:cxn>
            </a:cxnLst>
            <a:rect l="f50" t="f53" r="f51" b="f52"/>
            <a:pathLst>
              <a:path w="10" h="9">
                <a:moveTo>
                  <a:pt x="f6" y="f8"/>
                </a:moveTo>
                <a:cubicBezTo>
                  <a:pt x="f9" y="f10"/>
                  <a:pt x="f10" y="f7"/>
                  <a:pt x="f11" y="f9"/>
                </a:cubicBezTo>
                <a:cubicBezTo>
                  <a:pt x="f12" y="f9"/>
                  <a:pt x="f13" y="f10"/>
                  <a:pt x="f5" y="f8"/>
                </a:cubicBezTo>
                <a:cubicBezTo>
                  <a:pt x="f13" y="f14"/>
                  <a:pt x="f12" y="f5"/>
                  <a:pt x="f11" y="f5"/>
                </a:cubicBezTo>
                <a:cubicBezTo>
                  <a:pt x="f10" y="f5"/>
                  <a:pt x="f9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7" name="Freeform 179">
            <a:extLst>
              <a:ext uri="{FF2B5EF4-FFF2-40B4-BE49-F238E27FC236}">
                <a16:creationId xmlns:a16="http://schemas.microsoft.com/office/drawing/2014/main" id="{6B78CB10-7DDF-4A1D-A154-482AA1F65B79}"/>
              </a:ext>
            </a:extLst>
          </p:cNvPr>
          <p:cNvSpPr/>
          <p:nvPr/>
        </p:nvSpPr>
        <p:spPr>
          <a:xfrm>
            <a:off x="5583234" y="147319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5"/>
              <a:gd name="f9" fmla="val 7"/>
              <a:gd name="f10" fmla="val 3"/>
              <a:gd name="f11" fmla="val 6"/>
              <a:gd name="f12" fmla="val 4"/>
              <a:gd name="f13" fmla="val 8"/>
              <a:gd name="f14" fmla="val 1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5 f23 1"/>
              <a:gd name="f28" fmla="*/ 0 f22 1"/>
              <a:gd name="f29" fmla="*/ 9 f23 1"/>
              <a:gd name="f30" fmla="*/ 7 f22 1"/>
              <a:gd name="f31" fmla="*/ 4 f23 1"/>
              <a:gd name="f32" fmla="*/ 11 f22 1"/>
              <a:gd name="f33" fmla="*/ 0 f23 1"/>
              <a:gd name="f34" fmla="+- f24 0 f1"/>
              <a:gd name="f35" fmla="*/ f27 1 9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6"/>
              <a:gd name="f52" fmla="*/ f41 1 f25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7 1"/>
              <a:gd name="f63" fmla="*/ f5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0"/>
              </a:cxn>
              <a:cxn ang="f34">
                <a:pos x="f57" y="f58"/>
              </a:cxn>
            </a:cxnLst>
            <a:rect l="f53" t="f56" r="f54" b="f55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6" y="f9"/>
                </a:cubicBezTo>
                <a:cubicBezTo>
                  <a:pt x="f6" y="f6"/>
                  <a:pt x="f11" y="f7"/>
                  <a:pt x="f12" y="f7"/>
                </a:cubicBezTo>
                <a:cubicBezTo>
                  <a:pt x="f10" y="f7"/>
                  <a:pt x="f5" y="f13"/>
                  <a:pt x="f5" y="f9"/>
                </a:cubicBezTo>
                <a:cubicBezTo>
                  <a:pt x="f14" y="f8"/>
                  <a:pt x="f10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8" name="Freeform 180">
            <a:extLst>
              <a:ext uri="{FF2B5EF4-FFF2-40B4-BE49-F238E27FC236}">
                <a16:creationId xmlns:a16="http://schemas.microsoft.com/office/drawing/2014/main" id="{D1DE405F-D3D0-477E-B804-5C9B43A8EFA1}"/>
              </a:ext>
            </a:extLst>
          </p:cNvPr>
          <p:cNvSpPr/>
          <p:nvPr/>
        </p:nvSpPr>
        <p:spPr>
          <a:xfrm>
            <a:off x="5778505" y="1546222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3"/>
              <a:gd name="f13" fmla="val 1"/>
              <a:gd name="f14" fmla="val 4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5 f22 1"/>
              <a:gd name="f29" fmla="*/ 5 f23 1"/>
              <a:gd name="f30" fmla="*/ 9 f22 1"/>
              <a:gd name="f31" fmla="*/ 1 f23 1"/>
              <a:gd name="f32" fmla="*/ 4 f22 1"/>
              <a:gd name="f33" fmla="*/ 0 f22 1"/>
              <a:gd name="f34" fmla="+- f24 0 f1"/>
              <a:gd name="f35" fmla="*/ f27 1 11"/>
              <a:gd name="f36" fmla="*/ f28 1 9"/>
              <a:gd name="f37" fmla="*/ f29 1 11"/>
              <a:gd name="f38" fmla="*/ f30 1 9"/>
              <a:gd name="f39" fmla="*/ f31 1 11"/>
              <a:gd name="f40" fmla="*/ f32 1 9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6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7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59" y="f63"/>
              </a:cxn>
              <a:cxn ang="f34">
                <a:pos x="f57" y="f58"/>
              </a:cxn>
            </a:cxnLst>
            <a:rect l="f53" t="f56" r="f54" b="f55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8" y="f7"/>
                </a:cubicBezTo>
                <a:cubicBezTo>
                  <a:pt x="f12" y="f9"/>
                  <a:pt x="f13" y="f11"/>
                  <a:pt x="f13" y="f14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0" y="f5"/>
                  <a:pt x="f9" y="f12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9" name="Freeform 181">
            <a:extLst>
              <a:ext uri="{FF2B5EF4-FFF2-40B4-BE49-F238E27FC236}">
                <a16:creationId xmlns:a16="http://schemas.microsoft.com/office/drawing/2014/main" id="{A0409026-05B8-4729-BBB1-E42251F3417F}"/>
              </a:ext>
            </a:extLst>
          </p:cNvPr>
          <p:cNvSpPr/>
          <p:nvPr/>
        </p:nvSpPr>
        <p:spPr>
          <a:xfrm>
            <a:off x="5716591" y="1546222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5"/>
              <a:gd name="f13" fmla="val 3"/>
              <a:gd name="f14" fmla="val 1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4 f23 1"/>
              <a:gd name="f28" fmla="*/ 11 f22 1"/>
              <a:gd name="f29" fmla="*/ 0 f23 1"/>
              <a:gd name="f30" fmla="*/ 5 f22 1"/>
              <a:gd name="f31" fmla="*/ 3 f23 1"/>
              <a:gd name="f32" fmla="*/ 0 f22 1"/>
              <a:gd name="f33" fmla="*/ 8 f23 1"/>
              <a:gd name="f34" fmla="*/ 4 f22 1"/>
              <a:gd name="f35" fmla="+- f24 0 f1"/>
              <a:gd name="f36" fmla="*/ f27 1 9"/>
              <a:gd name="f37" fmla="*/ f28 1 11"/>
              <a:gd name="f38" fmla="*/ f29 1 9"/>
              <a:gd name="f39" fmla="*/ f30 1 11"/>
              <a:gd name="f40" fmla="*/ f31 1 9"/>
              <a:gd name="f41" fmla="*/ f32 1 11"/>
              <a:gd name="f42" fmla="*/ f33 1 9"/>
              <a:gd name="f43" fmla="*/ f34 1 11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6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13"/>
                  <a:pt x="f9" y="f5"/>
                  <a:pt x="f13" y="f5"/>
                </a:cubicBezTo>
                <a:cubicBezTo>
                  <a:pt x="f12" y="f14"/>
                  <a:pt x="f10" y="f13"/>
                  <a:pt x="f10" y="f8"/>
                </a:cubicBezTo>
                <a:cubicBezTo>
                  <a:pt x="f6" y="f11"/>
                  <a:pt x="f11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0" name="Freeform 182">
            <a:extLst>
              <a:ext uri="{FF2B5EF4-FFF2-40B4-BE49-F238E27FC236}">
                <a16:creationId xmlns:a16="http://schemas.microsoft.com/office/drawing/2014/main" id="{368BFD47-9815-4D32-A500-A53AF18169B9}"/>
              </a:ext>
            </a:extLst>
          </p:cNvPr>
          <p:cNvSpPr/>
          <p:nvPr/>
        </p:nvSpPr>
        <p:spPr>
          <a:xfrm>
            <a:off x="5583234" y="1546222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1"/>
              <a:gd name="f13" fmla="val 5"/>
              <a:gd name="f14" fmla="val 3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11 f23 1"/>
              <a:gd name="f30" fmla="*/ 1 f24 1"/>
              <a:gd name="f31" fmla="*/ 5 f23 1"/>
              <a:gd name="f32" fmla="*/ 5 f24 1"/>
              <a:gd name="f33" fmla="*/ 0 f23 1"/>
              <a:gd name="f34" fmla="*/ 9 f24 1"/>
              <a:gd name="f35" fmla="*/ 4 f23 1"/>
              <a:gd name="f36" fmla="+- f25 0 f1"/>
              <a:gd name="f37" fmla="*/ f28 1 9"/>
              <a:gd name="f38" fmla="*/ f29 1 11"/>
              <a:gd name="f39" fmla="*/ f30 1 9"/>
              <a:gd name="f40" fmla="*/ f31 1 11"/>
              <a:gd name="f41" fmla="*/ f32 1 9"/>
              <a:gd name="f42" fmla="*/ f33 1 11"/>
              <a:gd name="f43" fmla="*/ f34 1 9"/>
              <a:gd name="f44" fmla="*/ f35 1 11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12" y="f13"/>
                </a:cubicBezTo>
                <a:cubicBezTo>
                  <a:pt x="f12" y="f14"/>
                  <a:pt x="f14" y="f12"/>
                  <a:pt x="f13" y="f5"/>
                </a:cubicBezTo>
                <a:cubicBezTo>
                  <a:pt x="f11" y="f5"/>
                  <a:pt x="f6" y="f14"/>
                  <a:pt x="f6" y="f8"/>
                </a:cubicBezTo>
                <a:cubicBezTo>
                  <a:pt x="f6" y="f11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1" name="Freeform 183">
            <a:extLst>
              <a:ext uri="{FF2B5EF4-FFF2-40B4-BE49-F238E27FC236}">
                <a16:creationId xmlns:a16="http://schemas.microsoft.com/office/drawing/2014/main" id="{4241D5F0-D020-4F19-A6FF-81B14FF34262}"/>
              </a:ext>
            </a:extLst>
          </p:cNvPr>
          <p:cNvSpPr/>
          <p:nvPr/>
        </p:nvSpPr>
        <p:spPr>
          <a:xfrm>
            <a:off x="5716591" y="1409703"/>
            <a:ext cx="31747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6"/>
              <a:gd name="f10" fmla="val 3"/>
              <a:gd name="f11" fmla="val 8"/>
              <a:gd name="f12" fmla="val 5"/>
              <a:gd name="f13" fmla="val 2"/>
              <a:gd name="f14" fmla="+- 0 0 -90"/>
              <a:gd name="f15" fmla="*/ f3 1 9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9"/>
              <a:gd name="f25" fmla="*/ f21 1 11"/>
              <a:gd name="f26" fmla="*/ 4 f22 1"/>
              <a:gd name="f27" fmla="*/ 0 f21 1"/>
              <a:gd name="f28" fmla="*/ 8 f22 1"/>
              <a:gd name="f29" fmla="*/ 6 f21 1"/>
              <a:gd name="f30" fmla="*/ 11 f21 1"/>
              <a:gd name="f31" fmla="*/ 0 f22 1"/>
              <a:gd name="f32" fmla="+- f23 0 f1"/>
              <a:gd name="f33" fmla="*/ f26 1 9"/>
              <a:gd name="f34" fmla="*/ f27 1 11"/>
              <a:gd name="f35" fmla="*/ f28 1 9"/>
              <a:gd name="f36" fmla="*/ f29 1 11"/>
              <a:gd name="f37" fmla="*/ f30 1 11"/>
              <a:gd name="f38" fmla="*/ f31 1 9"/>
              <a:gd name="f39" fmla="*/ 0 1 f24"/>
              <a:gd name="f40" fmla="*/ f18 1 f24"/>
              <a:gd name="f41" fmla="*/ 0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6 1"/>
              <a:gd name="f58" fmla="*/ f48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3" y="f57"/>
              </a:cxn>
              <a:cxn ang="f32">
                <a:pos x="f58" y="f56"/>
              </a:cxn>
              <a:cxn ang="f32">
                <a:pos x="f53" y="f54"/>
              </a:cxn>
            </a:cxnLst>
            <a:rect l="f49" t="f52" r="f50" b="f51"/>
            <a:pathLst>
              <a:path w="9" h="11">
                <a:moveTo>
                  <a:pt x="f8" y="f5"/>
                </a:moveTo>
                <a:cubicBezTo>
                  <a:pt x="f9" y="f10"/>
                  <a:pt x="f6" y="f8"/>
                  <a:pt x="f11" y="f9"/>
                </a:cubicBezTo>
                <a:cubicBezTo>
                  <a:pt x="f11" y="f11"/>
                  <a:pt x="f9" y="f6"/>
                  <a:pt x="f8" y="f7"/>
                </a:cubicBezTo>
                <a:cubicBezTo>
                  <a:pt x="f10" y="f6"/>
                  <a:pt x="f5" y="f11"/>
                  <a:pt x="f5" y="f9"/>
                </a:cubicBezTo>
                <a:cubicBezTo>
                  <a:pt x="f5" y="f12"/>
                  <a:pt x="f13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2" name="Freeform 184">
            <a:extLst>
              <a:ext uri="{FF2B5EF4-FFF2-40B4-BE49-F238E27FC236}">
                <a16:creationId xmlns:a16="http://schemas.microsoft.com/office/drawing/2014/main" id="{02C276B3-B5C6-48C0-AF9B-E43310118184}"/>
              </a:ext>
            </a:extLst>
          </p:cNvPr>
          <p:cNvSpPr/>
          <p:nvPr/>
        </p:nvSpPr>
        <p:spPr>
          <a:xfrm>
            <a:off x="5583234" y="1417640"/>
            <a:ext cx="39684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8"/>
              <a:gd name="f8" fmla="val 5"/>
              <a:gd name="f9" fmla="val 6"/>
              <a:gd name="f10" fmla="val 4"/>
              <a:gd name="f11" fmla="val 3"/>
              <a:gd name="f12" fmla="val 1"/>
              <a:gd name="f13" fmla="val 2"/>
              <a:gd name="f14" fmla="val 7"/>
              <a:gd name="f15" fmla="+- 0 0 -90"/>
              <a:gd name="f16" fmla="*/ f3 1 11"/>
              <a:gd name="f17" fmla="*/ f4 1 8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8"/>
              <a:gd name="f26" fmla="*/ f23 1 11"/>
              <a:gd name="f27" fmla="*/ 11 f23 1"/>
              <a:gd name="f28" fmla="*/ 5 f22 1"/>
              <a:gd name="f29" fmla="*/ 4 f23 1"/>
              <a:gd name="f30" fmla="*/ 8 f22 1"/>
              <a:gd name="f31" fmla="*/ 0 f23 1"/>
              <a:gd name="f32" fmla="*/ 4 f22 1"/>
              <a:gd name="f33" fmla="*/ 5 f23 1"/>
              <a:gd name="f34" fmla="*/ 0 f22 1"/>
              <a:gd name="f35" fmla="+- f24 0 f1"/>
              <a:gd name="f36" fmla="*/ f27 1 11"/>
              <a:gd name="f37" fmla="*/ f28 1 8"/>
              <a:gd name="f38" fmla="*/ f29 1 11"/>
              <a:gd name="f39" fmla="*/ f30 1 8"/>
              <a:gd name="f40" fmla="*/ f31 1 11"/>
              <a:gd name="f41" fmla="*/ f32 1 8"/>
              <a:gd name="f42" fmla="*/ f33 1 11"/>
              <a:gd name="f43" fmla="*/ f34 1 8"/>
              <a:gd name="f44" fmla="*/ 0 1 f26"/>
              <a:gd name="f45" fmla="*/ f19 1 f26"/>
              <a:gd name="f46" fmla="*/ 0 1 f25"/>
              <a:gd name="f47" fmla="*/ f20 1 f25"/>
              <a:gd name="f48" fmla="*/ f36 1 f26"/>
              <a:gd name="f49" fmla="*/ f37 1 f25"/>
              <a:gd name="f50" fmla="*/ f38 1 f26"/>
              <a:gd name="f51" fmla="*/ f39 1 f25"/>
              <a:gd name="f52" fmla="*/ f40 1 f26"/>
              <a:gd name="f53" fmla="*/ f41 1 f25"/>
              <a:gd name="f54" fmla="*/ f42 1 f26"/>
              <a:gd name="f55" fmla="*/ f43 1 f25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5"/>
              </a:cxn>
              <a:cxn ang="f35">
                <a:pos x="f66" y="f67"/>
              </a:cxn>
              <a:cxn ang="f35">
                <a:pos x="f60" y="f61"/>
              </a:cxn>
            </a:cxnLst>
            <a:rect l="f56" t="f59" r="f57" b="f58"/>
            <a:pathLst>
              <a:path w="11" h="8">
                <a:moveTo>
                  <a:pt x="f6" y="f8"/>
                </a:moveTo>
                <a:cubicBezTo>
                  <a:pt x="f7" y="f9"/>
                  <a:pt x="f9" y="f7"/>
                  <a:pt x="f10" y="f7"/>
                </a:cubicBezTo>
                <a:cubicBezTo>
                  <a:pt x="f11" y="f7"/>
                  <a:pt x="f5" y="f8"/>
                  <a:pt x="f5" y="f10"/>
                </a:cubicBezTo>
                <a:cubicBezTo>
                  <a:pt x="f12" y="f13"/>
                  <a:pt x="f11" y="f5"/>
                  <a:pt x="f8" y="f5"/>
                </a:cubicBezTo>
                <a:cubicBezTo>
                  <a:pt x="f14" y="f5"/>
                  <a:pt x="f7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3" name="Freeform 185">
            <a:extLst>
              <a:ext uri="{FF2B5EF4-FFF2-40B4-BE49-F238E27FC236}">
                <a16:creationId xmlns:a16="http://schemas.microsoft.com/office/drawing/2014/main" id="{8B932D43-E932-42CE-937A-CBF72862D037}"/>
              </a:ext>
            </a:extLst>
          </p:cNvPr>
          <p:cNvSpPr/>
          <p:nvPr/>
        </p:nvSpPr>
        <p:spPr>
          <a:xfrm>
            <a:off x="5583234" y="3125784"/>
            <a:ext cx="174622" cy="2158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"/>
              <a:gd name="f7" fmla="val 62"/>
              <a:gd name="f8" fmla="val 26"/>
              <a:gd name="f9" fmla="val 16"/>
              <a:gd name="f10" fmla="val 4"/>
              <a:gd name="f11" fmla="val 8"/>
              <a:gd name="f12" fmla="val 13"/>
              <a:gd name="f13" fmla="val 22"/>
              <a:gd name="f14" fmla="val 32"/>
              <a:gd name="f15" fmla="val 1"/>
              <a:gd name="f16" fmla="val 39"/>
              <a:gd name="f17" fmla="val 7"/>
              <a:gd name="f18" fmla="val 46"/>
              <a:gd name="f19" fmla="val 14"/>
              <a:gd name="f20" fmla="val 24"/>
              <a:gd name="f21" fmla="val 45"/>
              <a:gd name="f22" fmla="val 33"/>
              <a:gd name="f23" fmla="val 41"/>
              <a:gd name="f24" fmla="val 43"/>
              <a:gd name="f25" fmla="val 34"/>
              <a:gd name="f26" fmla="val 51"/>
              <a:gd name="f27" fmla="val 27"/>
              <a:gd name="f28" fmla="val 60"/>
              <a:gd name="f29" fmla="val 21"/>
              <a:gd name="f30" fmla="val 61"/>
              <a:gd name="f31" fmla="val 58"/>
              <a:gd name="f32" fmla="val 35"/>
              <a:gd name="f33" fmla="val 23"/>
              <a:gd name="f34" fmla="val 52"/>
              <a:gd name="f35" fmla="val 29"/>
              <a:gd name="f36" fmla="val 44"/>
              <a:gd name="f37" fmla="val 38"/>
              <a:gd name="f38" fmla="val 36"/>
              <a:gd name="f39" fmla="val 31"/>
              <a:gd name="f40" fmla="val 25"/>
              <a:gd name="f41" fmla="val 17"/>
              <a:gd name="f42" fmla="val 10"/>
              <a:gd name="f43" fmla="val 20"/>
              <a:gd name="f44" fmla="val 11"/>
              <a:gd name="f45" fmla="val 18"/>
              <a:gd name="f46" fmla="+- 0 0 -90"/>
              <a:gd name="f47" fmla="*/ f3 1 50"/>
              <a:gd name="f48" fmla="*/ f4 1 62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0"/>
              <a:gd name="f57" fmla="*/ f53 1 62"/>
              <a:gd name="f58" fmla="*/ 0 f54 1"/>
              <a:gd name="f59" fmla="*/ 26 f53 1"/>
              <a:gd name="f60" fmla="*/ 13 f54 1"/>
              <a:gd name="f61" fmla="*/ 4 f53 1"/>
              <a:gd name="f62" fmla="*/ 39 f54 1"/>
              <a:gd name="f63" fmla="*/ 7 f53 1"/>
              <a:gd name="f64" fmla="*/ 45 f54 1"/>
              <a:gd name="f65" fmla="*/ 33 f53 1"/>
              <a:gd name="f66" fmla="*/ 27 f54 1"/>
              <a:gd name="f67" fmla="*/ 60 f53 1"/>
              <a:gd name="f68" fmla="*/ 21 f54 1"/>
              <a:gd name="f69" fmla="*/ 61 f53 1"/>
              <a:gd name="f70" fmla="*/ 23 f54 1"/>
              <a:gd name="f71" fmla="*/ 52 f53 1"/>
              <a:gd name="f72" fmla="*/ 36 f54 1"/>
              <a:gd name="f73" fmla="*/ 31 f53 1"/>
              <a:gd name="f74" fmla="*/ 31 f54 1"/>
              <a:gd name="f75" fmla="*/ 13 f53 1"/>
              <a:gd name="f76" fmla="*/ 16 f54 1"/>
              <a:gd name="f77" fmla="*/ 14 f53 1"/>
              <a:gd name="f78" fmla="*/ 11 f54 1"/>
              <a:gd name="f79" fmla="+- f55 0 f1"/>
              <a:gd name="f80" fmla="*/ f58 1 50"/>
              <a:gd name="f81" fmla="*/ f59 1 62"/>
              <a:gd name="f82" fmla="*/ f60 1 50"/>
              <a:gd name="f83" fmla="*/ f61 1 62"/>
              <a:gd name="f84" fmla="*/ f62 1 50"/>
              <a:gd name="f85" fmla="*/ f63 1 62"/>
              <a:gd name="f86" fmla="*/ f64 1 50"/>
              <a:gd name="f87" fmla="*/ f65 1 62"/>
              <a:gd name="f88" fmla="*/ f66 1 50"/>
              <a:gd name="f89" fmla="*/ f67 1 62"/>
              <a:gd name="f90" fmla="*/ f68 1 50"/>
              <a:gd name="f91" fmla="*/ f69 1 62"/>
              <a:gd name="f92" fmla="*/ f70 1 50"/>
              <a:gd name="f93" fmla="*/ f71 1 62"/>
              <a:gd name="f94" fmla="*/ f72 1 50"/>
              <a:gd name="f95" fmla="*/ f73 1 62"/>
              <a:gd name="f96" fmla="*/ f74 1 50"/>
              <a:gd name="f97" fmla="*/ f75 1 62"/>
              <a:gd name="f98" fmla="*/ f76 1 50"/>
              <a:gd name="f99" fmla="*/ f77 1 62"/>
              <a:gd name="f100" fmla="*/ f78 1 50"/>
              <a:gd name="f101" fmla="*/ 0 1 f56"/>
              <a:gd name="f102" fmla="*/ f50 1 f56"/>
              <a:gd name="f103" fmla="*/ 0 1 f57"/>
              <a:gd name="f104" fmla="*/ f51 1 f57"/>
              <a:gd name="f105" fmla="*/ f80 1 f56"/>
              <a:gd name="f106" fmla="*/ f81 1 f57"/>
              <a:gd name="f107" fmla="*/ f82 1 f56"/>
              <a:gd name="f108" fmla="*/ f83 1 f57"/>
              <a:gd name="f109" fmla="*/ f84 1 f56"/>
              <a:gd name="f110" fmla="*/ f85 1 f57"/>
              <a:gd name="f111" fmla="*/ f86 1 f56"/>
              <a:gd name="f112" fmla="*/ f87 1 f57"/>
              <a:gd name="f113" fmla="*/ f88 1 f56"/>
              <a:gd name="f114" fmla="*/ f89 1 f57"/>
              <a:gd name="f115" fmla="*/ f90 1 f56"/>
              <a:gd name="f116" fmla="*/ f91 1 f57"/>
              <a:gd name="f117" fmla="*/ f92 1 f56"/>
              <a:gd name="f118" fmla="*/ f93 1 f57"/>
              <a:gd name="f119" fmla="*/ f94 1 f56"/>
              <a:gd name="f120" fmla="*/ f95 1 f57"/>
              <a:gd name="f121" fmla="*/ f96 1 f56"/>
              <a:gd name="f122" fmla="*/ f97 1 f57"/>
              <a:gd name="f123" fmla="*/ f98 1 f56"/>
              <a:gd name="f124" fmla="*/ f99 1 f57"/>
              <a:gd name="f125" fmla="*/ f100 1 f56"/>
              <a:gd name="f126" fmla="*/ f101 f47 1"/>
              <a:gd name="f127" fmla="*/ f102 f47 1"/>
              <a:gd name="f128" fmla="*/ f104 f48 1"/>
              <a:gd name="f129" fmla="*/ f103 f48 1"/>
              <a:gd name="f130" fmla="*/ f105 f47 1"/>
              <a:gd name="f131" fmla="*/ f106 f48 1"/>
              <a:gd name="f132" fmla="*/ f107 f47 1"/>
              <a:gd name="f133" fmla="*/ f108 f48 1"/>
              <a:gd name="f134" fmla="*/ f109 f47 1"/>
              <a:gd name="f135" fmla="*/ f110 f48 1"/>
              <a:gd name="f136" fmla="*/ f111 f47 1"/>
              <a:gd name="f137" fmla="*/ f112 f48 1"/>
              <a:gd name="f138" fmla="*/ f113 f47 1"/>
              <a:gd name="f139" fmla="*/ f114 f48 1"/>
              <a:gd name="f140" fmla="*/ f115 f47 1"/>
              <a:gd name="f141" fmla="*/ f116 f48 1"/>
              <a:gd name="f142" fmla="*/ f117 f47 1"/>
              <a:gd name="f143" fmla="*/ f118 f48 1"/>
              <a:gd name="f144" fmla="*/ f119 f47 1"/>
              <a:gd name="f145" fmla="*/ f120 f48 1"/>
              <a:gd name="f146" fmla="*/ f121 f47 1"/>
              <a:gd name="f147" fmla="*/ f122 f48 1"/>
              <a:gd name="f148" fmla="*/ f123 f47 1"/>
              <a:gd name="f149" fmla="*/ f124 f48 1"/>
              <a:gd name="f150" fmla="*/ f125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30" y="f131"/>
              </a:cxn>
              <a:cxn ang="f79">
                <a:pos x="f132" y="f133"/>
              </a:cxn>
              <a:cxn ang="f79">
                <a:pos x="f134" y="f135"/>
              </a:cxn>
              <a:cxn ang="f79">
                <a:pos x="f136" y="f137"/>
              </a:cxn>
              <a:cxn ang="f79">
                <a:pos x="f138" y="f139"/>
              </a:cxn>
              <a:cxn ang="f79">
                <a:pos x="f140" y="f141"/>
              </a:cxn>
              <a:cxn ang="f79">
                <a:pos x="f130" y="f131"/>
              </a:cxn>
              <a:cxn ang="f79">
                <a:pos x="f142" y="f143"/>
              </a:cxn>
              <a:cxn ang="f79">
                <a:pos x="f144" y="f145"/>
              </a:cxn>
              <a:cxn ang="f79">
                <a:pos x="f146" y="f147"/>
              </a:cxn>
              <a:cxn ang="f79">
                <a:pos x="f148" y="f149"/>
              </a:cxn>
              <a:cxn ang="f79">
                <a:pos x="f150" y="f145"/>
              </a:cxn>
              <a:cxn ang="f79">
                <a:pos x="f142" y="f143"/>
              </a:cxn>
            </a:cxnLst>
            <a:rect l="f126" t="f129" r="f127" b="f128"/>
            <a:pathLst>
              <a:path w="50" h="62">
                <a:moveTo>
                  <a:pt x="f5" y="f8"/>
                </a:moveTo>
                <a:cubicBezTo>
                  <a:pt x="f5" y="f9"/>
                  <a:pt x="f10" y="f11"/>
                  <a:pt x="f12" y="f10"/>
                </a:cubicBezTo>
                <a:cubicBezTo>
                  <a:pt x="f13" y="f5"/>
                  <a:pt x="f14" y="f15"/>
                  <a:pt x="f16" y="f17"/>
                </a:cubicBezTo>
                <a:cubicBezTo>
                  <a:pt x="f18" y="f19"/>
                  <a:pt x="f6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8" y="f7"/>
                  <a:pt x="f13" y="f7"/>
                  <a:pt x="f29" y="f30"/>
                </a:cubicBezTo>
                <a:cubicBezTo>
                  <a:pt x="f12" y="f31"/>
                  <a:pt x="f5" y="f32"/>
                  <a:pt x="f5" y="f8"/>
                </a:cubicBezTo>
                <a:close/>
                <a:moveTo>
                  <a:pt x="f33" y="f34"/>
                </a:moveTo>
                <a:cubicBezTo>
                  <a:pt x="f35" y="f36"/>
                  <a:pt x="f22" y="f37"/>
                  <a:pt x="f38" y="f39"/>
                </a:cubicBezTo>
                <a:cubicBezTo>
                  <a:pt x="f16" y="f40"/>
                  <a:pt x="f38" y="f41"/>
                  <a:pt x="f39" y="f12"/>
                </a:cubicBezTo>
                <a:cubicBezTo>
                  <a:pt x="f8" y="f42"/>
                  <a:pt x="f43" y="f42"/>
                  <a:pt x="f9" y="f19"/>
                </a:cubicBezTo>
                <a:cubicBezTo>
                  <a:pt x="f42" y="f41"/>
                  <a:pt x="f11" y="f40"/>
                  <a:pt x="f44" y="f39"/>
                </a:cubicBezTo>
                <a:cubicBezTo>
                  <a:pt x="f19" y="f37"/>
                  <a:pt x="f45" y="f36"/>
                  <a:pt x="f33" y="f3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4" name="Freeform 186">
            <a:extLst>
              <a:ext uri="{FF2B5EF4-FFF2-40B4-BE49-F238E27FC236}">
                <a16:creationId xmlns:a16="http://schemas.microsoft.com/office/drawing/2014/main" id="{D350165E-1B0D-4156-879C-E8848567D41C}"/>
              </a:ext>
            </a:extLst>
          </p:cNvPr>
          <p:cNvSpPr/>
          <p:nvPr/>
        </p:nvSpPr>
        <p:spPr>
          <a:xfrm>
            <a:off x="5273673" y="3621088"/>
            <a:ext cx="98426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10"/>
              <a:gd name="f8" fmla="val 14"/>
              <a:gd name="f9" fmla="val 17"/>
              <a:gd name="f10" fmla="val 20"/>
              <a:gd name="f11" fmla="val 23"/>
              <a:gd name="f12" fmla="val 25"/>
              <a:gd name="f13" fmla="val 1"/>
              <a:gd name="f14" fmla="val 26"/>
              <a:gd name="f15" fmla="val 3"/>
              <a:gd name="f16" fmla="val 5"/>
              <a:gd name="f17" fmla="val 6"/>
              <a:gd name="f18" fmla="val 9"/>
              <a:gd name="f19" fmla="val 11"/>
              <a:gd name="f20" fmla="val 2"/>
              <a:gd name="f21" fmla="val 4"/>
              <a:gd name="f22" fmla="val 8"/>
              <a:gd name="f23" fmla="+- 0 0 -90"/>
              <a:gd name="f24" fmla="*/ f3 1 28"/>
              <a:gd name="f25" fmla="*/ f4 1 1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0 1 10"/>
              <a:gd name="f34" fmla="*/ f31 1 28"/>
              <a:gd name="f35" fmla="*/ 14 f31 1"/>
              <a:gd name="f36" fmla="*/ 0 f30 1"/>
              <a:gd name="f37" fmla="*/ 23 f31 1"/>
              <a:gd name="f38" fmla="*/ 28 f31 1"/>
              <a:gd name="f39" fmla="*/ 5 f30 1"/>
              <a:gd name="f40" fmla="*/ 9 f30 1"/>
              <a:gd name="f41" fmla="*/ 5 f31 1"/>
              <a:gd name="f42" fmla="*/ 0 f31 1"/>
              <a:gd name="f43" fmla="*/ 4 f30 1"/>
              <a:gd name="f44" fmla="+- f32 0 f1"/>
              <a:gd name="f45" fmla="*/ f35 1 28"/>
              <a:gd name="f46" fmla="*/ f36 1 10"/>
              <a:gd name="f47" fmla="*/ f37 1 28"/>
              <a:gd name="f48" fmla="*/ f38 1 28"/>
              <a:gd name="f49" fmla="*/ f39 1 10"/>
              <a:gd name="f50" fmla="*/ f40 1 10"/>
              <a:gd name="f51" fmla="*/ f41 1 28"/>
              <a:gd name="f52" fmla="*/ f42 1 28"/>
              <a:gd name="f53" fmla="*/ f43 1 10"/>
              <a:gd name="f54" fmla="*/ 0 1 f34"/>
              <a:gd name="f55" fmla="*/ f27 1 f34"/>
              <a:gd name="f56" fmla="*/ 0 1 f33"/>
              <a:gd name="f57" fmla="*/ f28 1 f33"/>
              <a:gd name="f58" fmla="*/ f45 1 f34"/>
              <a:gd name="f59" fmla="*/ f46 1 f33"/>
              <a:gd name="f60" fmla="*/ f47 1 f34"/>
              <a:gd name="f61" fmla="*/ f48 1 f34"/>
              <a:gd name="f62" fmla="*/ f49 1 f33"/>
              <a:gd name="f63" fmla="*/ f50 1 f33"/>
              <a:gd name="f64" fmla="*/ f51 1 f34"/>
              <a:gd name="f65" fmla="*/ f52 1 f34"/>
              <a:gd name="f66" fmla="*/ f53 1 f33"/>
              <a:gd name="f67" fmla="*/ f54 f24 1"/>
              <a:gd name="f68" fmla="*/ f55 f24 1"/>
              <a:gd name="f69" fmla="*/ f57 f25 1"/>
              <a:gd name="f70" fmla="*/ f56 f25 1"/>
              <a:gd name="f71" fmla="*/ f58 f24 1"/>
              <a:gd name="f72" fmla="*/ f59 f25 1"/>
              <a:gd name="f73" fmla="*/ f60 f24 1"/>
              <a:gd name="f74" fmla="*/ f61 f24 1"/>
              <a:gd name="f75" fmla="*/ f62 f25 1"/>
              <a:gd name="f76" fmla="*/ f63 f25 1"/>
              <a:gd name="f77" fmla="*/ f64 f24 1"/>
              <a:gd name="f78" fmla="*/ f65 f24 1"/>
              <a:gd name="f79" fmla="*/ f66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1" y="f72"/>
              </a:cxn>
              <a:cxn ang="f44">
                <a:pos x="f73" y="f72"/>
              </a:cxn>
              <a:cxn ang="f44">
                <a:pos x="f74" y="f75"/>
              </a:cxn>
              <a:cxn ang="f44">
                <a:pos x="f73" y="f76"/>
              </a:cxn>
              <a:cxn ang="f44">
                <a:pos x="f77" y="f76"/>
              </a:cxn>
              <a:cxn ang="f44">
                <a:pos x="f78" y="f79"/>
              </a:cxn>
              <a:cxn ang="f44">
                <a:pos x="f77" y="f72"/>
              </a:cxn>
              <a:cxn ang="f44">
                <a:pos x="f71" y="f72"/>
              </a:cxn>
              <a:cxn ang="f44">
                <a:pos x="f71" y="f72"/>
              </a:cxn>
            </a:cxnLst>
            <a:rect l="f67" t="f70" r="f68" b="f69"/>
            <a:pathLst>
              <a:path w="28" h="10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13"/>
                  <a:pt x="f14" y="f15"/>
                  <a:pt x="f6" y="f16"/>
                </a:cubicBezTo>
                <a:cubicBezTo>
                  <a:pt x="f14" y="f17"/>
                  <a:pt x="f12" y="f18"/>
                  <a:pt x="f11" y="f18"/>
                </a:cubicBezTo>
                <a:cubicBezTo>
                  <a:pt x="f9" y="f7"/>
                  <a:pt x="f19" y="f7"/>
                  <a:pt x="f16" y="f18"/>
                </a:cubicBezTo>
                <a:cubicBezTo>
                  <a:pt x="f15" y="f18"/>
                  <a:pt x="f20" y="f17"/>
                  <a:pt x="f5" y="f21"/>
                </a:cubicBezTo>
                <a:cubicBezTo>
                  <a:pt x="f20" y="f15"/>
                  <a:pt x="f15" y="f13"/>
                  <a:pt x="f16" y="f5"/>
                </a:cubicBezTo>
                <a:cubicBezTo>
                  <a:pt x="f22" y="f5"/>
                  <a:pt x="f19" y="f5"/>
                  <a:pt x="f8" y="f5"/>
                </a:cubicBezTo>
                <a:cubicBezTo>
                  <a:pt x="f8" y="f5"/>
                  <a:pt x="f8" y="f5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5" name="Freeform 187">
            <a:extLst>
              <a:ext uri="{FF2B5EF4-FFF2-40B4-BE49-F238E27FC236}">
                <a16:creationId xmlns:a16="http://schemas.microsoft.com/office/drawing/2014/main" id="{9FC9DE9C-B631-4F6A-9528-0AB95C0E94B9}"/>
              </a:ext>
            </a:extLst>
          </p:cNvPr>
          <p:cNvSpPr/>
          <p:nvPr/>
        </p:nvSpPr>
        <p:spPr>
          <a:xfrm>
            <a:off x="5553078" y="4105271"/>
            <a:ext cx="3016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6"/>
              <a:gd name="f10" fmla="val 3"/>
              <a:gd name="f11" fmla="val 5"/>
              <a:gd name="f12" fmla="val 8"/>
              <a:gd name="f13" fmla="val 10"/>
              <a:gd name="f14" fmla="val 7"/>
              <a:gd name="f15" fmla="val 2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0 f23 1"/>
              <a:gd name="f30" fmla="*/ 8 f24 1"/>
              <a:gd name="f31" fmla="*/ 6 f23 1"/>
              <a:gd name="f32" fmla="*/ 11 f23 1"/>
              <a:gd name="f33" fmla="*/ 0 f24 1"/>
              <a:gd name="f34" fmla="*/ 7 f23 1"/>
              <a:gd name="f35" fmla="+- f25 0 f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f34 1 11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7"/>
              <a:gd name="f52" fmla="*/ f41 1 f26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8 1"/>
              <a:gd name="f63" fmla="*/ f52 f17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58" y="f62"/>
              </a:cxn>
              <a:cxn ang="f35">
                <a:pos x="f63" y="f64"/>
              </a:cxn>
              <a:cxn ang="f35">
                <a:pos x="f58" y="f59"/>
              </a:cxn>
            </a:cxnLst>
            <a:rect l="f54" t="f57" r="f55" b="f56"/>
            <a:pathLst>
              <a:path w="9" h="11">
                <a:moveTo>
                  <a:pt x="f8" y="f5"/>
                </a:moveTo>
                <a:cubicBezTo>
                  <a:pt x="f9" y="f10"/>
                  <a:pt x="f6" y="f11"/>
                  <a:pt x="f12" y="f9"/>
                </a:cubicBezTo>
                <a:cubicBezTo>
                  <a:pt x="f12" y="f12"/>
                  <a:pt x="f9" y="f13"/>
                  <a:pt x="f8" y="f7"/>
                </a:cubicBezTo>
                <a:cubicBezTo>
                  <a:pt x="f10" y="f7"/>
                  <a:pt x="f5" y="f12"/>
                  <a:pt x="f5" y="f14"/>
                </a:cubicBezTo>
                <a:cubicBezTo>
                  <a:pt x="f5" y="f11"/>
                  <a:pt x="f15" y="f10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6" name="Freeform 188">
            <a:extLst>
              <a:ext uri="{FF2B5EF4-FFF2-40B4-BE49-F238E27FC236}">
                <a16:creationId xmlns:a16="http://schemas.microsoft.com/office/drawing/2014/main" id="{C2487FF6-1C1D-475E-806B-A585ADFFE663}"/>
              </a:ext>
            </a:extLst>
          </p:cNvPr>
          <p:cNvSpPr/>
          <p:nvPr/>
        </p:nvSpPr>
        <p:spPr>
          <a:xfrm>
            <a:off x="5486400" y="411320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3"/>
              <a:gd name="f13" fmla="val 1"/>
              <a:gd name="f14" fmla="val 7"/>
              <a:gd name="f15" fmla="+- 0 0 -90"/>
              <a:gd name="f16" fmla="*/ f3 1 9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9"/>
              <a:gd name="f26" fmla="*/ f22 1 11"/>
              <a:gd name="f27" fmla="*/ 4 f23 1"/>
              <a:gd name="f28" fmla="*/ 11 f22 1"/>
              <a:gd name="f29" fmla="*/ 0 f23 1"/>
              <a:gd name="f30" fmla="*/ 4 f22 1"/>
              <a:gd name="f31" fmla="*/ 0 f22 1"/>
              <a:gd name="f32" fmla="*/ 9 f23 1"/>
              <a:gd name="f33" fmla="+- f24 0 f1"/>
              <a:gd name="f34" fmla="*/ f27 1 9"/>
              <a:gd name="f35" fmla="*/ f28 1 11"/>
              <a:gd name="f36" fmla="*/ f29 1 9"/>
              <a:gd name="f37" fmla="*/ f30 1 11"/>
              <a:gd name="f38" fmla="*/ f31 1 11"/>
              <a:gd name="f39" fmla="*/ f32 1 9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7 1"/>
              <a:gd name="f59" fmla="*/ f4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4" y="f58"/>
              </a:cxn>
              <a:cxn ang="f33">
                <a:pos x="f59" y="f57"/>
              </a:cxn>
              <a:cxn ang="f33">
                <a:pos x="f54" y="f55"/>
              </a:cxn>
            </a:cxnLst>
            <a:rect l="f50" t="f53" r="f51" b="f52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8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1" y="f13"/>
                  <a:pt x="f10" y="f12"/>
                  <a:pt x="f6" y="f8"/>
                </a:cubicBezTo>
                <a:cubicBezTo>
                  <a:pt x="f6" y="f11"/>
                  <a:pt x="f14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7" name="Freeform 189">
            <a:extLst>
              <a:ext uri="{FF2B5EF4-FFF2-40B4-BE49-F238E27FC236}">
                <a16:creationId xmlns:a16="http://schemas.microsoft.com/office/drawing/2014/main" id="{DB5393B6-9419-4BCD-950C-177D09E1392A}"/>
              </a:ext>
            </a:extLst>
          </p:cNvPr>
          <p:cNvSpPr/>
          <p:nvPr/>
        </p:nvSpPr>
        <p:spPr>
          <a:xfrm>
            <a:off x="5419721" y="4113208"/>
            <a:ext cx="31747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11"/>
              <a:gd name="f8" fmla="val 4"/>
              <a:gd name="f9" fmla="val 2"/>
              <a:gd name="f10" fmla="val 8"/>
              <a:gd name="f11" fmla="val 6"/>
              <a:gd name="f12" fmla="val 3"/>
              <a:gd name="f13" fmla="val 1"/>
              <a:gd name="f14" fmla="val 5"/>
              <a:gd name="f15" fmla="val 7"/>
              <a:gd name="f16" fmla="+- 0 0 -90"/>
              <a:gd name="f17" fmla="*/ f3 1 9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"/>
              <a:gd name="f27" fmla="*/ f23 1 11"/>
              <a:gd name="f28" fmla="*/ 4 f24 1"/>
              <a:gd name="f29" fmla="*/ 11 f23 1"/>
              <a:gd name="f30" fmla="*/ 0 f24 1"/>
              <a:gd name="f31" fmla="*/ 4 f23 1"/>
              <a:gd name="f32" fmla="*/ 5 f24 1"/>
              <a:gd name="f33" fmla="*/ 0 f23 1"/>
              <a:gd name="f34" fmla="*/ 9 f24 1"/>
              <a:gd name="f35" fmla="*/ 5 f23 1"/>
              <a:gd name="f36" fmla="+- f25 0 f1"/>
              <a:gd name="f37" fmla="*/ f28 1 9"/>
              <a:gd name="f38" fmla="*/ f29 1 11"/>
              <a:gd name="f39" fmla="*/ f30 1 9"/>
              <a:gd name="f40" fmla="*/ f31 1 11"/>
              <a:gd name="f41" fmla="*/ f32 1 9"/>
              <a:gd name="f42" fmla="*/ f33 1 11"/>
              <a:gd name="f43" fmla="*/ f34 1 9"/>
              <a:gd name="f44" fmla="*/ f35 1 11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2"/>
              </a:cxn>
            </a:cxnLst>
            <a:rect l="f57" t="f60" r="f58" b="f59"/>
            <a:pathLst>
              <a:path w="9" h="11">
                <a:moveTo>
                  <a:pt x="f8" y="f7"/>
                </a:moveTo>
                <a:cubicBezTo>
                  <a:pt x="f9" y="f10"/>
                  <a:pt x="f5" y="f11"/>
                  <a:pt x="f5" y="f8"/>
                </a:cubicBezTo>
                <a:cubicBezTo>
                  <a:pt x="f5" y="f9"/>
                  <a:pt x="f12" y="f13"/>
                  <a:pt x="f14" y="f5"/>
                </a:cubicBezTo>
                <a:cubicBezTo>
                  <a:pt x="f11" y="f13"/>
                  <a:pt x="f10" y="f12"/>
                  <a:pt x="f6" y="f14"/>
                </a:cubicBezTo>
                <a:cubicBezTo>
                  <a:pt x="f6" y="f11"/>
                  <a:pt x="f15" y="f1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8" name="Freeform 190">
            <a:extLst>
              <a:ext uri="{FF2B5EF4-FFF2-40B4-BE49-F238E27FC236}">
                <a16:creationId xmlns:a16="http://schemas.microsoft.com/office/drawing/2014/main" id="{39B7E32E-233A-4E59-929F-06506BA41E76}"/>
              </a:ext>
            </a:extLst>
          </p:cNvPr>
          <p:cNvSpPr/>
          <p:nvPr/>
        </p:nvSpPr>
        <p:spPr>
          <a:xfrm>
            <a:off x="5419721" y="4178295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3"/>
              <a:gd name="f12" fmla="val 1"/>
              <a:gd name="f13" fmla="val 5"/>
              <a:gd name="f14" fmla="val 2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4 f23 1"/>
              <a:gd name="f30" fmla="*/ 8 f22 1"/>
              <a:gd name="f31" fmla="*/ 0 f23 1"/>
              <a:gd name="f32" fmla="*/ 5 f23 1"/>
              <a:gd name="f33" fmla="*/ 0 f22 1"/>
              <a:gd name="f34" fmla="+- f24 0 f1"/>
              <a:gd name="f35" fmla="*/ f27 1 1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58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1" h="9">
                <a:moveTo>
                  <a:pt x="f6" y="f8"/>
                </a:moveTo>
                <a:cubicBezTo>
                  <a:pt x="f9" y="f10"/>
                  <a:pt x="f10" y="f7"/>
                  <a:pt x="f8" y="f9"/>
                </a:cubicBezTo>
                <a:cubicBezTo>
                  <a:pt x="f11" y="f9"/>
                  <a:pt x="f12" y="f13"/>
                  <a:pt x="f5" y="f8"/>
                </a:cubicBezTo>
                <a:cubicBezTo>
                  <a:pt x="f5" y="f11"/>
                  <a:pt x="f11" y="f5"/>
                  <a:pt x="f13" y="f5"/>
                </a:cubicBezTo>
                <a:cubicBezTo>
                  <a:pt x="f10" y="f5"/>
                  <a:pt x="f9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9" name="Freeform 191">
            <a:extLst>
              <a:ext uri="{FF2B5EF4-FFF2-40B4-BE49-F238E27FC236}">
                <a16:creationId xmlns:a16="http://schemas.microsoft.com/office/drawing/2014/main" id="{E8A777BE-2D5F-4EB9-B08B-84E25DF28035}"/>
              </a:ext>
            </a:extLst>
          </p:cNvPr>
          <p:cNvSpPr/>
          <p:nvPr/>
        </p:nvSpPr>
        <p:spPr>
          <a:xfrm>
            <a:off x="5486400" y="4178295"/>
            <a:ext cx="38103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4"/>
              <a:gd name="f9" fmla="val 8"/>
              <a:gd name="f10" fmla="val 6"/>
              <a:gd name="f11" fmla="val 5"/>
              <a:gd name="f12" fmla="val 3"/>
              <a:gd name="f13" fmla="val 1"/>
              <a:gd name="f14" fmla="val 2"/>
              <a:gd name="f15" fmla="+- 0 0 -90"/>
              <a:gd name="f16" fmla="*/ f3 1 11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1"/>
              <a:gd name="f26" fmla="*/ f22 1 9"/>
              <a:gd name="f27" fmla="*/ 11 f23 1"/>
              <a:gd name="f28" fmla="*/ 4 f22 1"/>
              <a:gd name="f29" fmla="*/ 5 f23 1"/>
              <a:gd name="f30" fmla="*/ 8 f22 1"/>
              <a:gd name="f31" fmla="*/ 0 f23 1"/>
              <a:gd name="f32" fmla="*/ 4 f23 1"/>
              <a:gd name="f33" fmla="*/ 0 f22 1"/>
              <a:gd name="f34" fmla="+- f24 0 f1"/>
              <a:gd name="f35" fmla="*/ f27 1 11"/>
              <a:gd name="f36" fmla="*/ f28 1 9"/>
              <a:gd name="f37" fmla="*/ f29 1 11"/>
              <a:gd name="f38" fmla="*/ f30 1 9"/>
              <a:gd name="f39" fmla="*/ f31 1 11"/>
              <a:gd name="f40" fmla="*/ f32 1 11"/>
              <a:gd name="f41" fmla="*/ f33 1 9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5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6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58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11" h="9">
                <a:moveTo>
                  <a:pt x="f6" y="f8"/>
                </a:moveTo>
                <a:cubicBezTo>
                  <a:pt x="f9" y="f10"/>
                  <a:pt x="f10" y="f7"/>
                  <a:pt x="f11" y="f9"/>
                </a:cubicBezTo>
                <a:cubicBezTo>
                  <a:pt x="f12" y="f9"/>
                  <a:pt x="f13" y="f10"/>
                  <a:pt x="f5" y="f8"/>
                </a:cubicBezTo>
                <a:cubicBezTo>
                  <a:pt x="f5" y="f12"/>
                  <a:pt x="f12" y="f5"/>
                  <a:pt x="f8" y="f5"/>
                </a:cubicBezTo>
                <a:cubicBezTo>
                  <a:pt x="f10" y="f5"/>
                  <a:pt x="f9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0" name="Freeform 192">
            <a:extLst>
              <a:ext uri="{FF2B5EF4-FFF2-40B4-BE49-F238E27FC236}">
                <a16:creationId xmlns:a16="http://schemas.microsoft.com/office/drawing/2014/main" id="{43EE450D-D42B-43EE-85E1-F319811C2335}"/>
              </a:ext>
            </a:extLst>
          </p:cNvPr>
          <p:cNvSpPr/>
          <p:nvPr/>
        </p:nvSpPr>
        <p:spPr>
          <a:xfrm>
            <a:off x="7569202" y="1671642"/>
            <a:ext cx="84133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21"/>
              <a:gd name="f8" fmla="val 2"/>
              <a:gd name="f9" fmla="val 22"/>
              <a:gd name="f10" fmla="val 5"/>
              <a:gd name="f11" fmla="val 7"/>
              <a:gd name="f12" fmla="val 17"/>
              <a:gd name="f13" fmla="val 12"/>
              <a:gd name="f14" fmla="val 16"/>
              <a:gd name="f15" fmla="val 8"/>
              <a:gd name="f16" fmla="val 20"/>
              <a:gd name="f17" fmla="val 6"/>
              <a:gd name="f18" fmla="val 3"/>
              <a:gd name="f19" fmla="val 1"/>
              <a:gd name="f20" fmla="val 18"/>
              <a:gd name="f21" fmla="val 15"/>
              <a:gd name="f22" fmla="val 14"/>
              <a:gd name="f23" fmla="val 9"/>
              <a:gd name="f24" fmla="val 10"/>
              <a:gd name="f25" fmla="+- 0 0 -90"/>
              <a:gd name="f26" fmla="*/ f3 1 24"/>
              <a:gd name="f27" fmla="*/ f4 1 2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4"/>
              <a:gd name="f36" fmla="*/ f32 1 21"/>
              <a:gd name="f37" fmla="*/ 24 f33 1"/>
              <a:gd name="f38" fmla="*/ 2 f32 1"/>
              <a:gd name="f39" fmla="*/ 21 f33 1"/>
              <a:gd name="f40" fmla="*/ 7 f32 1"/>
              <a:gd name="f41" fmla="*/ 8 f33 1"/>
              <a:gd name="f42" fmla="*/ 20 f32 1"/>
              <a:gd name="f43" fmla="*/ 1 f33 1"/>
              <a:gd name="f44" fmla="*/ 21 f32 1"/>
              <a:gd name="f45" fmla="*/ 14 f32 1"/>
              <a:gd name="f46" fmla="*/ 15 f33 1"/>
              <a:gd name="f47" fmla="*/ 1 f32 1"/>
              <a:gd name="f48" fmla="+- f34 0 f1"/>
              <a:gd name="f49" fmla="*/ f37 1 24"/>
              <a:gd name="f50" fmla="*/ f38 1 21"/>
              <a:gd name="f51" fmla="*/ f39 1 24"/>
              <a:gd name="f52" fmla="*/ f40 1 21"/>
              <a:gd name="f53" fmla="*/ f41 1 24"/>
              <a:gd name="f54" fmla="*/ f42 1 21"/>
              <a:gd name="f55" fmla="*/ f43 1 24"/>
              <a:gd name="f56" fmla="*/ f44 1 21"/>
              <a:gd name="f57" fmla="*/ f45 1 21"/>
              <a:gd name="f58" fmla="*/ f46 1 24"/>
              <a:gd name="f59" fmla="*/ f47 1 21"/>
              <a:gd name="f60" fmla="*/ 0 1 f35"/>
              <a:gd name="f61" fmla="*/ f29 1 f35"/>
              <a:gd name="f62" fmla="*/ 0 1 f36"/>
              <a:gd name="f63" fmla="*/ f30 1 f36"/>
              <a:gd name="f64" fmla="*/ f49 1 f35"/>
              <a:gd name="f65" fmla="*/ f50 1 f36"/>
              <a:gd name="f66" fmla="*/ f51 1 f35"/>
              <a:gd name="f67" fmla="*/ f52 1 f36"/>
              <a:gd name="f68" fmla="*/ f53 1 f35"/>
              <a:gd name="f69" fmla="*/ f54 1 f36"/>
              <a:gd name="f70" fmla="*/ f55 1 f35"/>
              <a:gd name="f71" fmla="*/ f56 1 f36"/>
              <a:gd name="f72" fmla="*/ f57 1 f36"/>
              <a:gd name="f73" fmla="*/ f58 1 f35"/>
              <a:gd name="f74" fmla="*/ f59 1 f36"/>
              <a:gd name="f75" fmla="*/ f60 f26 1"/>
              <a:gd name="f76" fmla="*/ f61 f26 1"/>
              <a:gd name="f77" fmla="*/ f63 f27 1"/>
              <a:gd name="f78" fmla="*/ f62 f27 1"/>
              <a:gd name="f79" fmla="*/ f64 f26 1"/>
              <a:gd name="f80" fmla="*/ f65 f27 1"/>
              <a:gd name="f81" fmla="*/ f66 f26 1"/>
              <a:gd name="f82" fmla="*/ f67 f27 1"/>
              <a:gd name="f83" fmla="*/ f68 f26 1"/>
              <a:gd name="f84" fmla="*/ f69 f27 1"/>
              <a:gd name="f85" fmla="*/ f70 f26 1"/>
              <a:gd name="f86" fmla="*/ f71 f27 1"/>
              <a:gd name="f87" fmla="*/ f72 f27 1"/>
              <a:gd name="f88" fmla="*/ f73 f26 1"/>
              <a:gd name="f89" fmla="*/ f7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9" y="f80"/>
              </a:cxn>
              <a:cxn ang="f48">
                <a:pos x="f81" y="f82"/>
              </a:cxn>
              <a:cxn ang="f48">
                <a:pos x="f83" y="f84"/>
              </a:cxn>
              <a:cxn ang="f48">
                <a:pos x="f85" y="f86"/>
              </a:cxn>
              <a:cxn ang="f48">
                <a:pos x="f85" y="f87"/>
              </a:cxn>
              <a:cxn ang="f48">
                <a:pos x="f88" y="f89"/>
              </a:cxn>
              <a:cxn ang="f48">
                <a:pos x="f79" y="f80"/>
              </a:cxn>
            </a:cxnLst>
            <a:rect l="f75" t="f78" r="f76" b="f77"/>
            <a:pathLst>
              <a:path w="24" h="21">
                <a:moveTo>
                  <a:pt x="f6" y="f8"/>
                </a:moveTo>
                <a:cubicBezTo>
                  <a:pt x="f9" y="f10"/>
                  <a:pt x="f9" y="f11"/>
                  <a:pt x="f7" y="f11"/>
                </a:cubicBezTo>
                <a:cubicBezTo>
                  <a:pt x="f12" y="f13"/>
                  <a:pt x="f13" y="f14"/>
                  <a:pt x="f15" y="f16"/>
                </a:cubicBezTo>
                <a:cubicBezTo>
                  <a:pt x="f17" y="f7"/>
                  <a:pt x="f18" y="f7"/>
                  <a:pt x="f19" y="f7"/>
                </a:cubicBezTo>
                <a:cubicBezTo>
                  <a:pt x="f19" y="f20"/>
                  <a:pt x="f5" y="f21"/>
                  <a:pt x="f19" y="f22"/>
                </a:cubicBezTo>
                <a:cubicBezTo>
                  <a:pt x="f10" y="f23"/>
                  <a:pt x="f24" y="f10"/>
                  <a:pt x="f21" y="f19"/>
                </a:cubicBezTo>
                <a:cubicBezTo>
                  <a:pt x="f14" y="f5"/>
                  <a:pt x="f16" y="f19"/>
                  <a:pt x="f6" y="f8"/>
                </a:cubicBezTo>
                <a:close/>
              </a:path>
            </a:pathLst>
          </a:custGeom>
          <a:solidFill>
            <a:srgbClr val="EEA5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1" name="Freeform 193">
            <a:extLst>
              <a:ext uri="{FF2B5EF4-FFF2-40B4-BE49-F238E27FC236}">
                <a16:creationId xmlns:a16="http://schemas.microsoft.com/office/drawing/2014/main" id="{93602784-BDC9-4ED1-9B29-6F9D501CA9DE}"/>
              </a:ext>
            </a:extLst>
          </p:cNvPr>
          <p:cNvSpPr/>
          <p:nvPr/>
        </p:nvSpPr>
        <p:spPr>
          <a:xfrm>
            <a:off x="4556126" y="2282827"/>
            <a:ext cx="38103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"/>
              <a:gd name="f7" fmla="val 9"/>
              <a:gd name="f8" fmla="val 5"/>
              <a:gd name="f9" fmla="val 8"/>
              <a:gd name="f10" fmla="val 7"/>
              <a:gd name="f11" fmla="val 6"/>
              <a:gd name="f12" fmla="val 4"/>
              <a:gd name="f13" fmla="val 2"/>
              <a:gd name="f14" fmla="val 1"/>
              <a:gd name="f15" fmla="val 3"/>
              <a:gd name="f16" fmla="+- 0 0 -90"/>
              <a:gd name="f17" fmla="*/ f3 1 11"/>
              <a:gd name="f18" fmla="*/ f4 1 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1"/>
              <a:gd name="f27" fmla="*/ f23 1 9"/>
              <a:gd name="f28" fmla="*/ 11 f24 1"/>
              <a:gd name="f29" fmla="*/ 5 f23 1"/>
              <a:gd name="f30" fmla="*/ 4 f24 1"/>
              <a:gd name="f31" fmla="*/ 9 f23 1"/>
              <a:gd name="f32" fmla="*/ 0 f24 1"/>
              <a:gd name="f33" fmla="*/ 4 f23 1"/>
              <a:gd name="f34" fmla="*/ 0 f23 1"/>
              <a:gd name="f35" fmla="+- f25 0 f1"/>
              <a:gd name="f36" fmla="*/ f28 1 11"/>
              <a:gd name="f37" fmla="*/ f29 1 9"/>
              <a:gd name="f38" fmla="*/ f30 1 11"/>
              <a:gd name="f39" fmla="*/ f31 1 9"/>
              <a:gd name="f40" fmla="*/ f32 1 11"/>
              <a:gd name="f41" fmla="*/ f33 1 9"/>
              <a:gd name="f42" fmla="*/ f34 1 9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11" h="9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1"/>
                  <a:pt x="f5" y="f12"/>
                </a:cubicBezTo>
                <a:cubicBezTo>
                  <a:pt x="f5" y="f15"/>
                  <a:pt x="f15" y="f5"/>
                  <a:pt x="f12" y="f5"/>
                </a:cubicBezTo>
                <a:cubicBezTo>
                  <a:pt x="f11" y="f5"/>
                  <a:pt x="f9" y="f1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2" name="Group 397">
            <a:extLst>
              <a:ext uri="{FF2B5EF4-FFF2-40B4-BE49-F238E27FC236}">
                <a16:creationId xmlns:a16="http://schemas.microsoft.com/office/drawing/2014/main" id="{15A9EBCF-FE61-4BBF-97D5-7A1DD5740AA7}"/>
              </a:ext>
            </a:extLst>
          </p:cNvPr>
          <p:cNvGrpSpPr/>
          <p:nvPr/>
        </p:nvGrpSpPr>
        <p:grpSpPr>
          <a:xfrm>
            <a:off x="409578" y="1101723"/>
            <a:ext cx="3600439" cy="3506788"/>
            <a:chOff x="409578" y="1101723"/>
            <a:chExt cx="3600439" cy="3506788"/>
          </a:xfrm>
        </p:grpSpPr>
        <p:sp>
          <p:nvSpPr>
            <p:cNvPr id="193" name="Freeform 197">
              <a:extLst>
                <a:ext uri="{FF2B5EF4-FFF2-40B4-BE49-F238E27FC236}">
                  <a16:creationId xmlns:a16="http://schemas.microsoft.com/office/drawing/2014/main" id="{55215E36-7D9A-4104-9CDC-9A2486726074}"/>
                </a:ext>
              </a:extLst>
            </p:cNvPr>
            <p:cNvSpPr/>
            <p:nvPr/>
          </p:nvSpPr>
          <p:spPr>
            <a:xfrm>
              <a:off x="3243267" y="3052760"/>
              <a:ext cx="609603" cy="1316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3"/>
                <a:gd name="f7" fmla="val 850"/>
                <a:gd name="f8" fmla="val 383"/>
                <a:gd name="f9" fmla="val 10"/>
                <a:gd name="f10" fmla="val 391"/>
                <a:gd name="f11" fmla="val 178"/>
                <a:gd name="f12" fmla="val 386"/>
                <a:gd name="f13" fmla="val 346"/>
                <a:gd name="f14" fmla="val 514"/>
                <a:gd name="f15" fmla="val 561"/>
                <a:gd name="f16" fmla="val 388"/>
                <a:gd name="f17" fmla="val 607"/>
                <a:gd name="f18" fmla="val 384"/>
                <a:gd name="f19" fmla="val 654"/>
                <a:gd name="f20" fmla="val 670"/>
                <a:gd name="f21" fmla="val 389"/>
                <a:gd name="f22" fmla="val 688"/>
                <a:gd name="f23" fmla="val 705"/>
                <a:gd name="f24" fmla="val 743"/>
                <a:gd name="f25" fmla="val 780"/>
                <a:gd name="f26" fmla="val 818"/>
                <a:gd name="f27" fmla="val 828"/>
                <a:gd name="f28" fmla="val 376"/>
                <a:gd name="f29" fmla="val 831"/>
                <a:gd name="f30" fmla="val 379"/>
                <a:gd name="f31" fmla="val 841"/>
                <a:gd name="f32" fmla="val 358"/>
                <a:gd name="f33" fmla="val 338"/>
                <a:gd name="f34" fmla="val 847"/>
                <a:gd name="f35" fmla="val 317"/>
                <a:gd name="f36" fmla="val 849"/>
                <a:gd name="f37" fmla="val 303"/>
                <a:gd name="f38" fmla="val 290"/>
                <a:gd name="f39" fmla="val 279"/>
                <a:gd name="f40" fmla="val 241"/>
                <a:gd name="f41" fmla="val 833"/>
                <a:gd name="f42" fmla="val 794"/>
                <a:gd name="f43" fmla="val 242"/>
                <a:gd name="f44" fmla="val 231"/>
                <a:gd name="f45" fmla="val 583"/>
                <a:gd name="f46" fmla="val 226"/>
                <a:gd name="f47" fmla="val 477"/>
                <a:gd name="f48" fmla="val 223"/>
                <a:gd name="f49" fmla="val 418"/>
                <a:gd name="f50" fmla="val 219"/>
                <a:gd name="f51" fmla="val 220"/>
                <a:gd name="f52" fmla="val 298"/>
                <a:gd name="f53" fmla="val 221"/>
                <a:gd name="f54" fmla="val 267"/>
                <a:gd name="f55" fmla="val 235"/>
                <a:gd name="f56" fmla="val 216"/>
                <a:gd name="f57" fmla="val 204"/>
                <a:gd name="f58" fmla="val 214"/>
                <a:gd name="f59" fmla="val 195"/>
                <a:gd name="f60" fmla="val 213"/>
                <a:gd name="f61" fmla="val 185"/>
                <a:gd name="f62" fmla="val 210"/>
                <a:gd name="f63" fmla="val 175"/>
                <a:gd name="f64" fmla="val 207"/>
                <a:gd name="f65" fmla="val 168"/>
                <a:gd name="f66" fmla="val 206"/>
                <a:gd name="f67" fmla="val 157"/>
                <a:gd name="f68" fmla="val 196"/>
                <a:gd name="f69" fmla="val 158"/>
                <a:gd name="f70" fmla="val 189"/>
                <a:gd name="f71" fmla="val 187"/>
                <a:gd name="f72" fmla="val 184"/>
                <a:gd name="f73" fmla="val 202"/>
                <a:gd name="f74" fmla="val 173"/>
                <a:gd name="f75" fmla="val 230"/>
                <a:gd name="f76" fmla="val 174"/>
                <a:gd name="f77" fmla="val 258"/>
                <a:gd name="f78" fmla="val 446"/>
                <a:gd name="f79" fmla="val 151"/>
                <a:gd name="f80" fmla="val 632"/>
                <a:gd name="f81" fmla="val 153"/>
                <a:gd name="f82" fmla="val 820"/>
                <a:gd name="f83" fmla="val 832"/>
                <a:gd name="f84" fmla="val 148"/>
                <a:gd name="f85" fmla="val 835"/>
                <a:gd name="f86" fmla="val 138"/>
                <a:gd name="f87" fmla="val 837"/>
                <a:gd name="f88" fmla="val 130"/>
                <a:gd name="f89" fmla="val 839"/>
                <a:gd name="f90" fmla="val 121"/>
                <a:gd name="f91" fmla="val 836"/>
                <a:gd name="f92" fmla="val 115"/>
                <a:gd name="f93" fmla="val 845"/>
                <a:gd name="f94" fmla="val 82"/>
                <a:gd name="f95" fmla="val 848"/>
                <a:gd name="f96" fmla="val 48"/>
                <a:gd name="f97" fmla="val 16"/>
                <a:gd name="f98" fmla="val 6"/>
                <a:gd name="f99" fmla="val 5"/>
                <a:gd name="f100" fmla="val 816"/>
                <a:gd name="f101" fmla="val 803"/>
                <a:gd name="f102" fmla="val 757"/>
                <a:gd name="f103" fmla="val 711"/>
                <a:gd name="f104" fmla="val 9"/>
                <a:gd name="f105" fmla="val 664"/>
                <a:gd name="f106" fmla="val 14"/>
                <a:gd name="f107" fmla="val 639"/>
                <a:gd name="f108" fmla="val 8"/>
                <a:gd name="f109" fmla="val 613"/>
                <a:gd name="f110" fmla="val 587"/>
                <a:gd name="f111" fmla="val 412"/>
                <a:gd name="f112" fmla="val 238"/>
                <a:gd name="f113" fmla="val 63"/>
                <a:gd name="f114" fmla="val 47"/>
                <a:gd name="f115" fmla="val 11"/>
                <a:gd name="f116" fmla="val 30"/>
                <a:gd name="f117" fmla="val 12"/>
                <a:gd name="f118" fmla="val 13"/>
                <a:gd name="f119" fmla="val 20"/>
                <a:gd name="f120" fmla="val 39"/>
                <a:gd name="f121" fmla="val 7"/>
                <a:gd name="f122" fmla="val 77"/>
                <a:gd name="f123" fmla="val 116"/>
                <a:gd name="f124" fmla="val 155"/>
                <a:gd name="f125" fmla="val 167"/>
                <a:gd name="f126" fmla="val 192"/>
                <a:gd name="f127" fmla="val 2"/>
                <a:gd name="f128" fmla="val 1"/>
                <a:gd name="f129" fmla="val 198"/>
                <a:gd name="f130" fmla="val 249"/>
                <a:gd name="f131" fmla="val 359"/>
                <a:gd name="f132" fmla="val 371"/>
                <a:gd name="f133" fmla="val 15"/>
                <a:gd name="f134" fmla="+- 0 0 -90"/>
                <a:gd name="f135" fmla="*/ f3 1 393"/>
                <a:gd name="f136" fmla="*/ f4 1 850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393"/>
                <a:gd name="f145" fmla="*/ f141 1 850"/>
                <a:gd name="f146" fmla="*/ 383 f142 1"/>
                <a:gd name="f147" fmla="*/ 10 f141 1"/>
                <a:gd name="f148" fmla="*/ 386 f142 1"/>
                <a:gd name="f149" fmla="*/ 514 f141 1"/>
                <a:gd name="f150" fmla="*/ 384 f142 1"/>
                <a:gd name="f151" fmla="*/ 654 f141 1"/>
                <a:gd name="f152" fmla="*/ 391 f142 1"/>
                <a:gd name="f153" fmla="*/ 705 f141 1"/>
                <a:gd name="f154" fmla="*/ 389 f142 1"/>
                <a:gd name="f155" fmla="*/ 818 f141 1"/>
                <a:gd name="f156" fmla="*/ 379 f142 1"/>
                <a:gd name="f157" fmla="*/ 841 f141 1"/>
                <a:gd name="f158" fmla="*/ 317 f142 1"/>
                <a:gd name="f159" fmla="*/ 849 f141 1"/>
                <a:gd name="f160" fmla="*/ 279 f142 1"/>
                <a:gd name="f161" fmla="*/ 241 f142 1"/>
                <a:gd name="f162" fmla="*/ 794 f141 1"/>
                <a:gd name="f163" fmla="*/ 226 f142 1"/>
                <a:gd name="f164" fmla="*/ 477 f141 1"/>
                <a:gd name="f165" fmla="*/ 220 f142 1"/>
                <a:gd name="f166" fmla="*/ 298 f141 1"/>
                <a:gd name="f167" fmla="*/ 216 f142 1"/>
                <a:gd name="f168" fmla="*/ 204 f141 1"/>
                <a:gd name="f169" fmla="*/ 210 f142 1"/>
                <a:gd name="f170" fmla="*/ 175 f141 1"/>
                <a:gd name="f171" fmla="*/ 196 f142 1"/>
                <a:gd name="f172" fmla="*/ 158 f141 1"/>
                <a:gd name="f173" fmla="*/ 184 f142 1"/>
                <a:gd name="f174" fmla="*/ 174 f142 1"/>
                <a:gd name="f175" fmla="*/ 258 f141 1"/>
                <a:gd name="f176" fmla="*/ 153 f142 1"/>
                <a:gd name="f177" fmla="*/ 820 f141 1"/>
                <a:gd name="f178" fmla="*/ 138 f142 1"/>
                <a:gd name="f179" fmla="*/ 837 f141 1"/>
                <a:gd name="f180" fmla="*/ 115 f142 1"/>
                <a:gd name="f181" fmla="*/ 845 f141 1"/>
                <a:gd name="f182" fmla="*/ 16 f142 1"/>
                <a:gd name="f183" fmla="*/ 5 f142 1"/>
                <a:gd name="f184" fmla="*/ 803 f141 1"/>
                <a:gd name="f185" fmla="*/ 9 f142 1"/>
                <a:gd name="f186" fmla="*/ 664 f141 1"/>
                <a:gd name="f187" fmla="*/ 8 f142 1"/>
                <a:gd name="f188" fmla="*/ 587 f141 1"/>
                <a:gd name="f189" fmla="*/ 63 f141 1"/>
                <a:gd name="f190" fmla="*/ 12 f142 1"/>
                <a:gd name="f191" fmla="*/ 13 f141 1"/>
                <a:gd name="f192" fmla="*/ 39 f142 1"/>
                <a:gd name="f193" fmla="*/ 7 f141 1"/>
                <a:gd name="f194" fmla="*/ 155 f142 1"/>
                <a:gd name="f195" fmla="*/ 192 f142 1"/>
                <a:gd name="f196" fmla="*/ 2 f141 1"/>
                <a:gd name="f197" fmla="*/ 202 f142 1"/>
                <a:gd name="f198" fmla="*/ 1 f141 1"/>
                <a:gd name="f199" fmla="*/ 346 f142 1"/>
                <a:gd name="f200" fmla="+- f143 0 f1"/>
                <a:gd name="f201" fmla="*/ f146 1 393"/>
                <a:gd name="f202" fmla="*/ f147 1 850"/>
                <a:gd name="f203" fmla="*/ f148 1 393"/>
                <a:gd name="f204" fmla="*/ f149 1 850"/>
                <a:gd name="f205" fmla="*/ f150 1 393"/>
                <a:gd name="f206" fmla="*/ f151 1 850"/>
                <a:gd name="f207" fmla="*/ f152 1 393"/>
                <a:gd name="f208" fmla="*/ f153 1 850"/>
                <a:gd name="f209" fmla="*/ f154 1 393"/>
                <a:gd name="f210" fmla="*/ f155 1 850"/>
                <a:gd name="f211" fmla="*/ f156 1 393"/>
                <a:gd name="f212" fmla="*/ f157 1 850"/>
                <a:gd name="f213" fmla="*/ f158 1 393"/>
                <a:gd name="f214" fmla="*/ f159 1 850"/>
                <a:gd name="f215" fmla="*/ f160 1 393"/>
                <a:gd name="f216" fmla="*/ f161 1 393"/>
                <a:gd name="f217" fmla="*/ f162 1 850"/>
                <a:gd name="f218" fmla="*/ f163 1 393"/>
                <a:gd name="f219" fmla="*/ f164 1 850"/>
                <a:gd name="f220" fmla="*/ f165 1 393"/>
                <a:gd name="f221" fmla="*/ f166 1 850"/>
                <a:gd name="f222" fmla="*/ f167 1 393"/>
                <a:gd name="f223" fmla="*/ f168 1 850"/>
                <a:gd name="f224" fmla="*/ f169 1 393"/>
                <a:gd name="f225" fmla="*/ f170 1 850"/>
                <a:gd name="f226" fmla="*/ f171 1 393"/>
                <a:gd name="f227" fmla="*/ f172 1 850"/>
                <a:gd name="f228" fmla="*/ f173 1 393"/>
                <a:gd name="f229" fmla="*/ f174 1 393"/>
                <a:gd name="f230" fmla="*/ f175 1 850"/>
                <a:gd name="f231" fmla="*/ f176 1 393"/>
                <a:gd name="f232" fmla="*/ f177 1 850"/>
                <a:gd name="f233" fmla="*/ f178 1 393"/>
                <a:gd name="f234" fmla="*/ f179 1 850"/>
                <a:gd name="f235" fmla="*/ f180 1 393"/>
                <a:gd name="f236" fmla="*/ f181 1 850"/>
                <a:gd name="f237" fmla="*/ f182 1 393"/>
                <a:gd name="f238" fmla="*/ f183 1 393"/>
                <a:gd name="f239" fmla="*/ f184 1 850"/>
                <a:gd name="f240" fmla="*/ f185 1 393"/>
                <a:gd name="f241" fmla="*/ f186 1 850"/>
                <a:gd name="f242" fmla="*/ f187 1 393"/>
                <a:gd name="f243" fmla="*/ f188 1 850"/>
                <a:gd name="f244" fmla="*/ f189 1 850"/>
                <a:gd name="f245" fmla="*/ f190 1 393"/>
                <a:gd name="f246" fmla="*/ f191 1 850"/>
                <a:gd name="f247" fmla="*/ f192 1 393"/>
                <a:gd name="f248" fmla="*/ f193 1 850"/>
                <a:gd name="f249" fmla="*/ f194 1 393"/>
                <a:gd name="f250" fmla="*/ f195 1 393"/>
                <a:gd name="f251" fmla="*/ f196 1 850"/>
                <a:gd name="f252" fmla="*/ f197 1 393"/>
                <a:gd name="f253" fmla="*/ f198 1 850"/>
                <a:gd name="f254" fmla="*/ f199 1 393"/>
                <a:gd name="f255" fmla="*/ 0 1 f144"/>
                <a:gd name="f256" fmla="*/ f138 1 f144"/>
                <a:gd name="f257" fmla="*/ 0 1 f145"/>
                <a:gd name="f258" fmla="*/ f139 1 f145"/>
                <a:gd name="f259" fmla="*/ f201 1 f144"/>
                <a:gd name="f260" fmla="*/ f202 1 f145"/>
                <a:gd name="f261" fmla="*/ f203 1 f144"/>
                <a:gd name="f262" fmla="*/ f204 1 f145"/>
                <a:gd name="f263" fmla="*/ f205 1 f144"/>
                <a:gd name="f264" fmla="*/ f206 1 f145"/>
                <a:gd name="f265" fmla="*/ f207 1 f144"/>
                <a:gd name="f266" fmla="*/ f208 1 f145"/>
                <a:gd name="f267" fmla="*/ f209 1 f144"/>
                <a:gd name="f268" fmla="*/ f210 1 f145"/>
                <a:gd name="f269" fmla="*/ f211 1 f144"/>
                <a:gd name="f270" fmla="*/ f212 1 f145"/>
                <a:gd name="f271" fmla="*/ f213 1 f144"/>
                <a:gd name="f272" fmla="*/ f214 1 f145"/>
                <a:gd name="f273" fmla="*/ f215 1 f144"/>
                <a:gd name="f274" fmla="*/ f216 1 f144"/>
                <a:gd name="f275" fmla="*/ f217 1 f145"/>
                <a:gd name="f276" fmla="*/ f218 1 f144"/>
                <a:gd name="f277" fmla="*/ f219 1 f145"/>
                <a:gd name="f278" fmla="*/ f220 1 f144"/>
                <a:gd name="f279" fmla="*/ f221 1 f145"/>
                <a:gd name="f280" fmla="*/ f222 1 f144"/>
                <a:gd name="f281" fmla="*/ f223 1 f145"/>
                <a:gd name="f282" fmla="*/ f224 1 f144"/>
                <a:gd name="f283" fmla="*/ f225 1 f145"/>
                <a:gd name="f284" fmla="*/ f226 1 f144"/>
                <a:gd name="f285" fmla="*/ f227 1 f145"/>
                <a:gd name="f286" fmla="*/ f228 1 f144"/>
                <a:gd name="f287" fmla="*/ f229 1 f144"/>
                <a:gd name="f288" fmla="*/ f230 1 f145"/>
                <a:gd name="f289" fmla="*/ f231 1 f144"/>
                <a:gd name="f290" fmla="*/ f232 1 f145"/>
                <a:gd name="f291" fmla="*/ f233 1 f144"/>
                <a:gd name="f292" fmla="*/ f234 1 f145"/>
                <a:gd name="f293" fmla="*/ f235 1 f144"/>
                <a:gd name="f294" fmla="*/ f236 1 f145"/>
                <a:gd name="f295" fmla="*/ f237 1 f144"/>
                <a:gd name="f296" fmla="*/ f238 1 f144"/>
                <a:gd name="f297" fmla="*/ f239 1 f145"/>
                <a:gd name="f298" fmla="*/ f240 1 f144"/>
                <a:gd name="f299" fmla="*/ f241 1 f145"/>
                <a:gd name="f300" fmla="*/ f242 1 f144"/>
                <a:gd name="f301" fmla="*/ f243 1 f145"/>
                <a:gd name="f302" fmla="*/ f244 1 f145"/>
                <a:gd name="f303" fmla="*/ f245 1 f144"/>
                <a:gd name="f304" fmla="*/ f246 1 f145"/>
                <a:gd name="f305" fmla="*/ f247 1 f144"/>
                <a:gd name="f306" fmla="*/ f248 1 f145"/>
                <a:gd name="f307" fmla="*/ f249 1 f144"/>
                <a:gd name="f308" fmla="*/ f250 1 f144"/>
                <a:gd name="f309" fmla="*/ f251 1 f145"/>
                <a:gd name="f310" fmla="*/ f252 1 f144"/>
                <a:gd name="f311" fmla="*/ f253 1 f145"/>
                <a:gd name="f312" fmla="*/ f254 1 f144"/>
                <a:gd name="f313" fmla="*/ f255 f135 1"/>
                <a:gd name="f314" fmla="*/ f256 f135 1"/>
                <a:gd name="f315" fmla="*/ f258 f136 1"/>
                <a:gd name="f316" fmla="*/ f257 f136 1"/>
                <a:gd name="f317" fmla="*/ f259 f135 1"/>
                <a:gd name="f318" fmla="*/ f260 f136 1"/>
                <a:gd name="f319" fmla="*/ f261 f135 1"/>
                <a:gd name="f320" fmla="*/ f262 f136 1"/>
                <a:gd name="f321" fmla="*/ f263 f135 1"/>
                <a:gd name="f322" fmla="*/ f264 f136 1"/>
                <a:gd name="f323" fmla="*/ f265 f135 1"/>
                <a:gd name="f324" fmla="*/ f266 f136 1"/>
                <a:gd name="f325" fmla="*/ f267 f135 1"/>
                <a:gd name="f326" fmla="*/ f268 f136 1"/>
                <a:gd name="f327" fmla="*/ f269 f135 1"/>
                <a:gd name="f328" fmla="*/ f270 f136 1"/>
                <a:gd name="f329" fmla="*/ f271 f135 1"/>
                <a:gd name="f330" fmla="*/ f272 f136 1"/>
                <a:gd name="f331" fmla="*/ f273 f135 1"/>
                <a:gd name="f332" fmla="*/ f274 f135 1"/>
                <a:gd name="f333" fmla="*/ f275 f136 1"/>
                <a:gd name="f334" fmla="*/ f276 f135 1"/>
                <a:gd name="f335" fmla="*/ f277 f136 1"/>
                <a:gd name="f336" fmla="*/ f278 f135 1"/>
                <a:gd name="f337" fmla="*/ f279 f136 1"/>
                <a:gd name="f338" fmla="*/ f280 f135 1"/>
                <a:gd name="f339" fmla="*/ f281 f136 1"/>
                <a:gd name="f340" fmla="*/ f282 f135 1"/>
                <a:gd name="f341" fmla="*/ f283 f136 1"/>
                <a:gd name="f342" fmla="*/ f284 f135 1"/>
                <a:gd name="f343" fmla="*/ f285 f136 1"/>
                <a:gd name="f344" fmla="*/ f286 f135 1"/>
                <a:gd name="f345" fmla="*/ f287 f135 1"/>
                <a:gd name="f346" fmla="*/ f288 f136 1"/>
                <a:gd name="f347" fmla="*/ f289 f135 1"/>
                <a:gd name="f348" fmla="*/ f290 f136 1"/>
                <a:gd name="f349" fmla="*/ f291 f135 1"/>
                <a:gd name="f350" fmla="*/ f292 f136 1"/>
                <a:gd name="f351" fmla="*/ f293 f135 1"/>
                <a:gd name="f352" fmla="*/ f294 f136 1"/>
                <a:gd name="f353" fmla="*/ f295 f135 1"/>
                <a:gd name="f354" fmla="*/ f296 f135 1"/>
                <a:gd name="f355" fmla="*/ f297 f136 1"/>
                <a:gd name="f356" fmla="*/ f298 f135 1"/>
                <a:gd name="f357" fmla="*/ f299 f136 1"/>
                <a:gd name="f358" fmla="*/ f300 f135 1"/>
                <a:gd name="f359" fmla="*/ f301 f136 1"/>
                <a:gd name="f360" fmla="*/ f302 f136 1"/>
                <a:gd name="f361" fmla="*/ f303 f135 1"/>
                <a:gd name="f362" fmla="*/ f304 f136 1"/>
                <a:gd name="f363" fmla="*/ f305 f135 1"/>
                <a:gd name="f364" fmla="*/ f306 f136 1"/>
                <a:gd name="f365" fmla="*/ f307 f135 1"/>
                <a:gd name="f366" fmla="*/ f308 f135 1"/>
                <a:gd name="f367" fmla="*/ f309 f136 1"/>
                <a:gd name="f368" fmla="*/ f310 f135 1"/>
                <a:gd name="f369" fmla="*/ f311 f136 1"/>
                <a:gd name="f370" fmla="*/ f312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0">
                  <a:pos x="f317" y="f318"/>
                </a:cxn>
                <a:cxn ang="f200">
                  <a:pos x="f319" y="f320"/>
                </a:cxn>
                <a:cxn ang="f200">
                  <a:pos x="f321" y="f322"/>
                </a:cxn>
                <a:cxn ang="f200">
                  <a:pos x="f323" y="f324"/>
                </a:cxn>
                <a:cxn ang="f200">
                  <a:pos x="f325" y="f326"/>
                </a:cxn>
                <a:cxn ang="f200">
                  <a:pos x="f327" y="f328"/>
                </a:cxn>
                <a:cxn ang="f200">
                  <a:pos x="f329" y="f330"/>
                </a:cxn>
                <a:cxn ang="f200">
                  <a:pos x="f331" y="f328"/>
                </a:cxn>
                <a:cxn ang="f200">
                  <a:pos x="f332" y="f333"/>
                </a:cxn>
                <a:cxn ang="f200">
                  <a:pos x="f334" y="f335"/>
                </a:cxn>
                <a:cxn ang="f200">
                  <a:pos x="f336" y="f337"/>
                </a:cxn>
                <a:cxn ang="f200">
                  <a:pos x="f338" y="f339"/>
                </a:cxn>
                <a:cxn ang="f200">
                  <a:pos x="f340" y="f341"/>
                </a:cxn>
                <a:cxn ang="f200">
                  <a:pos x="f342" y="f343"/>
                </a:cxn>
                <a:cxn ang="f200">
                  <a:pos x="f344" y="f341"/>
                </a:cxn>
                <a:cxn ang="f200">
                  <a:pos x="f345" y="f346"/>
                </a:cxn>
                <a:cxn ang="f200">
                  <a:pos x="f347" y="f348"/>
                </a:cxn>
                <a:cxn ang="f200">
                  <a:pos x="f349" y="f350"/>
                </a:cxn>
                <a:cxn ang="f200">
                  <a:pos x="f351" y="f352"/>
                </a:cxn>
                <a:cxn ang="f200">
                  <a:pos x="f353" y="f350"/>
                </a:cxn>
                <a:cxn ang="f200">
                  <a:pos x="f354" y="f355"/>
                </a:cxn>
                <a:cxn ang="f200">
                  <a:pos x="f356" y="f357"/>
                </a:cxn>
                <a:cxn ang="f200">
                  <a:pos x="f358" y="f359"/>
                </a:cxn>
                <a:cxn ang="f200">
                  <a:pos x="f358" y="f360"/>
                </a:cxn>
                <a:cxn ang="f200">
                  <a:pos x="f361" y="f362"/>
                </a:cxn>
                <a:cxn ang="f200">
                  <a:pos x="f363" y="f364"/>
                </a:cxn>
                <a:cxn ang="f200">
                  <a:pos x="f365" y="f364"/>
                </a:cxn>
                <a:cxn ang="f200">
                  <a:pos x="f366" y="f367"/>
                </a:cxn>
                <a:cxn ang="f200">
                  <a:pos x="f368" y="f369"/>
                </a:cxn>
                <a:cxn ang="f200">
                  <a:pos x="f370" y="f364"/>
                </a:cxn>
                <a:cxn ang="f200">
                  <a:pos x="f317" y="f318"/>
                </a:cxn>
              </a:cxnLst>
              <a:rect l="f313" t="f316" r="f314" b="f315"/>
              <a:pathLst>
                <a:path w="393" h="850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2" y="f15"/>
                    <a:pt x="f16" y="f17"/>
                    <a:pt x="f18" y="f19"/>
                  </a:cubicBezTo>
                  <a:cubicBezTo>
                    <a:pt x="f8" y="f20"/>
                    <a:pt x="f21" y="f22"/>
                    <a:pt x="f10" y="f23"/>
                  </a:cubicBezTo>
                  <a:cubicBezTo>
                    <a:pt x="f6" y="f24"/>
                    <a:pt x="f21" y="f25"/>
                    <a:pt x="f21" y="f26"/>
                  </a:cubicBezTo>
                  <a:cubicBezTo>
                    <a:pt x="f16" y="f27"/>
                    <a:pt x="f28" y="f29"/>
                    <a:pt x="f30" y="f31"/>
                  </a:cubicBezTo>
                  <a:cubicBezTo>
                    <a:pt x="f32" y="f31"/>
                    <a:pt x="f33" y="f34"/>
                    <a:pt x="f35" y="f36"/>
                  </a:cubicBezTo>
                  <a:cubicBezTo>
                    <a:pt x="f37" y="f7"/>
                    <a:pt x="f38" y="f7"/>
                    <a:pt x="f39" y="f31"/>
                  </a:cubicBezTo>
                  <a:cubicBezTo>
                    <a:pt x="f40" y="f41"/>
                    <a:pt x="f40" y="f41"/>
                    <a:pt x="f40" y="f42"/>
                  </a:cubicBezTo>
                  <a:cubicBezTo>
                    <a:pt x="f43" y="f22"/>
                    <a:pt x="f44" y="f45"/>
                    <a:pt x="f46" y="f47"/>
                  </a:cubicBezTo>
                  <a:cubicBezTo>
                    <a:pt x="f48" y="f49"/>
                    <a:pt x="f50" y="f32"/>
                    <a:pt x="f51" y="f52"/>
                  </a:cubicBezTo>
                  <a:cubicBezTo>
                    <a:pt x="f53" y="f54"/>
                    <a:pt x="f53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69"/>
                    <a:pt x="f71" y="f65"/>
                    <a:pt x="f72" y="f63"/>
                  </a:cubicBezTo>
                  <a:cubicBezTo>
                    <a:pt x="f63" y="f73"/>
                    <a:pt x="f74" y="f75"/>
                    <a:pt x="f76" y="f77"/>
                  </a:cubicBezTo>
                  <a:cubicBezTo>
                    <a:pt x="f11" y="f78"/>
                    <a:pt x="f79" y="f80"/>
                    <a:pt x="f81" y="f82"/>
                  </a:cubicBezTo>
                  <a:cubicBezTo>
                    <a:pt x="f81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36"/>
                    <a:pt x="f97" y="f87"/>
                  </a:cubicBezTo>
                  <a:cubicBezTo>
                    <a:pt x="f98" y="f27"/>
                    <a:pt x="f99" y="f100"/>
                    <a:pt x="f99" y="f101"/>
                  </a:cubicBezTo>
                  <a:cubicBezTo>
                    <a:pt x="f99" y="f102"/>
                    <a:pt x="f5" y="f103"/>
                    <a:pt x="f104" y="f105"/>
                  </a:cubicBezTo>
                  <a:cubicBezTo>
                    <a:pt x="f106" y="f107"/>
                    <a:pt x="f108" y="f109"/>
                    <a:pt x="f108" y="f110"/>
                  </a:cubicBezTo>
                  <a:cubicBezTo>
                    <a:pt x="f104" y="f111"/>
                    <a:pt x="f108" y="f112"/>
                    <a:pt x="f108" y="f113"/>
                  </a:cubicBezTo>
                  <a:cubicBezTo>
                    <a:pt x="f108" y="f114"/>
                    <a:pt x="f115" y="f116"/>
                    <a:pt x="f117" y="f118"/>
                  </a:cubicBezTo>
                  <a:cubicBezTo>
                    <a:pt x="f119" y="f98"/>
                    <a:pt x="f116" y="f108"/>
                    <a:pt x="f120" y="f121"/>
                  </a:cubicBezTo>
                  <a:cubicBezTo>
                    <a:pt x="f122" y="f121"/>
                    <a:pt x="f123" y="f121"/>
                    <a:pt x="f124" y="f121"/>
                  </a:cubicBezTo>
                  <a:cubicBezTo>
                    <a:pt x="f125" y="f121"/>
                    <a:pt x="f2" y="f108"/>
                    <a:pt x="f126" y="f127"/>
                  </a:cubicBezTo>
                  <a:cubicBezTo>
                    <a:pt x="f59" y="f128"/>
                    <a:pt x="f129" y="f5"/>
                    <a:pt x="f73" y="f128"/>
                  </a:cubicBezTo>
                  <a:cubicBezTo>
                    <a:pt x="f130" y="f106"/>
                    <a:pt x="f52" y="f99"/>
                    <a:pt x="f13" y="f121"/>
                  </a:cubicBezTo>
                  <a:cubicBezTo>
                    <a:pt x="f131" y="f121"/>
                    <a:pt x="f132" y="f133"/>
                    <a:pt x="f8" y="f9"/>
                  </a:cubicBezTo>
                  <a:close/>
                </a:path>
              </a:pathLst>
            </a:custGeom>
            <a:solidFill>
              <a:srgbClr val="4251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Freeform 198">
              <a:extLst>
                <a:ext uri="{FF2B5EF4-FFF2-40B4-BE49-F238E27FC236}">
                  <a16:creationId xmlns:a16="http://schemas.microsoft.com/office/drawing/2014/main" id="{3A2B7A6C-B40F-4F4F-9722-D42ED4444F27}"/>
                </a:ext>
              </a:extLst>
            </p:cNvPr>
            <p:cNvSpPr/>
            <p:nvPr/>
          </p:nvSpPr>
          <p:spPr>
            <a:xfrm>
              <a:off x="501648" y="2528882"/>
              <a:ext cx="555626" cy="1241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9"/>
                <a:gd name="f7" fmla="val 802"/>
                <a:gd name="f8" fmla="val 352"/>
                <a:gd name="f9" fmla="val 120"/>
                <a:gd name="f10" fmla="val 358"/>
                <a:gd name="f11" fmla="val 191"/>
                <a:gd name="f12" fmla="val 351"/>
                <a:gd name="f13" fmla="val 263"/>
                <a:gd name="f14" fmla="val 335"/>
                <a:gd name="f15" fmla="val 353"/>
                <a:gd name="f16" fmla="val 414"/>
                <a:gd name="f17" fmla="val 492"/>
                <a:gd name="f18" fmla="val 571"/>
                <a:gd name="f19" fmla="val 636"/>
                <a:gd name="f20" fmla="val 701"/>
                <a:gd name="f21" fmla="val 356"/>
                <a:gd name="f22" fmla="val 766"/>
                <a:gd name="f23" fmla="val 355"/>
                <a:gd name="f24" fmla="val 784"/>
                <a:gd name="f25" fmla="val 349"/>
                <a:gd name="f26" fmla="val 792"/>
                <a:gd name="f27" fmla="val 332"/>
                <a:gd name="f28" fmla="val 795"/>
                <a:gd name="f29" fmla="val 299"/>
                <a:gd name="f30" fmla="val 267"/>
                <a:gd name="f31" fmla="val 235"/>
                <a:gd name="f32" fmla="val 796"/>
                <a:gd name="f33" fmla="val 225"/>
                <a:gd name="f34" fmla="val 794"/>
                <a:gd name="f35" fmla="val 220"/>
                <a:gd name="f36" fmla="val 790"/>
                <a:gd name="f37" fmla="val 779"/>
                <a:gd name="f38" fmla="val 223"/>
                <a:gd name="f39" fmla="val 656"/>
                <a:gd name="f40" fmla="val 208"/>
                <a:gd name="f41" fmla="val 533"/>
                <a:gd name="f42" fmla="val 203"/>
                <a:gd name="f43" fmla="val 410"/>
                <a:gd name="f44" fmla="val 201"/>
                <a:gd name="f45" fmla="val 205"/>
                <a:gd name="f46" fmla="val 293"/>
                <a:gd name="f47" fmla="val 200"/>
                <a:gd name="f48" fmla="val 234"/>
                <a:gd name="f49" fmla="val 198"/>
                <a:gd name="f50" fmla="val 218"/>
                <a:gd name="f51" fmla="val 195"/>
                <a:gd name="f52" fmla="val 189"/>
                <a:gd name="f53" fmla="val 186"/>
                <a:gd name="f54" fmla="val 188"/>
                <a:gd name="f55" fmla="val 181"/>
                <a:gd name="f56" fmla="val 185"/>
                <a:gd name="f57" fmla="val 176"/>
                <a:gd name="f58" fmla="val 175"/>
                <a:gd name="f59" fmla="val 173"/>
                <a:gd name="f60" fmla="val 171"/>
                <a:gd name="f61" fmla="val 163"/>
                <a:gd name="f62" fmla="val 204"/>
                <a:gd name="f63" fmla="val 160"/>
                <a:gd name="f64" fmla="val 224"/>
                <a:gd name="f65" fmla="val 244"/>
                <a:gd name="f66" fmla="val 157"/>
                <a:gd name="f67" fmla="val 307"/>
                <a:gd name="f68" fmla="val 159"/>
                <a:gd name="f69" fmla="val 370"/>
                <a:gd name="f70" fmla="val 156"/>
                <a:gd name="f71" fmla="val 434"/>
                <a:gd name="f72" fmla="val 150"/>
                <a:gd name="f73" fmla="val 540"/>
                <a:gd name="f74" fmla="val 139"/>
                <a:gd name="f75" fmla="val 646"/>
                <a:gd name="f76" fmla="val 753"/>
                <a:gd name="f77" fmla="val 798"/>
                <a:gd name="f78" fmla="val 140"/>
                <a:gd name="f79" fmla="val 94"/>
                <a:gd name="f80" fmla="val 800"/>
                <a:gd name="f81" fmla="val 71"/>
                <a:gd name="f82" fmla="val 801"/>
                <a:gd name="f83" fmla="val 47"/>
                <a:gd name="f84" fmla="val 25"/>
                <a:gd name="f85" fmla="val 12"/>
                <a:gd name="f86" fmla="val 791"/>
                <a:gd name="f87" fmla="val 5"/>
                <a:gd name="f88" fmla="val 785"/>
                <a:gd name="f89" fmla="val 772"/>
                <a:gd name="f90" fmla="val 728"/>
                <a:gd name="f91" fmla="val 684"/>
                <a:gd name="f92" fmla="val 8"/>
                <a:gd name="f93" fmla="val 640"/>
                <a:gd name="f94" fmla="val 13"/>
                <a:gd name="f95" fmla="val 616"/>
                <a:gd name="f96" fmla="val 590"/>
                <a:gd name="f97" fmla="val 565"/>
                <a:gd name="f98" fmla="val 420"/>
                <a:gd name="f99" fmla="val 7"/>
                <a:gd name="f100" fmla="val 274"/>
                <a:gd name="f101" fmla="val 129"/>
                <a:gd name="f102" fmla="val 126"/>
                <a:gd name="f103" fmla="val 123"/>
                <a:gd name="f104" fmla="val 119"/>
                <a:gd name="f105" fmla="val 99"/>
                <a:gd name="f106" fmla="val 45"/>
                <a:gd name="f107" fmla="val 81"/>
                <a:gd name="f108" fmla="val 53"/>
                <a:gd name="f109" fmla="val 54"/>
                <a:gd name="f110" fmla="val 56"/>
                <a:gd name="f111" fmla="val 44"/>
                <a:gd name="f112" fmla="val 60"/>
                <a:gd name="f113" fmla="val 33"/>
                <a:gd name="f114" fmla="val 62"/>
                <a:gd name="f115" fmla="val 22"/>
                <a:gd name="f116" fmla="val 63"/>
                <a:gd name="f117" fmla="val 15"/>
                <a:gd name="f118" fmla="val 72"/>
                <a:gd name="f119" fmla="val 4"/>
                <a:gd name="f120" fmla="val 84"/>
                <a:gd name="f121" fmla="val 96"/>
                <a:gd name="f122" fmla="val 107"/>
                <a:gd name="f123" fmla="val 6"/>
                <a:gd name="f124" fmla="val 207"/>
                <a:gd name="f125" fmla="val 257"/>
                <a:gd name="f126" fmla="val 3"/>
                <a:gd name="f127" fmla="val 2"/>
                <a:gd name="f128" fmla="val 277"/>
                <a:gd name="f129" fmla="val 1"/>
                <a:gd name="f130" fmla="val 287"/>
                <a:gd name="f131" fmla="val 296"/>
                <a:gd name="f132" fmla="val 298"/>
                <a:gd name="f133" fmla="val 16"/>
                <a:gd name="f134" fmla="val 300"/>
                <a:gd name="f135" fmla="val 24"/>
                <a:gd name="f136" fmla="val 61"/>
                <a:gd name="f137" fmla="val 325"/>
                <a:gd name="f138" fmla="val 93"/>
                <a:gd name="f139" fmla="+- 0 0 -90"/>
                <a:gd name="f140" fmla="*/ f3 1 359"/>
                <a:gd name="f141" fmla="*/ f4 1 802"/>
                <a:gd name="f142" fmla="val f5"/>
                <a:gd name="f143" fmla="val f6"/>
                <a:gd name="f144" fmla="val f7"/>
                <a:gd name="f145" fmla="*/ f139 f0 1"/>
                <a:gd name="f146" fmla="+- f144 0 f142"/>
                <a:gd name="f147" fmla="+- f143 0 f142"/>
                <a:gd name="f148" fmla="*/ f145 1 f2"/>
                <a:gd name="f149" fmla="*/ f147 1 359"/>
                <a:gd name="f150" fmla="*/ f146 1 802"/>
                <a:gd name="f151" fmla="*/ 352 f147 1"/>
                <a:gd name="f152" fmla="*/ 120 f146 1"/>
                <a:gd name="f153" fmla="*/ 335 f146 1"/>
                <a:gd name="f154" fmla="*/ 351 f147 1"/>
                <a:gd name="f155" fmla="*/ 571 f146 1"/>
                <a:gd name="f156" fmla="*/ 356 f147 1"/>
                <a:gd name="f157" fmla="*/ 766 f146 1"/>
                <a:gd name="f158" fmla="*/ 332 f147 1"/>
                <a:gd name="f159" fmla="*/ 795 f146 1"/>
                <a:gd name="f160" fmla="*/ 235 f147 1"/>
                <a:gd name="f161" fmla="*/ 796 f146 1"/>
                <a:gd name="f162" fmla="*/ 220 f147 1"/>
                <a:gd name="f163" fmla="*/ 779 f146 1"/>
                <a:gd name="f164" fmla="*/ 203 f147 1"/>
                <a:gd name="f165" fmla="*/ 410 f146 1"/>
                <a:gd name="f166" fmla="*/ 200 f147 1"/>
                <a:gd name="f167" fmla="*/ 234 f146 1"/>
                <a:gd name="f168" fmla="*/ 189 f147 1"/>
                <a:gd name="f169" fmla="*/ 186 f146 1"/>
                <a:gd name="f170" fmla="*/ 180 f147 1"/>
                <a:gd name="f171" fmla="*/ 176 f146 1"/>
                <a:gd name="f172" fmla="*/ 171 f147 1"/>
                <a:gd name="f173" fmla="*/ 185 f146 1"/>
                <a:gd name="f174" fmla="*/ 160 f147 1"/>
                <a:gd name="f175" fmla="*/ 244 f146 1"/>
                <a:gd name="f176" fmla="*/ 156 f147 1"/>
                <a:gd name="f177" fmla="*/ 434 f146 1"/>
                <a:gd name="f178" fmla="*/ 139 f147 1"/>
                <a:gd name="f179" fmla="*/ 753 f146 1"/>
                <a:gd name="f180" fmla="*/ 94 f147 1"/>
                <a:gd name="f181" fmla="*/ 800 f146 1"/>
                <a:gd name="f182" fmla="*/ 25 f147 1"/>
                <a:gd name="f183" fmla="*/ 5 f147 1"/>
                <a:gd name="f184" fmla="*/ 772 f146 1"/>
                <a:gd name="f185" fmla="*/ 8 f147 1"/>
                <a:gd name="f186" fmla="*/ 640 f146 1"/>
                <a:gd name="f187" fmla="*/ 565 f146 1"/>
                <a:gd name="f188" fmla="*/ 7 f147 1"/>
                <a:gd name="f189" fmla="*/ 129 f146 1"/>
                <a:gd name="f190" fmla="*/ 119 f146 1"/>
                <a:gd name="f191" fmla="*/ 53 f147 1"/>
                <a:gd name="f192" fmla="*/ 54 f146 1"/>
                <a:gd name="f193" fmla="*/ 62 f147 1"/>
                <a:gd name="f194" fmla="*/ 22 f146 1"/>
                <a:gd name="f195" fmla="*/ 72 f147 1"/>
                <a:gd name="f196" fmla="*/ 4 f146 1"/>
                <a:gd name="f197" fmla="*/ 107 f147 1"/>
                <a:gd name="f198" fmla="*/ 257 f147 1"/>
                <a:gd name="f199" fmla="*/ 3 f146 1"/>
                <a:gd name="f200" fmla="*/ 287 f147 1"/>
                <a:gd name="f201" fmla="*/ 300 f147 1"/>
                <a:gd name="f202" fmla="*/ 24 f146 1"/>
                <a:gd name="f203" fmla="+- f148 0 f1"/>
                <a:gd name="f204" fmla="*/ f151 1 359"/>
                <a:gd name="f205" fmla="*/ f152 1 802"/>
                <a:gd name="f206" fmla="*/ f153 1 802"/>
                <a:gd name="f207" fmla="*/ f154 1 359"/>
                <a:gd name="f208" fmla="*/ f155 1 802"/>
                <a:gd name="f209" fmla="*/ f156 1 359"/>
                <a:gd name="f210" fmla="*/ f157 1 802"/>
                <a:gd name="f211" fmla="*/ f158 1 359"/>
                <a:gd name="f212" fmla="*/ f159 1 802"/>
                <a:gd name="f213" fmla="*/ f160 1 359"/>
                <a:gd name="f214" fmla="*/ f161 1 802"/>
                <a:gd name="f215" fmla="*/ f162 1 359"/>
                <a:gd name="f216" fmla="*/ f163 1 802"/>
                <a:gd name="f217" fmla="*/ f164 1 359"/>
                <a:gd name="f218" fmla="*/ f165 1 802"/>
                <a:gd name="f219" fmla="*/ f166 1 359"/>
                <a:gd name="f220" fmla="*/ f167 1 802"/>
                <a:gd name="f221" fmla="*/ f168 1 359"/>
                <a:gd name="f222" fmla="*/ f169 1 802"/>
                <a:gd name="f223" fmla="*/ f170 1 359"/>
                <a:gd name="f224" fmla="*/ f171 1 802"/>
                <a:gd name="f225" fmla="*/ f172 1 359"/>
                <a:gd name="f226" fmla="*/ f173 1 802"/>
                <a:gd name="f227" fmla="*/ f174 1 359"/>
                <a:gd name="f228" fmla="*/ f175 1 802"/>
                <a:gd name="f229" fmla="*/ f176 1 359"/>
                <a:gd name="f230" fmla="*/ f177 1 802"/>
                <a:gd name="f231" fmla="*/ f178 1 359"/>
                <a:gd name="f232" fmla="*/ f179 1 802"/>
                <a:gd name="f233" fmla="*/ f180 1 359"/>
                <a:gd name="f234" fmla="*/ f181 1 802"/>
                <a:gd name="f235" fmla="*/ f182 1 359"/>
                <a:gd name="f236" fmla="*/ f183 1 359"/>
                <a:gd name="f237" fmla="*/ f184 1 802"/>
                <a:gd name="f238" fmla="*/ f185 1 359"/>
                <a:gd name="f239" fmla="*/ f186 1 802"/>
                <a:gd name="f240" fmla="*/ f187 1 802"/>
                <a:gd name="f241" fmla="*/ f188 1 359"/>
                <a:gd name="f242" fmla="*/ f189 1 802"/>
                <a:gd name="f243" fmla="*/ f190 1 802"/>
                <a:gd name="f244" fmla="*/ f191 1 359"/>
                <a:gd name="f245" fmla="*/ f192 1 802"/>
                <a:gd name="f246" fmla="*/ f193 1 359"/>
                <a:gd name="f247" fmla="*/ f194 1 802"/>
                <a:gd name="f248" fmla="*/ f195 1 359"/>
                <a:gd name="f249" fmla="*/ f196 1 802"/>
                <a:gd name="f250" fmla="*/ f197 1 359"/>
                <a:gd name="f251" fmla="*/ f198 1 359"/>
                <a:gd name="f252" fmla="*/ f199 1 802"/>
                <a:gd name="f253" fmla="*/ f200 1 359"/>
                <a:gd name="f254" fmla="*/ f201 1 359"/>
                <a:gd name="f255" fmla="*/ f202 1 802"/>
                <a:gd name="f256" fmla="*/ 0 1 f149"/>
                <a:gd name="f257" fmla="*/ f143 1 f149"/>
                <a:gd name="f258" fmla="*/ 0 1 f150"/>
                <a:gd name="f259" fmla="*/ f144 1 f150"/>
                <a:gd name="f260" fmla="*/ f204 1 f149"/>
                <a:gd name="f261" fmla="*/ f205 1 f150"/>
                <a:gd name="f262" fmla="*/ f206 1 f150"/>
                <a:gd name="f263" fmla="*/ f207 1 f149"/>
                <a:gd name="f264" fmla="*/ f208 1 f150"/>
                <a:gd name="f265" fmla="*/ f209 1 f149"/>
                <a:gd name="f266" fmla="*/ f210 1 f150"/>
                <a:gd name="f267" fmla="*/ f211 1 f149"/>
                <a:gd name="f268" fmla="*/ f212 1 f150"/>
                <a:gd name="f269" fmla="*/ f213 1 f149"/>
                <a:gd name="f270" fmla="*/ f214 1 f150"/>
                <a:gd name="f271" fmla="*/ f215 1 f149"/>
                <a:gd name="f272" fmla="*/ f216 1 f150"/>
                <a:gd name="f273" fmla="*/ f217 1 f149"/>
                <a:gd name="f274" fmla="*/ f218 1 f150"/>
                <a:gd name="f275" fmla="*/ f219 1 f149"/>
                <a:gd name="f276" fmla="*/ f220 1 f150"/>
                <a:gd name="f277" fmla="*/ f221 1 f149"/>
                <a:gd name="f278" fmla="*/ f222 1 f150"/>
                <a:gd name="f279" fmla="*/ f223 1 f149"/>
                <a:gd name="f280" fmla="*/ f224 1 f150"/>
                <a:gd name="f281" fmla="*/ f225 1 f149"/>
                <a:gd name="f282" fmla="*/ f226 1 f150"/>
                <a:gd name="f283" fmla="*/ f227 1 f149"/>
                <a:gd name="f284" fmla="*/ f228 1 f150"/>
                <a:gd name="f285" fmla="*/ f229 1 f149"/>
                <a:gd name="f286" fmla="*/ f230 1 f150"/>
                <a:gd name="f287" fmla="*/ f231 1 f149"/>
                <a:gd name="f288" fmla="*/ f232 1 f150"/>
                <a:gd name="f289" fmla="*/ f233 1 f149"/>
                <a:gd name="f290" fmla="*/ f234 1 f150"/>
                <a:gd name="f291" fmla="*/ f235 1 f149"/>
                <a:gd name="f292" fmla="*/ f236 1 f149"/>
                <a:gd name="f293" fmla="*/ f237 1 f150"/>
                <a:gd name="f294" fmla="*/ f238 1 f149"/>
                <a:gd name="f295" fmla="*/ f239 1 f150"/>
                <a:gd name="f296" fmla="*/ f240 1 f150"/>
                <a:gd name="f297" fmla="*/ f241 1 f149"/>
                <a:gd name="f298" fmla="*/ f242 1 f150"/>
                <a:gd name="f299" fmla="*/ f243 1 f150"/>
                <a:gd name="f300" fmla="*/ f244 1 f149"/>
                <a:gd name="f301" fmla="*/ f245 1 f150"/>
                <a:gd name="f302" fmla="*/ f246 1 f149"/>
                <a:gd name="f303" fmla="*/ f247 1 f150"/>
                <a:gd name="f304" fmla="*/ f248 1 f149"/>
                <a:gd name="f305" fmla="*/ f249 1 f150"/>
                <a:gd name="f306" fmla="*/ f250 1 f149"/>
                <a:gd name="f307" fmla="*/ f251 1 f149"/>
                <a:gd name="f308" fmla="*/ f252 1 f150"/>
                <a:gd name="f309" fmla="*/ f253 1 f149"/>
                <a:gd name="f310" fmla="*/ f254 1 f149"/>
                <a:gd name="f311" fmla="*/ f255 1 f150"/>
                <a:gd name="f312" fmla="*/ f256 f140 1"/>
                <a:gd name="f313" fmla="*/ f257 f140 1"/>
                <a:gd name="f314" fmla="*/ f259 f141 1"/>
                <a:gd name="f315" fmla="*/ f258 f141 1"/>
                <a:gd name="f316" fmla="*/ f260 f140 1"/>
                <a:gd name="f317" fmla="*/ f261 f141 1"/>
                <a:gd name="f318" fmla="*/ f262 f141 1"/>
                <a:gd name="f319" fmla="*/ f263 f140 1"/>
                <a:gd name="f320" fmla="*/ f264 f141 1"/>
                <a:gd name="f321" fmla="*/ f265 f140 1"/>
                <a:gd name="f322" fmla="*/ f266 f141 1"/>
                <a:gd name="f323" fmla="*/ f267 f140 1"/>
                <a:gd name="f324" fmla="*/ f268 f141 1"/>
                <a:gd name="f325" fmla="*/ f269 f140 1"/>
                <a:gd name="f326" fmla="*/ f270 f141 1"/>
                <a:gd name="f327" fmla="*/ f271 f140 1"/>
                <a:gd name="f328" fmla="*/ f272 f141 1"/>
                <a:gd name="f329" fmla="*/ f273 f140 1"/>
                <a:gd name="f330" fmla="*/ f274 f141 1"/>
                <a:gd name="f331" fmla="*/ f275 f140 1"/>
                <a:gd name="f332" fmla="*/ f276 f141 1"/>
                <a:gd name="f333" fmla="*/ f277 f140 1"/>
                <a:gd name="f334" fmla="*/ f278 f141 1"/>
                <a:gd name="f335" fmla="*/ f279 f140 1"/>
                <a:gd name="f336" fmla="*/ f280 f141 1"/>
                <a:gd name="f337" fmla="*/ f281 f140 1"/>
                <a:gd name="f338" fmla="*/ f282 f141 1"/>
                <a:gd name="f339" fmla="*/ f283 f140 1"/>
                <a:gd name="f340" fmla="*/ f284 f141 1"/>
                <a:gd name="f341" fmla="*/ f285 f140 1"/>
                <a:gd name="f342" fmla="*/ f286 f141 1"/>
                <a:gd name="f343" fmla="*/ f287 f140 1"/>
                <a:gd name="f344" fmla="*/ f288 f141 1"/>
                <a:gd name="f345" fmla="*/ f289 f140 1"/>
                <a:gd name="f346" fmla="*/ f290 f141 1"/>
                <a:gd name="f347" fmla="*/ f291 f140 1"/>
                <a:gd name="f348" fmla="*/ f292 f140 1"/>
                <a:gd name="f349" fmla="*/ f293 f141 1"/>
                <a:gd name="f350" fmla="*/ f294 f140 1"/>
                <a:gd name="f351" fmla="*/ f295 f141 1"/>
                <a:gd name="f352" fmla="*/ f296 f141 1"/>
                <a:gd name="f353" fmla="*/ f297 f140 1"/>
                <a:gd name="f354" fmla="*/ f298 f141 1"/>
                <a:gd name="f355" fmla="*/ f299 f141 1"/>
                <a:gd name="f356" fmla="*/ f300 f140 1"/>
                <a:gd name="f357" fmla="*/ f301 f141 1"/>
                <a:gd name="f358" fmla="*/ f302 f140 1"/>
                <a:gd name="f359" fmla="*/ f303 f141 1"/>
                <a:gd name="f360" fmla="*/ f304 f140 1"/>
                <a:gd name="f361" fmla="*/ f305 f141 1"/>
                <a:gd name="f362" fmla="*/ f306 f140 1"/>
                <a:gd name="f363" fmla="*/ f307 f140 1"/>
                <a:gd name="f364" fmla="*/ f308 f141 1"/>
                <a:gd name="f365" fmla="*/ f309 f140 1"/>
                <a:gd name="f366" fmla="*/ f310 f140 1"/>
                <a:gd name="f367" fmla="*/ f31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3">
                  <a:pos x="f316" y="f317"/>
                </a:cxn>
                <a:cxn ang="f203">
                  <a:pos x="f316" y="f318"/>
                </a:cxn>
                <a:cxn ang="f203">
                  <a:pos x="f319" y="f320"/>
                </a:cxn>
                <a:cxn ang="f203">
                  <a:pos x="f321" y="f322"/>
                </a:cxn>
                <a:cxn ang="f203">
                  <a:pos x="f323" y="f324"/>
                </a:cxn>
                <a:cxn ang="f203">
                  <a:pos x="f325" y="f326"/>
                </a:cxn>
                <a:cxn ang="f203">
                  <a:pos x="f327" y="f328"/>
                </a:cxn>
                <a:cxn ang="f203">
                  <a:pos x="f329" y="f330"/>
                </a:cxn>
                <a:cxn ang="f203">
                  <a:pos x="f331" y="f332"/>
                </a:cxn>
                <a:cxn ang="f203">
                  <a:pos x="f333" y="f334"/>
                </a:cxn>
                <a:cxn ang="f203">
                  <a:pos x="f335" y="f336"/>
                </a:cxn>
                <a:cxn ang="f203">
                  <a:pos x="f337" y="f338"/>
                </a:cxn>
                <a:cxn ang="f203">
                  <a:pos x="f339" y="f340"/>
                </a:cxn>
                <a:cxn ang="f203">
                  <a:pos x="f341" y="f342"/>
                </a:cxn>
                <a:cxn ang="f203">
                  <a:pos x="f343" y="f344"/>
                </a:cxn>
                <a:cxn ang="f203">
                  <a:pos x="f345" y="f346"/>
                </a:cxn>
                <a:cxn ang="f203">
                  <a:pos x="f347" y="f324"/>
                </a:cxn>
                <a:cxn ang="f203">
                  <a:pos x="f348" y="f349"/>
                </a:cxn>
                <a:cxn ang="f203">
                  <a:pos x="f350" y="f351"/>
                </a:cxn>
                <a:cxn ang="f203">
                  <a:pos x="f350" y="f352"/>
                </a:cxn>
                <a:cxn ang="f203">
                  <a:pos x="f353" y="f354"/>
                </a:cxn>
                <a:cxn ang="f203">
                  <a:pos x="f350" y="f355"/>
                </a:cxn>
                <a:cxn ang="f203">
                  <a:pos x="f356" y="f357"/>
                </a:cxn>
                <a:cxn ang="f203">
                  <a:pos x="f358" y="f359"/>
                </a:cxn>
                <a:cxn ang="f203">
                  <a:pos x="f360" y="f361"/>
                </a:cxn>
                <a:cxn ang="f203">
                  <a:pos x="f362" y="f361"/>
                </a:cxn>
                <a:cxn ang="f203">
                  <a:pos x="f363" y="f364"/>
                </a:cxn>
                <a:cxn ang="f203">
                  <a:pos x="f365" y="f364"/>
                </a:cxn>
                <a:cxn ang="f203">
                  <a:pos x="f366" y="f367"/>
                </a:cxn>
                <a:cxn ang="f203">
                  <a:pos x="f316" y="f317"/>
                </a:cxn>
              </a:cxnLst>
              <a:rect l="f312" t="f315" r="f313" b="f314"/>
              <a:pathLst>
                <a:path w="359" h="802">
                  <a:moveTo>
                    <a:pt x="f8" y="f9"/>
                  </a:moveTo>
                  <a:cubicBezTo>
                    <a:pt x="f10" y="f11"/>
                    <a:pt x="f12" y="f13"/>
                    <a:pt x="f8" y="f14"/>
                  </a:cubicBezTo>
                  <a:cubicBezTo>
                    <a:pt x="f15" y="f16"/>
                    <a:pt x="f8" y="f17"/>
                    <a:pt x="f12" y="f18"/>
                  </a:cubicBezTo>
                  <a:cubicBezTo>
                    <a:pt x="f12" y="f19"/>
                    <a:pt x="f6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7"/>
                    <a:pt x="f30" y="f7"/>
                    <a:pt x="f31" y="f32"/>
                  </a:cubicBezTo>
                  <a:cubicBezTo>
                    <a:pt x="f33" y="f34"/>
                    <a:pt x="f35" y="f36"/>
                    <a:pt x="f35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12"/>
                    <a:pt x="f45" y="f46"/>
                    <a:pt x="f47" y="f48"/>
                  </a:cubicBezTo>
                  <a:cubicBezTo>
                    <a:pt x="f49" y="f50"/>
                    <a:pt x="f51" y="f44"/>
                    <a:pt x="f52" y="f53"/>
                  </a:cubicBezTo>
                  <a:cubicBezTo>
                    <a:pt x="f54" y="f55"/>
                    <a:pt x="f56" y="f57"/>
                    <a:pt x="f2" y="f57"/>
                  </a:cubicBezTo>
                  <a:cubicBezTo>
                    <a:pt x="f58" y="f57"/>
                    <a:pt x="f59" y="f55"/>
                    <a:pt x="f60" y="f56"/>
                  </a:cubicBezTo>
                  <a:cubicBezTo>
                    <a:pt x="f61" y="f62"/>
                    <a:pt x="f63" y="f64"/>
                    <a:pt x="f63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4" y="f76"/>
                  </a:cubicBezTo>
                  <a:cubicBezTo>
                    <a:pt x="f74" y="f77"/>
                    <a:pt x="f78" y="f77"/>
                    <a:pt x="f79" y="f80"/>
                  </a:cubicBezTo>
                  <a:cubicBezTo>
                    <a:pt x="f81" y="f82"/>
                    <a:pt x="f83" y="f82"/>
                    <a:pt x="f84" y="f28"/>
                  </a:cubicBezTo>
                  <a:cubicBezTo>
                    <a:pt x="f85" y="f86"/>
                    <a:pt x="f87" y="f88"/>
                    <a:pt x="f87" y="f89"/>
                  </a:cubicBezTo>
                  <a:cubicBezTo>
                    <a:pt x="f87" y="f90"/>
                    <a:pt x="f5" y="f91"/>
                    <a:pt x="f92" y="f93"/>
                  </a:cubicBezTo>
                  <a:cubicBezTo>
                    <a:pt x="f94" y="f95"/>
                    <a:pt x="f92" y="f96"/>
                    <a:pt x="f92" y="f97"/>
                  </a:cubicBezTo>
                  <a:cubicBezTo>
                    <a:pt x="f92" y="f98"/>
                    <a:pt x="f99" y="f100"/>
                    <a:pt x="f99" y="f101"/>
                  </a:cubicBezTo>
                  <a:cubicBezTo>
                    <a:pt x="f99" y="f102"/>
                    <a:pt x="f92" y="f103"/>
                    <a:pt x="f92" y="f104"/>
                  </a:cubicBezTo>
                  <a:cubicBezTo>
                    <a:pt x="f8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6" y="f99"/>
                    <a:pt x="f118" y="f119"/>
                  </a:cubicBezTo>
                  <a:cubicBezTo>
                    <a:pt x="f120" y="f5"/>
                    <a:pt x="f121" y="f119"/>
                    <a:pt x="f122" y="f119"/>
                  </a:cubicBezTo>
                  <a:cubicBezTo>
                    <a:pt x="f66" y="f123"/>
                    <a:pt x="f124" y="f99"/>
                    <a:pt x="f125" y="f126"/>
                  </a:cubicBezTo>
                  <a:cubicBezTo>
                    <a:pt x="f30" y="f127"/>
                    <a:pt x="f128" y="f129"/>
                    <a:pt x="f130" y="f126"/>
                  </a:cubicBezTo>
                  <a:cubicBezTo>
                    <a:pt x="f131" y="f99"/>
                    <a:pt x="f132" y="f133"/>
                    <a:pt x="f134" y="f135"/>
                  </a:cubicBezTo>
                  <a:cubicBezTo>
                    <a:pt x="f67" y="f136"/>
                    <a:pt x="f137" y="f138"/>
                    <a:pt x="f8" y="f9"/>
                  </a:cubicBezTo>
                  <a:close/>
                </a:path>
              </a:pathLst>
            </a:custGeom>
            <a:solidFill>
              <a:srgbClr val="8E8E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Freeform 199">
              <a:extLst>
                <a:ext uri="{FF2B5EF4-FFF2-40B4-BE49-F238E27FC236}">
                  <a16:creationId xmlns:a16="http://schemas.microsoft.com/office/drawing/2014/main" id="{561A9B81-0CB7-43BA-9421-ADA0D6324E2B}"/>
                </a:ext>
              </a:extLst>
            </p:cNvPr>
            <p:cNvSpPr/>
            <p:nvPr/>
          </p:nvSpPr>
          <p:spPr>
            <a:xfrm>
              <a:off x="1135063" y="3667128"/>
              <a:ext cx="628650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6"/>
                <a:gd name="f7" fmla="val 251"/>
                <a:gd name="f8" fmla="val 2"/>
                <a:gd name="f9" fmla="val 240"/>
                <a:gd name="f10" fmla="val 219"/>
                <a:gd name="f11" fmla="val 4"/>
                <a:gd name="f12" fmla="val 203"/>
                <a:gd name="f13" fmla="val 20"/>
                <a:gd name="f14" fmla="val 187"/>
                <a:gd name="f15" fmla="val 43"/>
                <a:gd name="f16" fmla="val 164"/>
                <a:gd name="f17" fmla="val 47"/>
                <a:gd name="f18" fmla="val 131"/>
                <a:gd name="f19" fmla="val 50"/>
                <a:gd name="f20" fmla="val 100"/>
                <a:gd name="f21" fmla="val 51"/>
                <a:gd name="f22" fmla="val 83"/>
                <a:gd name="f23" fmla="val 52"/>
                <a:gd name="f24" fmla="val 66"/>
                <a:gd name="f25" fmla="val 49"/>
                <a:gd name="f26" fmla="val 35"/>
                <a:gd name="f27" fmla="val 55"/>
                <a:gd name="f28" fmla="val 29"/>
                <a:gd name="f29" fmla="val 67"/>
                <a:gd name="f30" fmla="val 25"/>
                <a:gd name="f31" fmla="val 80"/>
                <a:gd name="f32" fmla="val 22"/>
                <a:gd name="f33" fmla="val 93"/>
                <a:gd name="f34" fmla="val 17"/>
                <a:gd name="f35" fmla="val 105"/>
                <a:gd name="f36" fmla="val 12"/>
                <a:gd name="f37" fmla="val 125"/>
                <a:gd name="f38" fmla="val 143"/>
                <a:gd name="f39" fmla="val 166"/>
                <a:gd name="f40" fmla="val 13"/>
                <a:gd name="f41" fmla="val 193"/>
                <a:gd name="f42" fmla="val 225"/>
                <a:gd name="f43" fmla="val 24"/>
                <a:gd name="f44" fmla="val 253"/>
                <a:gd name="f45" fmla="val 6"/>
                <a:gd name="f46" fmla="val 262"/>
                <a:gd name="f47" fmla="val 269"/>
                <a:gd name="f48" fmla="val 278"/>
                <a:gd name="f49" fmla="val 3"/>
                <a:gd name="f50" fmla="val 299"/>
                <a:gd name="f51" fmla="val 319"/>
                <a:gd name="f52" fmla="val 19"/>
                <a:gd name="f53" fmla="val 340"/>
                <a:gd name="f54" fmla="val 26"/>
                <a:gd name="f55" fmla="val 351"/>
                <a:gd name="f56" fmla="val 30"/>
                <a:gd name="f57" fmla="val 355"/>
                <a:gd name="f58" fmla="val 36"/>
                <a:gd name="f59" fmla="val 354"/>
                <a:gd name="f60" fmla="val 48"/>
                <a:gd name="f61" fmla="val 353"/>
                <a:gd name="f62" fmla="val 118"/>
                <a:gd name="f63" fmla="val 365"/>
                <a:gd name="f64" fmla="val 151"/>
                <a:gd name="f65" fmla="val 371"/>
                <a:gd name="f66" fmla="val 168"/>
                <a:gd name="f67" fmla="val 378"/>
                <a:gd name="f68" fmla="val 183"/>
                <a:gd name="f69" fmla="val 391"/>
                <a:gd name="f70" fmla="val 195"/>
                <a:gd name="f71" fmla="val 397"/>
                <a:gd name="f72" fmla="val 202"/>
                <a:gd name="f73" fmla="val 404"/>
                <a:gd name="f74" fmla="val 206"/>
                <a:gd name="f75" fmla="val 217"/>
                <a:gd name="f76" fmla="val 244"/>
                <a:gd name="f77" fmla="val 402"/>
                <a:gd name="f78" fmla="val 250"/>
                <a:gd name="f79" fmla="val 374"/>
                <a:gd name="f80" fmla="val 260"/>
                <a:gd name="f81" fmla="val 145"/>
                <a:gd name="f82" fmla="val 9"/>
                <a:gd name="f83" fmla="+- 0 0 -90"/>
                <a:gd name="f84" fmla="*/ f3 1 406"/>
                <a:gd name="f85" fmla="*/ f4 1 251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406"/>
                <a:gd name="f94" fmla="*/ f90 1 251"/>
                <a:gd name="f95" fmla="*/ 2 f91 1"/>
                <a:gd name="f96" fmla="*/ 240 f90 1"/>
                <a:gd name="f97" fmla="*/ 20 f91 1"/>
                <a:gd name="f98" fmla="*/ 187 f90 1"/>
                <a:gd name="f99" fmla="*/ 50 f91 1"/>
                <a:gd name="f100" fmla="*/ 100 f90 1"/>
                <a:gd name="f101" fmla="*/ 50 f90 1"/>
                <a:gd name="f102" fmla="*/ 67 f91 1"/>
                <a:gd name="f103" fmla="*/ 25 f90 1"/>
                <a:gd name="f104" fmla="*/ 105 f91 1"/>
                <a:gd name="f105" fmla="*/ 12 f90 1"/>
                <a:gd name="f106" fmla="*/ 166 f91 1"/>
                <a:gd name="f107" fmla="*/ 13 f90 1"/>
                <a:gd name="f108" fmla="*/ 253 f91 1"/>
                <a:gd name="f109" fmla="*/ 6 f90 1"/>
                <a:gd name="f110" fmla="*/ 278 f91 1"/>
                <a:gd name="f111" fmla="*/ 3 f90 1"/>
                <a:gd name="f112" fmla="*/ 340 f91 1"/>
                <a:gd name="f113" fmla="*/ 26 f90 1"/>
                <a:gd name="f114" fmla="*/ 354 f91 1"/>
                <a:gd name="f115" fmla="*/ 48 f90 1"/>
                <a:gd name="f116" fmla="*/ 365 f91 1"/>
                <a:gd name="f117" fmla="*/ 151 f90 1"/>
                <a:gd name="f118" fmla="*/ 391 f91 1"/>
                <a:gd name="f119" fmla="*/ 195 f90 1"/>
                <a:gd name="f120" fmla="*/ 404 f91 1"/>
                <a:gd name="f121" fmla="*/ 217 f90 1"/>
                <a:gd name="f122" fmla="*/ 374 f91 1"/>
                <a:gd name="f123" fmla="*/ 250 f90 1"/>
                <a:gd name="f124" fmla="*/ 30 f91 1"/>
                <a:gd name="f125" fmla="+- f92 0 f1"/>
                <a:gd name="f126" fmla="*/ f95 1 406"/>
                <a:gd name="f127" fmla="*/ f96 1 251"/>
                <a:gd name="f128" fmla="*/ f97 1 406"/>
                <a:gd name="f129" fmla="*/ f98 1 251"/>
                <a:gd name="f130" fmla="*/ f99 1 406"/>
                <a:gd name="f131" fmla="*/ f100 1 251"/>
                <a:gd name="f132" fmla="*/ f101 1 251"/>
                <a:gd name="f133" fmla="*/ f102 1 406"/>
                <a:gd name="f134" fmla="*/ f103 1 251"/>
                <a:gd name="f135" fmla="*/ f104 1 406"/>
                <a:gd name="f136" fmla="*/ f105 1 251"/>
                <a:gd name="f137" fmla="*/ f106 1 406"/>
                <a:gd name="f138" fmla="*/ f107 1 251"/>
                <a:gd name="f139" fmla="*/ f108 1 406"/>
                <a:gd name="f140" fmla="*/ f109 1 251"/>
                <a:gd name="f141" fmla="*/ f110 1 406"/>
                <a:gd name="f142" fmla="*/ f111 1 251"/>
                <a:gd name="f143" fmla="*/ f112 1 406"/>
                <a:gd name="f144" fmla="*/ f113 1 251"/>
                <a:gd name="f145" fmla="*/ f114 1 406"/>
                <a:gd name="f146" fmla="*/ f115 1 251"/>
                <a:gd name="f147" fmla="*/ f116 1 406"/>
                <a:gd name="f148" fmla="*/ f117 1 251"/>
                <a:gd name="f149" fmla="*/ f118 1 406"/>
                <a:gd name="f150" fmla="*/ f119 1 251"/>
                <a:gd name="f151" fmla="*/ f120 1 406"/>
                <a:gd name="f152" fmla="*/ f121 1 251"/>
                <a:gd name="f153" fmla="*/ f122 1 406"/>
                <a:gd name="f154" fmla="*/ f123 1 251"/>
                <a:gd name="f155" fmla="*/ f124 1 406"/>
                <a:gd name="f156" fmla="*/ 0 1 f93"/>
                <a:gd name="f157" fmla="*/ f87 1 f93"/>
                <a:gd name="f158" fmla="*/ 0 1 f94"/>
                <a:gd name="f159" fmla="*/ f88 1 f94"/>
                <a:gd name="f160" fmla="*/ f126 1 f93"/>
                <a:gd name="f161" fmla="*/ f127 1 f94"/>
                <a:gd name="f162" fmla="*/ f128 1 f93"/>
                <a:gd name="f163" fmla="*/ f129 1 f94"/>
                <a:gd name="f164" fmla="*/ f130 1 f93"/>
                <a:gd name="f165" fmla="*/ f131 1 f94"/>
                <a:gd name="f166" fmla="*/ f132 1 f94"/>
                <a:gd name="f167" fmla="*/ f133 1 f93"/>
                <a:gd name="f168" fmla="*/ f134 1 f94"/>
                <a:gd name="f169" fmla="*/ f135 1 f93"/>
                <a:gd name="f170" fmla="*/ f136 1 f94"/>
                <a:gd name="f171" fmla="*/ f137 1 f93"/>
                <a:gd name="f172" fmla="*/ f138 1 f94"/>
                <a:gd name="f173" fmla="*/ f139 1 f93"/>
                <a:gd name="f174" fmla="*/ f140 1 f94"/>
                <a:gd name="f175" fmla="*/ f141 1 f93"/>
                <a:gd name="f176" fmla="*/ f142 1 f94"/>
                <a:gd name="f177" fmla="*/ f143 1 f93"/>
                <a:gd name="f178" fmla="*/ f144 1 f94"/>
                <a:gd name="f179" fmla="*/ f145 1 f93"/>
                <a:gd name="f180" fmla="*/ f146 1 f94"/>
                <a:gd name="f181" fmla="*/ f147 1 f93"/>
                <a:gd name="f182" fmla="*/ f148 1 f94"/>
                <a:gd name="f183" fmla="*/ f149 1 f93"/>
                <a:gd name="f184" fmla="*/ f150 1 f94"/>
                <a:gd name="f185" fmla="*/ f151 1 f93"/>
                <a:gd name="f186" fmla="*/ f152 1 f94"/>
                <a:gd name="f187" fmla="*/ f153 1 f93"/>
                <a:gd name="f188" fmla="*/ f154 1 f94"/>
                <a:gd name="f189" fmla="*/ f155 1 f93"/>
                <a:gd name="f190" fmla="*/ f156 f84 1"/>
                <a:gd name="f191" fmla="*/ f157 f84 1"/>
                <a:gd name="f192" fmla="*/ f159 f85 1"/>
                <a:gd name="f193" fmla="*/ f158 f85 1"/>
                <a:gd name="f194" fmla="*/ f160 f84 1"/>
                <a:gd name="f195" fmla="*/ f161 f85 1"/>
                <a:gd name="f196" fmla="*/ f162 f84 1"/>
                <a:gd name="f197" fmla="*/ f163 f85 1"/>
                <a:gd name="f198" fmla="*/ f164 f84 1"/>
                <a:gd name="f199" fmla="*/ f165 f85 1"/>
                <a:gd name="f200" fmla="*/ f166 f85 1"/>
                <a:gd name="f201" fmla="*/ f167 f84 1"/>
                <a:gd name="f202" fmla="*/ f168 f85 1"/>
                <a:gd name="f203" fmla="*/ f169 f84 1"/>
                <a:gd name="f204" fmla="*/ f170 f85 1"/>
                <a:gd name="f205" fmla="*/ f171 f84 1"/>
                <a:gd name="f206" fmla="*/ f172 f85 1"/>
                <a:gd name="f207" fmla="*/ f173 f84 1"/>
                <a:gd name="f208" fmla="*/ f174 f85 1"/>
                <a:gd name="f209" fmla="*/ f175 f84 1"/>
                <a:gd name="f210" fmla="*/ f176 f85 1"/>
                <a:gd name="f211" fmla="*/ f177 f84 1"/>
                <a:gd name="f212" fmla="*/ f178 f85 1"/>
                <a:gd name="f213" fmla="*/ f179 f84 1"/>
                <a:gd name="f214" fmla="*/ f180 f85 1"/>
                <a:gd name="f215" fmla="*/ f181 f84 1"/>
                <a:gd name="f216" fmla="*/ f182 f85 1"/>
                <a:gd name="f217" fmla="*/ f183 f84 1"/>
                <a:gd name="f218" fmla="*/ f184 f85 1"/>
                <a:gd name="f219" fmla="*/ f185 f84 1"/>
                <a:gd name="f220" fmla="*/ f186 f85 1"/>
                <a:gd name="f221" fmla="*/ f187 f84 1"/>
                <a:gd name="f222" fmla="*/ f188 f85 1"/>
                <a:gd name="f223" fmla="*/ f189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4" y="f195"/>
                </a:cxn>
                <a:cxn ang="f125">
                  <a:pos x="f196" y="f197"/>
                </a:cxn>
                <a:cxn ang="f125">
                  <a:pos x="f198" y="f199"/>
                </a:cxn>
                <a:cxn ang="f125">
                  <a:pos x="f198" y="f200"/>
                </a:cxn>
                <a:cxn ang="f125">
                  <a:pos x="f201" y="f202"/>
                </a:cxn>
                <a:cxn ang="f125">
                  <a:pos x="f203" y="f204"/>
                </a:cxn>
                <a:cxn ang="f125">
                  <a:pos x="f205" y="f206"/>
                </a:cxn>
                <a:cxn ang="f125">
                  <a:pos x="f207" y="f208"/>
                </a:cxn>
                <a:cxn ang="f125">
                  <a:pos x="f209" y="f210"/>
                </a:cxn>
                <a:cxn ang="f125">
                  <a:pos x="f211" y="f212"/>
                </a:cxn>
                <a:cxn ang="f125">
                  <a:pos x="f213" y="f214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21" y="f222"/>
                </a:cxn>
                <a:cxn ang="f125">
                  <a:pos x="f223" y="f222"/>
                </a:cxn>
                <a:cxn ang="f125">
                  <a:pos x="f194" y="f195"/>
                </a:cxn>
              </a:cxnLst>
              <a:rect l="f190" t="f193" r="f191" b="f192"/>
              <a:pathLst>
                <a:path w="406" h="251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19" y="f1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8"/>
                    <a:pt x="f38" y="f5"/>
                    <a:pt x="f39" y="f40"/>
                  </a:cubicBezTo>
                  <a:cubicBezTo>
                    <a:pt x="f41" y="f28"/>
                    <a:pt x="f42" y="f43"/>
                    <a:pt x="f44" y="f45"/>
                  </a:cubicBezTo>
                  <a:cubicBezTo>
                    <a:pt x="f46" y="f5"/>
                    <a:pt x="f47" y="f5"/>
                    <a:pt x="f48" y="f49"/>
                  </a:cubicBezTo>
                  <a:cubicBezTo>
                    <a:pt x="f50" y="f36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22"/>
                    <a:pt x="f59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3" y="f75"/>
                  </a:cubicBezTo>
                  <a:cubicBezTo>
                    <a:pt x="f6" y="f76"/>
                    <a:pt x="f77" y="f78"/>
                    <a:pt x="f79" y="f78"/>
                  </a:cubicBezTo>
                  <a:cubicBezTo>
                    <a:pt x="f80" y="f7"/>
                    <a:pt x="f81" y="f7"/>
                    <a:pt x="f56" y="f78"/>
                  </a:cubicBezTo>
                  <a:cubicBezTo>
                    <a:pt x="f13" y="f78"/>
                    <a:pt x="f82" y="f7"/>
                    <a:pt x="f8" y="f9"/>
                  </a:cubicBezTo>
                  <a:close/>
                </a:path>
              </a:pathLst>
            </a:custGeom>
            <a:solidFill>
              <a:srgbClr val="C5D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Freeform 200">
              <a:extLst>
                <a:ext uri="{FF2B5EF4-FFF2-40B4-BE49-F238E27FC236}">
                  <a16:creationId xmlns:a16="http://schemas.microsoft.com/office/drawing/2014/main" id="{CA7C2BAA-B641-489A-ADF6-D42126AB7DE7}"/>
                </a:ext>
              </a:extLst>
            </p:cNvPr>
            <p:cNvSpPr/>
            <p:nvPr/>
          </p:nvSpPr>
          <p:spPr>
            <a:xfrm>
              <a:off x="2160590" y="1101723"/>
              <a:ext cx="554034" cy="514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"/>
                <a:gd name="f7" fmla="val 332"/>
                <a:gd name="f8" fmla="val 78"/>
                <a:gd name="f9" fmla="val 181"/>
                <a:gd name="f10" fmla="val 68"/>
                <a:gd name="f11" fmla="val 212"/>
                <a:gd name="f12" fmla="val 70"/>
                <a:gd name="f13" fmla="val 244"/>
                <a:gd name="f14" fmla="val 64"/>
                <a:gd name="f15" fmla="val 275"/>
                <a:gd name="f16" fmla="val 61"/>
                <a:gd name="f17" fmla="val 287"/>
                <a:gd name="f18" fmla="val 60"/>
                <a:gd name="f19" fmla="val 299"/>
                <a:gd name="f20" fmla="val 59"/>
                <a:gd name="f21" fmla="val 311"/>
                <a:gd name="f22" fmla="val 58"/>
                <a:gd name="f23" fmla="val 325"/>
                <a:gd name="f24" fmla="val 51"/>
                <a:gd name="f25" fmla="val 330"/>
                <a:gd name="f26" fmla="val 37"/>
                <a:gd name="f27" fmla="val 2"/>
                <a:gd name="f28" fmla="val 331"/>
                <a:gd name="f29" fmla="val 329"/>
                <a:gd name="f30" fmla="val 294"/>
                <a:gd name="f31" fmla="val 215"/>
                <a:gd name="f32" fmla="val 135"/>
                <a:gd name="f33" fmla="val 56"/>
                <a:gd name="f34" fmla="val 17"/>
                <a:gd name="f35" fmla="val 55"/>
                <a:gd name="f36" fmla="val 138"/>
                <a:gd name="f37" fmla="val 221"/>
                <a:gd name="f38" fmla="val 303"/>
                <a:gd name="f39" fmla="val 341"/>
                <a:gd name="f40" fmla="val 356"/>
                <a:gd name="f41" fmla="val 16"/>
                <a:gd name="f42" fmla="val 54"/>
                <a:gd name="f43" fmla="val 137"/>
                <a:gd name="f44" fmla="val 220"/>
                <a:gd name="f45" fmla="val 304"/>
                <a:gd name="f46" fmla="val 316"/>
                <a:gd name="f47" fmla="val 338"/>
                <a:gd name="f48" fmla="val 306"/>
                <a:gd name="f49" fmla="val 301"/>
                <a:gd name="f50" fmla="val 298"/>
                <a:gd name="f51" fmla="val 308"/>
                <a:gd name="f52" fmla="val 292"/>
                <a:gd name="f53" fmla="val 270"/>
                <a:gd name="f54" fmla="val 288"/>
                <a:gd name="f55" fmla="val 231"/>
                <a:gd name="f56" fmla="val 283"/>
                <a:gd name="f57" fmla="val 192"/>
                <a:gd name="f58" fmla="val 188"/>
                <a:gd name="f59" fmla="val 184"/>
                <a:gd name="f60" fmla="val 279"/>
                <a:gd name="f61" fmla="val 271"/>
                <a:gd name="f62" fmla="val 175"/>
                <a:gd name="f63" fmla="val 277"/>
                <a:gd name="f64" fmla="val 162"/>
                <a:gd name="f65" fmla="val 267"/>
                <a:gd name="f66" fmla="val 156"/>
                <a:gd name="f67" fmla="val 258"/>
                <a:gd name="f68" fmla="val 151"/>
                <a:gd name="f69" fmla="val 254"/>
                <a:gd name="f70" fmla="val 142"/>
                <a:gd name="f71" fmla="val 250"/>
                <a:gd name="f72" fmla="val 133"/>
                <a:gd name="f73" fmla="val 236"/>
                <a:gd name="f74" fmla="val 102"/>
                <a:gd name="f75" fmla="val 85"/>
                <a:gd name="f76" fmla="val 177"/>
                <a:gd name="f77" fmla="val 86"/>
                <a:gd name="f78" fmla="val 143"/>
                <a:gd name="f79" fmla="val 87"/>
                <a:gd name="f80" fmla="val 120"/>
                <a:gd name="f81" fmla="val 105"/>
                <a:gd name="f82" fmla="val 107"/>
                <a:gd name="f83" fmla="val 136"/>
                <a:gd name="f84" fmla="val 104"/>
                <a:gd name="f85" fmla="val 101"/>
                <a:gd name="f86" fmla="val 93"/>
                <a:gd name="f87" fmla="val 154"/>
                <a:gd name="f88" fmla="val 81"/>
                <a:gd name="f89" fmla="val 160"/>
                <a:gd name="f90" fmla="val 88"/>
                <a:gd name="f91" fmla="+- 0 0 -90"/>
                <a:gd name="f92" fmla="*/ f3 1 357"/>
                <a:gd name="f93" fmla="*/ f4 1 332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357"/>
                <a:gd name="f102" fmla="*/ f98 1 332"/>
                <a:gd name="f103" fmla="*/ 78 f99 1"/>
                <a:gd name="f104" fmla="*/ 181 f98 1"/>
                <a:gd name="f105" fmla="*/ 64 f99 1"/>
                <a:gd name="f106" fmla="*/ 275 f98 1"/>
                <a:gd name="f107" fmla="*/ 59 f99 1"/>
                <a:gd name="f108" fmla="*/ 311 f98 1"/>
                <a:gd name="f109" fmla="*/ 37 f99 1"/>
                <a:gd name="f110" fmla="*/ 330 f98 1"/>
                <a:gd name="f111" fmla="*/ 0 f99 1"/>
                <a:gd name="f112" fmla="*/ 294 f98 1"/>
                <a:gd name="f113" fmla="*/ 56 f98 1"/>
                <a:gd name="f114" fmla="*/ 55 f99 1"/>
                <a:gd name="f115" fmla="*/ 0 f98 1"/>
                <a:gd name="f116" fmla="*/ 303 f99 1"/>
                <a:gd name="f117" fmla="*/ 356 f99 1"/>
                <a:gd name="f118" fmla="*/ 54 f98 1"/>
                <a:gd name="f119" fmla="*/ 304 f98 1"/>
                <a:gd name="f120" fmla="*/ 338 f99 1"/>
                <a:gd name="f121" fmla="*/ 298 f99 1"/>
                <a:gd name="f122" fmla="*/ 308 f98 1"/>
                <a:gd name="f123" fmla="*/ 283 f99 1"/>
                <a:gd name="f124" fmla="*/ 192 f98 1"/>
                <a:gd name="f125" fmla="*/ 279 f99 1"/>
                <a:gd name="f126" fmla="*/ 267 f99 1"/>
                <a:gd name="f127" fmla="*/ 156 f98 1"/>
                <a:gd name="f128" fmla="*/ 250 f99 1"/>
                <a:gd name="f129" fmla="*/ 133 f98 1"/>
                <a:gd name="f130" fmla="*/ 177 f99 1"/>
                <a:gd name="f131" fmla="*/ 86 f98 1"/>
                <a:gd name="f132" fmla="*/ 107 f99 1"/>
                <a:gd name="f133" fmla="*/ 136 f98 1"/>
                <a:gd name="f134" fmla="*/ 93 f99 1"/>
                <a:gd name="f135" fmla="*/ 154 f98 1"/>
                <a:gd name="f136" fmla="+- f100 0 f1"/>
                <a:gd name="f137" fmla="*/ f103 1 357"/>
                <a:gd name="f138" fmla="*/ f104 1 332"/>
                <a:gd name="f139" fmla="*/ f105 1 357"/>
                <a:gd name="f140" fmla="*/ f106 1 332"/>
                <a:gd name="f141" fmla="*/ f107 1 357"/>
                <a:gd name="f142" fmla="*/ f108 1 332"/>
                <a:gd name="f143" fmla="*/ f109 1 357"/>
                <a:gd name="f144" fmla="*/ f110 1 332"/>
                <a:gd name="f145" fmla="*/ f111 1 357"/>
                <a:gd name="f146" fmla="*/ f112 1 332"/>
                <a:gd name="f147" fmla="*/ f113 1 332"/>
                <a:gd name="f148" fmla="*/ f114 1 357"/>
                <a:gd name="f149" fmla="*/ f115 1 332"/>
                <a:gd name="f150" fmla="*/ f116 1 357"/>
                <a:gd name="f151" fmla="*/ f117 1 357"/>
                <a:gd name="f152" fmla="*/ f118 1 332"/>
                <a:gd name="f153" fmla="*/ f119 1 332"/>
                <a:gd name="f154" fmla="*/ f120 1 357"/>
                <a:gd name="f155" fmla="*/ f121 1 357"/>
                <a:gd name="f156" fmla="*/ f122 1 332"/>
                <a:gd name="f157" fmla="*/ f123 1 357"/>
                <a:gd name="f158" fmla="*/ f124 1 332"/>
                <a:gd name="f159" fmla="*/ f125 1 357"/>
                <a:gd name="f160" fmla="*/ f126 1 357"/>
                <a:gd name="f161" fmla="*/ f127 1 332"/>
                <a:gd name="f162" fmla="*/ f128 1 357"/>
                <a:gd name="f163" fmla="*/ f129 1 332"/>
                <a:gd name="f164" fmla="*/ f130 1 357"/>
                <a:gd name="f165" fmla="*/ f131 1 332"/>
                <a:gd name="f166" fmla="*/ f132 1 357"/>
                <a:gd name="f167" fmla="*/ f133 1 332"/>
                <a:gd name="f168" fmla="*/ f134 1 357"/>
                <a:gd name="f169" fmla="*/ f135 1 332"/>
                <a:gd name="f170" fmla="*/ 0 1 f101"/>
                <a:gd name="f171" fmla="*/ f95 1 f101"/>
                <a:gd name="f172" fmla="*/ 0 1 f102"/>
                <a:gd name="f173" fmla="*/ f96 1 f102"/>
                <a:gd name="f174" fmla="*/ f137 1 f101"/>
                <a:gd name="f175" fmla="*/ f138 1 f102"/>
                <a:gd name="f176" fmla="*/ f139 1 f101"/>
                <a:gd name="f177" fmla="*/ f140 1 f102"/>
                <a:gd name="f178" fmla="*/ f141 1 f101"/>
                <a:gd name="f179" fmla="*/ f142 1 f102"/>
                <a:gd name="f180" fmla="*/ f143 1 f101"/>
                <a:gd name="f181" fmla="*/ f144 1 f102"/>
                <a:gd name="f182" fmla="*/ f145 1 f101"/>
                <a:gd name="f183" fmla="*/ f146 1 f102"/>
                <a:gd name="f184" fmla="*/ f147 1 f102"/>
                <a:gd name="f185" fmla="*/ f148 1 f101"/>
                <a:gd name="f186" fmla="*/ f149 1 f102"/>
                <a:gd name="f187" fmla="*/ f150 1 f101"/>
                <a:gd name="f188" fmla="*/ f151 1 f101"/>
                <a:gd name="f189" fmla="*/ f152 1 f102"/>
                <a:gd name="f190" fmla="*/ f153 1 f102"/>
                <a:gd name="f191" fmla="*/ f154 1 f101"/>
                <a:gd name="f192" fmla="*/ f155 1 f101"/>
                <a:gd name="f193" fmla="*/ f156 1 f102"/>
                <a:gd name="f194" fmla="*/ f157 1 f101"/>
                <a:gd name="f195" fmla="*/ f158 1 f102"/>
                <a:gd name="f196" fmla="*/ f159 1 f101"/>
                <a:gd name="f197" fmla="*/ f160 1 f101"/>
                <a:gd name="f198" fmla="*/ f161 1 f102"/>
                <a:gd name="f199" fmla="*/ f162 1 f101"/>
                <a:gd name="f200" fmla="*/ f163 1 f102"/>
                <a:gd name="f201" fmla="*/ f164 1 f101"/>
                <a:gd name="f202" fmla="*/ f165 1 f102"/>
                <a:gd name="f203" fmla="*/ f166 1 f101"/>
                <a:gd name="f204" fmla="*/ f167 1 f102"/>
                <a:gd name="f205" fmla="*/ f168 1 f101"/>
                <a:gd name="f206" fmla="*/ f169 1 f102"/>
                <a:gd name="f207" fmla="*/ f170 f92 1"/>
                <a:gd name="f208" fmla="*/ f171 f92 1"/>
                <a:gd name="f209" fmla="*/ f173 f93 1"/>
                <a:gd name="f210" fmla="*/ f172 f93 1"/>
                <a:gd name="f211" fmla="*/ f174 f92 1"/>
                <a:gd name="f212" fmla="*/ f175 f93 1"/>
                <a:gd name="f213" fmla="*/ f176 f92 1"/>
                <a:gd name="f214" fmla="*/ f177 f93 1"/>
                <a:gd name="f215" fmla="*/ f178 f92 1"/>
                <a:gd name="f216" fmla="*/ f179 f93 1"/>
                <a:gd name="f217" fmla="*/ f180 f92 1"/>
                <a:gd name="f218" fmla="*/ f181 f93 1"/>
                <a:gd name="f219" fmla="*/ f182 f92 1"/>
                <a:gd name="f220" fmla="*/ f183 f93 1"/>
                <a:gd name="f221" fmla="*/ f184 f93 1"/>
                <a:gd name="f222" fmla="*/ f185 f92 1"/>
                <a:gd name="f223" fmla="*/ f186 f93 1"/>
                <a:gd name="f224" fmla="*/ f187 f92 1"/>
                <a:gd name="f225" fmla="*/ f188 f92 1"/>
                <a:gd name="f226" fmla="*/ f189 f93 1"/>
                <a:gd name="f227" fmla="*/ f190 f93 1"/>
                <a:gd name="f228" fmla="*/ f191 f92 1"/>
                <a:gd name="f229" fmla="*/ f192 f92 1"/>
                <a:gd name="f230" fmla="*/ f193 f93 1"/>
                <a:gd name="f231" fmla="*/ f194 f92 1"/>
                <a:gd name="f232" fmla="*/ f195 f93 1"/>
                <a:gd name="f233" fmla="*/ f196 f92 1"/>
                <a:gd name="f234" fmla="*/ f197 f92 1"/>
                <a:gd name="f235" fmla="*/ f198 f93 1"/>
                <a:gd name="f236" fmla="*/ f199 f92 1"/>
                <a:gd name="f237" fmla="*/ f200 f93 1"/>
                <a:gd name="f238" fmla="*/ f201 f92 1"/>
                <a:gd name="f239" fmla="*/ f202 f93 1"/>
                <a:gd name="f240" fmla="*/ f203 f92 1"/>
                <a:gd name="f241" fmla="*/ f204 f93 1"/>
                <a:gd name="f242" fmla="*/ f205 f92 1"/>
                <a:gd name="f243" fmla="*/ f206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11" y="f212"/>
                </a:cxn>
                <a:cxn ang="f136">
                  <a:pos x="f213" y="f214"/>
                </a:cxn>
                <a:cxn ang="f136">
                  <a:pos x="f215" y="f216"/>
                </a:cxn>
                <a:cxn ang="f136">
                  <a:pos x="f217" y="f218"/>
                </a:cxn>
                <a:cxn ang="f136">
                  <a:pos x="f219" y="f220"/>
                </a:cxn>
                <a:cxn ang="f136">
                  <a:pos x="f219" y="f221"/>
                </a:cxn>
                <a:cxn ang="f136">
                  <a:pos x="f222" y="f223"/>
                </a:cxn>
                <a:cxn ang="f136">
                  <a:pos x="f224" y="f223"/>
                </a:cxn>
                <a:cxn ang="f136">
                  <a:pos x="f225" y="f226"/>
                </a:cxn>
                <a:cxn ang="f136">
                  <a:pos x="f225" y="f227"/>
                </a:cxn>
                <a:cxn ang="f136">
                  <a:pos x="f228" y="f218"/>
                </a:cxn>
                <a:cxn ang="f136">
                  <a:pos x="f229" y="f230"/>
                </a:cxn>
                <a:cxn ang="f136">
                  <a:pos x="f231" y="f232"/>
                </a:cxn>
                <a:cxn ang="f136">
                  <a:pos x="f233" y="f212"/>
                </a:cxn>
                <a:cxn ang="f136">
                  <a:pos x="f234" y="f235"/>
                </a:cxn>
                <a:cxn ang="f136">
                  <a:pos x="f236" y="f237"/>
                </a:cxn>
                <a:cxn ang="f136">
                  <a:pos x="f238" y="f239"/>
                </a:cxn>
                <a:cxn ang="f136">
                  <a:pos x="f240" y="f241"/>
                </a:cxn>
                <a:cxn ang="f136">
                  <a:pos x="f242" y="f243"/>
                </a:cxn>
                <a:cxn ang="f136">
                  <a:pos x="f211" y="f212"/>
                </a:cxn>
              </a:cxnLst>
              <a:rect l="f207" t="f210" r="f208" b="f209"/>
              <a:pathLst>
                <a:path w="357" h="33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8"/>
                    <a:pt x="f5" y="f29"/>
                    <a:pt x="f5" y="f30"/>
                  </a:cubicBezTo>
                  <a:cubicBezTo>
                    <a:pt x="f5" y="f31"/>
                    <a:pt x="f5" y="f32"/>
                    <a:pt x="f5" y="f33"/>
                  </a:cubicBezTo>
                  <a:cubicBezTo>
                    <a:pt x="f5" y="f34"/>
                    <a:pt x="f34" y="f5"/>
                    <a:pt x="f35" y="f5"/>
                  </a:cubicBezTo>
                  <a:cubicBezTo>
                    <a:pt x="f36" y="f5"/>
                    <a:pt x="f37" y="f5"/>
                    <a:pt x="f38" y="f5"/>
                  </a:cubicBezTo>
                  <a:cubicBezTo>
                    <a:pt x="f39" y="f5"/>
                    <a:pt x="f40" y="f41"/>
                    <a:pt x="f40" y="f42"/>
                  </a:cubicBezTo>
                  <a:cubicBezTo>
                    <a:pt x="f40" y="f43"/>
                    <a:pt x="f40" y="f44"/>
                    <a:pt x="f40" y="f45"/>
                  </a:cubicBezTo>
                  <a:cubicBezTo>
                    <a:pt x="f40" y="f46"/>
                    <a:pt x="f6" y="f29"/>
                    <a:pt x="f47" y="f25"/>
                  </a:cubicBezTo>
                  <a:cubicBezTo>
                    <a:pt x="f48" y="f7"/>
                    <a:pt x="f49" y="f28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8"/>
                    <a:pt x="f56" y="f59"/>
                    <a:pt x="f60" y="f9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11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78"/>
                    <a:pt x="f85" y="f68"/>
                    <a:pt x="f86" y="f87"/>
                  </a:cubicBezTo>
                  <a:cubicBezTo>
                    <a:pt x="f88" y="f89"/>
                    <a:pt x="f90" y="f62"/>
                    <a:pt x="f8" y="f9"/>
                  </a:cubicBezTo>
                  <a:close/>
                </a:path>
              </a:pathLst>
            </a:custGeom>
            <a:solidFill>
              <a:srgbClr val="F0D5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Freeform 201">
              <a:extLst>
                <a:ext uri="{FF2B5EF4-FFF2-40B4-BE49-F238E27FC236}">
                  <a16:creationId xmlns:a16="http://schemas.microsoft.com/office/drawing/2014/main" id="{E421ADDB-43D1-43D6-8F6C-64BC3BA3EFF5}"/>
                </a:ext>
              </a:extLst>
            </p:cNvPr>
            <p:cNvSpPr/>
            <p:nvPr/>
          </p:nvSpPr>
          <p:spPr>
            <a:xfrm>
              <a:off x="2081210" y="3062289"/>
              <a:ext cx="714375" cy="8318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2"/>
                <a:gd name="f7" fmla="val 537"/>
                <a:gd name="f8" fmla="val 525"/>
                <a:gd name="f9" fmla="val 21"/>
                <a:gd name="f10" fmla="val 456"/>
                <a:gd name="f11" fmla="val 41"/>
                <a:gd name="f12" fmla="val 387"/>
                <a:gd name="f13" fmla="val 63"/>
                <a:gd name="f14" fmla="val 318"/>
                <a:gd name="f15" fmla="val 95"/>
                <a:gd name="f16" fmla="val 215"/>
                <a:gd name="f17" fmla="val 127"/>
                <a:gd name="f18" fmla="val 113"/>
                <a:gd name="f19" fmla="val 159"/>
                <a:gd name="f20" fmla="val 10"/>
                <a:gd name="f21" fmla="val 175"/>
                <a:gd name="f22" fmla="val 193"/>
                <a:gd name="f23" fmla="val 3"/>
                <a:gd name="f24" fmla="val 211"/>
                <a:gd name="f25" fmla="val 6"/>
                <a:gd name="f26" fmla="val 225"/>
                <a:gd name="f27" fmla="val 8"/>
                <a:gd name="f28" fmla="val 20"/>
                <a:gd name="f29" fmla="val 31"/>
                <a:gd name="f30" fmla="val 86"/>
                <a:gd name="f31" fmla="val 141"/>
                <a:gd name="f32" fmla="val 196"/>
                <a:gd name="f33" fmla="val 206"/>
                <a:gd name="f34" fmla="val 224"/>
                <a:gd name="f35" fmla="val 216"/>
                <a:gd name="f36" fmla="val 226"/>
                <a:gd name="f37" fmla="val 227"/>
                <a:gd name="f38" fmla="val 228"/>
                <a:gd name="f39" fmla="val 237"/>
                <a:gd name="f40" fmla="val 232"/>
                <a:gd name="f41" fmla="val 229"/>
                <a:gd name="f42" fmla="val 235"/>
                <a:gd name="f43" fmla="val 233"/>
                <a:gd name="f44" fmla="val 218"/>
                <a:gd name="f45" fmla="val 212"/>
                <a:gd name="f46" fmla="val 154"/>
                <a:gd name="f47" fmla="val 97"/>
                <a:gd name="f48" fmla="val 39"/>
                <a:gd name="f49" fmla="val 29"/>
                <a:gd name="f50" fmla="val 231"/>
                <a:gd name="f51" fmla="val 18"/>
                <a:gd name="f52" fmla="val 239"/>
                <a:gd name="f53" fmla="val 9"/>
                <a:gd name="f54" fmla="val 261"/>
                <a:gd name="f55" fmla="val 282"/>
                <a:gd name="f56" fmla="val 303"/>
                <a:gd name="f57" fmla="val 356"/>
                <a:gd name="f58" fmla="val 181"/>
                <a:gd name="f59" fmla="val 409"/>
                <a:gd name="f60" fmla="val 353"/>
                <a:gd name="f61" fmla="val 524"/>
                <a:gd name="f62" fmla="val 455"/>
                <a:gd name="f63" fmla="val 533"/>
                <a:gd name="f64" fmla="val 446"/>
                <a:gd name="f65" fmla="val 435"/>
                <a:gd name="f66" fmla="val 534"/>
                <a:gd name="f67" fmla="val 380"/>
                <a:gd name="f68" fmla="val 370"/>
                <a:gd name="f69" fmla="val 326"/>
                <a:gd name="f70" fmla="val 207"/>
                <a:gd name="f71" fmla="val 271"/>
                <a:gd name="f72" fmla="val 43"/>
                <a:gd name="f73" fmla="val 268"/>
                <a:gd name="f74" fmla="val 36"/>
                <a:gd name="f75" fmla="val 27"/>
                <a:gd name="f76" fmla="val 259"/>
                <a:gd name="f77" fmla="val 19"/>
                <a:gd name="f78" fmla="val 173"/>
                <a:gd name="f79" fmla="val 324"/>
                <a:gd name="f80" fmla="val 474"/>
                <a:gd name="f81" fmla="val 240"/>
                <a:gd name="f82" fmla="val 484"/>
                <a:gd name="f83" fmla="val 222"/>
                <a:gd name="f84" fmla="val 483"/>
                <a:gd name="f85" fmla="val 203"/>
                <a:gd name="f86" fmla="val 475"/>
                <a:gd name="f87" fmla="val 202"/>
                <a:gd name="f88" fmla="val 432"/>
                <a:gd name="f89" fmla="val 390"/>
                <a:gd name="f90" fmla="val 347"/>
                <a:gd name="f91" fmla="val 130"/>
                <a:gd name="f92" fmla="val 22"/>
                <a:gd name="f93" fmla="val 194"/>
                <a:gd name="f94" fmla="val 23"/>
                <a:gd name="f95" fmla="val 33"/>
                <a:gd name="f96" fmla="val 88"/>
                <a:gd name="f97" fmla="val 34"/>
                <a:gd name="f98" fmla="val 513"/>
                <a:gd name="f99" fmla="val 32"/>
                <a:gd name="f100" fmla="val 520"/>
                <a:gd name="f101" fmla="val 527"/>
                <a:gd name="f102" fmla="val 16"/>
                <a:gd name="f103" fmla="val 7"/>
                <a:gd name="f104" fmla="+- 0 0 -90"/>
                <a:gd name="f105" fmla="*/ f3 1 462"/>
                <a:gd name="f106" fmla="*/ f4 1 537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462"/>
                <a:gd name="f115" fmla="*/ f111 1 537"/>
                <a:gd name="f116" fmla="*/ 0 f112 1"/>
                <a:gd name="f117" fmla="*/ 525 f111 1"/>
                <a:gd name="f118" fmla="*/ 63 f112 1"/>
                <a:gd name="f119" fmla="*/ 318 f111 1"/>
                <a:gd name="f120" fmla="*/ 159 f112 1"/>
                <a:gd name="f121" fmla="*/ 10 f111 1"/>
                <a:gd name="f122" fmla="*/ 211 f112 1"/>
                <a:gd name="f123" fmla="*/ 6 f111 1"/>
                <a:gd name="f124" fmla="*/ 225 f112 1"/>
                <a:gd name="f125" fmla="*/ 31 f111 1"/>
                <a:gd name="f126" fmla="*/ 196 f111 1"/>
                <a:gd name="f127" fmla="*/ 226 f111 1"/>
                <a:gd name="f128" fmla="*/ 232 f112 1"/>
                <a:gd name="f129" fmla="*/ 229 f111 1"/>
                <a:gd name="f130" fmla="*/ 233 f112 1"/>
                <a:gd name="f131" fmla="*/ 212 f111 1"/>
                <a:gd name="f132" fmla="*/ 39 f111 1"/>
                <a:gd name="f133" fmla="*/ 239 f112 1"/>
                <a:gd name="f134" fmla="*/ 9 f111 1"/>
                <a:gd name="f135" fmla="*/ 303 f112 1"/>
                <a:gd name="f136" fmla="*/ 462 f112 1"/>
                <a:gd name="f137" fmla="*/ 524 f111 1"/>
                <a:gd name="f138" fmla="*/ 435 f112 1"/>
                <a:gd name="f139" fmla="*/ 534 f111 1"/>
                <a:gd name="f140" fmla="*/ 271 f112 1"/>
                <a:gd name="f141" fmla="*/ 43 f111 1"/>
                <a:gd name="f142" fmla="*/ 259 f112 1"/>
                <a:gd name="f143" fmla="*/ 19 f111 1"/>
                <a:gd name="f144" fmla="*/ 474 f111 1"/>
                <a:gd name="f145" fmla="*/ 203 f112 1"/>
                <a:gd name="f146" fmla="*/ 475 f111 1"/>
                <a:gd name="f147" fmla="*/ 202 f112 1"/>
                <a:gd name="f148" fmla="*/ 347 f111 1"/>
                <a:gd name="f149" fmla="*/ 22 f111 1"/>
                <a:gd name="f150" fmla="*/ 194 f112 1"/>
                <a:gd name="f151" fmla="*/ 33 f111 1"/>
                <a:gd name="f152" fmla="*/ 34 f112 1"/>
                <a:gd name="f153" fmla="*/ 513 f111 1"/>
                <a:gd name="f154" fmla="*/ 27 f112 1"/>
                <a:gd name="f155" fmla="*/ 533 f111 1"/>
                <a:gd name="f156" fmla="+- f113 0 f1"/>
                <a:gd name="f157" fmla="*/ f116 1 462"/>
                <a:gd name="f158" fmla="*/ f117 1 537"/>
                <a:gd name="f159" fmla="*/ f118 1 462"/>
                <a:gd name="f160" fmla="*/ f119 1 537"/>
                <a:gd name="f161" fmla="*/ f120 1 462"/>
                <a:gd name="f162" fmla="*/ f121 1 537"/>
                <a:gd name="f163" fmla="*/ f122 1 462"/>
                <a:gd name="f164" fmla="*/ f123 1 537"/>
                <a:gd name="f165" fmla="*/ f124 1 462"/>
                <a:gd name="f166" fmla="*/ f125 1 537"/>
                <a:gd name="f167" fmla="*/ f126 1 537"/>
                <a:gd name="f168" fmla="*/ f127 1 537"/>
                <a:gd name="f169" fmla="*/ f128 1 462"/>
                <a:gd name="f170" fmla="*/ f129 1 537"/>
                <a:gd name="f171" fmla="*/ f130 1 462"/>
                <a:gd name="f172" fmla="*/ f131 1 537"/>
                <a:gd name="f173" fmla="*/ f132 1 537"/>
                <a:gd name="f174" fmla="*/ f133 1 462"/>
                <a:gd name="f175" fmla="*/ f134 1 537"/>
                <a:gd name="f176" fmla="*/ f135 1 462"/>
                <a:gd name="f177" fmla="*/ f136 1 462"/>
                <a:gd name="f178" fmla="*/ f137 1 537"/>
                <a:gd name="f179" fmla="*/ f138 1 462"/>
                <a:gd name="f180" fmla="*/ f139 1 537"/>
                <a:gd name="f181" fmla="*/ f140 1 462"/>
                <a:gd name="f182" fmla="*/ f141 1 537"/>
                <a:gd name="f183" fmla="*/ f142 1 462"/>
                <a:gd name="f184" fmla="*/ f143 1 537"/>
                <a:gd name="f185" fmla="*/ f144 1 537"/>
                <a:gd name="f186" fmla="*/ f145 1 462"/>
                <a:gd name="f187" fmla="*/ f146 1 537"/>
                <a:gd name="f188" fmla="*/ f147 1 462"/>
                <a:gd name="f189" fmla="*/ f148 1 537"/>
                <a:gd name="f190" fmla="*/ f149 1 537"/>
                <a:gd name="f191" fmla="*/ f150 1 462"/>
                <a:gd name="f192" fmla="*/ f151 1 537"/>
                <a:gd name="f193" fmla="*/ f152 1 462"/>
                <a:gd name="f194" fmla="*/ f153 1 537"/>
                <a:gd name="f195" fmla="*/ f154 1 462"/>
                <a:gd name="f196" fmla="*/ f155 1 537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5"/>
                <a:gd name="f212" fmla="*/ f168 1 f115"/>
                <a:gd name="f213" fmla="*/ f169 1 f114"/>
                <a:gd name="f214" fmla="*/ f170 1 f115"/>
                <a:gd name="f215" fmla="*/ f171 1 f114"/>
                <a:gd name="f216" fmla="*/ f172 1 f115"/>
                <a:gd name="f217" fmla="*/ f173 1 f115"/>
                <a:gd name="f218" fmla="*/ f174 1 f114"/>
                <a:gd name="f219" fmla="*/ f175 1 f115"/>
                <a:gd name="f220" fmla="*/ f176 1 f114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5"/>
                <a:gd name="f230" fmla="*/ f186 1 f114"/>
                <a:gd name="f231" fmla="*/ f187 1 f115"/>
                <a:gd name="f232" fmla="*/ f188 1 f114"/>
                <a:gd name="f233" fmla="*/ f189 1 f115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6 1"/>
                <a:gd name="f256" fmla="*/ f212 f106 1"/>
                <a:gd name="f257" fmla="*/ f213 f105 1"/>
                <a:gd name="f258" fmla="*/ f214 f106 1"/>
                <a:gd name="f259" fmla="*/ f215 f105 1"/>
                <a:gd name="f260" fmla="*/ f216 f106 1"/>
                <a:gd name="f261" fmla="*/ f217 f106 1"/>
                <a:gd name="f262" fmla="*/ f218 f105 1"/>
                <a:gd name="f263" fmla="*/ f219 f106 1"/>
                <a:gd name="f264" fmla="*/ f220 f105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6 1"/>
                <a:gd name="f274" fmla="*/ f230 f105 1"/>
                <a:gd name="f275" fmla="*/ f231 f106 1"/>
                <a:gd name="f276" fmla="*/ f232 f105 1"/>
                <a:gd name="f277" fmla="*/ f233 f106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3" y="f255"/>
                </a:cxn>
                <a:cxn ang="f156">
                  <a:pos x="f253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59" y="f261"/>
                </a:cxn>
                <a:cxn ang="f156">
                  <a:pos x="f262" y="f263"/>
                </a:cxn>
                <a:cxn ang="f156">
                  <a:pos x="f264" y="f250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71" y="f273"/>
                </a:cxn>
                <a:cxn ang="f156">
                  <a:pos x="f274" y="f275"/>
                </a:cxn>
                <a:cxn ang="f156">
                  <a:pos x="f276" y="f277"/>
                </a:cxn>
                <a:cxn ang="f156">
                  <a:pos x="f276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45" y="f246"/>
                </a:cxn>
              </a:cxnLst>
              <a:rect l="f241" t="f244" r="f242" b="f243"/>
              <a:pathLst>
                <a:path w="462" h="53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27"/>
                    <a:pt x="f26" y="f28"/>
                    <a:pt x="f26" y="f29"/>
                  </a:cubicBezTo>
                  <a:cubicBezTo>
                    <a:pt x="f26" y="f30"/>
                    <a:pt x="f26" y="f31"/>
                    <a:pt x="f26" y="f32"/>
                  </a:cubicBezTo>
                  <a:cubicBezTo>
                    <a:pt x="f26" y="f33"/>
                    <a:pt x="f34" y="f35"/>
                    <a:pt x="f26" y="f36"/>
                  </a:cubicBezTo>
                  <a:cubicBezTo>
                    <a:pt x="f37" y="f38"/>
                    <a:pt x="f37" y="f39"/>
                    <a:pt x="f40" y="f41"/>
                  </a:cubicBezTo>
                  <a:cubicBezTo>
                    <a:pt x="f42" y="f34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50" y="f51"/>
                    <a:pt x="f52" y="f53"/>
                  </a:cubicBezTo>
                  <a:cubicBezTo>
                    <a:pt x="f54" y="f23"/>
                    <a:pt x="f55" y="f5"/>
                    <a:pt x="f56" y="f20"/>
                  </a:cubicBezTo>
                  <a:cubicBezTo>
                    <a:pt x="f57" y="f58"/>
                    <a:pt x="f59" y="f60"/>
                    <a:pt x="f6" y="f61"/>
                  </a:cubicBezTo>
                  <a:cubicBezTo>
                    <a:pt x="f62" y="f63"/>
                    <a:pt x="f64" y="f7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3" y="f75"/>
                    <a:pt x="f76" y="f77"/>
                  </a:cubicBezTo>
                  <a:cubicBezTo>
                    <a:pt x="f76" y="f78"/>
                    <a:pt x="f76" y="f79"/>
                    <a:pt x="f76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7" y="f89"/>
                    <a:pt x="f87" y="f90"/>
                  </a:cubicBezTo>
                  <a:cubicBezTo>
                    <a:pt x="f87" y="f52"/>
                    <a:pt x="f87" y="f91"/>
                    <a:pt x="f87" y="f92"/>
                  </a:cubicBezTo>
                  <a:cubicBezTo>
                    <a:pt x="f93" y="f94"/>
                    <a:pt x="f32" y="f49"/>
                    <a:pt x="f93" y="f95"/>
                  </a:cubicBezTo>
                  <a:cubicBezTo>
                    <a:pt x="f31" y="f22"/>
                    <a:pt x="f96" y="f60"/>
                    <a:pt x="f97" y="f98"/>
                  </a:cubicBezTo>
                  <a:cubicBezTo>
                    <a:pt x="f99" y="f100"/>
                    <a:pt x="f49" y="f101"/>
                    <a:pt x="f75" y="f63"/>
                  </a:cubicBezTo>
                  <a:cubicBezTo>
                    <a:pt x="f102" y="f7"/>
                    <a:pt x="f103" y="f66"/>
                    <a:pt x="f5" y="f8"/>
                  </a:cubicBezTo>
                  <a:close/>
                </a:path>
              </a:pathLst>
            </a:custGeom>
            <a:solidFill>
              <a:srgbClr val="3A3A3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Freeform 202">
              <a:extLst>
                <a:ext uri="{FF2B5EF4-FFF2-40B4-BE49-F238E27FC236}">
                  <a16:creationId xmlns:a16="http://schemas.microsoft.com/office/drawing/2014/main" id="{9BEC0BEF-D701-4159-A752-D888FE7CCD3D}"/>
                </a:ext>
              </a:extLst>
            </p:cNvPr>
            <p:cNvSpPr/>
            <p:nvPr/>
          </p:nvSpPr>
          <p:spPr>
            <a:xfrm>
              <a:off x="1133471" y="4187823"/>
              <a:ext cx="627058" cy="2079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5"/>
                <a:gd name="f7" fmla="val 134"/>
                <a:gd name="f8" fmla="val 403"/>
                <a:gd name="f9" fmla="val 9"/>
                <a:gd name="f10" fmla="val 404"/>
                <a:gd name="f11" fmla="val 45"/>
                <a:gd name="f12" fmla="val 81"/>
                <a:gd name="f13" fmla="val 117"/>
                <a:gd name="f14" fmla="val 128"/>
                <a:gd name="f15" fmla="val 401"/>
                <a:gd name="f16" fmla="val 132"/>
                <a:gd name="f17" fmla="val 390"/>
                <a:gd name="f18" fmla="val 329"/>
                <a:gd name="f19" fmla="val 131"/>
                <a:gd name="f20" fmla="val 269"/>
                <a:gd name="f21" fmla="val 208"/>
                <a:gd name="f22" fmla="val 145"/>
                <a:gd name="f23" fmla="val 83"/>
                <a:gd name="f24" fmla="val 20"/>
                <a:gd name="f25" fmla="val 12"/>
                <a:gd name="f26" fmla="val 2"/>
                <a:gd name="f27" fmla="val 3"/>
                <a:gd name="f28" fmla="val 120"/>
                <a:gd name="f29" fmla="val 87"/>
                <a:gd name="f30" fmla="val 54"/>
                <a:gd name="f31" fmla="val 1"/>
                <a:gd name="f32" fmla="val 21"/>
                <a:gd name="f33" fmla="val 10"/>
                <a:gd name="f34" fmla="val 7"/>
                <a:gd name="f35" fmla="val 5"/>
                <a:gd name="f36" fmla="val 17"/>
                <a:gd name="f37" fmla="val 24"/>
                <a:gd name="f38" fmla="val 31"/>
                <a:gd name="f39" fmla="val 38"/>
                <a:gd name="f40" fmla="val 149"/>
                <a:gd name="f41" fmla="val 260"/>
                <a:gd name="f42" fmla="val 371"/>
                <a:gd name="f43" fmla="val 383"/>
                <a:gd name="f44" fmla="val 394"/>
                <a:gd name="f45" fmla="+- 0 0 -90"/>
                <a:gd name="f46" fmla="*/ f3 1 405"/>
                <a:gd name="f47" fmla="*/ f4 1 134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405"/>
                <a:gd name="f56" fmla="*/ f52 1 134"/>
                <a:gd name="f57" fmla="*/ 403 f53 1"/>
                <a:gd name="f58" fmla="*/ 9 f52 1"/>
                <a:gd name="f59" fmla="*/ 405 f53 1"/>
                <a:gd name="f60" fmla="*/ 117 f52 1"/>
                <a:gd name="f61" fmla="*/ 390 f53 1"/>
                <a:gd name="f62" fmla="*/ 132 f52 1"/>
                <a:gd name="f63" fmla="*/ 208 f53 1"/>
                <a:gd name="f64" fmla="*/ 131 f52 1"/>
                <a:gd name="f65" fmla="*/ 20 f53 1"/>
                <a:gd name="f66" fmla="*/ 3 f53 1"/>
                <a:gd name="f67" fmla="*/ 120 f52 1"/>
                <a:gd name="f68" fmla="*/ 1 f53 1"/>
                <a:gd name="f69" fmla="*/ 21 f52 1"/>
                <a:gd name="f70" fmla="*/ 17 f53 1"/>
                <a:gd name="f71" fmla="*/ 3 f52 1"/>
                <a:gd name="f72" fmla="*/ 38 f53 1"/>
                <a:gd name="f73" fmla="*/ 2 f52 1"/>
                <a:gd name="f74" fmla="*/ 371 f53 1"/>
                <a:gd name="f75" fmla="+- f54 0 f1"/>
                <a:gd name="f76" fmla="*/ f57 1 405"/>
                <a:gd name="f77" fmla="*/ f58 1 134"/>
                <a:gd name="f78" fmla="*/ f59 1 405"/>
                <a:gd name="f79" fmla="*/ f60 1 134"/>
                <a:gd name="f80" fmla="*/ f61 1 405"/>
                <a:gd name="f81" fmla="*/ f62 1 134"/>
                <a:gd name="f82" fmla="*/ f63 1 405"/>
                <a:gd name="f83" fmla="*/ f64 1 134"/>
                <a:gd name="f84" fmla="*/ f65 1 405"/>
                <a:gd name="f85" fmla="*/ f66 1 405"/>
                <a:gd name="f86" fmla="*/ f67 1 134"/>
                <a:gd name="f87" fmla="*/ f68 1 405"/>
                <a:gd name="f88" fmla="*/ f69 1 134"/>
                <a:gd name="f89" fmla="*/ f70 1 405"/>
                <a:gd name="f90" fmla="*/ f71 1 134"/>
                <a:gd name="f91" fmla="*/ f72 1 405"/>
                <a:gd name="f92" fmla="*/ f73 1 134"/>
                <a:gd name="f93" fmla="*/ f74 1 405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5"/>
                <a:gd name="f108" fmla="*/ f86 1 f56"/>
                <a:gd name="f109" fmla="*/ f87 1 f55"/>
                <a:gd name="f110" fmla="*/ f88 1 f56"/>
                <a:gd name="f111" fmla="*/ f89 1 f55"/>
                <a:gd name="f112" fmla="*/ f90 1 f56"/>
                <a:gd name="f113" fmla="*/ f91 1 f55"/>
                <a:gd name="f114" fmla="*/ f92 1 f56"/>
                <a:gd name="f115" fmla="*/ f93 1 f55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6 1"/>
                <a:gd name="f130" fmla="*/ f108 f47 1"/>
                <a:gd name="f131" fmla="*/ f109 f46 1"/>
                <a:gd name="f132" fmla="*/ f110 f47 1"/>
                <a:gd name="f133" fmla="*/ f111 f46 1"/>
                <a:gd name="f134" fmla="*/ f112 f47 1"/>
                <a:gd name="f135" fmla="*/ f113 f46 1"/>
                <a:gd name="f136" fmla="*/ f114 f47 1"/>
                <a:gd name="f137" fmla="*/ f11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5"/>
                </a:cxn>
                <a:cxn ang="f75">
                  <a:pos x="f129" y="f130"/>
                </a:cxn>
                <a:cxn ang="f75">
                  <a:pos x="f131" y="f132"/>
                </a:cxn>
                <a:cxn ang="f75">
                  <a:pos x="f133" y="f134"/>
                </a:cxn>
                <a:cxn ang="f75">
                  <a:pos x="f135" y="f136"/>
                </a:cxn>
                <a:cxn ang="f75">
                  <a:pos x="f137" y="f136"/>
                </a:cxn>
                <a:cxn ang="f75">
                  <a:pos x="f120" y="f121"/>
                </a:cxn>
              </a:cxnLst>
              <a:rect l="f116" t="f119" r="f117" b="f118"/>
              <a:pathLst>
                <a:path w="405" h="134">
                  <a:moveTo>
                    <a:pt x="f8" y="f9"/>
                  </a:moveTo>
                  <a:cubicBezTo>
                    <a:pt x="f10" y="f11"/>
                    <a:pt x="f10" y="f12"/>
                    <a:pt x="f6" y="f13"/>
                  </a:cubicBezTo>
                  <a:cubicBezTo>
                    <a:pt x="f6" y="f14"/>
                    <a:pt x="f15" y="f16"/>
                    <a:pt x="f17" y="f16"/>
                  </a:cubicBezTo>
                  <a:cubicBezTo>
                    <a:pt x="f18" y="f19"/>
                    <a:pt x="f20" y="f19"/>
                    <a:pt x="f21" y="f19"/>
                  </a:cubicBezTo>
                  <a:cubicBezTo>
                    <a:pt x="f22" y="f19"/>
                    <a:pt x="f23" y="f19"/>
                    <a:pt x="f24" y="f16"/>
                  </a:cubicBezTo>
                  <a:cubicBezTo>
                    <a:pt x="f25" y="f16"/>
                    <a:pt x="f26" y="f7"/>
                    <a:pt x="f27" y="f28"/>
                  </a:cubicBezTo>
                  <a:cubicBezTo>
                    <a:pt x="f5" y="f29"/>
                    <a:pt x="f26" y="f30"/>
                    <a:pt x="f31" y="f32"/>
                  </a:cubicBezTo>
                  <a:cubicBezTo>
                    <a:pt x="f31" y="f33"/>
                    <a:pt x="f34" y="f35"/>
                    <a:pt x="f36" y="f27"/>
                  </a:cubicBezTo>
                  <a:cubicBezTo>
                    <a:pt x="f37" y="f31"/>
                    <a:pt x="f38" y="f26"/>
                    <a:pt x="f39" y="f26"/>
                  </a:cubicBezTo>
                  <a:cubicBezTo>
                    <a:pt x="f40" y="f26"/>
                    <a:pt x="f41" y="f26"/>
                    <a:pt x="f42" y="f26"/>
                  </a:cubicBezTo>
                  <a:cubicBezTo>
                    <a:pt x="f43" y="f26"/>
                    <a:pt x="f44" y="f5"/>
                    <a:pt x="f8" y="f9"/>
                  </a:cubicBezTo>
                  <a:close/>
                </a:path>
              </a:pathLst>
            </a:custGeom>
            <a:solidFill>
              <a:srgbClr val="C5D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Freeform 203">
              <a:extLst>
                <a:ext uri="{FF2B5EF4-FFF2-40B4-BE49-F238E27FC236}">
                  <a16:creationId xmlns:a16="http://schemas.microsoft.com/office/drawing/2014/main" id="{B8441DCC-CE47-4F69-89B3-6C3F1E6E445A}"/>
                </a:ext>
              </a:extLst>
            </p:cNvPr>
            <p:cNvSpPr/>
            <p:nvPr/>
          </p:nvSpPr>
          <p:spPr>
            <a:xfrm>
              <a:off x="3322636" y="1476371"/>
              <a:ext cx="450854" cy="358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"/>
                <a:gd name="f7" fmla="val 231"/>
                <a:gd name="f8" fmla="val 41"/>
                <a:gd name="f9" fmla="val 207"/>
                <a:gd name="f10" fmla="val 33"/>
                <a:gd name="f11" fmla="val 203"/>
                <a:gd name="f12" fmla="val 25"/>
                <a:gd name="f13" fmla="val 200"/>
                <a:gd name="f14" fmla="val 17"/>
                <a:gd name="f15" fmla="val 197"/>
                <a:gd name="f16" fmla="val 2"/>
                <a:gd name="f17" fmla="val 191"/>
                <a:gd name="f18" fmla="val 175"/>
                <a:gd name="f19" fmla="val 7"/>
                <a:gd name="f20" fmla="val 168"/>
                <a:gd name="f21" fmla="val 21"/>
                <a:gd name="f22" fmla="val 151"/>
                <a:gd name="f23" fmla="val 20"/>
                <a:gd name="f24" fmla="val 132"/>
                <a:gd name="f25" fmla="val 24"/>
                <a:gd name="f26" fmla="val 114"/>
                <a:gd name="f27" fmla="val 35"/>
                <a:gd name="f28" fmla="val 56"/>
                <a:gd name="f29" fmla="val 72"/>
                <a:gd name="f30" fmla="val 23"/>
                <a:gd name="f31" fmla="val 124"/>
                <a:gd name="f32" fmla="val 4"/>
                <a:gd name="f33" fmla="val 137"/>
                <a:gd name="f34" fmla="val 153"/>
                <a:gd name="f35" fmla="val 1"/>
                <a:gd name="f36" fmla="val 166"/>
                <a:gd name="f37" fmla="val 227"/>
                <a:gd name="f38" fmla="val 271"/>
                <a:gd name="f39" fmla="val 77"/>
                <a:gd name="f40" fmla="val 273"/>
                <a:gd name="f41" fmla="val 142"/>
                <a:gd name="f42" fmla="val 150"/>
                <a:gd name="f43" fmla="val 274"/>
                <a:gd name="f44" fmla="val 156"/>
                <a:gd name="f45" fmla="val 280"/>
                <a:gd name="f46" fmla="val 163"/>
                <a:gd name="f47" fmla="val 288"/>
                <a:gd name="f48" fmla="val 173"/>
                <a:gd name="f49" fmla="val 277"/>
                <a:gd name="f50" fmla="val 195"/>
                <a:gd name="f51" fmla="val 257"/>
                <a:gd name="f52" fmla="val 201"/>
                <a:gd name="f53" fmla="val 252"/>
                <a:gd name="f54" fmla="val 214"/>
                <a:gd name="f55" fmla="val 250"/>
                <a:gd name="f56" fmla="val 243"/>
                <a:gd name="f57" fmla="val 218"/>
                <a:gd name="f58" fmla="val 234"/>
                <a:gd name="f59" fmla="val 217"/>
                <a:gd name="f60" fmla="val 220"/>
                <a:gd name="f61" fmla="val 169"/>
                <a:gd name="f62" fmla="val 117"/>
                <a:gd name="f63" fmla="val 230"/>
                <a:gd name="f64" fmla="val 66"/>
                <a:gd name="f65" fmla="val 219"/>
                <a:gd name="f66" fmla="val 47"/>
                <a:gd name="f67" fmla="val 215"/>
                <a:gd name="f68" fmla="+- 0 0 -90"/>
                <a:gd name="f69" fmla="*/ f3 1 291"/>
                <a:gd name="f70" fmla="*/ f4 1 231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91"/>
                <a:gd name="f79" fmla="*/ f75 1 231"/>
                <a:gd name="f80" fmla="*/ 41 f76 1"/>
                <a:gd name="f81" fmla="*/ 207 f75 1"/>
                <a:gd name="f82" fmla="*/ 17 f76 1"/>
                <a:gd name="f83" fmla="*/ 197 f75 1"/>
                <a:gd name="f84" fmla="*/ 7 f76 1"/>
                <a:gd name="f85" fmla="*/ 168 f75 1"/>
                <a:gd name="f86" fmla="*/ 24 f76 1"/>
                <a:gd name="f87" fmla="*/ 114 f75 1"/>
                <a:gd name="f88" fmla="*/ 124 f76 1"/>
                <a:gd name="f89" fmla="*/ 4 f75 1"/>
                <a:gd name="f90" fmla="*/ 166 f76 1"/>
                <a:gd name="f91" fmla="*/ 273 f76 1"/>
                <a:gd name="f92" fmla="*/ 142 f75 1"/>
                <a:gd name="f93" fmla="*/ 280 f76 1"/>
                <a:gd name="f94" fmla="*/ 163 f75 1"/>
                <a:gd name="f95" fmla="*/ 277 f76 1"/>
                <a:gd name="f96" fmla="*/ 195 f75 1"/>
                <a:gd name="f97" fmla="*/ 250 f76 1"/>
                <a:gd name="f98" fmla="*/ 231 f75 1"/>
                <a:gd name="f99" fmla="*/ 220 f76 1"/>
                <a:gd name="f100" fmla="*/ 220 f75 1"/>
                <a:gd name="f101" fmla="*/ 66 f76 1"/>
                <a:gd name="f102" fmla="*/ 219 f75 1"/>
                <a:gd name="f103" fmla="+- f77 0 f1"/>
                <a:gd name="f104" fmla="*/ f80 1 291"/>
                <a:gd name="f105" fmla="*/ f81 1 231"/>
                <a:gd name="f106" fmla="*/ f82 1 291"/>
                <a:gd name="f107" fmla="*/ f83 1 231"/>
                <a:gd name="f108" fmla="*/ f84 1 291"/>
                <a:gd name="f109" fmla="*/ f85 1 231"/>
                <a:gd name="f110" fmla="*/ f86 1 291"/>
                <a:gd name="f111" fmla="*/ f87 1 231"/>
                <a:gd name="f112" fmla="*/ f88 1 291"/>
                <a:gd name="f113" fmla="*/ f89 1 231"/>
                <a:gd name="f114" fmla="*/ f90 1 291"/>
                <a:gd name="f115" fmla="*/ f91 1 291"/>
                <a:gd name="f116" fmla="*/ f92 1 231"/>
                <a:gd name="f117" fmla="*/ f93 1 291"/>
                <a:gd name="f118" fmla="*/ f94 1 231"/>
                <a:gd name="f119" fmla="*/ f95 1 291"/>
                <a:gd name="f120" fmla="*/ f96 1 231"/>
                <a:gd name="f121" fmla="*/ f97 1 291"/>
                <a:gd name="f122" fmla="*/ f98 1 231"/>
                <a:gd name="f123" fmla="*/ f99 1 291"/>
                <a:gd name="f124" fmla="*/ f100 1 231"/>
                <a:gd name="f125" fmla="*/ f101 1 291"/>
                <a:gd name="f126" fmla="*/ f102 1 231"/>
                <a:gd name="f127" fmla="*/ 0 1 f78"/>
                <a:gd name="f128" fmla="*/ f72 1 f78"/>
                <a:gd name="f129" fmla="*/ 0 1 f79"/>
                <a:gd name="f130" fmla="*/ f73 1 f79"/>
                <a:gd name="f131" fmla="*/ f104 1 f78"/>
                <a:gd name="f132" fmla="*/ f105 1 f79"/>
                <a:gd name="f133" fmla="*/ f106 1 f78"/>
                <a:gd name="f134" fmla="*/ f107 1 f79"/>
                <a:gd name="f135" fmla="*/ f108 1 f78"/>
                <a:gd name="f136" fmla="*/ f109 1 f79"/>
                <a:gd name="f137" fmla="*/ f110 1 f78"/>
                <a:gd name="f138" fmla="*/ f111 1 f79"/>
                <a:gd name="f139" fmla="*/ f112 1 f78"/>
                <a:gd name="f140" fmla="*/ f113 1 f79"/>
                <a:gd name="f141" fmla="*/ f114 1 f78"/>
                <a:gd name="f142" fmla="*/ f115 1 f78"/>
                <a:gd name="f143" fmla="*/ f116 1 f79"/>
                <a:gd name="f144" fmla="*/ f117 1 f78"/>
                <a:gd name="f145" fmla="*/ f118 1 f79"/>
                <a:gd name="f146" fmla="*/ f119 1 f78"/>
                <a:gd name="f147" fmla="*/ f120 1 f79"/>
                <a:gd name="f148" fmla="*/ f121 1 f78"/>
                <a:gd name="f149" fmla="*/ f122 1 f79"/>
                <a:gd name="f150" fmla="*/ f123 1 f78"/>
                <a:gd name="f151" fmla="*/ f124 1 f79"/>
                <a:gd name="f152" fmla="*/ f125 1 f78"/>
                <a:gd name="f153" fmla="*/ f126 1 f79"/>
                <a:gd name="f154" fmla="*/ f127 f69 1"/>
                <a:gd name="f155" fmla="*/ f128 f69 1"/>
                <a:gd name="f156" fmla="*/ f130 f70 1"/>
                <a:gd name="f157" fmla="*/ f129 f70 1"/>
                <a:gd name="f158" fmla="*/ f131 f69 1"/>
                <a:gd name="f159" fmla="*/ f132 f70 1"/>
                <a:gd name="f160" fmla="*/ f133 f69 1"/>
                <a:gd name="f161" fmla="*/ f134 f70 1"/>
                <a:gd name="f162" fmla="*/ f135 f69 1"/>
                <a:gd name="f163" fmla="*/ f136 f70 1"/>
                <a:gd name="f164" fmla="*/ f137 f69 1"/>
                <a:gd name="f165" fmla="*/ f138 f70 1"/>
                <a:gd name="f166" fmla="*/ f139 f69 1"/>
                <a:gd name="f167" fmla="*/ f140 f70 1"/>
                <a:gd name="f168" fmla="*/ f141 f69 1"/>
                <a:gd name="f169" fmla="*/ f142 f69 1"/>
                <a:gd name="f170" fmla="*/ f143 f70 1"/>
                <a:gd name="f171" fmla="*/ f144 f69 1"/>
                <a:gd name="f172" fmla="*/ f145 f70 1"/>
                <a:gd name="f173" fmla="*/ f146 f69 1"/>
                <a:gd name="f174" fmla="*/ f147 f70 1"/>
                <a:gd name="f175" fmla="*/ f148 f69 1"/>
                <a:gd name="f176" fmla="*/ f149 f70 1"/>
                <a:gd name="f177" fmla="*/ f150 f69 1"/>
                <a:gd name="f178" fmla="*/ f151 f70 1"/>
                <a:gd name="f179" fmla="*/ f152 f69 1"/>
                <a:gd name="f180" fmla="*/ f15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58" y="f159"/>
                </a:cxn>
                <a:cxn ang="f103">
                  <a:pos x="f160" y="f161"/>
                </a:cxn>
                <a:cxn ang="f103">
                  <a:pos x="f162" y="f163"/>
                </a:cxn>
                <a:cxn ang="f103">
                  <a:pos x="f164" y="f165"/>
                </a:cxn>
                <a:cxn ang="f103">
                  <a:pos x="f166" y="f167"/>
                </a:cxn>
                <a:cxn ang="f103">
                  <a:pos x="f168" y="f167"/>
                </a:cxn>
                <a:cxn ang="f103">
                  <a:pos x="f169" y="f170"/>
                </a:cxn>
                <a:cxn ang="f103">
                  <a:pos x="f171" y="f172"/>
                </a:cxn>
                <a:cxn ang="f103">
                  <a:pos x="f173" y="f174"/>
                </a:cxn>
                <a:cxn ang="f103">
                  <a:pos x="f175" y="f176"/>
                </a:cxn>
                <a:cxn ang="f103">
                  <a:pos x="f177" y="f178"/>
                </a:cxn>
                <a:cxn ang="f103">
                  <a:pos x="f179" y="f180"/>
                </a:cxn>
                <a:cxn ang="f103">
                  <a:pos x="f158" y="f159"/>
                </a:cxn>
              </a:cxnLst>
              <a:rect l="f154" t="f157" r="f155" b="f156"/>
              <a:pathLst>
                <a:path w="291" h="23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5"/>
                    <a:pt x="f34" y="f35"/>
                    <a:pt x="f36" y="f32"/>
                  </a:cubicBezTo>
                  <a:cubicBezTo>
                    <a:pt x="f37" y="f23"/>
                    <a:pt x="f38" y="f39"/>
                    <a:pt x="f40" y="f41"/>
                  </a:cubicBezTo>
                  <a:cubicBezTo>
                    <a:pt x="f40" y="f42"/>
                    <a:pt x="f43" y="f44"/>
                    <a:pt x="f45" y="f46"/>
                  </a:cubicBezTo>
                  <a:cubicBezTo>
                    <a:pt x="f47" y="f48"/>
                    <a:pt x="f6" y="f17"/>
                    <a:pt x="f49" y="f50"/>
                  </a:cubicBezTo>
                  <a:cubicBezTo>
                    <a:pt x="f51" y="f52"/>
                    <a:pt x="f53" y="f54"/>
                    <a:pt x="f55" y="f7"/>
                  </a:cubicBezTo>
                  <a:cubicBezTo>
                    <a:pt x="f56" y="f57"/>
                    <a:pt x="f58" y="f59"/>
                    <a:pt x="f60" y="f60"/>
                  </a:cubicBezTo>
                  <a:cubicBezTo>
                    <a:pt x="f61" y="f7"/>
                    <a:pt x="f62" y="f63"/>
                    <a:pt x="f64" y="f65"/>
                  </a:cubicBezTo>
                  <a:cubicBezTo>
                    <a:pt x="f28" y="f59"/>
                    <a:pt x="f66" y="f67"/>
                    <a:pt x="f8" y="f9"/>
                  </a:cubicBezTo>
                  <a:close/>
                </a:path>
              </a:pathLst>
            </a:custGeom>
            <a:solidFill>
              <a:srgbClr val="F1F2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Freeform 204">
              <a:extLst>
                <a:ext uri="{FF2B5EF4-FFF2-40B4-BE49-F238E27FC236}">
                  <a16:creationId xmlns:a16="http://schemas.microsoft.com/office/drawing/2014/main" id="{93BC93CB-AD6E-4111-9DE0-E62D9C0DBC56}"/>
                </a:ext>
              </a:extLst>
            </p:cNvPr>
            <p:cNvSpPr/>
            <p:nvPr/>
          </p:nvSpPr>
          <p:spPr>
            <a:xfrm>
              <a:off x="493711" y="1619246"/>
              <a:ext cx="377820" cy="6603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426"/>
                <a:gd name="f8" fmla="val 121"/>
                <a:gd name="f9" fmla="val 149"/>
                <a:gd name="f10" fmla="val 176"/>
                <a:gd name="f11" fmla="val 203"/>
                <a:gd name="f12" fmla="val 228"/>
                <a:gd name="f13" fmla="val 1"/>
                <a:gd name="f14" fmla="val 237"/>
                <a:gd name="f15" fmla="val 10"/>
                <a:gd name="f16" fmla="val 35"/>
                <a:gd name="f17" fmla="val 79"/>
                <a:gd name="f18" fmla="val 124"/>
                <a:gd name="f19" fmla="val 168"/>
                <a:gd name="f20" fmla="val 179"/>
                <a:gd name="f21" fmla="val 234"/>
                <a:gd name="f22" fmla="val 187"/>
                <a:gd name="f23" fmla="val 227"/>
                <a:gd name="f24" fmla="val 195"/>
                <a:gd name="f25" fmla="val 205"/>
                <a:gd name="f26" fmla="val 217"/>
                <a:gd name="f27" fmla="val 202"/>
                <a:gd name="f28" fmla="val 265"/>
                <a:gd name="f29" fmla="val 221"/>
                <a:gd name="f30" fmla="val 290"/>
                <a:gd name="f31" fmla="val 321"/>
                <a:gd name="f32" fmla="val 376"/>
                <a:gd name="f33" fmla="val 223"/>
                <a:gd name="f34" fmla="val 408"/>
                <a:gd name="f35" fmla="val 214"/>
                <a:gd name="f36" fmla="val 420"/>
                <a:gd name="f37" fmla="val 204"/>
                <a:gd name="f38" fmla="val 188"/>
                <a:gd name="f39" fmla="val 145"/>
                <a:gd name="f40" fmla="val 425"/>
                <a:gd name="f41" fmla="val 101"/>
                <a:gd name="f42" fmla="val 58"/>
                <a:gd name="f43" fmla="val 32"/>
                <a:gd name="f44" fmla="val 6"/>
                <a:gd name="f45" fmla="val 402"/>
                <a:gd name="f46" fmla="val 5"/>
                <a:gd name="f47" fmla="val 375"/>
                <a:gd name="f48" fmla="val 4"/>
                <a:gd name="f49" fmla="val 342"/>
                <a:gd name="f50" fmla="val 309"/>
                <a:gd name="f51" fmla="val 27"/>
                <a:gd name="f52" fmla="val 281"/>
                <a:gd name="f53" fmla="val 42"/>
                <a:gd name="f54" fmla="val 33"/>
                <a:gd name="f55" fmla="val 212"/>
                <a:gd name="f56" fmla="val 17"/>
                <a:gd name="f57" fmla="val 196"/>
                <a:gd name="f58" fmla="val 9"/>
                <a:gd name="f59" fmla="val 178"/>
                <a:gd name="f60" fmla="val 166"/>
                <a:gd name="f61" fmla="val 123"/>
                <a:gd name="f62" fmla="val 80"/>
                <a:gd name="f63" fmla="val 36"/>
                <a:gd name="f64" fmla="val 15"/>
                <a:gd name="f65" fmla="val 41"/>
                <a:gd name="f66" fmla="val 68"/>
                <a:gd name="f67" fmla="val 95"/>
                <a:gd name="f68" fmla="+- 0 0 -90"/>
                <a:gd name="f69" fmla="*/ f3 1 244"/>
                <a:gd name="f70" fmla="*/ f4 1 42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44"/>
                <a:gd name="f79" fmla="*/ f75 1 426"/>
                <a:gd name="f80" fmla="*/ 121 f76 1"/>
                <a:gd name="f81" fmla="*/ 0 f75 1"/>
                <a:gd name="f82" fmla="*/ 203 f76 1"/>
                <a:gd name="f83" fmla="*/ 237 f76 1"/>
                <a:gd name="f84" fmla="*/ 35 f75 1"/>
                <a:gd name="f85" fmla="*/ 168 f75 1"/>
                <a:gd name="f86" fmla="*/ 227 f76 1"/>
                <a:gd name="f87" fmla="*/ 195 f75 1"/>
                <a:gd name="f88" fmla="*/ 221 f76 1"/>
                <a:gd name="f89" fmla="*/ 290 f75 1"/>
                <a:gd name="f90" fmla="*/ 223 f76 1"/>
                <a:gd name="f91" fmla="*/ 408 f75 1"/>
                <a:gd name="f92" fmla="*/ 188 f76 1"/>
                <a:gd name="f93" fmla="*/ 426 f75 1"/>
                <a:gd name="f94" fmla="*/ 58 f76 1"/>
                <a:gd name="f95" fmla="*/ 5 f76 1"/>
                <a:gd name="f96" fmla="*/ 375 f75 1"/>
                <a:gd name="f97" fmla="*/ 27 f76 1"/>
                <a:gd name="f98" fmla="*/ 281 f75 1"/>
                <a:gd name="f99" fmla="*/ 17 f76 1"/>
                <a:gd name="f100" fmla="*/ 196 f75 1"/>
                <a:gd name="f101" fmla="*/ 166 f75 1"/>
                <a:gd name="f102" fmla="*/ 36 f75 1"/>
                <a:gd name="f103" fmla="*/ 41 f76 1"/>
                <a:gd name="f104" fmla="+- f77 0 f1"/>
                <a:gd name="f105" fmla="*/ f80 1 244"/>
                <a:gd name="f106" fmla="*/ f81 1 426"/>
                <a:gd name="f107" fmla="*/ f82 1 244"/>
                <a:gd name="f108" fmla="*/ f83 1 244"/>
                <a:gd name="f109" fmla="*/ f84 1 426"/>
                <a:gd name="f110" fmla="*/ f85 1 426"/>
                <a:gd name="f111" fmla="*/ f86 1 244"/>
                <a:gd name="f112" fmla="*/ f87 1 426"/>
                <a:gd name="f113" fmla="*/ f88 1 244"/>
                <a:gd name="f114" fmla="*/ f89 1 426"/>
                <a:gd name="f115" fmla="*/ f90 1 244"/>
                <a:gd name="f116" fmla="*/ f91 1 426"/>
                <a:gd name="f117" fmla="*/ f92 1 244"/>
                <a:gd name="f118" fmla="*/ f93 1 426"/>
                <a:gd name="f119" fmla="*/ f94 1 244"/>
                <a:gd name="f120" fmla="*/ f95 1 244"/>
                <a:gd name="f121" fmla="*/ f96 1 426"/>
                <a:gd name="f122" fmla="*/ f97 1 244"/>
                <a:gd name="f123" fmla="*/ f98 1 426"/>
                <a:gd name="f124" fmla="*/ f99 1 244"/>
                <a:gd name="f125" fmla="*/ f100 1 426"/>
                <a:gd name="f126" fmla="*/ f101 1 426"/>
                <a:gd name="f127" fmla="*/ f102 1 426"/>
                <a:gd name="f128" fmla="*/ f103 1 244"/>
                <a:gd name="f129" fmla="*/ 0 1 f78"/>
                <a:gd name="f130" fmla="*/ f72 1 f78"/>
                <a:gd name="f131" fmla="*/ 0 1 f79"/>
                <a:gd name="f132" fmla="*/ f73 1 f79"/>
                <a:gd name="f133" fmla="*/ f105 1 f78"/>
                <a:gd name="f134" fmla="*/ f106 1 f79"/>
                <a:gd name="f135" fmla="*/ f107 1 f78"/>
                <a:gd name="f136" fmla="*/ f108 1 f78"/>
                <a:gd name="f137" fmla="*/ f109 1 f79"/>
                <a:gd name="f138" fmla="*/ f110 1 f79"/>
                <a:gd name="f139" fmla="*/ f111 1 f78"/>
                <a:gd name="f140" fmla="*/ f112 1 f79"/>
                <a:gd name="f141" fmla="*/ f113 1 f78"/>
                <a:gd name="f142" fmla="*/ f114 1 f79"/>
                <a:gd name="f143" fmla="*/ f115 1 f78"/>
                <a:gd name="f144" fmla="*/ f116 1 f79"/>
                <a:gd name="f145" fmla="*/ f117 1 f78"/>
                <a:gd name="f146" fmla="*/ f118 1 f79"/>
                <a:gd name="f147" fmla="*/ f119 1 f78"/>
                <a:gd name="f148" fmla="*/ f120 1 f78"/>
                <a:gd name="f149" fmla="*/ f121 1 f79"/>
                <a:gd name="f150" fmla="*/ f122 1 f78"/>
                <a:gd name="f151" fmla="*/ f123 1 f79"/>
                <a:gd name="f152" fmla="*/ f124 1 f78"/>
                <a:gd name="f153" fmla="*/ f125 1 f79"/>
                <a:gd name="f154" fmla="*/ f126 1 f79"/>
                <a:gd name="f155" fmla="*/ f127 1 f79"/>
                <a:gd name="f156" fmla="*/ f128 1 f78"/>
                <a:gd name="f157" fmla="*/ f129 f69 1"/>
                <a:gd name="f158" fmla="*/ f130 f69 1"/>
                <a:gd name="f159" fmla="*/ f132 f70 1"/>
                <a:gd name="f160" fmla="*/ f131 f70 1"/>
                <a:gd name="f161" fmla="*/ f133 f69 1"/>
                <a:gd name="f162" fmla="*/ f134 f70 1"/>
                <a:gd name="f163" fmla="*/ f135 f69 1"/>
                <a:gd name="f164" fmla="*/ f136 f69 1"/>
                <a:gd name="f165" fmla="*/ f137 f70 1"/>
                <a:gd name="f166" fmla="*/ f138 f70 1"/>
                <a:gd name="f167" fmla="*/ f139 f69 1"/>
                <a:gd name="f168" fmla="*/ f140 f70 1"/>
                <a:gd name="f169" fmla="*/ f141 f69 1"/>
                <a:gd name="f170" fmla="*/ f142 f70 1"/>
                <a:gd name="f171" fmla="*/ f143 f69 1"/>
                <a:gd name="f172" fmla="*/ f144 f70 1"/>
                <a:gd name="f173" fmla="*/ f145 f69 1"/>
                <a:gd name="f174" fmla="*/ f146 f70 1"/>
                <a:gd name="f175" fmla="*/ f147 f69 1"/>
                <a:gd name="f176" fmla="*/ f148 f69 1"/>
                <a:gd name="f177" fmla="*/ f149 f70 1"/>
                <a:gd name="f178" fmla="*/ f150 f69 1"/>
                <a:gd name="f179" fmla="*/ f151 f70 1"/>
                <a:gd name="f180" fmla="*/ f152 f69 1"/>
                <a:gd name="f181" fmla="*/ f153 f70 1"/>
                <a:gd name="f182" fmla="*/ f154 f70 1"/>
                <a:gd name="f183" fmla="*/ f155 f70 1"/>
                <a:gd name="f184" fmla="*/ f15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1" y="f162"/>
                </a:cxn>
                <a:cxn ang="f104">
                  <a:pos x="f163" y="f162"/>
                </a:cxn>
                <a:cxn ang="f104">
                  <a:pos x="f164" y="f165"/>
                </a:cxn>
                <a:cxn ang="f104">
                  <a:pos x="f164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4"/>
                </a:cxn>
                <a:cxn ang="f104">
                  <a:pos x="f176" y="f177"/>
                </a:cxn>
                <a:cxn ang="f104">
                  <a:pos x="f178" y="f179"/>
                </a:cxn>
                <a:cxn ang="f104">
                  <a:pos x="f180" y="f181"/>
                </a:cxn>
                <a:cxn ang="f104">
                  <a:pos x="f176" y="f182"/>
                </a:cxn>
                <a:cxn ang="f104">
                  <a:pos x="f176" y="f183"/>
                </a:cxn>
                <a:cxn ang="f104">
                  <a:pos x="f184" y="f162"/>
                </a:cxn>
                <a:cxn ang="f104">
                  <a:pos x="f161" y="f162"/>
                </a:cxn>
              </a:cxnLst>
              <a:rect l="f157" t="f160" r="f158" b="f159"/>
              <a:pathLst>
                <a:path w="244" h="426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4" y="f18"/>
                    <a:pt x="f14" y="f19"/>
                  </a:cubicBezTo>
                  <a:cubicBezTo>
                    <a:pt x="f14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6" y="f31"/>
                    <a:pt x="f6" y="f32"/>
                    <a:pt x="f33" y="f34"/>
                  </a:cubicBezTo>
                  <a:cubicBezTo>
                    <a:pt x="f35" y="f36"/>
                    <a:pt x="f37" y="f7"/>
                    <a:pt x="f38" y="f7"/>
                  </a:cubicBezTo>
                  <a:cubicBezTo>
                    <a:pt x="f39" y="f40"/>
                    <a:pt x="f41" y="f7"/>
                    <a:pt x="f42" y="f7"/>
                  </a:cubicBezTo>
                  <a:cubicBezTo>
                    <a:pt x="f43" y="f7"/>
                    <a:pt x="f44" y="f45"/>
                    <a:pt x="f46" y="f47"/>
                  </a:cubicBezTo>
                  <a:cubicBezTo>
                    <a:pt x="f48" y="f49"/>
                    <a:pt x="f5" y="f50"/>
                    <a:pt x="f51" y="f52"/>
                  </a:cubicBezTo>
                  <a:cubicBezTo>
                    <a:pt x="f53" y="f28"/>
                    <a:pt x="f54" y="f55"/>
                    <a:pt x="f56" y="f57"/>
                  </a:cubicBezTo>
                  <a:cubicBezTo>
                    <a:pt x="f58" y="f38"/>
                    <a:pt x="f46" y="f59"/>
                    <a:pt x="f46" y="f60"/>
                  </a:cubicBezTo>
                  <a:cubicBezTo>
                    <a:pt x="f46" y="f61"/>
                    <a:pt x="f46" y="f62"/>
                    <a:pt x="f46" y="f63"/>
                  </a:cubicBezTo>
                  <a:cubicBezTo>
                    <a:pt x="f46" y="f15"/>
                    <a:pt x="f64" y="f13"/>
                    <a:pt x="f65" y="f5"/>
                  </a:cubicBezTo>
                  <a:cubicBezTo>
                    <a:pt x="f66" y="f5"/>
                    <a:pt x="f67" y="f5"/>
                    <a:pt x="f8" y="f5"/>
                  </a:cubicBezTo>
                  <a:close/>
                </a:path>
              </a:pathLst>
            </a:custGeom>
            <a:solidFill>
              <a:srgbClr val="4343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Freeform 205">
              <a:extLst>
                <a:ext uri="{FF2B5EF4-FFF2-40B4-BE49-F238E27FC236}">
                  <a16:creationId xmlns:a16="http://schemas.microsoft.com/office/drawing/2014/main" id="{A86163AD-0C73-412B-AFF2-549B50789087}"/>
                </a:ext>
              </a:extLst>
            </p:cNvPr>
            <p:cNvSpPr/>
            <p:nvPr/>
          </p:nvSpPr>
          <p:spPr>
            <a:xfrm>
              <a:off x="3254377" y="2074865"/>
              <a:ext cx="287341" cy="727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470"/>
                <a:gd name="f8" fmla="val 60"/>
                <a:gd name="f9" fmla="val 6"/>
                <a:gd name="f10" fmla="val 68"/>
                <a:gd name="f11" fmla="val 3"/>
                <a:gd name="f12" fmla="val 76"/>
                <a:gd name="f13" fmla="val 85"/>
                <a:gd name="f14" fmla="val 1"/>
                <a:gd name="f15" fmla="val 97"/>
                <a:gd name="f16" fmla="val 17"/>
                <a:gd name="f17" fmla="val 98"/>
                <a:gd name="f18" fmla="val 37"/>
                <a:gd name="f19" fmla="val 105"/>
                <a:gd name="f20" fmla="val 54"/>
                <a:gd name="f21" fmla="val 112"/>
                <a:gd name="f22" fmla="val 117"/>
                <a:gd name="f23" fmla="val 82"/>
                <a:gd name="f24" fmla="val 126"/>
                <a:gd name="f25" fmla="val 95"/>
                <a:gd name="f26" fmla="val 137"/>
                <a:gd name="f27" fmla="val 113"/>
                <a:gd name="f28" fmla="val 149"/>
                <a:gd name="f29" fmla="val 130"/>
                <a:gd name="f30" fmla="val 168"/>
                <a:gd name="f31" fmla="val 142"/>
                <a:gd name="f32" fmla="val 181"/>
                <a:gd name="f33" fmla="val 160"/>
                <a:gd name="f34" fmla="val 175"/>
                <a:gd name="f35" fmla="val 264"/>
                <a:gd name="f36" fmla="val 353"/>
                <a:gd name="f37" fmla="val 442"/>
                <a:gd name="f38" fmla="val 448"/>
                <a:gd name="f39" fmla="val 455"/>
                <a:gd name="f40" fmla="val 182"/>
                <a:gd name="f41" fmla="val 461"/>
                <a:gd name="f42" fmla="val 463"/>
                <a:gd name="f43" fmla="val 178"/>
                <a:gd name="f44" fmla="val 464"/>
                <a:gd name="f45" fmla="val 176"/>
                <a:gd name="f46" fmla="val 465"/>
                <a:gd name="f47" fmla="val 122"/>
                <a:gd name="f48" fmla="val 467"/>
                <a:gd name="f49" fmla="val 14"/>
                <a:gd name="f50" fmla="val 9"/>
                <a:gd name="f51" fmla="val 459"/>
                <a:gd name="f52" fmla="val 8"/>
                <a:gd name="f53" fmla="val 454"/>
                <a:gd name="f54" fmla="val 449"/>
                <a:gd name="f55" fmla="val 420"/>
                <a:gd name="f56" fmla="val 2"/>
                <a:gd name="f57" fmla="val 392"/>
                <a:gd name="f58" fmla="val 364"/>
                <a:gd name="f59" fmla="val 7"/>
                <a:gd name="f60" fmla="val 355"/>
                <a:gd name="f61" fmla="val 346"/>
                <a:gd name="f62" fmla="val 338"/>
                <a:gd name="f63" fmla="val 315"/>
                <a:gd name="f64" fmla="val 292"/>
                <a:gd name="f65" fmla="val 269"/>
                <a:gd name="f66" fmla="val 248"/>
                <a:gd name="f67" fmla="val 16"/>
                <a:gd name="f68" fmla="val 226"/>
                <a:gd name="f69" fmla="val 15"/>
                <a:gd name="f70" fmla="val 204"/>
                <a:gd name="f71" fmla="val 197"/>
                <a:gd name="f72" fmla="val 191"/>
                <a:gd name="f73" fmla="val 20"/>
                <a:gd name="f74" fmla="val 185"/>
                <a:gd name="f75" fmla="val 31"/>
                <a:gd name="f76" fmla="val 184"/>
                <a:gd name="f77" fmla="val 29"/>
                <a:gd name="f78" fmla="val 193"/>
                <a:gd name="f79" fmla="val 30"/>
                <a:gd name="f80" fmla="val 199"/>
                <a:gd name="f81" fmla="val 38"/>
                <a:gd name="f82" fmla="val 231"/>
                <a:gd name="f83" fmla="val 43"/>
                <a:gd name="f84" fmla="val 296"/>
                <a:gd name="f85" fmla="val 50"/>
                <a:gd name="f86" fmla="val 300"/>
                <a:gd name="f87" fmla="val 58"/>
                <a:gd name="f88" fmla="val 65"/>
                <a:gd name="f89" fmla="val 79"/>
                <a:gd name="f90" fmla="val 294"/>
                <a:gd name="f91" fmla="val 93"/>
                <a:gd name="f92" fmla="val 295"/>
                <a:gd name="f93" fmla="val 106"/>
                <a:gd name="f94" fmla="val 297"/>
                <a:gd name="f95" fmla="val 124"/>
                <a:gd name="f96" fmla="val 282"/>
                <a:gd name="f97" fmla="val 129"/>
                <a:gd name="f98" fmla="val 257"/>
                <a:gd name="f99" fmla="val 134"/>
                <a:gd name="f100" fmla="val 207"/>
                <a:gd name="f101" fmla="val 138"/>
                <a:gd name="f102" fmla="val 194"/>
                <a:gd name="f103" fmla="val 131"/>
                <a:gd name="f104" fmla="val 169"/>
                <a:gd name="f105" fmla="val 125"/>
                <a:gd name="f106" fmla="val 86"/>
                <a:gd name="f107" fmla="val 81"/>
                <a:gd name="f108" fmla="val 67"/>
                <a:gd name="f109" fmla="val 62"/>
                <a:gd name="f110" fmla="val 28"/>
                <a:gd name="f111" fmla="val 18"/>
                <a:gd name="f112" fmla="+- 0 0 -90"/>
                <a:gd name="f113" fmla="*/ f3 1 186"/>
                <a:gd name="f114" fmla="*/ f4 1 470"/>
                <a:gd name="f115" fmla="val f5"/>
                <a:gd name="f116" fmla="val f6"/>
                <a:gd name="f117" fmla="val f7"/>
                <a:gd name="f118" fmla="*/ f112 f0 1"/>
                <a:gd name="f119" fmla="+- f117 0 f115"/>
                <a:gd name="f120" fmla="+- f116 0 f115"/>
                <a:gd name="f121" fmla="*/ f118 1 f2"/>
                <a:gd name="f122" fmla="*/ f120 1 186"/>
                <a:gd name="f123" fmla="*/ f119 1 470"/>
                <a:gd name="f124" fmla="*/ 60 f120 1"/>
                <a:gd name="f125" fmla="*/ 6 f119 1"/>
                <a:gd name="f126" fmla="*/ 85 f120 1"/>
                <a:gd name="f127" fmla="*/ 1 f119 1"/>
                <a:gd name="f128" fmla="*/ 105 f120 1"/>
                <a:gd name="f129" fmla="*/ 54 f119 1"/>
                <a:gd name="f130" fmla="*/ 126 f120 1"/>
                <a:gd name="f131" fmla="*/ 95 f119 1"/>
                <a:gd name="f132" fmla="*/ 168 f120 1"/>
                <a:gd name="f133" fmla="*/ 142 f119 1"/>
                <a:gd name="f134" fmla="*/ 186 f120 1"/>
                <a:gd name="f135" fmla="*/ 175 f119 1"/>
                <a:gd name="f136" fmla="*/ 442 f119 1"/>
                <a:gd name="f137" fmla="*/ 182 f120 1"/>
                <a:gd name="f138" fmla="*/ 461 f119 1"/>
                <a:gd name="f139" fmla="*/ 176 f120 1"/>
                <a:gd name="f140" fmla="*/ 465 f119 1"/>
                <a:gd name="f141" fmla="*/ 14 f120 1"/>
                <a:gd name="f142" fmla="*/ 463 f119 1"/>
                <a:gd name="f143" fmla="*/ 8 f120 1"/>
                <a:gd name="f144" fmla="*/ 449 f119 1"/>
                <a:gd name="f145" fmla="*/ 6 f120 1"/>
                <a:gd name="f146" fmla="*/ 364 f119 1"/>
                <a:gd name="f147" fmla="*/ 338 f119 1"/>
                <a:gd name="f148" fmla="*/ 269 f119 1"/>
                <a:gd name="f149" fmla="*/ 15 f120 1"/>
                <a:gd name="f150" fmla="*/ 204 f119 1"/>
                <a:gd name="f151" fmla="*/ 20 f120 1"/>
                <a:gd name="f152" fmla="*/ 185 f119 1"/>
                <a:gd name="f153" fmla="*/ 30 f120 1"/>
                <a:gd name="f154" fmla="*/ 199 f119 1"/>
                <a:gd name="f155" fmla="*/ 43 f120 1"/>
                <a:gd name="f156" fmla="*/ 296 f119 1"/>
                <a:gd name="f157" fmla="*/ 65 f120 1"/>
                <a:gd name="f158" fmla="*/ 106 f120 1"/>
                <a:gd name="f159" fmla="*/ 295 f119 1"/>
                <a:gd name="f160" fmla="*/ 124 f120 1"/>
                <a:gd name="f161" fmla="*/ 282 f119 1"/>
                <a:gd name="f162" fmla="*/ 134 f120 1"/>
                <a:gd name="f163" fmla="*/ 207 f119 1"/>
                <a:gd name="f164" fmla="*/ 169 f119 1"/>
                <a:gd name="f165" fmla="*/ 67 f120 1"/>
                <a:gd name="f166" fmla="*/ 38 f119 1"/>
                <a:gd name="f167" fmla="+- f121 0 f1"/>
                <a:gd name="f168" fmla="*/ f124 1 186"/>
                <a:gd name="f169" fmla="*/ f125 1 470"/>
                <a:gd name="f170" fmla="*/ f126 1 186"/>
                <a:gd name="f171" fmla="*/ f127 1 470"/>
                <a:gd name="f172" fmla="*/ f128 1 186"/>
                <a:gd name="f173" fmla="*/ f129 1 470"/>
                <a:gd name="f174" fmla="*/ f130 1 186"/>
                <a:gd name="f175" fmla="*/ f131 1 470"/>
                <a:gd name="f176" fmla="*/ f132 1 186"/>
                <a:gd name="f177" fmla="*/ f133 1 470"/>
                <a:gd name="f178" fmla="*/ f134 1 186"/>
                <a:gd name="f179" fmla="*/ f135 1 470"/>
                <a:gd name="f180" fmla="*/ f136 1 470"/>
                <a:gd name="f181" fmla="*/ f137 1 186"/>
                <a:gd name="f182" fmla="*/ f138 1 470"/>
                <a:gd name="f183" fmla="*/ f139 1 186"/>
                <a:gd name="f184" fmla="*/ f140 1 470"/>
                <a:gd name="f185" fmla="*/ f141 1 186"/>
                <a:gd name="f186" fmla="*/ f142 1 470"/>
                <a:gd name="f187" fmla="*/ f143 1 186"/>
                <a:gd name="f188" fmla="*/ f144 1 470"/>
                <a:gd name="f189" fmla="*/ f145 1 186"/>
                <a:gd name="f190" fmla="*/ f146 1 470"/>
                <a:gd name="f191" fmla="*/ f147 1 470"/>
                <a:gd name="f192" fmla="*/ f148 1 470"/>
                <a:gd name="f193" fmla="*/ f149 1 186"/>
                <a:gd name="f194" fmla="*/ f150 1 470"/>
                <a:gd name="f195" fmla="*/ f151 1 186"/>
                <a:gd name="f196" fmla="*/ f152 1 470"/>
                <a:gd name="f197" fmla="*/ f153 1 186"/>
                <a:gd name="f198" fmla="*/ f154 1 470"/>
                <a:gd name="f199" fmla="*/ f155 1 186"/>
                <a:gd name="f200" fmla="*/ f156 1 470"/>
                <a:gd name="f201" fmla="*/ f157 1 186"/>
                <a:gd name="f202" fmla="*/ f158 1 186"/>
                <a:gd name="f203" fmla="*/ f159 1 470"/>
                <a:gd name="f204" fmla="*/ f160 1 186"/>
                <a:gd name="f205" fmla="*/ f161 1 470"/>
                <a:gd name="f206" fmla="*/ f162 1 186"/>
                <a:gd name="f207" fmla="*/ f163 1 470"/>
                <a:gd name="f208" fmla="*/ f164 1 470"/>
                <a:gd name="f209" fmla="*/ f165 1 186"/>
                <a:gd name="f210" fmla="*/ f166 1 470"/>
                <a:gd name="f211" fmla="*/ 0 1 f122"/>
                <a:gd name="f212" fmla="*/ f116 1 f122"/>
                <a:gd name="f213" fmla="*/ 0 1 f123"/>
                <a:gd name="f214" fmla="*/ f117 1 f123"/>
                <a:gd name="f215" fmla="*/ f168 1 f122"/>
                <a:gd name="f216" fmla="*/ f169 1 f123"/>
                <a:gd name="f217" fmla="*/ f170 1 f122"/>
                <a:gd name="f218" fmla="*/ f171 1 f123"/>
                <a:gd name="f219" fmla="*/ f172 1 f122"/>
                <a:gd name="f220" fmla="*/ f173 1 f123"/>
                <a:gd name="f221" fmla="*/ f174 1 f122"/>
                <a:gd name="f222" fmla="*/ f175 1 f123"/>
                <a:gd name="f223" fmla="*/ f176 1 f122"/>
                <a:gd name="f224" fmla="*/ f177 1 f123"/>
                <a:gd name="f225" fmla="*/ f178 1 f122"/>
                <a:gd name="f226" fmla="*/ f179 1 f123"/>
                <a:gd name="f227" fmla="*/ f180 1 f123"/>
                <a:gd name="f228" fmla="*/ f181 1 f122"/>
                <a:gd name="f229" fmla="*/ f182 1 f123"/>
                <a:gd name="f230" fmla="*/ f183 1 f122"/>
                <a:gd name="f231" fmla="*/ f184 1 f123"/>
                <a:gd name="f232" fmla="*/ f185 1 f122"/>
                <a:gd name="f233" fmla="*/ f186 1 f123"/>
                <a:gd name="f234" fmla="*/ f187 1 f122"/>
                <a:gd name="f235" fmla="*/ f188 1 f123"/>
                <a:gd name="f236" fmla="*/ f189 1 f122"/>
                <a:gd name="f237" fmla="*/ f190 1 f123"/>
                <a:gd name="f238" fmla="*/ f191 1 f123"/>
                <a:gd name="f239" fmla="*/ f192 1 f123"/>
                <a:gd name="f240" fmla="*/ f193 1 f122"/>
                <a:gd name="f241" fmla="*/ f194 1 f123"/>
                <a:gd name="f242" fmla="*/ f195 1 f122"/>
                <a:gd name="f243" fmla="*/ f196 1 f123"/>
                <a:gd name="f244" fmla="*/ f197 1 f122"/>
                <a:gd name="f245" fmla="*/ f198 1 f123"/>
                <a:gd name="f246" fmla="*/ f199 1 f122"/>
                <a:gd name="f247" fmla="*/ f200 1 f123"/>
                <a:gd name="f248" fmla="*/ f201 1 f122"/>
                <a:gd name="f249" fmla="*/ f202 1 f122"/>
                <a:gd name="f250" fmla="*/ f203 1 f123"/>
                <a:gd name="f251" fmla="*/ f204 1 f122"/>
                <a:gd name="f252" fmla="*/ f205 1 f123"/>
                <a:gd name="f253" fmla="*/ f206 1 f122"/>
                <a:gd name="f254" fmla="*/ f207 1 f123"/>
                <a:gd name="f255" fmla="*/ f208 1 f123"/>
                <a:gd name="f256" fmla="*/ f209 1 f122"/>
                <a:gd name="f257" fmla="*/ f210 1 f123"/>
                <a:gd name="f258" fmla="*/ f211 f113 1"/>
                <a:gd name="f259" fmla="*/ f212 f113 1"/>
                <a:gd name="f260" fmla="*/ f214 f114 1"/>
                <a:gd name="f261" fmla="*/ f213 f114 1"/>
                <a:gd name="f262" fmla="*/ f215 f113 1"/>
                <a:gd name="f263" fmla="*/ f216 f114 1"/>
                <a:gd name="f264" fmla="*/ f217 f113 1"/>
                <a:gd name="f265" fmla="*/ f218 f114 1"/>
                <a:gd name="f266" fmla="*/ f219 f113 1"/>
                <a:gd name="f267" fmla="*/ f220 f114 1"/>
                <a:gd name="f268" fmla="*/ f221 f113 1"/>
                <a:gd name="f269" fmla="*/ f222 f114 1"/>
                <a:gd name="f270" fmla="*/ f223 f113 1"/>
                <a:gd name="f271" fmla="*/ f224 f114 1"/>
                <a:gd name="f272" fmla="*/ f225 f113 1"/>
                <a:gd name="f273" fmla="*/ f226 f114 1"/>
                <a:gd name="f274" fmla="*/ f227 f114 1"/>
                <a:gd name="f275" fmla="*/ f228 f113 1"/>
                <a:gd name="f276" fmla="*/ f229 f114 1"/>
                <a:gd name="f277" fmla="*/ f230 f113 1"/>
                <a:gd name="f278" fmla="*/ f231 f114 1"/>
                <a:gd name="f279" fmla="*/ f232 f113 1"/>
                <a:gd name="f280" fmla="*/ f233 f114 1"/>
                <a:gd name="f281" fmla="*/ f234 f113 1"/>
                <a:gd name="f282" fmla="*/ f235 f114 1"/>
                <a:gd name="f283" fmla="*/ f236 f113 1"/>
                <a:gd name="f284" fmla="*/ f237 f114 1"/>
                <a:gd name="f285" fmla="*/ f238 f114 1"/>
                <a:gd name="f286" fmla="*/ f239 f114 1"/>
                <a:gd name="f287" fmla="*/ f240 f113 1"/>
                <a:gd name="f288" fmla="*/ f241 f114 1"/>
                <a:gd name="f289" fmla="*/ f242 f113 1"/>
                <a:gd name="f290" fmla="*/ f243 f114 1"/>
                <a:gd name="f291" fmla="*/ f244 f113 1"/>
                <a:gd name="f292" fmla="*/ f245 f114 1"/>
                <a:gd name="f293" fmla="*/ f246 f113 1"/>
                <a:gd name="f294" fmla="*/ f247 f114 1"/>
                <a:gd name="f295" fmla="*/ f248 f113 1"/>
                <a:gd name="f296" fmla="*/ f249 f113 1"/>
                <a:gd name="f297" fmla="*/ f250 f114 1"/>
                <a:gd name="f298" fmla="*/ f251 f113 1"/>
                <a:gd name="f299" fmla="*/ f252 f114 1"/>
                <a:gd name="f300" fmla="*/ f253 f113 1"/>
                <a:gd name="f301" fmla="*/ f254 f114 1"/>
                <a:gd name="f302" fmla="*/ f255 f114 1"/>
                <a:gd name="f303" fmla="*/ f256 f113 1"/>
                <a:gd name="f304" fmla="*/ f25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7">
                  <a:pos x="f262" y="f263"/>
                </a:cxn>
                <a:cxn ang="f167">
                  <a:pos x="f264" y="f265"/>
                </a:cxn>
                <a:cxn ang="f167">
                  <a:pos x="f266" y="f267"/>
                </a:cxn>
                <a:cxn ang="f167">
                  <a:pos x="f268" y="f269"/>
                </a:cxn>
                <a:cxn ang="f167">
                  <a:pos x="f270" y="f271"/>
                </a:cxn>
                <a:cxn ang="f167">
                  <a:pos x="f272" y="f273"/>
                </a:cxn>
                <a:cxn ang="f167">
                  <a:pos x="f272" y="f274"/>
                </a:cxn>
                <a:cxn ang="f167">
                  <a:pos x="f275" y="f276"/>
                </a:cxn>
                <a:cxn ang="f167">
                  <a:pos x="f277" y="f278"/>
                </a:cxn>
                <a:cxn ang="f167">
                  <a:pos x="f279" y="f280"/>
                </a:cxn>
                <a:cxn ang="f167">
                  <a:pos x="f281" y="f282"/>
                </a:cxn>
                <a:cxn ang="f167">
                  <a:pos x="f283" y="f284"/>
                </a:cxn>
                <a:cxn ang="f167">
                  <a:pos x="f283" y="f285"/>
                </a:cxn>
                <a:cxn ang="f167">
                  <a:pos x="f283" y="f286"/>
                </a:cxn>
                <a:cxn ang="f167">
                  <a:pos x="f287" y="f288"/>
                </a:cxn>
                <a:cxn ang="f167">
                  <a:pos x="f289" y="f290"/>
                </a:cxn>
                <a:cxn ang="f167">
                  <a:pos x="f291" y="f292"/>
                </a:cxn>
                <a:cxn ang="f167">
                  <a:pos x="f293" y="f294"/>
                </a:cxn>
                <a:cxn ang="f167">
                  <a:pos x="f295" y="f294"/>
                </a:cxn>
                <a:cxn ang="f167">
                  <a:pos x="f296" y="f297"/>
                </a:cxn>
                <a:cxn ang="f167">
                  <a:pos x="f298" y="f299"/>
                </a:cxn>
                <a:cxn ang="f167">
                  <a:pos x="f300" y="f301"/>
                </a:cxn>
                <a:cxn ang="f167">
                  <a:pos x="f268" y="f302"/>
                </a:cxn>
                <a:cxn ang="f167">
                  <a:pos x="f303" y="f304"/>
                </a:cxn>
                <a:cxn ang="f167">
                  <a:pos x="f262" y="f263"/>
                </a:cxn>
              </a:cxnLst>
              <a:rect l="f258" t="f261" r="f259" b="f260"/>
              <a:pathLst>
                <a:path w="186" h="470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28"/>
                    <a:pt x="f6" y="f33"/>
                    <a:pt x="f6" y="f34"/>
                  </a:cubicBezTo>
                  <a:cubicBezTo>
                    <a:pt x="f6" y="f35"/>
                    <a:pt x="f6" y="f36"/>
                    <a:pt x="f6" y="f37"/>
                  </a:cubicBezTo>
                  <a:cubicBezTo>
                    <a:pt x="f6" y="f38"/>
                    <a:pt x="f6" y="f39"/>
                    <a:pt x="f40" y="f41"/>
                  </a:cubicBezTo>
                  <a:cubicBezTo>
                    <a:pt x="f2" y="f42"/>
                    <a:pt x="f43" y="f44"/>
                    <a:pt x="f45" y="f46"/>
                  </a:cubicBezTo>
                  <a:cubicBezTo>
                    <a:pt x="f47" y="f48"/>
                    <a:pt x="f10" y="f7"/>
                    <a:pt x="f49" y="f42"/>
                  </a:cubicBezTo>
                  <a:cubicBezTo>
                    <a:pt x="f50" y="f51"/>
                    <a:pt x="f52" y="f53"/>
                    <a:pt x="f52" y="f54"/>
                  </a:cubicBezTo>
                  <a:cubicBezTo>
                    <a:pt x="f50" y="f55"/>
                    <a:pt x="f56" y="f57"/>
                    <a:pt x="f9" y="f58"/>
                  </a:cubicBezTo>
                  <a:cubicBezTo>
                    <a:pt x="f59" y="f60"/>
                    <a:pt x="f52" y="f61"/>
                    <a:pt x="f9" y="f62"/>
                  </a:cubicBezTo>
                  <a:cubicBezTo>
                    <a:pt x="f5" y="f63"/>
                    <a:pt x="f52" y="f64"/>
                    <a:pt x="f9" y="f65"/>
                  </a:cubicBezTo>
                  <a:cubicBezTo>
                    <a:pt x="f49" y="f66"/>
                    <a:pt x="f67" y="f68"/>
                    <a:pt x="f69" y="f70"/>
                  </a:cubicBezTo>
                  <a:cubicBezTo>
                    <a:pt x="f69" y="f71"/>
                    <a:pt x="f69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18" y="f35"/>
                    <a:pt x="f83" y="f84"/>
                  </a:cubicBezTo>
                  <a:cubicBezTo>
                    <a:pt x="f85" y="f86"/>
                    <a:pt x="f87" y="f84"/>
                    <a:pt x="f88" y="f84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22" y="f94"/>
                    <a:pt x="f47" y="f64"/>
                    <a:pt x="f95" y="f96"/>
                  </a:cubicBezTo>
                  <a:cubicBezTo>
                    <a:pt x="f97" y="f98"/>
                    <a:pt x="f24" y="f82"/>
                    <a:pt x="f99" y="f100"/>
                  </a:cubicBezTo>
                  <a:cubicBezTo>
                    <a:pt x="f101" y="f102"/>
                    <a:pt x="f103" y="f32"/>
                    <a:pt x="f24" y="f104"/>
                  </a:cubicBezTo>
                  <a:cubicBezTo>
                    <a:pt x="f93" y="f105"/>
                    <a:pt x="f106" y="f107"/>
                    <a:pt x="f108" y="f81"/>
                  </a:cubicBezTo>
                  <a:cubicBezTo>
                    <a:pt x="f109" y="f110"/>
                    <a:pt x="f20" y="f111"/>
                    <a:pt x="f8" y="f9"/>
                  </a:cubicBezTo>
                  <a:close/>
                </a:path>
              </a:pathLst>
            </a:custGeom>
            <a:solidFill>
              <a:srgbClr val="C5D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Freeform 206">
              <a:extLst>
                <a:ext uri="{FF2B5EF4-FFF2-40B4-BE49-F238E27FC236}">
                  <a16:creationId xmlns:a16="http://schemas.microsoft.com/office/drawing/2014/main" id="{79266FFD-B04E-43CF-BE83-89AE2D572E29}"/>
                </a:ext>
              </a:extLst>
            </p:cNvPr>
            <p:cNvSpPr/>
            <p:nvPr/>
          </p:nvSpPr>
          <p:spPr>
            <a:xfrm>
              <a:off x="2678113" y="1741483"/>
              <a:ext cx="392113" cy="4826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"/>
                <a:gd name="f7" fmla="val 312"/>
                <a:gd name="f8" fmla="val 109"/>
                <a:gd name="f9" fmla="val 304"/>
                <a:gd name="f10" fmla="val 96"/>
                <a:gd name="f11" fmla="val 303"/>
                <a:gd name="f12" fmla="val 83"/>
                <a:gd name="f13" fmla="val 69"/>
                <a:gd name="f14" fmla="val 52"/>
                <a:gd name="f15" fmla="val 43"/>
                <a:gd name="f16" fmla="val 296"/>
                <a:gd name="f17" fmla="val 40"/>
                <a:gd name="f18" fmla="val 277"/>
                <a:gd name="f19" fmla="val 28"/>
                <a:gd name="f20" fmla="val 198"/>
                <a:gd name="f21" fmla="val 15"/>
                <a:gd name="f22" fmla="val 119"/>
                <a:gd name="f23" fmla="val 3"/>
                <a:gd name="f24" fmla="val 39"/>
                <a:gd name="f25" fmla="val 20"/>
                <a:gd name="f26" fmla="val 9"/>
                <a:gd name="f27" fmla="val 29"/>
                <a:gd name="f28" fmla="val 8"/>
                <a:gd name="f29" fmla="val 56"/>
                <a:gd name="f30" fmla="val 82"/>
                <a:gd name="f31" fmla="val 7"/>
                <a:gd name="f32" fmla="val 121"/>
                <a:gd name="f33" fmla="val 133"/>
                <a:gd name="f34" fmla="val 145"/>
                <a:gd name="f35" fmla="val 169"/>
                <a:gd name="f36" fmla="val 193"/>
                <a:gd name="f37" fmla="val 217"/>
                <a:gd name="f38" fmla="val 246"/>
                <a:gd name="f39" fmla="val 249"/>
                <a:gd name="f40" fmla="val 45"/>
                <a:gd name="f41" fmla="val 243"/>
                <a:gd name="f42" fmla="val 93"/>
                <a:gd name="f43" fmla="val 235"/>
                <a:gd name="f44" fmla="val 142"/>
                <a:gd name="f45" fmla="val 227"/>
                <a:gd name="f46" fmla="val 191"/>
                <a:gd name="f47" fmla="val 223"/>
                <a:gd name="f48" fmla="val 219"/>
                <a:gd name="f49" fmla="val 247"/>
                <a:gd name="f50" fmla="val 214"/>
                <a:gd name="f51" fmla="val 275"/>
                <a:gd name="f52" fmla="val 211"/>
                <a:gd name="f53" fmla="val 295"/>
                <a:gd name="f54" fmla="val 202"/>
                <a:gd name="f55" fmla="val 182"/>
                <a:gd name="f56" fmla="val 170"/>
                <a:gd name="f57" fmla="val 302"/>
                <a:gd name="f58" fmla="val 157"/>
                <a:gd name="f59" fmla="val 144"/>
                <a:gd name="f60" fmla="val 311"/>
                <a:gd name="f61" fmla="+- 0 0 -90"/>
                <a:gd name="f62" fmla="*/ f3 1 253"/>
                <a:gd name="f63" fmla="*/ f4 1 312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253"/>
                <a:gd name="f72" fmla="*/ f68 1 312"/>
                <a:gd name="f73" fmla="*/ 109 f69 1"/>
                <a:gd name="f74" fmla="*/ 304 f68 1"/>
                <a:gd name="f75" fmla="*/ 69 f69 1"/>
                <a:gd name="f76" fmla="*/ 303 f68 1"/>
                <a:gd name="f77" fmla="*/ 40 f69 1"/>
                <a:gd name="f78" fmla="*/ 277 f68 1"/>
                <a:gd name="f79" fmla="*/ 3 f69 1"/>
                <a:gd name="f80" fmla="*/ 39 f68 1"/>
                <a:gd name="f81" fmla="*/ 29 f69 1"/>
                <a:gd name="f82" fmla="*/ 8 f68 1"/>
                <a:gd name="f83" fmla="*/ 7 f68 1"/>
                <a:gd name="f84" fmla="*/ 145 f69 1"/>
                <a:gd name="f85" fmla="*/ 217 f69 1"/>
                <a:gd name="f86" fmla="*/ 249 f69 1"/>
                <a:gd name="f87" fmla="*/ 45 f68 1"/>
                <a:gd name="f88" fmla="*/ 227 f69 1"/>
                <a:gd name="f89" fmla="*/ 191 f68 1"/>
                <a:gd name="f90" fmla="*/ 214 f69 1"/>
                <a:gd name="f91" fmla="*/ 275 f68 1"/>
                <a:gd name="f92" fmla="*/ 182 f69 1"/>
                <a:gd name="f93" fmla="*/ 144 f69 1"/>
                <a:gd name="f94" fmla="+- f70 0 f1"/>
                <a:gd name="f95" fmla="*/ f73 1 253"/>
                <a:gd name="f96" fmla="*/ f74 1 312"/>
                <a:gd name="f97" fmla="*/ f75 1 253"/>
                <a:gd name="f98" fmla="*/ f76 1 312"/>
                <a:gd name="f99" fmla="*/ f77 1 253"/>
                <a:gd name="f100" fmla="*/ f78 1 312"/>
                <a:gd name="f101" fmla="*/ f79 1 253"/>
                <a:gd name="f102" fmla="*/ f80 1 312"/>
                <a:gd name="f103" fmla="*/ f81 1 253"/>
                <a:gd name="f104" fmla="*/ f82 1 312"/>
                <a:gd name="f105" fmla="*/ f83 1 312"/>
                <a:gd name="f106" fmla="*/ f84 1 253"/>
                <a:gd name="f107" fmla="*/ f85 1 253"/>
                <a:gd name="f108" fmla="*/ f86 1 253"/>
                <a:gd name="f109" fmla="*/ f87 1 312"/>
                <a:gd name="f110" fmla="*/ f88 1 253"/>
                <a:gd name="f111" fmla="*/ f89 1 312"/>
                <a:gd name="f112" fmla="*/ f90 1 253"/>
                <a:gd name="f113" fmla="*/ f91 1 312"/>
                <a:gd name="f114" fmla="*/ f92 1 253"/>
                <a:gd name="f115" fmla="*/ f93 1 253"/>
                <a:gd name="f116" fmla="*/ 0 1 f71"/>
                <a:gd name="f117" fmla="*/ f65 1 f71"/>
                <a:gd name="f118" fmla="*/ 0 1 f72"/>
                <a:gd name="f119" fmla="*/ f66 1 f72"/>
                <a:gd name="f120" fmla="*/ f95 1 f71"/>
                <a:gd name="f121" fmla="*/ f96 1 f72"/>
                <a:gd name="f122" fmla="*/ f97 1 f71"/>
                <a:gd name="f123" fmla="*/ f98 1 f72"/>
                <a:gd name="f124" fmla="*/ f99 1 f71"/>
                <a:gd name="f125" fmla="*/ f100 1 f72"/>
                <a:gd name="f126" fmla="*/ f101 1 f71"/>
                <a:gd name="f127" fmla="*/ f102 1 f72"/>
                <a:gd name="f128" fmla="*/ f103 1 f71"/>
                <a:gd name="f129" fmla="*/ f104 1 f72"/>
                <a:gd name="f130" fmla="*/ f105 1 f72"/>
                <a:gd name="f131" fmla="*/ f106 1 f71"/>
                <a:gd name="f132" fmla="*/ f107 1 f71"/>
                <a:gd name="f133" fmla="*/ f108 1 f71"/>
                <a:gd name="f134" fmla="*/ f109 1 f72"/>
                <a:gd name="f135" fmla="*/ f110 1 f71"/>
                <a:gd name="f136" fmla="*/ f111 1 f72"/>
                <a:gd name="f137" fmla="*/ f112 1 f71"/>
                <a:gd name="f138" fmla="*/ f113 1 f72"/>
                <a:gd name="f139" fmla="*/ f114 1 f71"/>
                <a:gd name="f140" fmla="*/ f115 1 f71"/>
                <a:gd name="f141" fmla="*/ f116 f62 1"/>
                <a:gd name="f142" fmla="*/ f117 f62 1"/>
                <a:gd name="f143" fmla="*/ f119 f63 1"/>
                <a:gd name="f144" fmla="*/ f118 f63 1"/>
                <a:gd name="f145" fmla="*/ f120 f62 1"/>
                <a:gd name="f146" fmla="*/ f121 f63 1"/>
                <a:gd name="f147" fmla="*/ f122 f62 1"/>
                <a:gd name="f148" fmla="*/ f123 f63 1"/>
                <a:gd name="f149" fmla="*/ f124 f62 1"/>
                <a:gd name="f150" fmla="*/ f125 f63 1"/>
                <a:gd name="f151" fmla="*/ f126 f62 1"/>
                <a:gd name="f152" fmla="*/ f127 f63 1"/>
                <a:gd name="f153" fmla="*/ f128 f62 1"/>
                <a:gd name="f154" fmla="*/ f129 f63 1"/>
                <a:gd name="f155" fmla="*/ f130 f63 1"/>
                <a:gd name="f156" fmla="*/ f131 f62 1"/>
                <a:gd name="f157" fmla="*/ f132 f62 1"/>
                <a:gd name="f158" fmla="*/ f133 f62 1"/>
                <a:gd name="f159" fmla="*/ f134 f63 1"/>
                <a:gd name="f160" fmla="*/ f135 f62 1"/>
                <a:gd name="f161" fmla="*/ f136 f63 1"/>
                <a:gd name="f162" fmla="*/ f137 f62 1"/>
                <a:gd name="f163" fmla="*/ f138 f63 1"/>
                <a:gd name="f164" fmla="*/ f139 f62 1"/>
                <a:gd name="f165" fmla="*/ f140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5" y="f146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45" y="f155"/>
                </a:cxn>
                <a:cxn ang="f94">
                  <a:pos x="f156" y="f154"/>
                </a:cxn>
                <a:cxn ang="f94">
                  <a:pos x="f157" y="f154"/>
                </a:cxn>
                <a:cxn ang="f94">
                  <a:pos x="f158" y="f159"/>
                </a:cxn>
                <a:cxn ang="f94">
                  <a:pos x="f160" y="f161"/>
                </a:cxn>
                <a:cxn ang="f94">
                  <a:pos x="f162" y="f163"/>
                </a:cxn>
                <a:cxn ang="f94">
                  <a:pos x="f164" y="f148"/>
                </a:cxn>
                <a:cxn ang="f94">
                  <a:pos x="f165" y="f146"/>
                </a:cxn>
                <a:cxn ang="f94">
                  <a:pos x="f145" y="f146"/>
                </a:cxn>
              </a:cxnLst>
              <a:rect l="f141" t="f144" r="f142" b="f143"/>
              <a:pathLst>
                <a:path w="253" h="312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6" y="f26"/>
                    <a:pt x="f27" y="f28"/>
                  </a:cubicBezTo>
                  <a:cubicBezTo>
                    <a:pt x="f29" y="f28"/>
                    <a:pt x="f30" y="f28"/>
                    <a:pt x="f8" y="f31"/>
                  </a:cubicBezTo>
                  <a:cubicBezTo>
                    <a:pt x="f32" y="f5"/>
                    <a:pt x="f33" y="f5"/>
                    <a:pt x="f34" y="f28"/>
                  </a:cubicBezTo>
                  <a:cubicBezTo>
                    <a:pt x="f35" y="f28"/>
                    <a:pt x="f36" y="f28"/>
                    <a:pt x="f37" y="f28"/>
                  </a:cubicBezTo>
                  <a:cubicBezTo>
                    <a:pt x="f38" y="f28"/>
                    <a:pt x="f6" y="f21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37" y="f49"/>
                    <a:pt x="f50" y="f51"/>
                  </a:cubicBezTo>
                  <a:cubicBezTo>
                    <a:pt x="f52" y="f53"/>
                    <a:pt x="f54" y="f11"/>
                    <a:pt x="f55" y="f11"/>
                  </a:cubicBezTo>
                  <a:cubicBezTo>
                    <a:pt x="f56" y="f57"/>
                    <a:pt x="f58" y="f11"/>
                    <a:pt x="f59" y="f9"/>
                  </a:cubicBezTo>
                  <a:cubicBezTo>
                    <a:pt x="f33" y="f7"/>
                    <a:pt x="f32" y="f60"/>
                    <a:pt x="f8" y="f9"/>
                  </a:cubicBezTo>
                  <a:close/>
                </a:path>
              </a:pathLst>
            </a:custGeom>
            <a:solidFill>
              <a:srgbClr val="8E8E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Freeform 207">
              <a:extLst>
                <a:ext uri="{FF2B5EF4-FFF2-40B4-BE49-F238E27FC236}">
                  <a16:creationId xmlns:a16="http://schemas.microsoft.com/office/drawing/2014/main" id="{5B50B078-0C09-469C-9F33-E351C42C817A}"/>
                </a:ext>
              </a:extLst>
            </p:cNvPr>
            <p:cNvSpPr/>
            <p:nvPr/>
          </p:nvSpPr>
          <p:spPr>
            <a:xfrm>
              <a:off x="576264" y="3830641"/>
              <a:ext cx="409578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"/>
                <a:gd name="f7" fmla="val 214"/>
                <a:gd name="f8" fmla="val 42"/>
                <a:gd name="f9" fmla="val 202"/>
                <a:gd name="f10" fmla="val 36"/>
                <a:gd name="f11" fmla="val 192"/>
                <a:gd name="f12" fmla="val 25"/>
                <a:gd name="f13" fmla="val 188"/>
                <a:gd name="f14" fmla="val 15"/>
                <a:gd name="f15" fmla="val 184"/>
                <a:gd name="f16" fmla="val 1"/>
                <a:gd name="f17" fmla="val 168"/>
                <a:gd name="f18" fmla="val 5"/>
                <a:gd name="f19" fmla="val 161"/>
                <a:gd name="f20" fmla="val 16"/>
                <a:gd name="f21" fmla="val 149"/>
                <a:gd name="f22" fmla="val 134"/>
                <a:gd name="f23" fmla="val 18"/>
                <a:gd name="f24" fmla="val 121"/>
                <a:gd name="f25" fmla="val 27"/>
                <a:gd name="f26" fmla="val 67"/>
                <a:gd name="f27" fmla="val 55"/>
                <a:gd name="f28" fmla="val 30"/>
                <a:gd name="f29" fmla="val 106"/>
                <a:gd name="f30" fmla="val 12"/>
                <a:gd name="f31" fmla="val 139"/>
                <a:gd name="f32" fmla="val 166"/>
                <a:gd name="f33" fmla="val 14"/>
                <a:gd name="f34" fmla="val 230"/>
                <a:gd name="f35" fmla="val 52"/>
                <a:gd name="f36" fmla="val 242"/>
                <a:gd name="f37" fmla="val 91"/>
                <a:gd name="f38" fmla="val 247"/>
                <a:gd name="f39" fmla="val 132"/>
                <a:gd name="f40" fmla="val 248"/>
                <a:gd name="f41" fmla="val 138"/>
                <a:gd name="f42" fmla="val 144"/>
                <a:gd name="f43" fmla="val 252"/>
                <a:gd name="f44" fmla="val 151"/>
                <a:gd name="f45" fmla="val 167"/>
                <a:gd name="f46" fmla="val 262"/>
                <a:gd name="f47" fmla="val 177"/>
                <a:gd name="f48" fmla="val 244"/>
                <a:gd name="f49" fmla="val 187"/>
                <a:gd name="f50" fmla="val 237"/>
                <a:gd name="f51" fmla="val 191"/>
                <a:gd name="f52" fmla="val 195"/>
                <a:gd name="f53" fmla="val 223"/>
                <a:gd name="f54" fmla="val 198"/>
                <a:gd name="f55" fmla="val 211"/>
                <a:gd name="f56" fmla="val 201"/>
                <a:gd name="f57" fmla="val 150"/>
                <a:gd name="f58" fmla="val 112"/>
                <a:gd name="f59" fmla="val 74"/>
                <a:gd name="f60" fmla="val 209"/>
                <a:gd name="f61" fmla="val 63"/>
                <a:gd name="f62" fmla="val 208"/>
                <a:gd name="f63" fmla="val 53"/>
                <a:gd name="f64" fmla="val 203"/>
                <a:gd name="f65" fmla="+- 0 0 -90"/>
                <a:gd name="f66" fmla="*/ f3 1 265"/>
                <a:gd name="f67" fmla="*/ f4 1 214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265"/>
                <a:gd name="f76" fmla="*/ f72 1 214"/>
                <a:gd name="f77" fmla="*/ 42 f73 1"/>
                <a:gd name="f78" fmla="*/ 202 f72 1"/>
                <a:gd name="f79" fmla="*/ 15 f73 1"/>
                <a:gd name="f80" fmla="*/ 184 f72 1"/>
                <a:gd name="f81" fmla="*/ 5 f73 1"/>
                <a:gd name="f82" fmla="*/ 161 f72 1"/>
                <a:gd name="f83" fmla="*/ 18 f73 1"/>
                <a:gd name="f84" fmla="*/ 121 f72 1"/>
                <a:gd name="f85" fmla="*/ 106 f73 1"/>
                <a:gd name="f86" fmla="*/ 12 f72 1"/>
                <a:gd name="f87" fmla="*/ 192 f73 1"/>
                <a:gd name="f88" fmla="*/ 30 f72 1"/>
                <a:gd name="f89" fmla="*/ 247 f73 1"/>
                <a:gd name="f90" fmla="*/ 132 f72 1"/>
                <a:gd name="f91" fmla="*/ 252 f73 1"/>
                <a:gd name="f92" fmla="*/ 151 f72 1"/>
                <a:gd name="f93" fmla="*/ 244 f73 1"/>
                <a:gd name="f94" fmla="*/ 187 f72 1"/>
                <a:gd name="f95" fmla="*/ 223 f73 1"/>
                <a:gd name="f96" fmla="*/ 198 f72 1"/>
                <a:gd name="f97" fmla="*/ 188 f73 1"/>
                <a:gd name="f98" fmla="*/ 211 f72 1"/>
                <a:gd name="f99" fmla="*/ 74 f73 1"/>
                <a:gd name="f100" fmla="*/ 209 f72 1"/>
                <a:gd name="f101" fmla="+- f74 0 f1"/>
                <a:gd name="f102" fmla="*/ f77 1 265"/>
                <a:gd name="f103" fmla="*/ f78 1 214"/>
                <a:gd name="f104" fmla="*/ f79 1 265"/>
                <a:gd name="f105" fmla="*/ f80 1 214"/>
                <a:gd name="f106" fmla="*/ f81 1 265"/>
                <a:gd name="f107" fmla="*/ f82 1 214"/>
                <a:gd name="f108" fmla="*/ f83 1 265"/>
                <a:gd name="f109" fmla="*/ f84 1 214"/>
                <a:gd name="f110" fmla="*/ f85 1 265"/>
                <a:gd name="f111" fmla="*/ f86 1 214"/>
                <a:gd name="f112" fmla="*/ f87 1 265"/>
                <a:gd name="f113" fmla="*/ f88 1 214"/>
                <a:gd name="f114" fmla="*/ f89 1 265"/>
                <a:gd name="f115" fmla="*/ f90 1 214"/>
                <a:gd name="f116" fmla="*/ f91 1 265"/>
                <a:gd name="f117" fmla="*/ f92 1 214"/>
                <a:gd name="f118" fmla="*/ f93 1 265"/>
                <a:gd name="f119" fmla="*/ f94 1 214"/>
                <a:gd name="f120" fmla="*/ f95 1 265"/>
                <a:gd name="f121" fmla="*/ f96 1 214"/>
                <a:gd name="f122" fmla="*/ f97 1 265"/>
                <a:gd name="f123" fmla="*/ f98 1 214"/>
                <a:gd name="f124" fmla="*/ f99 1 265"/>
                <a:gd name="f125" fmla="*/ f100 1 214"/>
                <a:gd name="f126" fmla="*/ 0 1 f75"/>
                <a:gd name="f127" fmla="*/ f69 1 f75"/>
                <a:gd name="f128" fmla="*/ 0 1 f76"/>
                <a:gd name="f129" fmla="*/ f70 1 f76"/>
                <a:gd name="f130" fmla="*/ f102 1 f75"/>
                <a:gd name="f131" fmla="*/ f103 1 f76"/>
                <a:gd name="f132" fmla="*/ f104 1 f75"/>
                <a:gd name="f133" fmla="*/ f105 1 f76"/>
                <a:gd name="f134" fmla="*/ f106 1 f75"/>
                <a:gd name="f135" fmla="*/ f107 1 f76"/>
                <a:gd name="f136" fmla="*/ f108 1 f75"/>
                <a:gd name="f137" fmla="*/ f109 1 f76"/>
                <a:gd name="f138" fmla="*/ f110 1 f75"/>
                <a:gd name="f139" fmla="*/ f111 1 f76"/>
                <a:gd name="f140" fmla="*/ f112 1 f75"/>
                <a:gd name="f141" fmla="*/ f113 1 f76"/>
                <a:gd name="f142" fmla="*/ f114 1 f75"/>
                <a:gd name="f143" fmla="*/ f115 1 f76"/>
                <a:gd name="f144" fmla="*/ f116 1 f75"/>
                <a:gd name="f145" fmla="*/ f117 1 f76"/>
                <a:gd name="f146" fmla="*/ f118 1 f75"/>
                <a:gd name="f147" fmla="*/ f119 1 f76"/>
                <a:gd name="f148" fmla="*/ f120 1 f75"/>
                <a:gd name="f149" fmla="*/ f121 1 f76"/>
                <a:gd name="f150" fmla="*/ f122 1 f75"/>
                <a:gd name="f151" fmla="*/ f123 1 f76"/>
                <a:gd name="f152" fmla="*/ f124 1 f75"/>
                <a:gd name="f153" fmla="*/ f125 1 f76"/>
                <a:gd name="f154" fmla="*/ f126 f66 1"/>
                <a:gd name="f155" fmla="*/ f127 f66 1"/>
                <a:gd name="f156" fmla="*/ f129 f67 1"/>
                <a:gd name="f157" fmla="*/ f128 f67 1"/>
                <a:gd name="f158" fmla="*/ f130 f66 1"/>
                <a:gd name="f159" fmla="*/ f131 f67 1"/>
                <a:gd name="f160" fmla="*/ f132 f66 1"/>
                <a:gd name="f161" fmla="*/ f133 f67 1"/>
                <a:gd name="f162" fmla="*/ f134 f66 1"/>
                <a:gd name="f163" fmla="*/ f135 f67 1"/>
                <a:gd name="f164" fmla="*/ f136 f66 1"/>
                <a:gd name="f165" fmla="*/ f137 f67 1"/>
                <a:gd name="f166" fmla="*/ f138 f66 1"/>
                <a:gd name="f167" fmla="*/ f139 f67 1"/>
                <a:gd name="f168" fmla="*/ f140 f66 1"/>
                <a:gd name="f169" fmla="*/ f141 f67 1"/>
                <a:gd name="f170" fmla="*/ f142 f66 1"/>
                <a:gd name="f171" fmla="*/ f143 f67 1"/>
                <a:gd name="f172" fmla="*/ f144 f66 1"/>
                <a:gd name="f173" fmla="*/ f145 f67 1"/>
                <a:gd name="f174" fmla="*/ f146 f66 1"/>
                <a:gd name="f175" fmla="*/ f147 f67 1"/>
                <a:gd name="f176" fmla="*/ f148 f66 1"/>
                <a:gd name="f177" fmla="*/ f149 f67 1"/>
                <a:gd name="f178" fmla="*/ f150 f66 1"/>
                <a:gd name="f179" fmla="*/ f151 f67 1"/>
                <a:gd name="f180" fmla="*/ f152 f66 1"/>
                <a:gd name="f181" fmla="*/ f153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4" y="f175"/>
                </a:cxn>
                <a:cxn ang="f101">
                  <a:pos x="f176" y="f177"/>
                </a:cxn>
                <a:cxn ang="f101">
                  <a:pos x="f178" y="f179"/>
                </a:cxn>
                <a:cxn ang="f101">
                  <a:pos x="f180" y="f181"/>
                </a:cxn>
                <a:cxn ang="f101">
                  <a:pos x="f158" y="f159"/>
                </a:cxn>
              </a:cxnLst>
              <a:rect l="f154" t="f157" r="f155" b="f156"/>
              <a:pathLst>
                <a:path w="265" h="2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2"/>
                    <a:pt x="f5" y="f17"/>
                    <a:pt x="f18" y="f19"/>
                  </a:cubicBezTo>
                  <a:cubicBezTo>
                    <a:pt x="f20" y="f21"/>
                    <a:pt x="f14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5"/>
                    <a:pt x="f32" y="f33"/>
                    <a:pt x="f11" y="f28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38" y="f42"/>
                    <a:pt x="f43" y="f44"/>
                  </a:cubicBezTo>
                  <a:cubicBezTo>
                    <a:pt x="f6" y="f45"/>
                    <a:pt x="f46" y="f47"/>
                    <a:pt x="f48" y="f49"/>
                  </a:cubicBezTo>
                  <a:cubicBezTo>
                    <a:pt x="f50" y="f51"/>
                    <a:pt x="f34" y="f52"/>
                    <a:pt x="f53" y="f54"/>
                  </a:cubicBezTo>
                  <a:cubicBezTo>
                    <a:pt x="f55" y="f56"/>
                    <a:pt x="f56" y="f55"/>
                    <a:pt x="f13" y="f55"/>
                  </a:cubicBezTo>
                  <a:cubicBezTo>
                    <a:pt x="f57" y="f55"/>
                    <a:pt x="f58" y="f7"/>
                    <a:pt x="f59" y="f60"/>
                  </a:cubicBezTo>
                  <a:cubicBezTo>
                    <a:pt x="f61" y="f62"/>
                    <a:pt x="f63" y="f64"/>
                    <a:pt x="f8" y="f9"/>
                  </a:cubicBezTo>
                  <a:close/>
                </a:path>
              </a:pathLst>
            </a:custGeom>
            <a:solidFill>
              <a:srgbClr val="EEA5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Freeform 208">
              <a:extLst>
                <a:ext uri="{FF2B5EF4-FFF2-40B4-BE49-F238E27FC236}">
                  <a16:creationId xmlns:a16="http://schemas.microsoft.com/office/drawing/2014/main" id="{12F07A81-3DD2-438E-81B8-9406D27F0B07}"/>
                </a:ext>
              </a:extLst>
            </p:cNvPr>
            <p:cNvSpPr/>
            <p:nvPr/>
          </p:nvSpPr>
          <p:spPr>
            <a:xfrm>
              <a:off x="3556001" y="2074865"/>
              <a:ext cx="280985" cy="7223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467"/>
                <a:gd name="f8" fmla="val 98"/>
                <a:gd name="f9" fmla="val 108"/>
                <a:gd name="f10" fmla="val 117"/>
                <a:gd name="f11" fmla="val 3"/>
                <a:gd name="f12" fmla="val 126"/>
                <a:gd name="f13" fmla="val 6"/>
                <a:gd name="f14" fmla="val 131"/>
                <a:gd name="f15" fmla="val 14"/>
                <a:gd name="f16" fmla="val 125"/>
                <a:gd name="f17" fmla="val 20"/>
                <a:gd name="f18" fmla="val 123"/>
                <a:gd name="f19" fmla="val 27"/>
                <a:gd name="f20" fmla="val 105"/>
                <a:gd name="f21" fmla="val 70"/>
                <a:gd name="f22" fmla="val 84"/>
                <a:gd name="f23" fmla="val 113"/>
                <a:gd name="f24" fmla="val 65"/>
                <a:gd name="f25" fmla="val 156"/>
                <a:gd name="f26" fmla="val 54"/>
                <a:gd name="f27" fmla="val 48"/>
                <a:gd name="f28" fmla="val 205"/>
                <a:gd name="f29" fmla="val 55"/>
                <a:gd name="f30" fmla="val 233"/>
                <a:gd name="f31" fmla="val 61"/>
                <a:gd name="f32" fmla="val 254"/>
                <a:gd name="f33" fmla="val 59"/>
                <a:gd name="f34" fmla="val 276"/>
                <a:gd name="f35" fmla="val 297"/>
                <a:gd name="f36" fmla="val 69"/>
                <a:gd name="f37" fmla="val 304"/>
                <a:gd name="f38" fmla="val 74"/>
                <a:gd name="f39" fmla="val 301"/>
                <a:gd name="f40" fmla="val 80"/>
                <a:gd name="f41" fmla="val 94"/>
                <a:gd name="f42" fmla="val 298"/>
                <a:gd name="f43" fmla="val 107"/>
                <a:gd name="f44" fmla="val 299"/>
                <a:gd name="f45" fmla="val 121"/>
                <a:gd name="f46" fmla="val 140"/>
                <a:gd name="f47" fmla="val 144"/>
                <a:gd name="f48" fmla="val 281"/>
                <a:gd name="f49" fmla="val 145"/>
                <a:gd name="f50" fmla="val 269"/>
                <a:gd name="f51" fmla="val 146"/>
                <a:gd name="f52" fmla="val 258"/>
                <a:gd name="f53" fmla="val 149"/>
                <a:gd name="f54" fmla="val 246"/>
                <a:gd name="f55" fmla="val 151"/>
                <a:gd name="f56" fmla="val 239"/>
                <a:gd name="f57" fmla="val 153"/>
                <a:gd name="f58" fmla="val 162"/>
                <a:gd name="f59" fmla="val 234"/>
                <a:gd name="f60" fmla="val 174"/>
                <a:gd name="f61" fmla="val 247"/>
                <a:gd name="f62" fmla="val 262"/>
                <a:gd name="f63" fmla="val 280"/>
                <a:gd name="f64" fmla="val 178"/>
                <a:gd name="f65" fmla="val 331"/>
                <a:gd name="f66" fmla="val 382"/>
                <a:gd name="f67" fmla="val 433"/>
                <a:gd name="f68" fmla="val 179"/>
                <a:gd name="f69" fmla="val 443"/>
                <a:gd name="f70" fmla="val 453"/>
                <a:gd name="f71" fmla="val 175"/>
                <a:gd name="f72" fmla="val 462"/>
                <a:gd name="f73" fmla="val 169"/>
                <a:gd name="f74" fmla="val 466"/>
                <a:gd name="f75" fmla="val 112"/>
                <a:gd name="f76" fmla="val 68"/>
                <a:gd name="f77" fmla="val 23"/>
                <a:gd name="f78" fmla="val 18"/>
                <a:gd name="f79" fmla="val 13"/>
                <a:gd name="f80" fmla="val 8"/>
                <a:gd name="f81" fmla="val 463"/>
                <a:gd name="f82" fmla="val 458"/>
                <a:gd name="f83" fmla="val 450"/>
                <a:gd name="f84" fmla="val 442"/>
                <a:gd name="f85" fmla="val 352"/>
                <a:gd name="f86" fmla="val 173"/>
                <a:gd name="f87" fmla="val 161"/>
                <a:gd name="f88" fmla="val 2"/>
                <a:gd name="f89" fmla="val 12"/>
                <a:gd name="f90" fmla="val 114"/>
                <a:gd name="f91" fmla="val 75"/>
                <a:gd name="f92" fmla="val 89"/>
                <a:gd name="f93" fmla="val 22"/>
                <a:gd name="f94" fmla="val 91"/>
                <a:gd name="f95" fmla="val 92"/>
                <a:gd name="f96" fmla="+- 0 0 -90"/>
                <a:gd name="f97" fmla="*/ f3 1 181"/>
                <a:gd name="f98" fmla="*/ f4 1 467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81"/>
                <a:gd name="f107" fmla="*/ f103 1 467"/>
                <a:gd name="f108" fmla="*/ 98 f104 1"/>
                <a:gd name="f109" fmla="*/ 0 f103 1"/>
                <a:gd name="f110" fmla="*/ 126 f104 1"/>
                <a:gd name="f111" fmla="*/ 6 f103 1"/>
                <a:gd name="f112" fmla="*/ 123 f104 1"/>
                <a:gd name="f113" fmla="*/ 27 f103 1"/>
                <a:gd name="f114" fmla="*/ 65 f104 1"/>
                <a:gd name="f115" fmla="*/ 156 f103 1"/>
                <a:gd name="f116" fmla="*/ 55 f104 1"/>
                <a:gd name="f117" fmla="*/ 233 f103 1"/>
                <a:gd name="f118" fmla="*/ 297 f103 1"/>
                <a:gd name="f119" fmla="*/ 80 f104 1"/>
                <a:gd name="f120" fmla="*/ 301 f103 1"/>
                <a:gd name="f121" fmla="*/ 121 f104 1"/>
                <a:gd name="f122" fmla="*/ 144 f104 1"/>
                <a:gd name="f123" fmla="*/ 281 f103 1"/>
                <a:gd name="f124" fmla="*/ 149 f104 1"/>
                <a:gd name="f125" fmla="*/ 246 f103 1"/>
                <a:gd name="f126" fmla="*/ 162 f104 1"/>
                <a:gd name="f127" fmla="*/ 234 f103 1"/>
                <a:gd name="f128" fmla="*/ 181 f104 1"/>
                <a:gd name="f129" fmla="*/ 280 f103 1"/>
                <a:gd name="f130" fmla="*/ 180 f104 1"/>
                <a:gd name="f131" fmla="*/ 433 f103 1"/>
                <a:gd name="f132" fmla="*/ 175 f104 1"/>
                <a:gd name="f133" fmla="*/ 462 f103 1"/>
                <a:gd name="f134" fmla="*/ 156 f104 1"/>
                <a:gd name="f135" fmla="*/ 467 f103 1"/>
                <a:gd name="f136" fmla="*/ 23 f104 1"/>
                <a:gd name="f137" fmla="*/ 8 f104 1"/>
                <a:gd name="f138" fmla="*/ 463 f103 1"/>
                <a:gd name="f139" fmla="*/ 0 f104 1"/>
                <a:gd name="f140" fmla="*/ 442 f103 1"/>
                <a:gd name="f141" fmla="*/ 173 f103 1"/>
                <a:gd name="f142" fmla="*/ 12 f104 1"/>
                <a:gd name="f143" fmla="*/ 144 f103 1"/>
                <a:gd name="f144" fmla="*/ 89 f104 1"/>
                <a:gd name="f145" fmla="*/ 22 f103 1"/>
                <a:gd name="f146" fmla="+- f105 0 f1"/>
                <a:gd name="f147" fmla="*/ f108 1 181"/>
                <a:gd name="f148" fmla="*/ f109 1 467"/>
                <a:gd name="f149" fmla="*/ f110 1 181"/>
                <a:gd name="f150" fmla="*/ f111 1 467"/>
                <a:gd name="f151" fmla="*/ f112 1 181"/>
                <a:gd name="f152" fmla="*/ f113 1 467"/>
                <a:gd name="f153" fmla="*/ f114 1 181"/>
                <a:gd name="f154" fmla="*/ f115 1 467"/>
                <a:gd name="f155" fmla="*/ f116 1 181"/>
                <a:gd name="f156" fmla="*/ f117 1 467"/>
                <a:gd name="f157" fmla="*/ f118 1 467"/>
                <a:gd name="f158" fmla="*/ f119 1 181"/>
                <a:gd name="f159" fmla="*/ f120 1 467"/>
                <a:gd name="f160" fmla="*/ f121 1 181"/>
                <a:gd name="f161" fmla="*/ f122 1 181"/>
                <a:gd name="f162" fmla="*/ f123 1 467"/>
                <a:gd name="f163" fmla="*/ f124 1 181"/>
                <a:gd name="f164" fmla="*/ f125 1 467"/>
                <a:gd name="f165" fmla="*/ f126 1 181"/>
                <a:gd name="f166" fmla="*/ f127 1 467"/>
                <a:gd name="f167" fmla="*/ f128 1 181"/>
                <a:gd name="f168" fmla="*/ f129 1 467"/>
                <a:gd name="f169" fmla="*/ f130 1 181"/>
                <a:gd name="f170" fmla="*/ f131 1 467"/>
                <a:gd name="f171" fmla="*/ f132 1 181"/>
                <a:gd name="f172" fmla="*/ f133 1 467"/>
                <a:gd name="f173" fmla="*/ f134 1 181"/>
                <a:gd name="f174" fmla="*/ f135 1 467"/>
                <a:gd name="f175" fmla="*/ f136 1 181"/>
                <a:gd name="f176" fmla="*/ f137 1 181"/>
                <a:gd name="f177" fmla="*/ f138 1 467"/>
                <a:gd name="f178" fmla="*/ f139 1 181"/>
                <a:gd name="f179" fmla="*/ f140 1 467"/>
                <a:gd name="f180" fmla="*/ f141 1 467"/>
                <a:gd name="f181" fmla="*/ f142 1 181"/>
                <a:gd name="f182" fmla="*/ f143 1 467"/>
                <a:gd name="f183" fmla="*/ f144 1 181"/>
                <a:gd name="f184" fmla="*/ f145 1 467"/>
                <a:gd name="f185" fmla="*/ 0 1 f106"/>
                <a:gd name="f186" fmla="*/ f100 1 f106"/>
                <a:gd name="f187" fmla="*/ 0 1 f107"/>
                <a:gd name="f188" fmla="*/ f101 1 f107"/>
                <a:gd name="f189" fmla="*/ f147 1 f106"/>
                <a:gd name="f190" fmla="*/ f148 1 f107"/>
                <a:gd name="f191" fmla="*/ f149 1 f106"/>
                <a:gd name="f192" fmla="*/ f150 1 f107"/>
                <a:gd name="f193" fmla="*/ f151 1 f106"/>
                <a:gd name="f194" fmla="*/ f152 1 f107"/>
                <a:gd name="f195" fmla="*/ f153 1 f106"/>
                <a:gd name="f196" fmla="*/ f154 1 f107"/>
                <a:gd name="f197" fmla="*/ f155 1 f106"/>
                <a:gd name="f198" fmla="*/ f156 1 f107"/>
                <a:gd name="f199" fmla="*/ f157 1 f107"/>
                <a:gd name="f200" fmla="*/ f158 1 f106"/>
                <a:gd name="f201" fmla="*/ f159 1 f107"/>
                <a:gd name="f202" fmla="*/ f160 1 f106"/>
                <a:gd name="f203" fmla="*/ f161 1 f106"/>
                <a:gd name="f204" fmla="*/ f162 1 f107"/>
                <a:gd name="f205" fmla="*/ f163 1 f106"/>
                <a:gd name="f206" fmla="*/ f164 1 f107"/>
                <a:gd name="f207" fmla="*/ f165 1 f106"/>
                <a:gd name="f208" fmla="*/ f166 1 f107"/>
                <a:gd name="f209" fmla="*/ f167 1 f106"/>
                <a:gd name="f210" fmla="*/ f168 1 f107"/>
                <a:gd name="f211" fmla="*/ f169 1 f106"/>
                <a:gd name="f212" fmla="*/ f170 1 f107"/>
                <a:gd name="f213" fmla="*/ f171 1 f106"/>
                <a:gd name="f214" fmla="*/ f172 1 f107"/>
                <a:gd name="f215" fmla="*/ f173 1 f106"/>
                <a:gd name="f216" fmla="*/ f174 1 f107"/>
                <a:gd name="f217" fmla="*/ f175 1 f106"/>
                <a:gd name="f218" fmla="*/ f176 1 f106"/>
                <a:gd name="f219" fmla="*/ f177 1 f107"/>
                <a:gd name="f220" fmla="*/ f178 1 f106"/>
                <a:gd name="f221" fmla="*/ f179 1 f107"/>
                <a:gd name="f222" fmla="*/ f180 1 f107"/>
                <a:gd name="f223" fmla="*/ f181 1 f106"/>
                <a:gd name="f224" fmla="*/ f182 1 f107"/>
                <a:gd name="f225" fmla="*/ f183 1 f106"/>
                <a:gd name="f226" fmla="*/ f184 1 f107"/>
                <a:gd name="f227" fmla="*/ f185 f97 1"/>
                <a:gd name="f228" fmla="*/ f186 f97 1"/>
                <a:gd name="f229" fmla="*/ f188 f98 1"/>
                <a:gd name="f230" fmla="*/ f187 f98 1"/>
                <a:gd name="f231" fmla="*/ f189 f97 1"/>
                <a:gd name="f232" fmla="*/ f190 f98 1"/>
                <a:gd name="f233" fmla="*/ f191 f97 1"/>
                <a:gd name="f234" fmla="*/ f192 f98 1"/>
                <a:gd name="f235" fmla="*/ f193 f97 1"/>
                <a:gd name="f236" fmla="*/ f194 f98 1"/>
                <a:gd name="f237" fmla="*/ f195 f97 1"/>
                <a:gd name="f238" fmla="*/ f196 f98 1"/>
                <a:gd name="f239" fmla="*/ f197 f97 1"/>
                <a:gd name="f240" fmla="*/ f198 f98 1"/>
                <a:gd name="f241" fmla="*/ f199 f98 1"/>
                <a:gd name="f242" fmla="*/ f200 f97 1"/>
                <a:gd name="f243" fmla="*/ f201 f98 1"/>
                <a:gd name="f244" fmla="*/ f202 f97 1"/>
                <a:gd name="f245" fmla="*/ f203 f97 1"/>
                <a:gd name="f246" fmla="*/ f204 f98 1"/>
                <a:gd name="f247" fmla="*/ f205 f97 1"/>
                <a:gd name="f248" fmla="*/ f206 f98 1"/>
                <a:gd name="f249" fmla="*/ f207 f97 1"/>
                <a:gd name="f250" fmla="*/ f208 f98 1"/>
                <a:gd name="f251" fmla="*/ f209 f97 1"/>
                <a:gd name="f252" fmla="*/ f210 f98 1"/>
                <a:gd name="f253" fmla="*/ f211 f97 1"/>
                <a:gd name="f254" fmla="*/ f212 f98 1"/>
                <a:gd name="f255" fmla="*/ f213 f97 1"/>
                <a:gd name="f256" fmla="*/ f214 f98 1"/>
                <a:gd name="f257" fmla="*/ f215 f97 1"/>
                <a:gd name="f258" fmla="*/ f216 f98 1"/>
                <a:gd name="f259" fmla="*/ f217 f97 1"/>
                <a:gd name="f260" fmla="*/ f218 f97 1"/>
                <a:gd name="f261" fmla="*/ f219 f98 1"/>
                <a:gd name="f262" fmla="*/ f220 f97 1"/>
                <a:gd name="f263" fmla="*/ f221 f98 1"/>
                <a:gd name="f264" fmla="*/ f222 f98 1"/>
                <a:gd name="f265" fmla="*/ f223 f97 1"/>
                <a:gd name="f266" fmla="*/ f224 f98 1"/>
                <a:gd name="f267" fmla="*/ f225 f97 1"/>
                <a:gd name="f268" fmla="*/ f226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6">
                  <a:pos x="f231" y="f232"/>
                </a:cxn>
                <a:cxn ang="f146">
                  <a:pos x="f233" y="f234"/>
                </a:cxn>
                <a:cxn ang="f146">
                  <a:pos x="f235" y="f236"/>
                </a:cxn>
                <a:cxn ang="f146">
                  <a:pos x="f237" y="f238"/>
                </a:cxn>
                <a:cxn ang="f146">
                  <a:pos x="f239" y="f240"/>
                </a:cxn>
                <a:cxn ang="f146">
                  <a:pos x="f237" y="f241"/>
                </a:cxn>
                <a:cxn ang="f146">
                  <a:pos x="f242" y="f243"/>
                </a:cxn>
                <a:cxn ang="f146">
                  <a:pos x="f244" y="f243"/>
                </a:cxn>
                <a:cxn ang="f146">
                  <a:pos x="f245" y="f246"/>
                </a:cxn>
                <a:cxn ang="f146">
                  <a:pos x="f247" y="f248"/>
                </a:cxn>
                <a:cxn ang="f146">
                  <a:pos x="f249" y="f250"/>
                </a:cxn>
                <a:cxn ang="f146">
                  <a:pos x="f251" y="f252"/>
                </a:cxn>
                <a:cxn ang="f146">
                  <a:pos x="f253" y="f254"/>
                </a:cxn>
                <a:cxn ang="f146">
                  <a:pos x="f255" y="f256"/>
                </a:cxn>
                <a:cxn ang="f146">
                  <a:pos x="f257" y="f258"/>
                </a:cxn>
                <a:cxn ang="f146">
                  <a:pos x="f259" y="f258"/>
                </a:cxn>
                <a:cxn ang="f146">
                  <a:pos x="f260" y="f261"/>
                </a:cxn>
                <a:cxn ang="f146">
                  <a:pos x="f262" y="f263"/>
                </a:cxn>
                <a:cxn ang="f146">
                  <a:pos x="f262" y="f264"/>
                </a:cxn>
                <a:cxn ang="f146">
                  <a:pos x="f265" y="f266"/>
                </a:cxn>
                <a:cxn ang="f146">
                  <a:pos x="f267" y="f268"/>
                </a:cxn>
                <a:cxn ang="f146">
                  <a:pos x="f231" y="f232"/>
                </a:cxn>
              </a:cxnLst>
              <a:rect l="f227" t="f230" r="f228" b="f229"/>
              <a:pathLst>
                <a:path w="181" h="467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6"/>
                    <a:pt x="f27" y="f28"/>
                    <a:pt x="f29" y="f30"/>
                  </a:cubicBezTo>
                  <a:cubicBezTo>
                    <a:pt x="f31" y="f32"/>
                    <a:pt x="f33" y="f34"/>
                    <a:pt x="f2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42"/>
                    <a:pt x="f43" y="f44"/>
                    <a:pt x="f45" y="f39"/>
                  </a:cubicBezTo>
                  <a:cubicBezTo>
                    <a:pt x="f46" y="f37"/>
                    <a:pt x="f47" y="f39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30"/>
                    <a:pt x="f58" y="f59"/>
                  </a:cubicBezTo>
                  <a:cubicBezTo>
                    <a:pt x="f60" y="f61"/>
                    <a:pt x="f6" y="f62"/>
                    <a:pt x="f6" y="f63"/>
                  </a:cubicBezTo>
                  <a:cubicBezTo>
                    <a:pt x="f64" y="f65"/>
                    <a:pt x="f6" y="f66"/>
                    <a:pt x="f2" y="f67"/>
                  </a:cubicBezTo>
                  <a:cubicBezTo>
                    <a:pt x="f68" y="f69"/>
                    <a:pt x="f6" y="f70"/>
                    <a:pt x="f71" y="f72"/>
                  </a:cubicBezTo>
                  <a:cubicBezTo>
                    <a:pt x="f73" y="f74"/>
                    <a:pt x="f58" y="f7"/>
                    <a:pt x="f25" y="f7"/>
                  </a:cubicBezTo>
                  <a:cubicBezTo>
                    <a:pt x="f75" y="f7"/>
                    <a:pt x="f76" y="f7"/>
                    <a:pt x="f77" y="f7"/>
                  </a:cubicBezTo>
                  <a:cubicBezTo>
                    <a:pt x="f78" y="f74"/>
                    <a:pt x="f79" y="f74"/>
                    <a:pt x="f80" y="f81"/>
                  </a:cubicBezTo>
                  <a:cubicBezTo>
                    <a:pt x="f5" y="f82"/>
                    <a:pt x="f5" y="f83"/>
                    <a:pt x="f5" y="f84"/>
                  </a:cubicBezTo>
                  <a:cubicBezTo>
                    <a:pt x="f5" y="f85"/>
                    <a:pt x="f5" y="f62"/>
                    <a:pt x="f5" y="f86"/>
                  </a:cubicBezTo>
                  <a:cubicBezTo>
                    <a:pt x="f5" y="f87"/>
                    <a:pt x="f88" y="f55"/>
                    <a:pt x="f89" y="f47"/>
                  </a:cubicBezTo>
                  <a:cubicBezTo>
                    <a:pt x="f29" y="f90"/>
                    <a:pt x="f91" y="f21"/>
                    <a:pt x="f92" y="f93"/>
                  </a:cubicBezTo>
                  <a:cubicBezTo>
                    <a:pt x="f94" y="f15"/>
                    <a:pt x="f95" y="f13"/>
                    <a:pt x="f8" y="f5"/>
                  </a:cubicBezTo>
                  <a:close/>
                </a:path>
              </a:pathLst>
            </a:custGeom>
            <a:solidFill>
              <a:srgbClr val="C5D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Freeform 209">
              <a:extLst>
                <a:ext uri="{FF2B5EF4-FFF2-40B4-BE49-F238E27FC236}">
                  <a16:creationId xmlns:a16="http://schemas.microsoft.com/office/drawing/2014/main" id="{42A8D5A0-7BA6-4F81-9545-8B5E3A575E01}"/>
                </a:ext>
              </a:extLst>
            </p:cNvPr>
            <p:cNvSpPr/>
            <p:nvPr/>
          </p:nvSpPr>
          <p:spPr>
            <a:xfrm>
              <a:off x="3870326" y="1103315"/>
              <a:ext cx="122236" cy="9128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589"/>
                <a:gd name="f8" fmla="val 78"/>
                <a:gd name="f9" fmla="val 344"/>
                <a:gd name="f10" fmla="val 420"/>
                <a:gd name="f11" fmla="val 497"/>
                <a:gd name="f12" fmla="val 574"/>
                <a:gd name="f13" fmla="val 585"/>
                <a:gd name="f14" fmla="val 74"/>
                <a:gd name="f15" fmla="val 64"/>
                <a:gd name="f16" fmla="val 588"/>
                <a:gd name="f17" fmla="val 53"/>
                <a:gd name="f18" fmla="val 42"/>
                <a:gd name="f19" fmla="val 32"/>
                <a:gd name="f20" fmla="val 2"/>
                <a:gd name="f21" fmla="val 1"/>
                <a:gd name="f22" fmla="val 4"/>
                <a:gd name="f23" fmla="val 559"/>
                <a:gd name="f24" fmla="val 5"/>
                <a:gd name="f25" fmla="val 549"/>
                <a:gd name="f26" fmla="val 539"/>
                <a:gd name="f27" fmla="val 528"/>
                <a:gd name="f28" fmla="val 7"/>
                <a:gd name="f29" fmla="val 524"/>
                <a:gd name="f30" fmla="val 10"/>
                <a:gd name="f31" fmla="val 14"/>
                <a:gd name="f32" fmla="val 16"/>
                <a:gd name="f33" fmla="val 18"/>
                <a:gd name="f34" fmla="val 525"/>
                <a:gd name="f35" fmla="val 20"/>
                <a:gd name="f36" fmla="val 526"/>
                <a:gd name="f37" fmla="val 41"/>
                <a:gd name="f38" fmla="val 542"/>
                <a:gd name="f39" fmla="val 43"/>
                <a:gd name="f40" fmla="val 59"/>
                <a:gd name="f41" fmla="val 527"/>
                <a:gd name="f42" fmla="val 63"/>
                <a:gd name="f43" fmla="val 520"/>
                <a:gd name="f44" fmla="val 61"/>
                <a:gd name="f45" fmla="val 514"/>
                <a:gd name="f46" fmla="val 57"/>
                <a:gd name="f47" fmla="val 508"/>
                <a:gd name="f48" fmla="val 45"/>
                <a:gd name="f49" fmla="val 494"/>
                <a:gd name="f50" fmla="val 493"/>
                <a:gd name="f51" fmla="val 506"/>
                <a:gd name="f52" fmla="val 507"/>
                <a:gd name="f53" fmla="val 503"/>
                <a:gd name="f54" fmla="val 435"/>
                <a:gd name="f55" fmla="val 367"/>
                <a:gd name="f56" fmla="val 299"/>
                <a:gd name="f57" fmla="val 249"/>
                <a:gd name="f58" fmla="val 200"/>
                <a:gd name="f59" fmla="val 3"/>
                <a:gd name="f60" fmla="val 150"/>
                <a:gd name="f61" fmla="val 139"/>
                <a:gd name="f62" fmla="val 128"/>
                <a:gd name="f63" fmla="val 116"/>
                <a:gd name="f64" fmla="val 13"/>
                <a:gd name="f65" fmla="val 114"/>
                <a:gd name="f66" fmla="val 19"/>
                <a:gd name="f67" fmla="val 119"/>
                <a:gd name="f68" fmla="val 25"/>
                <a:gd name="f69" fmla="val 123"/>
                <a:gd name="f70" fmla="val 36"/>
                <a:gd name="f71" fmla="val 136"/>
                <a:gd name="f72" fmla="val 46"/>
                <a:gd name="f73" fmla="val 137"/>
                <a:gd name="f74" fmla="val 62"/>
                <a:gd name="f75" fmla="val 117"/>
                <a:gd name="f76" fmla="val 111"/>
                <a:gd name="f77" fmla="val 105"/>
                <a:gd name="f78" fmla="val 89"/>
                <a:gd name="f79" fmla="val 40"/>
                <a:gd name="f80" fmla="val 23"/>
                <a:gd name="f81" fmla="val 106"/>
                <a:gd name="f82" fmla="val 17"/>
                <a:gd name="f83" fmla="val 110"/>
                <a:gd name="f84" fmla="val 11"/>
                <a:gd name="f85" fmla="val 108"/>
                <a:gd name="f86" fmla="val 77"/>
                <a:gd name="f87" fmla="val 15"/>
                <a:gd name="f88" fmla="val 8"/>
                <a:gd name="f89" fmla="val 6"/>
                <a:gd name="f90" fmla="val 186"/>
                <a:gd name="f91" fmla="val 248"/>
                <a:gd name="f92" fmla="val 73"/>
                <a:gd name="f93" fmla="val 253"/>
                <a:gd name="f94" fmla="val 65"/>
                <a:gd name="f95" fmla="val 254"/>
                <a:gd name="f96" fmla="val 60"/>
                <a:gd name="f97" fmla="val 261"/>
                <a:gd name="f98" fmla="val 284"/>
                <a:gd name="f99" fmla="val 308"/>
                <a:gd name="f100" fmla="val 331"/>
                <a:gd name="f101" fmla="val 337"/>
                <a:gd name="f102" fmla="val 338"/>
                <a:gd name="f103" fmla="+- 0 0 -90"/>
                <a:gd name="f104" fmla="*/ f3 1 79"/>
                <a:gd name="f105" fmla="*/ f4 1 589"/>
                <a:gd name="f106" fmla="val f5"/>
                <a:gd name="f107" fmla="val f6"/>
                <a:gd name="f108" fmla="val f7"/>
                <a:gd name="f109" fmla="*/ f103 f0 1"/>
                <a:gd name="f110" fmla="+- f108 0 f106"/>
                <a:gd name="f111" fmla="+- f107 0 f106"/>
                <a:gd name="f112" fmla="*/ f109 1 f2"/>
                <a:gd name="f113" fmla="*/ f111 1 79"/>
                <a:gd name="f114" fmla="*/ f110 1 589"/>
                <a:gd name="f115" fmla="*/ 78 f111 1"/>
                <a:gd name="f116" fmla="*/ 344 f110 1"/>
                <a:gd name="f117" fmla="*/ 79 f111 1"/>
                <a:gd name="f118" fmla="*/ 574 f110 1"/>
                <a:gd name="f119" fmla="*/ 64 f111 1"/>
                <a:gd name="f120" fmla="*/ 588 f110 1"/>
                <a:gd name="f121" fmla="*/ 32 f111 1"/>
                <a:gd name="f122" fmla="*/ 4 f111 1"/>
                <a:gd name="f123" fmla="*/ 559 f110 1"/>
                <a:gd name="f124" fmla="*/ 528 f110 1"/>
                <a:gd name="f125" fmla="*/ 14 f111 1"/>
                <a:gd name="f126" fmla="*/ 524 f110 1"/>
                <a:gd name="f127" fmla="*/ 20 f111 1"/>
                <a:gd name="f128" fmla="*/ 526 f110 1"/>
                <a:gd name="f129" fmla="*/ 59 f111 1"/>
                <a:gd name="f130" fmla="*/ 527 f110 1"/>
                <a:gd name="f131" fmla="*/ 57 f111 1"/>
                <a:gd name="f132" fmla="*/ 508 f110 1"/>
                <a:gd name="f133" fmla="*/ 506 f110 1"/>
                <a:gd name="f134" fmla="*/ 507 f110 1"/>
                <a:gd name="f135" fmla="*/ 503 f110 1"/>
                <a:gd name="f136" fmla="*/ 299 f110 1"/>
                <a:gd name="f137" fmla="*/ 3 f111 1"/>
                <a:gd name="f138" fmla="*/ 150 f110 1"/>
                <a:gd name="f139" fmla="*/ 5 f111 1"/>
                <a:gd name="f140" fmla="*/ 116 f110 1"/>
                <a:gd name="f141" fmla="*/ 25 f111 1"/>
                <a:gd name="f142" fmla="*/ 123 f110 1"/>
                <a:gd name="f143" fmla="*/ 105 f110 1"/>
                <a:gd name="f144" fmla="*/ 23 f111 1"/>
                <a:gd name="f145" fmla="*/ 106 f110 1"/>
                <a:gd name="f146" fmla="*/ 108 f110 1"/>
                <a:gd name="f147" fmla="*/ 15 f110 1"/>
                <a:gd name="f148" fmla="*/ 13 f111 1"/>
                <a:gd name="f149" fmla="*/ 4 f110 1"/>
                <a:gd name="f150" fmla="*/ 19 f111 1"/>
                <a:gd name="f151" fmla="*/ 61 f110 1"/>
                <a:gd name="f152" fmla="*/ 248 f110 1"/>
                <a:gd name="f153" fmla="*/ 60 f111 1"/>
                <a:gd name="f154" fmla="*/ 261 f110 1"/>
                <a:gd name="f155" fmla="*/ 331 f110 1"/>
                <a:gd name="f156" fmla="+- f112 0 f1"/>
                <a:gd name="f157" fmla="*/ f115 1 79"/>
                <a:gd name="f158" fmla="*/ f116 1 589"/>
                <a:gd name="f159" fmla="*/ f117 1 79"/>
                <a:gd name="f160" fmla="*/ f118 1 589"/>
                <a:gd name="f161" fmla="*/ f119 1 79"/>
                <a:gd name="f162" fmla="*/ f120 1 589"/>
                <a:gd name="f163" fmla="*/ f121 1 79"/>
                <a:gd name="f164" fmla="*/ f122 1 79"/>
                <a:gd name="f165" fmla="*/ f123 1 589"/>
                <a:gd name="f166" fmla="*/ f124 1 589"/>
                <a:gd name="f167" fmla="*/ f125 1 79"/>
                <a:gd name="f168" fmla="*/ f126 1 589"/>
                <a:gd name="f169" fmla="*/ f127 1 79"/>
                <a:gd name="f170" fmla="*/ f128 1 589"/>
                <a:gd name="f171" fmla="*/ f129 1 79"/>
                <a:gd name="f172" fmla="*/ f130 1 589"/>
                <a:gd name="f173" fmla="*/ f131 1 79"/>
                <a:gd name="f174" fmla="*/ f132 1 589"/>
                <a:gd name="f175" fmla="*/ f133 1 589"/>
                <a:gd name="f176" fmla="*/ f134 1 589"/>
                <a:gd name="f177" fmla="*/ f135 1 589"/>
                <a:gd name="f178" fmla="*/ f136 1 589"/>
                <a:gd name="f179" fmla="*/ f137 1 79"/>
                <a:gd name="f180" fmla="*/ f138 1 589"/>
                <a:gd name="f181" fmla="*/ f139 1 79"/>
                <a:gd name="f182" fmla="*/ f140 1 589"/>
                <a:gd name="f183" fmla="*/ f141 1 79"/>
                <a:gd name="f184" fmla="*/ f142 1 589"/>
                <a:gd name="f185" fmla="*/ f143 1 589"/>
                <a:gd name="f186" fmla="*/ f144 1 79"/>
                <a:gd name="f187" fmla="*/ f145 1 589"/>
                <a:gd name="f188" fmla="*/ f146 1 589"/>
                <a:gd name="f189" fmla="*/ f147 1 589"/>
                <a:gd name="f190" fmla="*/ f148 1 79"/>
                <a:gd name="f191" fmla="*/ f149 1 589"/>
                <a:gd name="f192" fmla="*/ f150 1 79"/>
                <a:gd name="f193" fmla="*/ f151 1 589"/>
                <a:gd name="f194" fmla="*/ f152 1 589"/>
                <a:gd name="f195" fmla="*/ f153 1 79"/>
                <a:gd name="f196" fmla="*/ f154 1 589"/>
                <a:gd name="f197" fmla="*/ f155 1 589"/>
                <a:gd name="f198" fmla="*/ 0 1 f113"/>
                <a:gd name="f199" fmla="*/ f107 1 f113"/>
                <a:gd name="f200" fmla="*/ 0 1 f114"/>
                <a:gd name="f201" fmla="*/ f108 1 f114"/>
                <a:gd name="f202" fmla="*/ f157 1 f113"/>
                <a:gd name="f203" fmla="*/ f158 1 f114"/>
                <a:gd name="f204" fmla="*/ f159 1 f113"/>
                <a:gd name="f205" fmla="*/ f160 1 f114"/>
                <a:gd name="f206" fmla="*/ f161 1 f113"/>
                <a:gd name="f207" fmla="*/ f162 1 f114"/>
                <a:gd name="f208" fmla="*/ f163 1 f113"/>
                <a:gd name="f209" fmla="*/ f164 1 f113"/>
                <a:gd name="f210" fmla="*/ f165 1 f114"/>
                <a:gd name="f211" fmla="*/ f166 1 f114"/>
                <a:gd name="f212" fmla="*/ f167 1 f113"/>
                <a:gd name="f213" fmla="*/ f168 1 f114"/>
                <a:gd name="f214" fmla="*/ f169 1 f113"/>
                <a:gd name="f215" fmla="*/ f170 1 f114"/>
                <a:gd name="f216" fmla="*/ f171 1 f113"/>
                <a:gd name="f217" fmla="*/ f172 1 f114"/>
                <a:gd name="f218" fmla="*/ f173 1 f113"/>
                <a:gd name="f219" fmla="*/ f174 1 f114"/>
                <a:gd name="f220" fmla="*/ f175 1 f114"/>
                <a:gd name="f221" fmla="*/ f176 1 f114"/>
                <a:gd name="f222" fmla="*/ f177 1 f114"/>
                <a:gd name="f223" fmla="*/ f178 1 f114"/>
                <a:gd name="f224" fmla="*/ f179 1 f113"/>
                <a:gd name="f225" fmla="*/ f180 1 f114"/>
                <a:gd name="f226" fmla="*/ f181 1 f113"/>
                <a:gd name="f227" fmla="*/ f182 1 f114"/>
                <a:gd name="f228" fmla="*/ f183 1 f113"/>
                <a:gd name="f229" fmla="*/ f184 1 f114"/>
                <a:gd name="f230" fmla="*/ f185 1 f114"/>
                <a:gd name="f231" fmla="*/ f186 1 f113"/>
                <a:gd name="f232" fmla="*/ f187 1 f114"/>
                <a:gd name="f233" fmla="*/ f188 1 f114"/>
                <a:gd name="f234" fmla="*/ f189 1 f114"/>
                <a:gd name="f235" fmla="*/ f190 1 f113"/>
                <a:gd name="f236" fmla="*/ f191 1 f114"/>
                <a:gd name="f237" fmla="*/ f192 1 f113"/>
                <a:gd name="f238" fmla="*/ f193 1 f114"/>
                <a:gd name="f239" fmla="*/ f194 1 f114"/>
                <a:gd name="f240" fmla="*/ f195 1 f113"/>
                <a:gd name="f241" fmla="*/ f196 1 f114"/>
                <a:gd name="f242" fmla="*/ f197 1 f114"/>
                <a:gd name="f243" fmla="*/ f198 f104 1"/>
                <a:gd name="f244" fmla="*/ f199 f104 1"/>
                <a:gd name="f245" fmla="*/ f201 f105 1"/>
                <a:gd name="f246" fmla="*/ f200 f105 1"/>
                <a:gd name="f247" fmla="*/ f202 f104 1"/>
                <a:gd name="f248" fmla="*/ f203 f105 1"/>
                <a:gd name="f249" fmla="*/ f204 f104 1"/>
                <a:gd name="f250" fmla="*/ f205 f105 1"/>
                <a:gd name="f251" fmla="*/ f206 f104 1"/>
                <a:gd name="f252" fmla="*/ f207 f105 1"/>
                <a:gd name="f253" fmla="*/ f208 f104 1"/>
                <a:gd name="f254" fmla="*/ f209 f104 1"/>
                <a:gd name="f255" fmla="*/ f210 f105 1"/>
                <a:gd name="f256" fmla="*/ f211 f105 1"/>
                <a:gd name="f257" fmla="*/ f212 f104 1"/>
                <a:gd name="f258" fmla="*/ f213 f105 1"/>
                <a:gd name="f259" fmla="*/ f214 f104 1"/>
                <a:gd name="f260" fmla="*/ f215 f105 1"/>
                <a:gd name="f261" fmla="*/ f216 f104 1"/>
                <a:gd name="f262" fmla="*/ f217 f105 1"/>
                <a:gd name="f263" fmla="*/ f218 f104 1"/>
                <a:gd name="f264" fmla="*/ f219 f105 1"/>
                <a:gd name="f265" fmla="*/ f220 f105 1"/>
                <a:gd name="f266" fmla="*/ f221 f105 1"/>
                <a:gd name="f267" fmla="*/ f222 f105 1"/>
                <a:gd name="f268" fmla="*/ f223 f105 1"/>
                <a:gd name="f269" fmla="*/ f224 f104 1"/>
                <a:gd name="f270" fmla="*/ f225 f105 1"/>
                <a:gd name="f271" fmla="*/ f226 f104 1"/>
                <a:gd name="f272" fmla="*/ f227 f105 1"/>
                <a:gd name="f273" fmla="*/ f228 f104 1"/>
                <a:gd name="f274" fmla="*/ f229 f105 1"/>
                <a:gd name="f275" fmla="*/ f230 f105 1"/>
                <a:gd name="f276" fmla="*/ f231 f104 1"/>
                <a:gd name="f277" fmla="*/ f232 f105 1"/>
                <a:gd name="f278" fmla="*/ f233 f105 1"/>
                <a:gd name="f279" fmla="*/ f234 f105 1"/>
                <a:gd name="f280" fmla="*/ f235 f104 1"/>
                <a:gd name="f281" fmla="*/ f236 f105 1"/>
                <a:gd name="f282" fmla="*/ f237 f104 1"/>
                <a:gd name="f283" fmla="*/ f238 f105 1"/>
                <a:gd name="f284" fmla="*/ f239 f105 1"/>
                <a:gd name="f285" fmla="*/ f240 f104 1"/>
                <a:gd name="f286" fmla="*/ f241 f105 1"/>
                <a:gd name="f287" fmla="*/ f242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2"/>
                </a:cxn>
                <a:cxn ang="f156">
                  <a:pos x="f254" y="f255"/>
                </a:cxn>
                <a:cxn ang="f156">
                  <a:pos x="f254" y="f256"/>
                </a:cxn>
                <a:cxn ang="f156">
                  <a:pos x="f257" y="f258"/>
                </a:cxn>
                <a:cxn ang="f156">
                  <a:pos x="f259" y="f260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59" y="f265"/>
                </a:cxn>
                <a:cxn ang="f156">
                  <a:pos x="f257" y="f266"/>
                </a:cxn>
                <a:cxn ang="f156">
                  <a:pos x="f254" y="f267"/>
                </a:cxn>
                <a:cxn ang="f156">
                  <a:pos x="f254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73" y="f274"/>
                </a:cxn>
                <a:cxn ang="f156">
                  <a:pos x="f263" y="f274"/>
                </a:cxn>
                <a:cxn ang="f156">
                  <a:pos x="f263" y="f275"/>
                </a:cxn>
                <a:cxn ang="f156">
                  <a:pos x="f276" y="f277"/>
                </a:cxn>
                <a:cxn ang="f156">
                  <a:pos x="f254" y="f278"/>
                </a:cxn>
                <a:cxn ang="f156">
                  <a:pos x="f254" y="f279"/>
                </a:cxn>
                <a:cxn ang="f156">
                  <a:pos x="f280" y="f281"/>
                </a:cxn>
                <a:cxn ang="f156">
                  <a:pos x="f282" y="f281"/>
                </a:cxn>
                <a:cxn ang="f156">
                  <a:pos x="f249" y="f283"/>
                </a:cxn>
                <a:cxn ang="f156">
                  <a:pos x="f247" y="f284"/>
                </a:cxn>
                <a:cxn ang="f156">
                  <a:pos x="f285" y="f286"/>
                </a:cxn>
                <a:cxn ang="f156">
                  <a:pos x="f285" y="f287"/>
                </a:cxn>
                <a:cxn ang="f156">
                  <a:pos x="f247" y="f248"/>
                </a:cxn>
              </a:cxnLst>
              <a:rect l="f243" t="f246" r="f244" b="f245"/>
              <a:pathLst>
                <a:path w="79" h="589">
                  <a:moveTo>
                    <a:pt x="f8" y="f9"/>
                  </a:moveTo>
                  <a:cubicBezTo>
                    <a:pt x="f8" y="f10"/>
                    <a:pt x="f8" y="f11"/>
                    <a:pt x="f6" y="f12"/>
                  </a:cubicBezTo>
                  <a:cubicBezTo>
                    <a:pt x="f6" y="f13"/>
                    <a:pt x="f14" y="f7"/>
                    <a:pt x="f15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6"/>
                    <a:pt x="f21" y="f16"/>
                    <a:pt x="f22" y="f23"/>
                  </a:cubicBezTo>
                  <a:cubicBezTo>
                    <a:pt x="f24" y="f25"/>
                    <a:pt x="f5" y="f26"/>
                    <a:pt x="f22" y="f27"/>
                  </a:cubicBezTo>
                  <a:cubicBezTo>
                    <a:pt x="f28" y="f29"/>
                    <a:pt x="f30" y="f29"/>
                    <a:pt x="f31" y="f29"/>
                  </a:cubicBezTo>
                  <a:cubicBezTo>
                    <a:pt x="f32" y="f29"/>
                    <a:pt x="f33" y="f34"/>
                    <a:pt x="f35" y="f36"/>
                  </a:cubicBezTo>
                  <a:cubicBezTo>
                    <a:pt x="f37" y="f38"/>
                    <a:pt x="f39" y="f38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18" y="f50"/>
                    <a:pt x="f35" y="f51"/>
                  </a:cubicBezTo>
                  <a:cubicBezTo>
                    <a:pt x="f33" y="f51"/>
                    <a:pt x="f32" y="f52"/>
                    <a:pt x="f31" y="f52"/>
                  </a:cubicBezTo>
                  <a:cubicBezTo>
                    <a:pt x="f30" y="f52"/>
                    <a:pt x="f28" y="f52"/>
                    <a:pt x="f22" y="f53"/>
                  </a:cubicBezTo>
                  <a:cubicBezTo>
                    <a:pt x="f22" y="f54"/>
                    <a:pt x="f22" y="f55"/>
                    <a:pt x="f22" y="f56"/>
                  </a:cubicBezTo>
                  <a:cubicBezTo>
                    <a:pt x="f22" y="f57"/>
                    <a:pt x="f24" y="f58"/>
                    <a:pt x="f59" y="f60"/>
                  </a:cubicBezTo>
                  <a:cubicBezTo>
                    <a:pt x="f59" y="f61"/>
                    <a:pt x="f22" y="f62"/>
                    <a:pt x="f24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46" y="f69"/>
                  </a:cubicBezTo>
                  <a:cubicBezTo>
                    <a:pt x="f74" y="f75"/>
                    <a:pt x="f44" y="f76"/>
                    <a:pt x="f46" y="f77"/>
                  </a:cubicBezTo>
                  <a:cubicBezTo>
                    <a:pt x="f48" y="f78"/>
                    <a:pt x="f79" y="f78"/>
                    <a:pt x="f80" y="f81"/>
                  </a:cubicBezTo>
                  <a:cubicBezTo>
                    <a:pt x="f82" y="f83"/>
                    <a:pt x="f84" y="f65"/>
                    <a:pt x="f22" y="f85"/>
                  </a:cubicBezTo>
                  <a:cubicBezTo>
                    <a:pt x="f22" y="f86"/>
                    <a:pt x="f22" y="f72"/>
                    <a:pt x="f22" y="f87"/>
                  </a:cubicBezTo>
                  <a:cubicBezTo>
                    <a:pt x="f22" y="f88"/>
                    <a:pt x="f89" y="f24"/>
                    <a:pt x="f64" y="f22"/>
                  </a:cubicBezTo>
                  <a:cubicBezTo>
                    <a:pt x="f87" y="f22"/>
                    <a:pt x="f82" y="f22"/>
                    <a:pt x="f66" y="f22"/>
                  </a:cubicBezTo>
                  <a:cubicBezTo>
                    <a:pt x="f6" y="f5"/>
                    <a:pt x="f6" y="f5"/>
                    <a:pt x="f6" y="f44"/>
                  </a:cubicBezTo>
                  <a:cubicBezTo>
                    <a:pt x="f6" y="f69"/>
                    <a:pt x="f8" y="f90"/>
                    <a:pt x="f8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17" y="f98"/>
                    <a:pt x="f17" y="f99"/>
                    <a:pt x="f96" y="f100"/>
                  </a:cubicBezTo>
                  <a:cubicBezTo>
                    <a:pt x="f94" y="f101"/>
                    <a:pt x="f92" y="f102"/>
                    <a:pt x="f8" y="f9"/>
                  </a:cubicBezTo>
                  <a:close/>
                </a:path>
              </a:pathLst>
            </a:custGeom>
            <a:solidFill>
              <a:srgbClr val="F0D5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Freeform 210">
              <a:extLst>
                <a:ext uri="{FF2B5EF4-FFF2-40B4-BE49-F238E27FC236}">
                  <a16:creationId xmlns:a16="http://schemas.microsoft.com/office/drawing/2014/main" id="{5025E33E-4954-45EB-BA63-6C19874D3C98}"/>
                </a:ext>
              </a:extLst>
            </p:cNvPr>
            <p:cNvSpPr/>
            <p:nvPr/>
          </p:nvSpPr>
          <p:spPr>
            <a:xfrm>
              <a:off x="3827458" y="2551111"/>
              <a:ext cx="182559" cy="739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477"/>
                <a:gd name="f8" fmla="val 102"/>
                <a:gd name="f9" fmla="val 6"/>
                <a:gd name="f10" fmla="val 98"/>
                <a:gd name="f11" fmla="val 23"/>
                <a:gd name="f12" fmla="val 40"/>
                <a:gd name="f13" fmla="val 101"/>
                <a:gd name="f14" fmla="val 57"/>
                <a:gd name="f15" fmla="val 113"/>
                <a:gd name="f16" fmla="val 123"/>
                <a:gd name="f17" fmla="val 111"/>
                <a:gd name="f18" fmla="val 189"/>
                <a:gd name="f19" fmla="val 104"/>
                <a:gd name="f20" fmla="val 256"/>
                <a:gd name="f21" fmla="val 100"/>
                <a:gd name="f22" fmla="val 295"/>
                <a:gd name="f23" fmla="val 334"/>
                <a:gd name="f24" fmla="val 112"/>
                <a:gd name="f25" fmla="val 373"/>
                <a:gd name="f26" fmla="val 398"/>
                <a:gd name="f27" fmla="val 108"/>
                <a:gd name="f28" fmla="val 418"/>
                <a:gd name="f29" fmla="val 95"/>
                <a:gd name="f30" fmla="val 438"/>
                <a:gd name="f31" fmla="val 87"/>
                <a:gd name="f32" fmla="val 448"/>
                <a:gd name="f33" fmla="val 76"/>
                <a:gd name="f34" fmla="val 456"/>
                <a:gd name="f35" fmla="val 66"/>
                <a:gd name="f36" fmla="val 465"/>
                <a:gd name="f37" fmla="val 59"/>
                <a:gd name="f38" fmla="val 470"/>
                <a:gd name="f39" fmla="val 51"/>
                <a:gd name="f40" fmla="val 43"/>
                <a:gd name="f41" fmla="val 469"/>
                <a:gd name="f42" fmla="val 36"/>
                <a:gd name="f43" fmla="val 461"/>
                <a:gd name="f44" fmla="val 37"/>
                <a:gd name="f45" fmla="val 452"/>
                <a:gd name="f46" fmla="val 41"/>
                <a:gd name="f47" fmla="val 443"/>
                <a:gd name="f48" fmla="val 44"/>
                <a:gd name="f49" fmla="val 47"/>
                <a:gd name="f50" fmla="val 434"/>
                <a:gd name="f51" fmla="val 50"/>
                <a:gd name="f52" fmla="val 430"/>
                <a:gd name="f53" fmla="val 416"/>
                <a:gd name="f54" fmla="val 62"/>
                <a:gd name="f55" fmla="val 402"/>
                <a:gd name="f56" fmla="val 56"/>
                <a:gd name="f57" fmla="val 384"/>
                <a:gd name="f58" fmla="val 48"/>
                <a:gd name="f59" fmla="val 393"/>
                <a:gd name="f60" fmla="val 409"/>
                <a:gd name="f61" fmla="val 45"/>
                <a:gd name="f62" fmla="val 413"/>
                <a:gd name="f63" fmla="val 419"/>
                <a:gd name="f64" fmla="val 38"/>
                <a:gd name="f65" fmla="val 31"/>
                <a:gd name="f66" fmla="val 417"/>
                <a:gd name="f67" fmla="val 411"/>
                <a:gd name="f68" fmla="val 32"/>
                <a:gd name="f69" fmla="val 406"/>
                <a:gd name="f70" fmla="val 34"/>
                <a:gd name="f71" fmla="val 392"/>
                <a:gd name="f72" fmla="val 35"/>
                <a:gd name="f73" fmla="val 378"/>
                <a:gd name="f74" fmla="val 39"/>
                <a:gd name="f75" fmla="val 365"/>
                <a:gd name="f76" fmla="val 46"/>
                <a:gd name="f77" fmla="val 341"/>
                <a:gd name="f78" fmla="val 319"/>
                <a:gd name="f79" fmla="val 33"/>
                <a:gd name="f80" fmla="val 296"/>
                <a:gd name="f81" fmla="val 22"/>
                <a:gd name="f82" fmla="val 250"/>
                <a:gd name="f83" fmla="val 14"/>
                <a:gd name="f84" fmla="val 204"/>
                <a:gd name="f85" fmla="val 10"/>
                <a:gd name="f86" fmla="val 157"/>
                <a:gd name="f87" fmla="val 136"/>
                <a:gd name="f88" fmla="val 5"/>
                <a:gd name="f89" fmla="val 114"/>
                <a:gd name="f90" fmla="val 93"/>
                <a:gd name="f91" fmla="val 7"/>
                <a:gd name="f92" fmla="val 70"/>
                <a:gd name="f93" fmla="val 24"/>
                <a:gd name="f94" fmla="val 4"/>
                <a:gd name="f95" fmla="val 17"/>
                <a:gd name="f96" fmla="val 11"/>
                <a:gd name="f97" fmla="val 9"/>
                <a:gd name="f98" fmla="val 13"/>
                <a:gd name="f99" fmla="val 1"/>
                <a:gd name="f100" fmla="val 18"/>
                <a:gd name="f101" fmla="val 3"/>
                <a:gd name="f102" fmla="val 69"/>
                <a:gd name="f103" fmla="val 91"/>
                <a:gd name="f104" fmla="val 2"/>
                <a:gd name="f105" fmla="val 99"/>
                <a:gd name="f106" fmla="+- 0 0 -90"/>
                <a:gd name="f107" fmla="*/ f3 1 118"/>
                <a:gd name="f108" fmla="*/ f4 1 477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18"/>
                <a:gd name="f117" fmla="*/ f113 1 477"/>
                <a:gd name="f118" fmla="*/ 102 f114 1"/>
                <a:gd name="f119" fmla="*/ 6 f113 1"/>
                <a:gd name="f120" fmla="*/ 101 f114 1"/>
                <a:gd name="f121" fmla="*/ 57 f113 1"/>
                <a:gd name="f122" fmla="*/ 104 f114 1"/>
                <a:gd name="f123" fmla="*/ 256 f113 1"/>
                <a:gd name="f124" fmla="*/ 112 f114 1"/>
                <a:gd name="f125" fmla="*/ 373 f113 1"/>
                <a:gd name="f126" fmla="*/ 95 f114 1"/>
                <a:gd name="f127" fmla="*/ 438 f113 1"/>
                <a:gd name="f128" fmla="*/ 66 f114 1"/>
                <a:gd name="f129" fmla="*/ 465 f113 1"/>
                <a:gd name="f130" fmla="*/ 43 f114 1"/>
                <a:gd name="f131" fmla="*/ 469 f113 1"/>
                <a:gd name="f132" fmla="*/ 41 f114 1"/>
                <a:gd name="f133" fmla="*/ 443 f113 1"/>
                <a:gd name="f134" fmla="*/ 50 f114 1"/>
                <a:gd name="f135" fmla="*/ 430 f113 1"/>
                <a:gd name="f136" fmla="*/ 56 f114 1"/>
                <a:gd name="f137" fmla="*/ 384 f113 1"/>
                <a:gd name="f138" fmla="*/ 47 f114 1"/>
                <a:gd name="f139" fmla="*/ 409 f113 1"/>
                <a:gd name="f140" fmla="*/ 38 f114 1"/>
                <a:gd name="f141" fmla="*/ 418 f113 1"/>
                <a:gd name="f142" fmla="*/ 32 f114 1"/>
                <a:gd name="f143" fmla="*/ 406 f113 1"/>
                <a:gd name="f144" fmla="*/ 39 f114 1"/>
                <a:gd name="f145" fmla="*/ 365 f113 1"/>
                <a:gd name="f146" fmla="*/ 33 f114 1"/>
                <a:gd name="f147" fmla="*/ 296 f113 1"/>
                <a:gd name="f148" fmla="*/ 10 f114 1"/>
                <a:gd name="f149" fmla="*/ 157 f113 1"/>
                <a:gd name="f150" fmla="*/ 6 f114 1"/>
                <a:gd name="f151" fmla="*/ 93 f113 1"/>
                <a:gd name="f152" fmla="*/ 24 f113 1"/>
                <a:gd name="f153" fmla="*/ 9 f114 1"/>
                <a:gd name="f154" fmla="*/ 5 f113 1"/>
                <a:gd name="f155" fmla="*/ 24 f114 1"/>
                <a:gd name="f156" fmla="*/ 0 f113 1"/>
                <a:gd name="f157" fmla="*/ 91 f114 1"/>
                <a:gd name="f158" fmla="*/ 2 f113 1"/>
                <a:gd name="f159" fmla="+- f115 0 f1"/>
                <a:gd name="f160" fmla="*/ f118 1 118"/>
                <a:gd name="f161" fmla="*/ f119 1 477"/>
                <a:gd name="f162" fmla="*/ f120 1 118"/>
                <a:gd name="f163" fmla="*/ f121 1 477"/>
                <a:gd name="f164" fmla="*/ f122 1 118"/>
                <a:gd name="f165" fmla="*/ f123 1 477"/>
                <a:gd name="f166" fmla="*/ f124 1 118"/>
                <a:gd name="f167" fmla="*/ f125 1 477"/>
                <a:gd name="f168" fmla="*/ f126 1 118"/>
                <a:gd name="f169" fmla="*/ f127 1 477"/>
                <a:gd name="f170" fmla="*/ f128 1 118"/>
                <a:gd name="f171" fmla="*/ f129 1 477"/>
                <a:gd name="f172" fmla="*/ f130 1 118"/>
                <a:gd name="f173" fmla="*/ f131 1 477"/>
                <a:gd name="f174" fmla="*/ f132 1 118"/>
                <a:gd name="f175" fmla="*/ f133 1 477"/>
                <a:gd name="f176" fmla="*/ f134 1 118"/>
                <a:gd name="f177" fmla="*/ f135 1 477"/>
                <a:gd name="f178" fmla="*/ f136 1 118"/>
                <a:gd name="f179" fmla="*/ f137 1 477"/>
                <a:gd name="f180" fmla="*/ f138 1 118"/>
                <a:gd name="f181" fmla="*/ f139 1 477"/>
                <a:gd name="f182" fmla="*/ f140 1 118"/>
                <a:gd name="f183" fmla="*/ f141 1 477"/>
                <a:gd name="f184" fmla="*/ f142 1 118"/>
                <a:gd name="f185" fmla="*/ f143 1 477"/>
                <a:gd name="f186" fmla="*/ f144 1 118"/>
                <a:gd name="f187" fmla="*/ f145 1 477"/>
                <a:gd name="f188" fmla="*/ f146 1 118"/>
                <a:gd name="f189" fmla="*/ f147 1 477"/>
                <a:gd name="f190" fmla="*/ f148 1 118"/>
                <a:gd name="f191" fmla="*/ f149 1 477"/>
                <a:gd name="f192" fmla="*/ f150 1 118"/>
                <a:gd name="f193" fmla="*/ f151 1 477"/>
                <a:gd name="f194" fmla="*/ f152 1 477"/>
                <a:gd name="f195" fmla="*/ f153 1 118"/>
                <a:gd name="f196" fmla="*/ f154 1 477"/>
                <a:gd name="f197" fmla="*/ f155 1 118"/>
                <a:gd name="f198" fmla="*/ f156 1 477"/>
                <a:gd name="f199" fmla="*/ f157 1 118"/>
                <a:gd name="f200" fmla="*/ f158 1 477"/>
                <a:gd name="f201" fmla="*/ 0 1 f116"/>
                <a:gd name="f202" fmla="*/ f110 1 f116"/>
                <a:gd name="f203" fmla="*/ 0 1 f117"/>
                <a:gd name="f204" fmla="*/ f111 1 f117"/>
                <a:gd name="f205" fmla="*/ f160 1 f116"/>
                <a:gd name="f206" fmla="*/ f161 1 f117"/>
                <a:gd name="f207" fmla="*/ f162 1 f116"/>
                <a:gd name="f208" fmla="*/ f163 1 f117"/>
                <a:gd name="f209" fmla="*/ f164 1 f116"/>
                <a:gd name="f210" fmla="*/ f165 1 f117"/>
                <a:gd name="f211" fmla="*/ f166 1 f116"/>
                <a:gd name="f212" fmla="*/ f167 1 f117"/>
                <a:gd name="f213" fmla="*/ f168 1 f116"/>
                <a:gd name="f214" fmla="*/ f169 1 f117"/>
                <a:gd name="f215" fmla="*/ f170 1 f116"/>
                <a:gd name="f216" fmla="*/ f171 1 f117"/>
                <a:gd name="f217" fmla="*/ f172 1 f116"/>
                <a:gd name="f218" fmla="*/ f173 1 f117"/>
                <a:gd name="f219" fmla="*/ f174 1 f116"/>
                <a:gd name="f220" fmla="*/ f175 1 f117"/>
                <a:gd name="f221" fmla="*/ f176 1 f116"/>
                <a:gd name="f222" fmla="*/ f177 1 f117"/>
                <a:gd name="f223" fmla="*/ f178 1 f116"/>
                <a:gd name="f224" fmla="*/ f179 1 f117"/>
                <a:gd name="f225" fmla="*/ f180 1 f116"/>
                <a:gd name="f226" fmla="*/ f181 1 f117"/>
                <a:gd name="f227" fmla="*/ f182 1 f116"/>
                <a:gd name="f228" fmla="*/ f183 1 f117"/>
                <a:gd name="f229" fmla="*/ f184 1 f116"/>
                <a:gd name="f230" fmla="*/ f185 1 f117"/>
                <a:gd name="f231" fmla="*/ f186 1 f116"/>
                <a:gd name="f232" fmla="*/ f187 1 f117"/>
                <a:gd name="f233" fmla="*/ f188 1 f116"/>
                <a:gd name="f234" fmla="*/ f189 1 f117"/>
                <a:gd name="f235" fmla="*/ f190 1 f116"/>
                <a:gd name="f236" fmla="*/ f191 1 f117"/>
                <a:gd name="f237" fmla="*/ f192 1 f116"/>
                <a:gd name="f238" fmla="*/ f193 1 f117"/>
                <a:gd name="f239" fmla="*/ f194 1 f117"/>
                <a:gd name="f240" fmla="*/ f195 1 f116"/>
                <a:gd name="f241" fmla="*/ f196 1 f117"/>
                <a:gd name="f242" fmla="*/ f197 1 f116"/>
                <a:gd name="f243" fmla="*/ f198 1 f117"/>
                <a:gd name="f244" fmla="*/ f199 1 f116"/>
                <a:gd name="f245" fmla="*/ f200 1 f117"/>
                <a:gd name="f246" fmla="*/ f201 f107 1"/>
                <a:gd name="f247" fmla="*/ f202 f107 1"/>
                <a:gd name="f248" fmla="*/ f204 f108 1"/>
                <a:gd name="f249" fmla="*/ f203 f108 1"/>
                <a:gd name="f250" fmla="*/ f205 f107 1"/>
                <a:gd name="f251" fmla="*/ f206 f108 1"/>
                <a:gd name="f252" fmla="*/ f207 f107 1"/>
                <a:gd name="f253" fmla="*/ f208 f108 1"/>
                <a:gd name="f254" fmla="*/ f209 f107 1"/>
                <a:gd name="f255" fmla="*/ f210 f108 1"/>
                <a:gd name="f256" fmla="*/ f211 f107 1"/>
                <a:gd name="f257" fmla="*/ f212 f108 1"/>
                <a:gd name="f258" fmla="*/ f213 f107 1"/>
                <a:gd name="f259" fmla="*/ f214 f108 1"/>
                <a:gd name="f260" fmla="*/ f215 f107 1"/>
                <a:gd name="f261" fmla="*/ f216 f108 1"/>
                <a:gd name="f262" fmla="*/ f217 f107 1"/>
                <a:gd name="f263" fmla="*/ f218 f108 1"/>
                <a:gd name="f264" fmla="*/ f219 f107 1"/>
                <a:gd name="f265" fmla="*/ f220 f108 1"/>
                <a:gd name="f266" fmla="*/ f221 f107 1"/>
                <a:gd name="f267" fmla="*/ f222 f108 1"/>
                <a:gd name="f268" fmla="*/ f223 f107 1"/>
                <a:gd name="f269" fmla="*/ f224 f108 1"/>
                <a:gd name="f270" fmla="*/ f225 f107 1"/>
                <a:gd name="f271" fmla="*/ f226 f108 1"/>
                <a:gd name="f272" fmla="*/ f227 f107 1"/>
                <a:gd name="f273" fmla="*/ f228 f108 1"/>
                <a:gd name="f274" fmla="*/ f229 f107 1"/>
                <a:gd name="f275" fmla="*/ f230 f108 1"/>
                <a:gd name="f276" fmla="*/ f231 f107 1"/>
                <a:gd name="f277" fmla="*/ f232 f108 1"/>
                <a:gd name="f278" fmla="*/ f233 f107 1"/>
                <a:gd name="f279" fmla="*/ f234 f108 1"/>
                <a:gd name="f280" fmla="*/ f235 f107 1"/>
                <a:gd name="f281" fmla="*/ f236 f108 1"/>
                <a:gd name="f282" fmla="*/ f237 f107 1"/>
                <a:gd name="f283" fmla="*/ f238 f108 1"/>
                <a:gd name="f284" fmla="*/ f239 f108 1"/>
                <a:gd name="f285" fmla="*/ f240 f107 1"/>
                <a:gd name="f286" fmla="*/ f241 f108 1"/>
                <a:gd name="f287" fmla="*/ f242 f107 1"/>
                <a:gd name="f288" fmla="*/ f243 f108 1"/>
                <a:gd name="f289" fmla="*/ f244 f107 1"/>
                <a:gd name="f290" fmla="*/ f245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0" y="f251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5"/>
                </a:cxn>
                <a:cxn ang="f159">
                  <a:pos x="f266" y="f267"/>
                </a:cxn>
                <a:cxn ang="f159">
                  <a:pos x="f268" y="f269"/>
                </a:cxn>
                <a:cxn ang="f159">
                  <a:pos x="f270" y="f271"/>
                </a:cxn>
                <a:cxn ang="f159">
                  <a:pos x="f272" y="f273"/>
                </a:cxn>
                <a:cxn ang="f159">
                  <a:pos x="f274" y="f275"/>
                </a:cxn>
                <a:cxn ang="f159">
                  <a:pos x="f276" y="f277"/>
                </a:cxn>
                <a:cxn ang="f159">
                  <a:pos x="f278" y="f279"/>
                </a:cxn>
                <a:cxn ang="f159">
                  <a:pos x="f280" y="f281"/>
                </a:cxn>
                <a:cxn ang="f159">
                  <a:pos x="f282" y="f283"/>
                </a:cxn>
                <a:cxn ang="f159">
                  <a:pos x="f282" y="f284"/>
                </a:cxn>
                <a:cxn ang="f159">
                  <a:pos x="f285" y="f286"/>
                </a:cxn>
                <a:cxn ang="f159">
                  <a:pos x="f287" y="f288"/>
                </a:cxn>
                <a:cxn ang="f159">
                  <a:pos x="f289" y="f290"/>
                </a:cxn>
                <a:cxn ang="f159">
                  <a:pos x="f250" y="f251"/>
                </a:cxn>
              </a:cxnLst>
              <a:rect l="f246" t="f249" r="f247" b="f248"/>
              <a:pathLst>
                <a:path w="118" h="477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8" y="f23"/>
                    <a:pt x="f24" y="f25"/>
                  </a:cubicBezTo>
                  <a:cubicBezTo>
                    <a:pt x="f6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7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30"/>
                    <a:pt x="f49" y="f50"/>
                    <a:pt x="f51" y="f52"/>
                  </a:cubicBezTo>
                  <a:cubicBezTo>
                    <a:pt x="f37" y="f53"/>
                    <a:pt x="f54" y="f55"/>
                    <a:pt x="f56" y="f57"/>
                  </a:cubicBezTo>
                  <a:cubicBezTo>
                    <a:pt x="f58" y="f59"/>
                    <a:pt x="f39" y="f55"/>
                    <a:pt x="f49" y="f60"/>
                  </a:cubicBezTo>
                  <a:cubicBezTo>
                    <a:pt x="f61" y="f62"/>
                    <a:pt x="f48" y="f63"/>
                    <a:pt x="f64" y="f28"/>
                  </a:cubicBezTo>
                  <a:cubicBezTo>
                    <a:pt x="f65" y="f66"/>
                    <a:pt x="f65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64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5" y="f87"/>
                    <a:pt x="f88" y="f89"/>
                    <a:pt x="f9" y="f90"/>
                  </a:cubicBezTo>
                  <a:cubicBezTo>
                    <a:pt x="f91" y="f92"/>
                    <a:pt x="f85" y="f49"/>
                    <a:pt x="f9" y="f93"/>
                  </a:cubicBezTo>
                  <a:cubicBezTo>
                    <a:pt x="f94" y="f95"/>
                    <a:pt x="f88" y="f96"/>
                    <a:pt x="f97" y="f88"/>
                  </a:cubicBezTo>
                  <a:cubicBezTo>
                    <a:pt x="f98" y="f99"/>
                    <a:pt x="f100" y="f5"/>
                    <a:pt x="f93" y="f5"/>
                  </a:cubicBezTo>
                  <a:cubicBezTo>
                    <a:pt x="f76" y="f101"/>
                    <a:pt x="f102" y="f101"/>
                    <a:pt x="f103" y="f104"/>
                  </a:cubicBezTo>
                  <a:cubicBezTo>
                    <a:pt x="f29" y="f104"/>
                    <a:pt x="f105" y="f104"/>
                    <a:pt x="f8" y="f9"/>
                  </a:cubicBezTo>
                  <a:close/>
                </a:path>
              </a:pathLst>
            </a:custGeom>
            <a:solidFill>
              <a:srgbClr val="F2BE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Freeform 211">
              <a:extLst>
                <a:ext uri="{FF2B5EF4-FFF2-40B4-BE49-F238E27FC236}">
                  <a16:creationId xmlns:a16="http://schemas.microsoft.com/office/drawing/2014/main" id="{54A5D66D-BEEE-402E-AD55-7DFAC7439FDE}"/>
                </a:ext>
              </a:extLst>
            </p:cNvPr>
            <p:cNvSpPr/>
            <p:nvPr/>
          </p:nvSpPr>
          <p:spPr>
            <a:xfrm>
              <a:off x="3246440" y="2063745"/>
              <a:ext cx="600075" cy="1030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7"/>
                <a:gd name="f7" fmla="val 665"/>
                <a:gd name="f8" fmla="val 298"/>
                <a:gd name="f9" fmla="val 7"/>
                <a:gd name="f10" fmla="val 289"/>
                <a:gd name="f11" fmla="val 66"/>
                <a:gd name="f12" fmla="val 266"/>
                <a:gd name="f13" fmla="val 118"/>
                <a:gd name="f14" fmla="val 217"/>
                <a:gd name="f15" fmla="val 155"/>
                <a:gd name="f16" fmla="val 211"/>
                <a:gd name="f17" fmla="val 159"/>
                <a:gd name="f18" fmla="val 206"/>
                <a:gd name="f19" fmla="val 162"/>
                <a:gd name="f20" fmla="val 172"/>
                <a:gd name="f21" fmla="val 270"/>
                <a:gd name="f22" fmla="val 207"/>
                <a:gd name="f23" fmla="val 369"/>
                <a:gd name="f24" fmla="val 468"/>
                <a:gd name="f25" fmla="val 213"/>
                <a:gd name="f26" fmla="val 476"/>
                <a:gd name="f27" fmla="val 484"/>
                <a:gd name="f28" fmla="val 492"/>
                <a:gd name="f29" fmla="val 212"/>
                <a:gd name="f30" fmla="val 509"/>
                <a:gd name="f31" fmla="val 525"/>
                <a:gd name="f32" fmla="val 542"/>
                <a:gd name="f33" fmla="val 544"/>
                <a:gd name="f34" fmla="val 210"/>
                <a:gd name="f35" fmla="val 547"/>
                <a:gd name="f36" fmla="val 549"/>
                <a:gd name="f37" fmla="val 564"/>
                <a:gd name="f38" fmla="val 203"/>
                <a:gd name="f39" fmla="val 578"/>
                <a:gd name="f40" fmla="val 594"/>
                <a:gd name="f41" fmla="val 204"/>
                <a:gd name="f42" fmla="val 623"/>
                <a:gd name="f43" fmla="val 214"/>
                <a:gd name="f44" fmla="val 634"/>
                <a:gd name="f45" fmla="val 242"/>
                <a:gd name="f46" fmla="val 282"/>
                <a:gd name="f47" fmla="val 322"/>
                <a:gd name="f48" fmla="val 361"/>
                <a:gd name="f49" fmla="val 370"/>
                <a:gd name="f50" fmla="val 379"/>
                <a:gd name="f51" fmla="val 633"/>
                <a:gd name="f52" fmla="val 386"/>
                <a:gd name="f53" fmla="val 639"/>
                <a:gd name="f54" fmla="val 643"/>
                <a:gd name="f55" fmla="val 385"/>
                <a:gd name="f56" fmla="val 646"/>
                <a:gd name="f57" fmla="val 381"/>
                <a:gd name="f58" fmla="val 648"/>
                <a:gd name="f59" fmla="val 375"/>
                <a:gd name="f60" fmla="val 651"/>
                <a:gd name="f61" fmla="val 380"/>
                <a:gd name="f62" fmla="val 659"/>
                <a:gd name="f63" fmla="val 374"/>
                <a:gd name="f64" fmla="val 650"/>
                <a:gd name="f65" fmla="val 366"/>
                <a:gd name="f66" fmla="val 357"/>
                <a:gd name="f67" fmla="val 317"/>
                <a:gd name="f68" fmla="val 276"/>
                <a:gd name="f69" fmla="val 236"/>
                <a:gd name="f70" fmla="val 224"/>
                <a:gd name="f71" fmla="val 653"/>
                <a:gd name="f72" fmla="val 201"/>
                <a:gd name="f73" fmla="val 645"/>
                <a:gd name="f74" fmla="val 199"/>
                <a:gd name="f75" fmla="val 197"/>
                <a:gd name="f76" fmla="val 641"/>
                <a:gd name="f77" fmla="val 195"/>
                <a:gd name="f78" fmla="val 644"/>
                <a:gd name="f79" fmla="val 184"/>
                <a:gd name="f80" fmla="val 657"/>
                <a:gd name="f81" fmla="val 170"/>
                <a:gd name="f82" fmla="val 158"/>
                <a:gd name="f83" fmla="val 108"/>
                <a:gd name="f84" fmla="val 652"/>
                <a:gd name="f85" fmla="val 59"/>
                <a:gd name="f86" fmla="val 10"/>
                <a:gd name="f87" fmla="val 6"/>
                <a:gd name="f88" fmla="val 640"/>
                <a:gd name="f89" fmla="val 3"/>
                <a:gd name="f90" fmla="val 632"/>
                <a:gd name="f91" fmla="val 11"/>
                <a:gd name="f92" fmla="val 624"/>
                <a:gd name="f93" fmla="val 20"/>
                <a:gd name="f94" fmla="val 626"/>
                <a:gd name="f95" fmla="val 30"/>
                <a:gd name="f96" fmla="val 625"/>
                <a:gd name="f97" fmla="val 102"/>
                <a:gd name="f98" fmla="val 139"/>
                <a:gd name="f99" fmla="val 175"/>
                <a:gd name="f100" fmla="val 183"/>
                <a:gd name="f101" fmla="val 616"/>
                <a:gd name="f102" fmla="val 179"/>
                <a:gd name="f103" fmla="val 580"/>
                <a:gd name="f104" fmla="val 577"/>
                <a:gd name="f105" fmla="val 178"/>
                <a:gd name="f106" fmla="val 574"/>
                <a:gd name="f107" fmla="val 572"/>
                <a:gd name="f108" fmla="val 176"/>
                <a:gd name="f109" fmla="val 562"/>
                <a:gd name="f110" fmla="val 553"/>
                <a:gd name="f111" fmla="val 543"/>
                <a:gd name="f112" fmla="val 526"/>
                <a:gd name="f113" fmla="val 475"/>
                <a:gd name="f114" fmla="val 182"/>
                <a:gd name="f115" fmla="val 467"/>
                <a:gd name="f116" fmla="val 185"/>
                <a:gd name="f117" fmla="val 466"/>
                <a:gd name="f118" fmla="val 191"/>
                <a:gd name="f119" fmla="val 463"/>
                <a:gd name="f120" fmla="val 188"/>
                <a:gd name="f121" fmla="val 457"/>
                <a:gd name="f122" fmla="val 452"/>
                <a:gd name="f123" fmla="val 362"/>
                <a:gd name="f124" fmla="val 271"/>
                <a:gd name="f125" fmla="val 181"/>
                <a:gd name="f126" fmla="val 167"/>
                <a:gd name="f127" fmla="val 173"/>
                <a:gd name="f128" fmla="val 151"/>
                <a:gd name="f129" fmla="val 152"/>
                <a:gd name="f130" fmla="val 138"/>
                <a:gd name="f131" fmla="val 124"/>
                <a:gd name="f132" fmla="val 100"/>
                <a:gd name="f133" fmla="val 106"/>
                <a:gd name="f134" fmla="val 71"/>
                <a:gd name="f135" fmla="val 96"/>
                <a:gd name="f136" fmla="val 40"/>
                <a:gd name="f137" fmla="val 90"/>
                <a:gd name="f138" fmla="val 8"/>
                <a:gd name="f139" fmla="val 109"/>
                <a:gd name="f140" fmla="val 4"/>
                <a:gd name="f141" fmla="val 119"/>
                <a:gd name="f142" fmla="val 2"/>
                <a:gd name="f143" fmla="val 128"/>
                <a:gd name="f144" fmla="val 133"/>
                <a:gd name="f145" fmla="val 12"/>
                <a:gd name="f146" fmla="val 171"/>
                <a:gd name="f147" fmla="val 37"/>
                <a:gd name="f148" fmla="val 215"/>
                <a:gd name="f149" fmla="val 38"/>
                <a:gd name="f150" fmla="val 248"/>
                <a:gd name="f151" fmla="val 14"/>
                <a:gd name="f152" fmla="val 256"/>
                <a:gd name="f153" fmla="val 9"/>
                <a:gd name="f154" fmla="val 262"/>
                <a:gd name="f155" fmla="val 1"/>
                <a:gd name="f156" fmla="val 272"/>
                <a:gd name="f157" fmla="val 281"/>
                <a:gd name="f158" fmla="val 290"/>
                <a:gd name="f159" fmla="+- 0 0 -90"/>
                <a:gd name="f160" fmla="*/ f3 1 387"/>
                <a:gd name="f161" fmla="*/ f4 1 665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387"/>
                <a:gd name="f170" fmla="*/ f166 1 665"/>
                <a:gd name="f171" fmla="*/ 298 f167 1"/>
                <a:gd name="f172" fmla="*/ 7 f166 1"/>
                <a:gd name="f173" fmla="*/ 217 f167 1"/>
                <a:gd name="f174" fmla="*/ 155 f166 1"/>
                <a:gd name="f175" fmla="*/ 206 f167 1"/>
                <a:gd name="f176" fmla="*/ 172 f166 1"/>
                <a:gd name="f177" fmla="*/ 207 f167 1"/>
                <a:gd name="f178" fmla="*/ 468 f166 1"/>
                <a:gd name="f179" fmla="*/ 211 f167 1"/>
                <a:gd name="f180" fmla="*/ 492 f166 1"/>
                <a:gd name="f181" fmla="*/ 542 f166 1"/>
                <a:gd name="f182" fmla="*/ 210 f167 1"/>
                <a:gd name="f183" fmla="*/ 549 f166 1"/>
                <a:gd name="f184" fmla="*/ 203 f167 1"/>
                <a:gd name="f185" fmla="*/ 594 f166 1"/>
                <a:gd name="f186" fmla="*/ 242 f167 1"/>
                <a:gd name="f187" fmla="*/ 634 f166 1"/>
                <a:gd name="f188" fmla="*/ 361 f167 1"/>
                <a:gd name="f189" fmla="*/ 386 f167 1"/>
                <a:gd name="f190" fmla="*/ 639 f166 1"/>
                <a:gd name="f191" fmla="*/ 381 f167 1"/>
                <a:gd name="f192" fmla="*/ 648 f166 1"/>
                <a:gd name="f193" fmla="*/ 374 f167 1"/>
                <a:gd name="f194" fmla="*/ 665 f166 1"/>
                <a:gd name="f195" fmla="*/ 357 f167 1"/>
                <a:gd name="f196" fmla="*/ 651 f166 1"/>
                <a:gd name="f197" fmla="*/ 236 f167 1"/>
                <a:gd name="f198" fmla="*/ 201 f167 1"/>
                <a:gd name="f199" fmla="*/ 645 f166 1"/>
                <a:gd name="f200" fmla="*/ 195 f167 1"/>
                <a:gd name="f201" fmla="*/ 644 f166 1"/>
                <a:gd name="f202" fmla="*/ 158 f167 1"/>
                <a:gd name="f203" fmla="*/ 10 f167 1"/>
                <a:gd name="f204" fmla="*/ 3 f167 1"/>
                <a:gd name="f205" fmla="*/ 632 f166 1"/>
                <a:gd name="f206" fmla="*/ 30 f167 1"/>
                <a:gd name="f207" fmla="*/ 626 f166 1"/>
                <a:gd name="f208" fmla="*/ 139 f167 1"/>
                <a:gd name="f209" fmla="*/ 625 f166 1"/>
                <a:gd name="f210" fmla="*/ 179 f167 1"/>
                <a:gd name="f211" fmla="*/ 580 f166 1"/>
                <a:gd name="f212" fmla="*/ 178 f167 1"/>
                <a:gd name="f213" fmla="*/ 572 f166 1"/>
                <a:gd name="f214" fmla="*/ 176 f167 1"/>
                <a:gd name="f215" fmla="*/ 543 f166 1"/>
                <a:gd name="f216" fmla="*/ 182 f167 1"/>
                <a:gd name="f217" fmla="*/ 185 f167 1"/>
                <a:gd name="f218" fmla="*/ 466 f166 1"/>
                <a:gd name="f219" fmla="*/ 188 f167 1"/>
                <a:gd name="f220" fmla="*/ 452 f166 1"/>
                <a:gd name="f221" fmla="*/ 181 f166 1"/>
                <a:gd name="f222" fmla="*/ 173 f167 1"/>
                <a:gd name="f223" fmla="*/ 151 f166 1"/>
                <a:gd name="f224" fmla="*/ 124 f167 1"/>
                <a:gd name="f225" fmla="*/ 100 f166 1"/>
                <a:gd name="f226" fmla="*/ 90 f167 1"/>
                <a:gd name="f227" fmla="*/ 8 f166 1"/>
                <a:gd name="f228" fmla="*/ 119 f167 1"/>
                <a:gd name="f229" fmla="*/ 2 f166 1"/>
                <a:gd name="f230" fmla="*/ 12 f166 1"/>
                <a:gd name="f231" fmla="*/ 248 f167 1"/>
                <a:gd name="f232" fmla="*/ 14 f166 1"/>
                <a:gd name="f233" fmla="*/ 272 f167 1"/>
                <a:gd name="f234" fmla="*/ 3 f166 1"/>
                <a:gd name="f235" fmla="+- f168 0 f1"/>
                <a:gd name="f236" fmla="*/ f171 1 387"/>
                <a:gd name="f237" fmla="*/ f172 1 665"/>
                <a:gd name="f238" fmla="*/ f173 1 387"/>
                <a:gd name="f239" fmla="*/ f174 1 665"/>
                <a:gd name="f240" fmla="*/ f175 1 387"/>
                <a:gd name="f241" fmla="*/ f176 1 665"/>
                <a:gd name="f242" fmla="*/ f177 1 387"/>
                <a:gd name="f243" fmla="*/ f178 1 665"/>
                <a:gd name="f244" fmla="*/ f179 1 387"/>
                <a:gd name="f245" fmla="*/ f180 1 665"/>
                <a:gd name="f246" fmla="*/ f181 1 665"/>
                <a:gd name="f247" fmla="*/ f182 1 387"/>
                <a:gd name="f248" fmla="*/ f183 1 665"/>
                <a:gd name="f249" fmla="*/ f184 1 387"/>
                <a:gd name="f250" fmla="*/ f185 1 665"/>
                <a:gd name="f251" fmla="*/ f186 1 387"/>
                <a:gd name="f252" fmla="*/ f187 1 665"/>
                <a:gd name="f253" fmla="*/ f188 1 387"/>
                <a:gd name="f254" fmla="*/ f189 1 387"/>
                <a:gd name="f255" fmla="*/ f190 1 665"/>
                <a:gd name="f256" fmla="*/ f191 1 387"/>
                <a:gd name="f257" fmla="*/ f192 1 665"/>
                <a:gd name="f258" fmla="*/ f193 1 387"/>
                <a:gd name="f259" fmla="*/ f194 1 665"/>
                <a:gd name="f260" fmla="*/ f195 1 387"/>
                <a:gd name="f261" fmla="*/ f196 1 665"/>
                <a:gd name="f262" fmla="*/ f197 1 387"/>
                <a:gd name="f263" fmla="*/ f198 1 387"/>
                <a:gd name="f264" fmla="*/ f199 1 665"/>
                <a:gd name="f265" fmla="*/ f200 1 387"/>
                <a:gd name="f266" fmla="*/ f201 1 665"/>
                <a:gd name="f267" fmla="*/ f202 1 387"/>
                <a:gd name="f268" fmla="*/ f203 1 387"/>
                <a:gd name="f269" fmla="*/ f204 1 387"/>
                <a:gd name="f270" fmla="*/ f205 1 665"/>
                <a:gd name="f271" fmla="*/ f206 1 387"/>
                <a:gd name="f272" fmla="*/ f207 1 665"/>
                <a:gd name="f273" fmla="*/ f208 1 387"/>
                <a:gd name="f274" fmla="*/ f209 1 665"/>
                <a:gd name="f275" fmla="*/ f210 1 387"/>
                <a:gd name="f276" fmla="*/ f211 1 665"/>
                <a:gd name="f277" fmla="*/ f212 1 387"/>
                <a:gd name="f278" fmla="*/ f213 1 665"/>
                <a:gd name="f279" fmla="*/ f214 1 387"/>
                <a:gd name="f280" fmla="*/ f215 1 665"/>
                <a:gd name="f281" fmla="*/ f216 1 387"/>
                <a:gd name="f282" fmla="*/ f217 1 387"/>
                <a:gd name="f283" fmla="*/ f218 1 665"/>
                <a:gd name="f284" fmla="*/ f219 1 387"/>
                <a:gd name="f285" fmla="*/ f220 1 665"/>
                <a:gd name="f286" fmla="*/ f221 1 665"/>
                <a:gd name="f287" fmla="*/ f222 1 387"/>
                <a:gd name="f288" fmla="*/ f223 1 665"/>
                <a:gd name="f289" fmla="*/ f224 1 387"/>
                <a:gd name="f290" fmla="*/ f225 1 665"/>
                <a:gd name="f291" fmla="*/ f226 1 387"/>
                <a:gd name="f292" fmla="*/ f227 1 665"/>
                <a:gd name="f293" fmla="*/ f228 1 387"/>
                <a:gd name="f294" fmla="*/ f229 1 665"/>
                <a:gd name="f295" fmla="*/ f230 1 665"/>
                <a:gd name="f296" fmla="*/ f231 1 387"/>
                <a:gd name="f297" fmla="*/ f232 1 665"/>
                <a:gd name="f298" fmla="*/ f233 1 387"/>
                <a:gd name="f299" fmla="*/ f234 1 665"/>
                <a:gd name="f300" fmla="*/ 0 1 f169"/>
                <a:gd name="f301" fmla="*/ f163 1 f169"/>
                <a:gd name="f302" fmla="*/ 0 1 f170"/>
                <a:gd name="f303" fmla="*/ f164 1 f170"/>
                <a:gd name="f304" fmla="*/ f236 1 f169"/>
                <a:gd name="f305" fmla="*/ f237 1 f170"/>
                <a:gd name="f306" fmla="*/ f238 1 f169"/>
                <a:gd name="f307" fmla="*/ f239 1 f170"/>
                <a:gd name="f308" fmla="*/ f240 1 f169"/>
                <a:gd name="f309" fmla="*/ f241 1 f170"/>
                <a:gd name="f310" fmla="*/ f242 1 f169"/>
                <a:gd name="f311" fmla="*/ f243 1 f170"/>
                <a:gd name="f312" fmla="*/ f244 1 f169"/>
                <a:gd name="f313" fmla="*/ f245 1 f170"/>
                <a:gd name="f314" fmla="*/ f246 1 f170"/>
                <a:gd name="f315" fmla="*/ f247 1 f169"/>
                <a:gd name="f316" fmla="*/ f248 1 f170"/>
                <a:gd name="f317" fmla="*/ f249 1 f169"/>
                <a:gd name="f318" fmla="*/ f250 1 f170"/>
                <a:gd name="f319" fmla="*/ f251 1 f169"/>
                <a:gd name="f320" fmla="*/ f252 1 f170"/>
                <a:gd name="f321" fmla="*/ f253 1 f169"/>
                <a:gd name="f322" fmla="*/ f254 1 f169"/>
                <a:gd name="f323" fmla="*/ f255 1 f170"/>
                <a:gd name="f324" fmla="*/ f256 1 f169"/>
                <a:gd name="f325" fmla="*/ f257 1 f170"/>
                <a:gd name="f326" fmla="*/ f258 1 f169"/>
                <a:gd name="f327" fmla="*/ f259 1 f170"/>
                <a:gd name="f328" fmla="*/ f260 1 f169"/>
                <a:gd name="f329" fmla="*/ f261 1 f170"/>
                <a:gd name="f330" fmla="*/ f262 1 f169"/>
                <a:gd name="f331" fmla="*/ f263 1 f169"/>
                <a:gd name="f332" fmla="*/ f264 1 f170"/>
                <a:gd name="f333" fmla="*/ f265 1 f169"/>
                <a:gd name="f334" fmla="*/ f266 1 f170"/>
                <a:gd name="f335" fmla="*/ f267 1 f169"/>
                <a:gd name="f336" fmla="*/ f268 1 f169"/>
                <a:gd name="f337" fmla="*/ f269 1 f169"/>
                <a:gd name="f338" fmla="*/ f270 1 f170"/>
                <a:gd name="f339" fmla="*/ f271 1 f169"/>
                <a:gd name="f340" fmla="*/ f272 1 f170"/>
                <a:gd name="f341" fmla="*/ f273 1 f169"/>
                <a:gd name="f342" fmla="*/ f274 1 f170"/>
                <a:gd name="f343" fmla="*/ f275 1 f169"/>
                <a:gd name="f344" fmla="*/ f276 1 f170"/>
                <a:gd name="f345" fmla="*/ f277 1 f169"/>
                <a:gd name="f346" fmla="*/ f278 1 f170"/>
                <a:gd name="f347" fmla="*/ f279 1 f169"/>
                <a:gd name="f348" fmla="*/ f280 1 f170"/>
                <a:gd name="f349" fmla="*/ f281 1 f169"/>
                <a:gd name="f350" fmla="*/ f282 1 f169"/>
                <a:gd name="f351" fmla="*/ f283 1 f170"/>
                <a:gd name="f352" fmla="*/ f284 1 f169"/>
                <a:gd name="f353" fmla="*/ f285 1 f170"/>
                <a:gd name="f354" fmla="*/ f286 1 f170"/>
                <a:gd name="f355" fmla="*/ f287 1 f169"/>
                <a:gd name="f356" fmla="*/ f288 1 f170"/>
                <a:gd name="f357" fmla="*/ f289 1 f169"/>
                <a:gd name="f358" fmla="*/ f290 1 f170"/>
                <a:gd name="f359" fmla="*/ f291 1 f169"/>
                <a:gd name="f360" fmla="*/ f292 1 f170"/>
                <a:gd name="f361" fmla="*/ f293 1 f169"/>
                <a:gd name="f362" fmla="*/ f294 1 f170"/>
                <a:gd name="f363" fmla="*/ f295 1 f170"/>
                <a:gd name="f364" fmla="*/ f296 1 f169"/>
                <a:gd name="f365" fmla="*/ f297 1 f170"/>
                <a:gd name="f366" fmla="*/ f298 1 f169"/>
                <a:gd name="f367" fmla="*/ f299 1 f170"/>
                <a:gd name="f368" fmla="*/ f300 f160 1"/>
                <a:gd name="f369" fmla="*/ f301 f160 1"/>
                <a:gd name="f370" fmla="*/ f303 f161 1"/>
                <a:gd name="f371" fmla="*/ f302 f161 1"/>
                <a:gd name="f372" fmla="*/ f304 f160 1"/>
                <a:gd name="f373" fmla="*/ f305 f161 1"/>
                <a:gd name="f374" fmla="*/ f306 f160 1"/>
                <a:gd name="f375" fmla="*/ f307 f161 1"/>
                <a:gd name="f376" fmla="*/ f308 f160 1"/>
                <a:gd name="f377" fmla="*/ f309 f161 1"/>
                <a:gd name="f378" fmla="*/ f310 f160 1"/>
                <a:gd name="f379" fmla="*/ f311 f161 1"/>
                <a:gd name="f380" fmla="*/ f312 f160 1"/>
                <a:gd name="f381" fmla="*/ f313 f161 1"/>
                <a:gd name="f382" fmla="*/ f314 f161 1"/>
                <a:gd name="f383" fmla="*/ f315 f160 1"/>
                <a:gd name="f384" fmla="*/ f316 f161 1"/>
                <a:gd name="f385" fmla="*/ f317 f160 1"/>
                <a:gd name="f386" fmla="*/ f318 f161 1"/>
                <a:gd name="f387" fmla="*/ f319 f160 1"/>
                <a:gd name="f388" fmla="*/ f320 f161 1"/>
                <a:gd name="f389" fmla="*/ f321 f160 1"/>
                <a:gd name="f390" fmla="*/ f322 f160 1"/>
                <a:gd name="f391" fmla="*/ f323 f161 1"/>
                <a:gd name="f392" fmla="*/ f324 f160 1"/>
                <a:gd name="f393" fmla="*/ f325 f161 1"/>
                <a:gd name="f394" fmla="*/ f326 f160 1"/>
                <a:gd name="f395" fmla="*/ f327 f161 1"/>
                <a:gd name="f396" fmla="*/ f328 f160 1"/>
                <a:gd name="f397" fmla="*/ f329 f161 1"/>
                <a:gd name="f398" fmla="*/ f330 f160 1"/>
                <a:gd name="f399" fmla="*/ f331 f160 1"/>
                <a:gd name="f400" fmla="*/ f332 f161 1"/>
                <a:gd name="f401" fmla="*/ f333 f160 1"/>
                <a:gd name="f402" fmla="*/ f334 f161 1"/>
                <a:gd name="f403" fmla="*/ f335 f160 1"/>
                <a:gd name="f404" fmla="*/ f336 f160 1"/>
                <a:gd name="f405" fmla="*/ f337 f160 1"/>
                <a:gd name="f406" fmla="*/ f338 f161 1"/>
                <a:gd name="f407" fmla="*/ f339 f160 1"/>
                <a:gd name="f408" fmla="*/ f340 f161 1"/>
                <a:gd name="f409" fmla="*/ f341 f160 1"/>
                <a:gd name="f410" fmla="*/ f342 f161 1"/>
                <a:gd name="f411" fmla="*/ f343 f160 1"/>
                <a:gd name="f412" fmla="*/ f344 f161 1"/>
                <a:gd name="f413" fmla="*/ f345 f160 1"/>
                <a:gd name="f414" fmla="*/ f346 f161 1"/>
                <a:gd name="f415" fmla="*/ f347 f160 1"/>
                <a:gd name="f416" fmla="*/ f348 f161 1"/>
                <a:gd name="f417" fmla="*/ f349 f160 1"/>
                <a:gd name="f418" fmla="*/ f350 f160 1"/>
                <a:gd name="f419" fmla="*/ f351 f161 1"/>
                <a:gd name="f420" fmla="*/ f352 f160 1"/>
                <a:gd name="f421" fmla="*/ f353 f161 1"/>
                <a:gd name="f422" fmla="*/ f354 f161 1"/>
                <a:gd name="f423" fmla="*/ f355 f160 1"/>
                <a:gd name="f424" fmla="*/ f356 f161 1"/>
                <a:gd name="f425" fmla="*/ f357 f160 1"/>
                <a:gd name="f426" fmla="*/ f358 f161 1"/>
                <a:gd name="f427" fmla="*/ f359 f160 1"/>
                <a:gd name="f428" fmla="*/ f360 f161 1"/>
                <a:gd name="f429" fmla="*/ f361 f160 1"/>
                <a:gd name="f430" fmla="*/ f362 f161 1"/>
                <a:gd name="f431" fmla="*/ f363 f161 1"/>
                <a:gd name="f432" fmla="*/ f364 f160 1"/>
                <a:gd name="f433" fmla="*/ f365 f161 1"/>
                <a:gd name="f434" fmla="*/ f366 f160 1"/>
                <a:gd name="f435" fmla="*/ f367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5">
                  <a:pos x="f372" y="f373"/>
                </a:cxn>
                <a:cxn ang="f235">
                  <a:pos x="f374" y="f375"/>
                </a:cxn>
                <a:cxn ang="f235">
                  <a:pos x="f376" y="f377"/>
                </a:cxn>
                <a:cxn ang="f235">
                  <a:pos x="f378" y="f379"/>
                </a:cxn>
                <a:cxn ang="f235">
                  <a:pos x="f380" y="f381"/>
                </a:cxn>
                <a:cxn ang="f235">
                  <a:pos x="f380" y="f382"/>
                </a:cxn>
                <a:cxn ang="f235">
                  <a:pos x="f383" y="f384"/>
                </a:cxn>
                <a:cxn ang="f235">
                  <a:pos x="f385" y="f386"/>
                </a:cxn>
                <a:cxn ang="f235">
                  <a:pos x="f387" y="f388"/>
                </a:cxn>
                <a:cxn ang="f235">
                  <a:pos x="f389" y="f388"/>
                </a:cxn>
                <a:cxn ang="f235">
                  <a:pos x="f390" y="f391"/>
                </a:cxn>
                <a:cxn ang="f235">
                  <a:pos x="f392" y="f393"/>
                </a:cxn>
                <a:cxn ang="f235">
                  <a:pos x="f394" y="f395"/>
                </a:cxn>
                <a:cxn ang="f235">
                  <a:pos x="f396" y="f397"/>
                </a:cxn>
                <a:cxn ang="f235">
                  <a:pos x="f398" y="f397"/>
                </a:cxn>
                <a:cxn ang="f235">
                  <a:pos x="f399" y="f400"/>
                </a:cxn>
                <a:cxn ang="f235">
                  <a:pos x="f401" y="f402"/>
                </a:cxn>
                <a:cxn ang="f235">
                  <a:pos x="f403" y="f397"/>
                </a:cxn>
                <a:cxn ang="f235">
                  <a:pos x="f404" y="f397"/>
                </a:cxn>
                <a:cxn ang="f235">
                  <a:pos x="f405" y="f406"/>
                </a:cxn>
                <a:cxn ang="f235">
                  <a:pos x="f407" y="f408"/>
                </a:cxn>
                <a:cxn ang="f235">
                  <a:pos x="f409" y="f410"/>
                </a:cxn>
                <a:cxn ang="f235">
                  <a:pos x="f411" y="f412"/>
                </a:cxn>
                <a:cxn ang="f235">
                  <a:pos x="f413" y="f414"/>
                </a:cxn>
                <a:cxn ang="f235">
                  <a:pos x="f415" y="f416"/>
                </a:cxn>
                <a:cxn ang="f235">
                  <a:pos x="f415" y="f381"/>
                </a:cxn>
                <a:cxn ang="f235">
                  <a:pos x="f417" y="f379"/>
                </a:cxn>
                <a:cxn ang="f235">
                  <a:pos x="f418" y="f419"/>
                </a:cxn>
                <a:cxn ang="f235">
                  <a:pos x="f420" y="f421"/>
                </a:cxn>
                <a:cxn ang="f235">
                  <a:pos x="f420" y="f422"/>
                </a:cxn>
                <a:cxn ang="f235">
                  <a:pos x="f423" y="f424"/>
                </a:cxn>
                <a:cxn ang="f235">
                  <a:pos x="f425" y="f426"/>
                </a:cxn>
                <a:cxn ang="f235">
                  <a:pos x="f427" y="f428"/>
                </a:cxn>
                <a:cxn ang="f235">
                  <a:pos x="f429" y="f430"/>
                </a:cxn>
                <a:cxn ang="f235">
                  <a:pos x="f409" y="f431"/>
                </a:cxn>
                <a:cxn ang="f235">
                  <a:pos x="f432" y="f433"/>
                </a:cxn>
                <a:cxn ang="f235">
                  <a:pos x="f434" y="f435"/>
                </a:cxn>
                <a:cxn ang="f235">
                  <a:pos x="f372" y="f373"/>
                </a:cxn>
              </a:cxnLst>
              <a:rect l="f368" t="f371" r="f369" b="f370"/>
              <a:pathLst>
                <a:path w="387" h="6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2" y="f24"/>
                  </a:cubicBezTo>
                  <a:cubicBezTo>
                    <a:pt x="f25" y="f26"/>
                    <a:pt x="f16" y="f27"/>
                    <a:pt x="f16" y="f28"/>
                  </a:cubicBezTo>
                  <a:cubicBezTo>
                    <a:pt x="f29" y="f30"/>
                    <a:pt x="f29" y="f31"/>
                    <a:pt x="f16" y="f32"/>
                  </a:cubicBezTo>
                  <a:cubicBezTo>
                    <a:pt x="f16" y="f33"/>
                    <a:pt x="f34" y="f35"/>
                    <a:pt x="f34" y="f36"/>
                  </a:cubicBezTo>
                  <a:cubicBezTo>
                    <a:pt x="f22" y="f37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44"/>
                    <a:pt x="f50" y="f51"/>
                    <a:pt x="f52" y="f53"/>
                  </a:cubicBezTo>
                  <a:cubicBezTo>
                    <a:pt x="f6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7"/>
                  </a:cubicBezTo>
                  <a:cubicBezTo>
                    <a:pt x="f59" y="f64"/>
                    <a:pt x="f65" y="f60"/>
                    <a:pt x="f66" y="f60"/>
                  </a:cubicBezTo>
                  <a:cubicBezTo>
                    <a:pt x="f67" y="f60"/>
                    <a:pt x="f68" y="f60"/>
                    <a:pt x="f69" y="f60"/>
                  </a:cubicBezTo>
                  <a:cubicBezTo>
                    <a:pt x="f70" y="f60"/>
                    <a:pt x="f29" y="f71"/>
                    <a:pt x="f72" y="f73"/>
                  </a:cubicBezTo>
                  <a:cubicBezTo>
                    <a:pt x="f74" y="f54"/>
                    <a:pt x="f75" y="f76"/>
                    <a:pt x="f77" y="f78"/>
                  </a:cubicBezTo>
                  <a:cubicBezTo>
                    <a:pt x="f79" y="f80"/>
                    <a:pt x="f81" y="f60"/>
                    <a:pt x="f82" y="f60"/>
                  </a:cubicBezTo>
                  <a:cubicBezTo>
                    <a:pt x="f83" y="f84"/>
                    <a:pt x="f85" y="f60"/>
                    <a:pt x="f86" y="f60"/>
                  </a:cubicBezTo>
                  <a:cubicBezTo>
                    <a:pt x="f87" y="f73"/>
                    <a:pt x="f5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11" y="f96"/>
                    <a:pt x="f97" y="f94"/>
                    <a:pt x="f98" y="f96"/>
                  </a:cubicBezTo>
                  <a:cubicBezTo>
                    <a:pt x="f99" y="f96"/>
                    <a:pt x="f100" y="f101"/>
                    <a:pt x="f102" y="f103"/>
                  </a:cubicBezTo>
                  <a:cubicBezTo>
                    <a:pt x="f102" y="f104"/>
                    <a:pt x="f105" y="f106"/>
                    <a:pt x="f105" y="f107"/>
                  </a:cubicBezTo>
                  <a:cubicBezTo>
                    <a:pt x="f108" y="f109"/>
                    <a:pt x="f108" y="f110"/>
                    <a:pt x="f108" y="f111"/>
                  </a:cubicBezTo>
                  <a:cubicBezTo>
                    <a:pt x="f108" y="f112"/>
                    <a:pt x="f108" y="f30"/>
                    <a:pt x="f108" y="f28"/>
                  </a:cubicBezTo>
                  <a:cubicBezTo>
                    <a:pt x="f108" y="f27"/>
                    <a:pt x="f99" y="f113"/>
                    <a:pt x="f114" y="f24"/>
                  </a:cubicBezTo>
                  <a:cubicBezTo>
                    <a:pt x="f100" y="f115"/>
                    <a:pt x="f79" y="f115"/>
                    <a:pt x="f116" y="f117"/>
                  </a:cubicBezTo>
                  <a:cubicBezTo>
                    <a:pt x="f118" y="f119"/>
                    <a:pt x="f120" y="f121"/>
                    <a:pt x="f120" y="f122"/>
                  </a:cubicBezTo>
                  <a:cubicBezTo>
                    <a:pt x="f120" y="f123"/>
                    <a:pt x="f120" y="f124"/>
                    <a:pt x="f120" y="f125"/>
                  </a:cubicBezTo>
                  <a:cubicBezTo>
                    <a:pt x="f120" y="f126"/>
                    <a:pt x="f116" y="f82"/>
                    <a:pt x="f127" y="f128"/>
                  </a:cubicBezTo>
                  <a:cubicBezTo>
                    <a:pt x="f129" y="f130"/>
                    <a:pt x="f98" y="f13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2" y="f87"/>
                    <a:pt x="f139" y="f140"/>
                    <a:pt x="f141" y="f142"/>
                  </a:cubicBezTo>
                  <a:cubicBezTo>
                    <a:pt x="f143" y="f5"/>
                    <a:pt x="f144" y="f9"/>
                    <a:pt x="f98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89"/>
                  </a:cubicBezTo>
                  <a:cubicBezTo>
                    <a:pt x="f157" y="f140"/>
                    <a:pt x="f158" y="f87"/>
                    <a:pt x="f8" y="f9"/>
                  </a:cubicBezTo>
                  <a:close/>
                </a:path>
              </a:pathLst>
            </a:custGeom>
            <a:solidFill>
              <a:srgbClr val="4041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8" name="Freeform 212">
              <a:extLst>
                <a:ext uri="{FF2B5EF4-FFF2-40B4-BE49-F238E27FC236}">
                  <a16:creationId xmlns:a16="http://schemas.microsoft.com/office/drawing/2014/main" id="{BB1A8F33-42E7-4107-960C-D781853C985D}"/>
                </a:ext>
              </a:extLst>
            </p:cNvPr>
            <p:cNvSpPr/>
            <p:nvPr/>
          </p:nvSpPr>
          <p:spPr>
            <a:xfrm>
              <a:off x="1169983" y="2811459"/>
              <a:ext cx="557217" cy="72707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69"/>
                <a:gd name="f8" fmla="val 16"/>
                <a:gd name="f9" fmla="val 323"/>
                <a:gd name="f10" fmla="val 315"/>
                <a:gd name="f11" fmla="val 308"/>
                <a:gd name="f12" fmla="val 17"/>
                <a:gd name="f13" fmla="val 300"/>
                <a:gd name="f14" fmla="val 24"/>
                <a:gd name="f15" fmla="val 293"/>
                <a:gd name="f16" fmla="val 34"/>
                <a:gd name="f17" fmla="val 294"/>
                <a:gd name="f18" fmla="val 43"/>
                <a:gd name="f19" fmla="val 73"/>
                <a:gd name="f20" fmla="val 103"/>
                <a:gd name="f21" fmla="val 133"/>
                <a:gd name="f22" fmla="val 160"/>
                <a:gd name="f23" fmla="val 161"/>
                <a:gd name="f24" fmla="val 266"/>
                <a:gd name="f25" fmla="val 217"/>
                <a:gd name="f26" fmla="val 167"/>
                <a:gd name="f27" fmla="val 117"/>
                <a:gd name="f28" fmla="val 86"/>
                <a:gd name="f29" fmla="val 54"/>
                <a:gd name="f30" fmla="val 23"/>
                <a:gd name="f31" fmla="val 162"/>
                <a:gd name="f32" fmla="val 15"/>
                <a:gd name="f33" fmla="val 164"/>
                <a:gd name="f34" fmla="val 8"/>
                <a:gd name="f35" fmla="val 172"/>
                <a:gd name="f36" fmla="val 5"/>
                <a:gd name="f37" fmla="val 179"/>
                <a:gd name="f38" fmla="val 2"/>
                <a:gd name="f39" fmla="val 186"/>
                <a:gd name="f40" fmla="val 193"/>
                <a:gd name="f41" fmla="val 200"/>
                <a:gd name="f42" fmla="val 209"/>
                <a:gd name="f43" fmla="val 11"/>
                <a:gd name="f44" fmla="val 198"/>
                <a:gd name="f45" fmla="val 26"/>
                <a:gd name="f46" fmla="val 197"/>
                <a:gd name="f47" fmla="val 44"/>
                <a:gd name="f48" fmla="val 62"/>
                <a:gd name="f49" fmla="val 131"/>
                <a:gd name="f50" fmla="val 269"/>
                <a:gd name="f51" fmla="val 292"/>
                <a:gd name="f52" fmla="val 199"/>
                <a:gd name="f53" fmla="val 222"/>
                <a:gd name="f54" fmla="val 254"/>
                <a:gd name="f55" fmla="val 285"/>
                <a:gd name="f56" fmla="val 316"/>
                <a:gd name="f57" fmla="val 325"/>
                <a:gd name="f58" fmla="val 335"/>
                <a:gd name="f59" fmla="val 342"/>
                <a:gd name="f60" fmla="val 301"/>
                <a:gd name="f61" fmla="val 343"/>
                <a:gd name="f62" fmla="val 336"/>
                <a:gd name="f63" fmla="val 332"/>
                <a:gd name="f64" fmla="val 326"/>
                <a:gd name="f65" fmla="val 330"/>
                <a:gd name="f66" fmla="val 317"/>
                <a:gd name="f67" fmla="val 284"/>
                <a:gd name="f68" fmla="val 331"/>
                <a:gd name="f69" fmla="val 251"/>
                <a:gd name="f70" fmla="val 218"/>
                <a:gd name="f71" fmla="val 207"/>
                <a:gd name="f72" fmla="val 347"/>
                <a:gd name="f73" fmla="val 361"/>
                <a:gd name="f74" fmla="val 208"/>
                <a:gd name="f75" fmla="val 362"/>
                <a:gd name="f76" fmla="val 252"/>
                <a:gd name="f77" fmla="val 286"/>
                <a:gd name="f78" fmla="val 320"/>
                <a:gd name="f79" fmla="val 329"/>
                <a:gd name="f80" fmla="val 339"/>
                <a:gd name="f81" fmla="val 346"/>
                <a:gd name="f82" fmla="val 369"/>
                <a:gd name="f83" fmla="val 348"/>
                <a:gd name="f84" fmla="val 377"/>
                <a:gd name="f85" fmla="val 349"/>
                <a:gd name="f86" fmla="val 385"/>
                <a:gd name="f87" fmla="val 393"/>
                <a:gd name="f88" fmla="val 399"/>
                <a:gd name="f89" fmla="val 398"/>
                <a:gd name="f90" fmla="val 287"/>
                <a:gd name="f91" fmla="val 253"/>
                <a:gd name="f92" fmla="val 219"/>
                <a:gd name="f93" fmla="val 206"/>
                <a:gd name="f94" fmla="val 401"/>
                <a:gd name="f95" fmla="val 417"/>
                <a:gd name="f96" fmla="val 435"/>
                <a:gd name="f97" fmla="val 202"/>
                <a:gd name="f98" fmla="val 441"/>
                <a:gd name="f99" fmla="val 442"/>
                <a:gd name="f100" fmla="val 443"/>
                <a:gd name="f101" fmla="val 289"/>
                <a:gd name="f102" fmla="val 324"/>
                <a:gd name="f103" fmla="val 334"/>
                <a:gd name="f104" fmla="val 344"/>
                <a:gd name="f105" fmla="val 353"/>
                <a:gd name="f106" fmla="val 447"/>
                <a:gd name="f107" fmla="val 465"/>
                <a:gd name="f108" fmla="val 467"/>
                <a:gd name="f109" fmla="val 303"/>
                <a:gd name="f110" fmla="val 271"/>
                <a:gd name="f111" fmla="val 468"/>
                <a:gd name="f112" fmla="val 238"/>
                <a:gd name="f113" fmla="val 96"/>
                <a:gd name="f114" fmla="val 25"/>
                <a:gd name="f115" fmla="val 12"/>
                <a:gd name="f116" fmla="val 466"/>
                <a:gd name="f117" fmla="val 6"/>
                <a:gd name="f118" fmla="val 14"/>
                <a:gd name="f119" fmla="val 33"/>
                <a:gd name="f120" fmla="val 67"/>
                <a:gd name="f121" fmla="val 102"/>
                <a:gd name="f122" fmla="val 136"/>
                <a:gd name="f123" fmla="val 149"/>
                <a:gd name="f124" fmla="val 439"/>
                <a:gd name="f125" fmla="val 423"/>
                <a:gd name="f126" fmla="val 404"/>
                <a:gd name="f127" fmla="val 159"/>
                <a:gd name="f128" fmla="val 140"/>
                <a:gd name="f129" fmla="val 106"/>
                <a:gd name="f130" fmla="val 72"/>
                <a:gd name="f131" fmla="val 38"/>
                <a:gd name="f132" fmla="val 29"/>
                <a:gd name="f133" fmla="val 20"/>
                <a:gd name="f134" fmla="val 10"/>
                <a:gd name="f135" fmla="val 13"/>
                <a:gd name="f136" fmla="val 21"/>
                <a:gd name="f137" fmla="val 30"/>
                <a:gd name="f138" fmla="val 40"/>
                <a:gd name="f139" fmla="val 139"/>
                <a:gd name="f140" fmla="val 151"/>
                <a:gd name="f141" fmla="val 150"/>
                <a:gd name="f142" fmla="val 107"/>
                <a:gd name="f143" fmla="val 74"/>
                <a:gd name="f144" fmla="val 42"/>
                <a:gd name="f145" fmla="+- 0 0 -90"/>
                <a:gd name="f146" fmla="*/ f4 1 360"/>
                <a:gd name="f147" fmla="*/ f5 1 469"/>
                <a:gd name="f148" fmla="val f6"/>
                <a:gd name="f149" fmla="val f2"/>
                <a:gd name="f150" fmla="val f7"/>
                <a:gd name="f151" fmla="*/ f145 f0 1"/>
                <a:gd name="f152" fmla="+- f150 0 f148"/>
                <a:gd name="f153" fmla="+- f149 0 f148"/>
                <a:gd name="f154" fmla="*/ f151 1 f3"/>
                <a:gd name="f155" fmla="*/ f153 1 360"/>
                <a:gd name="f156" fmla="*/ f152 1 469"/>
                <a:gd name="f157" fmla="*/ 16 f153 1"/>
                <a:gd name="f158" fmla="*/ 323 f152 1"/>
                <a:gd name="f159" fmla="*/ 17 f153 1"/>
                <a:gd name="f160" fmla="*/ 300 f152 1"/>
                <a:gd name="f161" fmla="*/ 43 f153 1"/>
                <a:gd name="f162" fmla="*/ 294 f152 1"/>
                <a:gd name="f163" fmla="*/ 133 f153 1"/>
                <a:gd name="f164" fmla="*/ 161 f153 1"/>
                <a:gd name="f165" fmla="*/ 266 f152 1"/>
                <a:gd name="f166" fmla="*/ 117 f152 1"/>
                <a:gd name="f167" fmla="*/ 23 f152 1"/>
                <a:gd name="f168" fmla="*/ 172 f153 1"/>
                <a:gd name="f169" fmla="*/ 5 f152 1"/>
                <a:gd name="f170" fmla="*/ 193 f153 1"/>
                <a:gd name="f171" fmla="*/ 0 f152 1"/>
                <a:gd name="f172" fmla="*/ 209 f153 1"/>
                <a:gd name="f173" fmla="*/ 11 f152 1"/>
                <a:gd name="f174" fmla="*/ 197 f153 1"/>
                <a:gd name="f175" fmla="*/ 62 f152 1"/>
                <a:gd name="f176" fmla="*/ 198 f153 1"/>
                <a:gd name="f177" fmla="*/ 269 f152 1"/>
                <a:gd name="f178" fmla="*/ 222 f153 1"/>
                <a:gd name="f179" fmla="*/ 316 f153 1"/>
                <a:gd name="f180" fmla="*/ 342 f153 1"/>
                <a:gd name="f181" fmla="*/ 301 f152 1"/>
                <a:gd name="f182" fmla="*/ 343 f153 1"/>
                <a:gd name="f183" fmla="*/ 317 f153 1"/>
                <a:gd name="f184" fmla="*/ 330 f152 1"/>
                <a:gd name="f185" fmla="*/ 218 f153 1"/>
                <a:gd name="f186" fmla="*/ 331 f152 1"/>
                <a:gd name="f187" fmla="*/ 347 f152 1"/>
                <a:gd name="f188" fmla="*/ 362 f152 1"/>
                <a:gd name="f189" fmla="*/ 320 f153 1"/>
                <a:gd name="f190" fmla="*/ 346 f153 1"/>
                <a:gd name="f191" fmla="*/ 369 f152 1"/>
                <a:gd name="f192" fmla="*/ 347 f153 1"/>
                <a:gd name="f193" fmla="*/ 393 f152 1"/>
                <a:gd name="f194" fmla="*/ 398 f152 1"/>
                <a:gd name="f195" fmla="*/ 219 f153 1"/>
                <a:gd name="f196" fmla="*/ 417 f152 1"/>
                <a:gd name="f197" fmla="*/ 442 f152 1"/>
                <a:gd name="f198" fmla="*/ 324 f153 1"/>
                <a:gd name="f199" fmla="*/ 353 f153 1"/>
                <a:gd name="f200" fmla="*/ 447 f152 1"/>
                <a:gd name="f201" fmla="*/ 336 f153 1"/>
                <a:gd name="f202" fmla="*/ 467 f152 1"/>
                <a:gd name="f203" fmla="*/ 238 f153 1"/>
                <a:gd name="f204" fmla="*/ 25 f153 1"/>
                <a:gd name="f205" fmla="*/ 6 f153 1"/>
                <a:gd name="f206" fmla="*/ 33 f153 1"/>
                <a:gd name="f207" fmla="*/ 136 f153 1"/>
                <a:gd name="f208" fmla="*/ 423 f152 1"/>
                <a:gd name="f209" fmla="*/ 140 f153 1"/>
                <a:gd name="f210" fmla="*/ 399 f152 1"/>
                <a:gd name="f211" fmla="*/ 38 f153 1"/>
                <a:gd name="f212" fmla="*/ 12 f153 1"/>
                <a:gd name="f213" fmla="*/ 13 f153 1"/>
                <a:gd name="f214" fmla="*/ 40 f153 1"/>
                <a:gd name="f215" fmla="*/ 139 f153 1"/>
                <a:gd name="f216" fmla="*/ 346 f152 1"/>
                <a:gd name="f217" fmla="*/ 42 f153 1"/>
                <a:gd name="f218" fmla="+- f154 0 f1"/>
                <a:gd name="f219" fmla="*/ f157 1 360"/>
                <a:gd name="f220" fmla="*/ f158 1 469"/>
                <a:gd name="f221" fmla="*/ f159 1 360"/>
                <a:gd name="f222" fmla="*/ f160 1 469"/>
                <a:gd name="f223" fmla="*/ f161 1 360"/>
                <a:gd name="f224" fmla="*/ f162 1 469"/>
                <a:gd name="f225" fmla="*/ f163 1 360"/>
                <a:gd name="f226" fmla="*/ f164 1 360"/>
                <a:gd name="f227" fmla="*/ f165 1 469"/>
                <a:gd name="f228" fmla="*/ f166 1 469"/>
                <a:gd name="f229" fmla="*/ f167 1 469"/>
                <a:gd name="f230" fmla="*/ f168 1 360"/>
                <a:gd name="f231" fmla="*/ f169 1 469"/>
                <a:gd name="f232" fmla="*/ f170 1 360"/>
                <a:gd name="f233" fmla="*/ f171 1 469"/>
                <a:gd name="f234" fmla="*/ f172 1 360"/>
                <a:gd name="f235" fmla="*/ f173 1 469"/>
                <a:gd name="f236" fmla="*/ f174 1 360"/>
                <a:gd name="f237" fmla="*/ f175 1 469"/>
                <a:gd name="f238" fmla="*/ f176 1 360"/>
                <a:gd name="f239" fmla="*/ f177 1 469"/>
                <a:gd name="f240" fmla="*/ f178 1 360"/>
                <a:gd name="f241" fmla="*/ f179 1 360"/>
                <a:gd name="f242" fmla="*/ f180 1 360"/>
                <a:gd name="f243" fmla="*/ f181 1 469"/>
                <a:gd name="f244" fmla="*/ f182 1 360"/>
                <a:gd name="f245" fmla="*/ f183 1 360"/>
                <a:gd name="f246" fmla="*/ f184 1 469"/>
                <a:gd name="f247" fmla="*/ f185 1 360"/>
                <a:gd name="f248" fmla="*/ f186 1 469"/>
                <a:gd name="f249" fmla="*/ f187 1 469"/>
                <a:gd name="f250" fmla="*/ f188 1 469"/>
                <a:gd name="f251" fmla="*/ f189 1 360"/>
                <a:gd name="f252" fmla="*/ f190 1 360"/>
                <a:gd name="f253" fmla="*/ f191 1 469"/>
                <a:gd name="f254" fmla="*/ f192 1 360"/>
                <a:gd name="f255" fmla="*/ f193 1 469"/>
                <a:gd name="f256" fmla="*/ f194 1 469"/>
                <a:gd name="f257" fmla="*/ f195 1 360"/>
                <a:gd name="f258" fmla="*/ f196 1 469"/>
                <a:gd name="f259" fmla="*/ f197 1 469"/>
                <a:gd name="f260" fmla="*/ f198 1 360"/>
                <a:gd name="f261" fmla="*/ f199 1 360"/>
                <a:gd name="f262" fmla="*/ f200 1 469"/>
                <a:gd name="f263" fmla="*/ f201 1 360"/>
                <a:gd name="f264" fmla="*/ f202 1 469"/>
                <a:gd name="f265" fmla="*/ f203 1 360"/>
                <a:gd name="f266" fmla="*/ f204 1 360"/>
                <a:gd name="f267" fmla="*/ f205 1 360"/>
                <a:gd name="f268" fmla="*/ f206 1 360"/>
                <a:gd name="f269" fmla="*/ f207 1 360"/>
                <a:gd name="f270" fmla="*/ f208 1 469"/>
                <a:gd name="f271" fmla="*/ f209 1 360"/>
                <a:gd name="f272" fmla="*/ f210 1 469"/>
                <a:gd name="f273" fmla="*/ f211 1 360"/>
                <a:gd name="f274" fmla="*/ f212 1 360"/>
                <a:gd name="f275" fmla="*/ f213 1 360"/>
                <a:gd name="f276" fmla="*/ f214 1 360"/>
                <a:gd name="f277" fmla="*/ f215 1 360"/>
                <a:gd name="f278" fmla="*/ f216 1 469"/>
                <a:gd name="f279" fmla="*/ f217 1 360"/>
                <a:gd name="f280" fmla="*/ 0 1 f155"/>
                <a:gd name="f281" fmla="*/ f149 1 f155"/>
                <a:gd name="f282" fmla="*/ 0 1 f156"/>
                <a:gd name="f283" fmla="*/ f150 1 f156"/>
                <a:gd name="f284" fmla="*/ f219 1 f155"/>
                <a:gd name="f285" fmla="*/ f220 1 f156"/>
                <a:gd name="f286" fmla="*/ f221 1 f155"/>
                <a:gd name="f287" fmla="*/ f222 1 f156"/>
                <a:gd name="f288" fmla="*/ f223 1 f155"/>
                <a:gd name="f289" fmla="*/ f224 1 f156"/>
                <a:gd name="f290" fmla="*/ f225 1 f155"/>
                <a:gd name="f291" fmla="*/ f226 1 f155"/>
                <a:gd name="f292" fmla="*/ f227 1 f156"/>
                <a:gd name="f293" fmla="*/ f228 1 f156"/>
                <a:gd name="f294" fmla="*/ f229 1 f156"/>
                <a:gd name="f295" fmla="*/ f230 1 f155"/>
                <a:gd name="f296" fmla="*/ f231 1 f156"/>
                <a:gd name="f297" fmla="*/ f232 1 f155"/>
                <a:gd name="f298" fmla="*/ f233 1 f156"/>
                <a:gd name="f299" fmla="*/ f234 1 f155"/>
                <a:gd name="f300" fmla="*/ f235 1 f156"/>
                <a:gd name="f301" fmla="*/ f236 1 f155"/>
                <a:gd name="f302" fmla="*/ f237 1 f156"/>
                <a:gd name="f303" fmla="*/ f238 1 f155"/>
                <a:gd name="f304" fmla="*/ f239 1 f156"/>
                <a:gd name="f305" fmla="*/ f240 1 f155"/>
                <a:gd name="f306" fmla="*/ f241 1 f155"/>
                <a:gd name="f307" fmla="*/ f242 1 f155"/>
                <a:gd name="f308" fmla="*/ f243 1 f156"/>
                <a:gd name="f309" fmla="*/ f244 1 f155"/>
                <a:gd name="f310" fmla="*/ f245 1 f155"/>
                <a:gd name="f311" fmla="*/ f246 1 f156"/>
                <a:gd name="f312" fmla="*/ f247 1 f155"/>
                <a:gd name="f313" fmla="*/ f248 1 f156"/>
                <a:gd name="f314" fmla="*/ f249 1 f156"/>
                <a:gd name="f315" fmla="*/ f250 1 f156"/>
                <a:gd name="f316" fmla="*/ f251 1 f155"/>
                <a:gd name="f317" fmla="*/ f252 1 f155"/>
                <a:gd name="f318" fmla="*/ f253 1 f156"/>
                <a:gd name="f319" fmla="*/ f254 1 f155"/>
                <a:gd name="f320" fmla="*/ f255 1 f156"/>
                <a:gd name="f321" fmla="*/ f256 1 f156"/>
                <a:gd name="f322" fmla="*/ f257 1 f155"/>
                <a:gd name="f323" fmla="*/ f258 1 f156"/>
                <a:gd name="f324" fmla="*/ f259 1 f156"/>
                <a:gd name="f325" fmla="*/ f260 1 f155"/>
                <a:gd name="f326" fmla="*/ f261 1 f155"/>
                <a:gd name="f327" fmla="*/ f262 1 f156"/>
                <a:gd name="f328" fmla="*/ f263 1 f155"/>
                <a:gd name="f329" fmla="*/ f264 1 f156"/>
                <a:gd name="f330" fmla="*/ f265 1 f155"/>
                <a:gd name="f331" fmla="*/ f266 1 f155"/>
                <a:gd name="f332" fmla="*/ f267 1 f155"/>
                <a:gd name="f333" fmla="*/ f268 1 f155"/>
                <a:gd name="f334" fmla="*/ f269 1 f155"/>
                <a:gd name="f335" fmla="*/ f270 1 f156"/>
                <a:gd name="f336" fmla="*/ f271 1 f155"/>
                <a:gd name="f337" fmla="*/ f272 1 f156"/>
                <a:gd name="f338" fmla="*/ f273 1 f155"/>
                <a:gd name="f339" fmla="*/ f274 1 f155"/>
                <a:gd name="f340" fmla="*/ f275 1 f155"/>
                <a:gd name="f341" fmla="*/ f276 1 f155"/>
                <a:gd name="f342" fmla="*/ f277 1 f155"/>
                <a:gd name="f343" fmla="*/ f278 1 f156"/>
                <a:gd name="f344" fmla="*/ f279 1 f155"/>
                <a:gd name="f345" fmla="*/ f280 f146 1"/>
                <a:gd name="f346" fmla="*/ f281 f146 1"/>
                <a:gd name="f347" fmla="*/ f283 f147 1"/>
                <a:gd name="f348" fmla="*/ f282 f147 1"/>
                <a:gd name="f349" fmla="*/ f284 f146 1"/>
                <a:gd name="f350" fmla="*/ f285 f147 1"/>
                <a:gd name="f351" fmla="*/ f286 f146 1"/>
                <a:gd name="f352" fmla="*/ f287 f147 1"/>
                <a:gd name="f353" fmla="*/ f288 f146 1"/>
                <a:gd name="f354" fmla="*/ f289 f147 1"/>
                <a:gd name="f355" fmla="*/ f290 f146 1"/>
                <a:gd name="f356" fmla="*/ f291 f146 1"/>
                <a:gd name="f357" fmla="*/ f292 f147 1"/>
                <a:gd name="f358" fmla="*/ f293 f147 1"/>
                <a:gd name="f359" fmla="*/ f294 f147 1"/>
                <a:gd name="f360" fmla="*/ f295 f146 1"/>
                <a:gd name="f361" fmla="*/ f296 f147 1"/>
                <a:gd name="f362" fmla="*/ f297 f146 1"/>
                <a:gd name="f363" fmla="*/ f298 f147 1"/>
                <a:gd name="f364" fmla="*/ f299 f146 1"/>
                <a:gd name="f365" fmla="*/ f300 f147 1"/>
                <a:gd name="f366" fmla="*/ f301 f146 1"/>
                <a:gd name="f367" fmla="*/ f302 f147 1"/>
                <a:gd name="f368" fmla="*/ f303 f146 1"/>
                <a:gd name="f369" fmla="*/ f304 f147 1"/>
                <a:gd name="f370" fmla="*/ f305 f146 1"/>
                <a:gd name="f371" fmla="*/ f306 f146 1"/>
                <a:gd name="f372" fmla="*/ f307 f146 1"/>
                <a:gd name="f373" fmla="*/ f308 f147 1"/>
                <a:gd name="f374" fmla="*/ f309 f146 1"/>
                <a:gd name="f375" fmla="*/ f310 f146 1"/>
                <a:gd name="f376" fmla="*/ f311 f147 1"/>
                <a:gd name="f377" fmla="*/ f312 f146 1"/>
                <a:gd name="f378" fmla="*/ f313 f147 1"/>
                <a:gd name="f379" fmla="*/ f314 f147 1"/>
                <a:gd name="f380" fmla="*/ f315 f147 1"/>
                <a:gd name="f381" fmla="*/ f316 f146 1"/>
                <a:gd name="f382" fmla="*/ f317 f146 1"/>
                <a:gd name="f383" fmla="*/ f318 f147 1"/>
                <a:gd name="f384" fmla="*/ f319 f146 1"/>
                <a:gd name="f385" fmla="*/ f320 f147 1"/>
                <a:gd name="f386" fmla="*/ f321 f147 1"/>
                <a:gd name="f387" fmla="*/ f322 f146 1"/>
                <a:gd name="f388" fmla="*/ f323 f147 1"/>
                <a:gd name="f389" fmla="*/ f324 f147 1"/>
                <a:gd name="f390" fmla="*/ f325 f146 1"/>
                <a:gd name="f391" fmla="*/ f326 f146 1"/>
                <a:gd name="f392" fmla="*/ f327 f147 1"/>
                <a:gd name="f393" fmla="*/ f328 f146 1"/>
                <a:gd name="f394" fmla="*/ f329 f147 1"/>
                <a:gd name="f395" fmla="*/ f330 f146 1"/>
                <a:gd name="f396" fmla="*/ f331 f146 1"/>
                <a:gd name="f397" fmla="*/ f332 f146 1"/>
                <a:gd name="f398" fmla="*/ f333 f146 1"/>
                <a:gd name="f399" fmla="*/ f334 f146 1"/>
                <a:gd name="f400" fmla="*/ f335 f147 1"/>
                <a:gd name="f401" fmla="*/ f336 f146 1"/>
                <a:gd name="f402" fmla="*/ f337 f147 1"/>
                <a:gd name="f403" fmla="*/ f338 f146 1"/>
                <a:gd name="f404" fmla="*/ f339 f146 1"/>
                <a:gd name="f405" fmla="*/ f340 f146 1"/>
                <a:gd name="f406" fmla="*/ f341 f146 1"/>
                <a:gd name="f407" fmla="*/ f342 f146 1"/>
                <a:gd name="f408" fmla="*/ f343 f147 1"/>
                <a:gd name="f409" fmla="*/ f344 f1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8">
                  <a:pos x="f349" y="f350"/>
                </a:cxn>
                <a:cxn ang="f218">
                  <a:pos x="f351" y="f352"/>
                </a:cxn>
                <a:cxn ang="f218">
                  <a:pos x="f353" y="f354"/>
                </a:cxn>
                <a:cxn ang="f218">
                  <a:pos x="f355" y="f354"/>
                </a:cxn>
                <a:cxn ang="f218">
                  <a:pos x="f356" y="f357"/>
                </a:cxn>
                <a:cxn ang="f218">
                  <a:pos x="f356" y="f358"/>
                </a:cxn>
                <a:cxn ang="f218">
                  <a:pos x="f356" y="f359"/>
                </a:cxn>
                <a:cxn ang="f218">
                  <a:pos x="f360" y="f361"/>
                </a:cxn>
                <a:cxn ang="f218">
                  <a:pos x="f362" y="f363"/>
                </a:cxn>
                <a:cxn ang="f218">
                  <a:pos x="f364" y="f365"/>
                </a:cxn>
                <a:cxn ang="f218">
                  <a:pos x="f366" y="f367"/>
                </a:cxn>
                <a:cxn ang="f218">
                  <a:pos x="f368" y="f369"/>
                </a:cxn>
                <a:cxn ang="f218">
                  <a:pos x="f370" y="f354"/>
                </a:cxn>
                <a:cxn ang="f218">
                  <a:pos x="f371" y="f354"/>
                </a:cxn>
                <a:cxn ang="f218">
                  <a:pos x="f372" y="f373"/>
                </a:cxn>
                <a:cxn ang="f218">
                  <a:pos x="f374" y="f350"/>
                </a:cxn>
                <a:cxn ang="f218">
                  <a:pos x="f375" y="f376"/>
                </a:cxn>
                <a:cxn ang="f218">
                  <a:pos x="f377" y="f378"/>
                </a:cxn>
                <a:cxn ang="f218">
                  <a:pos x="f368" y="f379"/>
                </a:cxn>
                <a:cxn ang="f218">
                  <a:pos x="f377" y="f380"/>
                </a:cxn>
                <a:cxn ang="f218">
                  <a:pos x="f381" y="f380"/>
                </a:cxn>
                <a:cxn ang="f218">
                  <a:pos x="f382" y="f383"/>
                </a:cxn>
                <a:cxn ang="f218">
                  <a:pos x="f384" y="f385"/>
                </a:cxn>
                <a:cxn ang="f218">
                  <a:pos x="f381" y="f386"/>
                </a:cxn>
                <a:cxn ang="f218">
                  <a:pos x="f387" y="f386"/>
                </a:cxn>
                <a:cxn ang="f218">
                  <a:pos x="f366" y="f388"/>
                </a:cxn>
                <a:cxn ang="f218">
                  <a:pos x="f387" y="f389"/>
                </a:cxn>
                <a:cxn ang="f218">
                  <a:pos x="f390" y="f389"/>
                </a:cxn>
                <a:cxn ang="f218">
                  <a:pos x="f391" y="f392"/>
                </a:cxn>
                <a:cxn ang="f218">
                  <a:pos x="f393" y="f394"/>
                </a:cxn>
                <a:cxn ang="f218">
                  <a:pos x="f395" y="f394"/>
                </a:cxn>
                <a:cxn ang="f218">
                  <a:pos x="f396" y="f394"/>
                </a:cxn>
                <a:cxn ang="f218">
                  <a:pos x="f397" y="f392"/>
                </a:cxn>
                <a:cxn ang="f218">
                  <a:pos x="f398" y="f389"/>
                </a:cxn>
                <a:cxn ang="f218">
                  <a:pos x="f399" y="f389"/>
                </a:cxn>
                <a:cxn ang="f218">
                  <a:pos x="f356" y="f400"/>
                </a:cxn>
                <a:cxn ang="f218">
                  <a:pos x="f401" y="f402"/>
                </a:cxn>
                <a:cxn ang="f218">
                  <a:pos x="f403" y="f386"/>
                </a:cxn>
                <a:cxn ang="f218">
                  <a:pos x="f404" y="f385"/>
                </a:cxn>
                <a:cxn ang="f218">
                  <a:pos x="f405" y="f383"/>
                </a:cxn>
                <a:cxn ang="f218">
                  <a:pos x="f406" y="f380"/>
                </a:cxn>
                <a:cxn ang="f218">
                  <a:pos x="f407" y="f380"/>
                </a:cxn>
                <a:cxn ang="f218">
                  <a:pos x="f356" y="f408"/>
                </a:cxn>
                <a:cxn ang="f218">
                  <a:pos x="f401" y="f378"/>
                </a:cxn>
                <a:cxn ang="f218">
                  <a:pos x="f409" y="f376"/>
                </a:cxn>
                <a:cxn ang="f218">
                  <a:pos x="f349" y="f350"/>
                </a:cxn>
              </a:cxnLst>
              <a:rect l="f345" t="f348" r="f346" b="f347"/>
              <a:pathLst>
                <a:path w="360" h="469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17"/>
                    <a:pt x="f23" y="f15"/>
                    <a:pt x="f23" y="f24"/>
                  </a:cubicBezTo>
                  <a:cubicBezTo>
                    <a:pt x="f23" y="f25"/>
                    <a:pt x="f22" y="f26"/>
                    <a:pt x="f23" y="f27"/>
                  </a:cubicBezTo>
                  <a:cubicBezTo>
                    <a:pt x="f23" y="f28"/>
                    <a:pt x="f23" y="f29"/>
                    <a:pt x="f23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6"/>
                    <a:pt x="f40" y="f6"/>
                  </a:cubicBezTo>
                  <a:cubicBezTo>
                    <a:pt x="f41" y="f6"/>
                    <a:pt x="f42" y="f6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4" y="f49"/>
                    <a:pt x="f46" y="f41"/>
                    <a:pt x="f44" y="f50"/>
                  </a:cubicBezTo>
                  <a:cubicBezTo>
                    <a:pt x="f44" y="f51"/>
                    <a:pt x="f52" y="f17"/>
                    <a:pt x="f53" y="f17"/>
                  </a:cubicBezTo>
                  <a:cubicBezTo>
                    <a:pt x="f54" y="f17"/>
                    <a:pt x="f55" y="f17"/>
                    <a:pt x="f56" y="f17"/>
                  </a:cubicBezTo>
                  <a:cubicBezTo>
                    <a:pt x="f57" y="f17"/>
                    <a:pt x="f58" y="f15"/>
                    <a:pt x="f59" y="f60"/>
                  </a:cubicBezTo>
                  <a:cubicBezTo>
                    <a:pt x="f59" y="f11"/>
                    <a:pt x="f61" y="f10"/>
                    <a:pt x="f61" y="f9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8"/>
                    <a:pt x="f69" y="f65"/>
                    <a:pt x="f70" y="f68"/>
                  </a:cubicBezTo>
                  <a:cubicBezTo>
                    <a:pt x="f71" y="f68"/>
                    <a:pt x="f44" y="f63"/>
                    <a:pt x="f44" y="f72"/>
                  </a:cubicBezTo>
                  <a:cubicBezTo>
                    <a:pt x="f44" y="f73"/>
                    <a:pt x="f74" y="f75"/>
                    <a:pt x="f70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5"/>
                    <a:pt x="f80" y="f73"/>
                    <a:pt x="f81" y="f82"/>
                  </a:cubicBezTo>
                  <a:cubicBezTo>
                    <a:pt x="f83" y="f84"/>
                    <a:pt x="f85" y="f86"/>
                    <a:pt x="f72" y="f87"/>
                  </a:cubicBezTo>
                  <a:cubicBezTo>
                    <a:pt x="f80" y="f88"/>
                    <a:pt x="f65" y="f89"/>
                    <a:pt x="f78" y="f89"/>
                  </a:cubicBezTo>
                  <a:cubicBezTo>
                    <a:pt x="f90" y="f88"/>
                    <a:pt x="f91" y="f89"/>
                    <a:pt x="f92" y="f89"/>
                  </a:cubicBezTo>
                  <a:cubicBezTo>
                    <a:pt x="f93" y="f89"/>
                    <a:pt x="f46" y="f94"/>
                    <a:pt x="f46" y="f95"/>
                  </a:cubicBezTo>
                  <a:cubicBezTo>
                    <a:pt x="f44" y="f96"/>
                    <a:pt x="f97" y="f98"/>
                    <a:pt x="f92" y="f99"/>
                  </a:cubicBezTo>
                  <a:cubicBezTo>
                    <a:pt x="f54" y="f100"/>
                    <a:pt x="f101" y="f99"/>
                    <a:pt x="f102" y="f99"/>
                  </a:cubicBezTo>
                  <a:cubicBezTo>
                    <a:pt x="f103" y="f99"/>
                    <a:pt x="f104" y="f98"/>
                    <a:pt x="f105" y="f106"/>
                  </a:cubicBezTo>
                  <a:cubicBezTo>
                    <a:pt x="f2" y="f107"/>
                    <a:pt x="f85" y="f108"/>
                    <a:pt x="f62" y="f108"/>
                  </a:cubicBezTo>
                  <a:cubicBezTo>
                    <a:pt x="f109" y="f108"/>
                    <a:pt x="f110" y="f111"/>
                    <a:pt x="f112" y="f108"/>
                  </a:cubicBezTo>
                  <a:cubicBezTo>
                    <a:pt x="f26" y="f107"/>
                    <a:pt x="f113" y="f7"/>
                    <a:pt x="f114" y="f108"/>
                  </a:cubicBezTo>
                  <a:cubicBezTo>
                    <a:pt x="f115" y="f108"/>
                    <a:pt x="f6" y="f116"/>
                    <a:pt x="f117" y="f106"/>
                  </a:cubicBezTo>
                  <a:cubicBezTo>
                    <a:pt x="f118" y="f99"/>
                    <a:pt x="f14" y="f99"/>
                    <a:pt x="f119" y="f99"/>
                  </a:cubicBezTo>
                  <a:cubicBezTo>
                    <a:pt x="f120" y="f99"/>
                    <a:pt x="f121" y="f99"/>
                    <a:pt x="f122" y="f99"/>
                  </a:cubicBezTo>
                  <a:cubicBezTo>
                    <a:pt x="f123" y="f99"/>
                    <a:pt x="f22" y="f124"/>
                    <a:pt x="f23" y="f125"/>
                  </a:cubicBezTo>
                  <a:cubicBezTo>
                    <a:pt x="f31" y="f126"/>
                    <a:pt x="f127" y="f88"/>
                    <a:pt x="f128" y="f88"/>
                  </a:cubicBezTo>
                  <a:cubicBezTo>
                    <a:pt x="f129" y="f89"/>
                    <a:pt x="f130" y="f88"/>
                    <a:pt x="f131" y="f89"/>
                  </a:cubicBezTo>
                  <a:cubicBezTo>
                    <a:pt x="f132" y="f89"/>
                    <a:pt x="f133" y="f88"/>
                    <a:pt x="f115" y="f87"/>
                  </a:cubicBezTo>
                  <a:cubicBezTo>
                    <a:pt x="f134" y="f86"/>
                    <a:pt x="f43" y="f84"/>
                    <a:pt x="f135" y="f82"/>
                  </a:cubicBezTo>
                  <a:cubicBezTo>
                    <a:pt x="f136" y="f73"/>
                    <a:pt x="f137" y="f75"/>
                    <a:pt x="f138" y="f75"/>
                  </a:cubicBezTo>
                  <a:cubicBezTo>
                    <a:pt x="f19" y="f75"/>
                    <a:pt x="f129" y="f75"/>
                    <a:pt x="f139" y="f75"/>
                  </a:cubicBezTo>
                  <a:cubicBezTo>
                    <a:pt x="f140" y="f75"/>
                    <a:pt x="f23" y="f73"/>
                    <a:pt x="f23" y="f81"/>
                  </a:cubicBezTo>
                  <a:cubicBezTo>
                    <a:pt x="f22" y="f68"/>
                    <a:pt x="f141" y="f68"/>
                    <a:pt x="f128" y="f68"/>
                  </a:cubicBezTo>
                  <a:cubicBezTo>
                    <a:pt x="f142" y="f65"/>
                    <a:pt x="f143" y="f68"/>
                    <a:pt x="f144" y="f65"/>
                  </a:cubicBezTo>
                  <a:cubicBezTo>
                    <a:pt x="f119" y="f65"/>
                    <a:pt x="f30" y="f63"/>
                    <a:pt x="f8" y="f9"/>
                  </a:cubicBezTo>
                  <a:close/>
                </a:path>
              </a:pathLst>
            </a:custGeom>
            <a:solidFill>
              <a:srgbClr val="CAD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Freeform 213">
              <a:extLst>
                <a:ext uri="{FF2B5EF4-FFF2-40B4-BE49-F238E27FC236}">
                  <a16:creationId xmlns:a16="http://schemas.microsoft.com/office/drawing/2014/main" id="{D517ECF8-59DC-4E99-B996-662100D73133}"/>
                </a:ext>
              </a:extLst>
            </p:cNvPr>
            <p:cNvSpPr/>
            <p:nvPr/>
          </p:nvSpPr>
          <p:spPr>
            <a:xfrm>
              <a:off x="3084508" y="2120895"/>
              <a:ext cx="209553" cy="463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299"/>
                <a:gd name="f8" fmla="val 131"/>
                <a:gd name="f9" fmla="val 154"/>
                <a:gd name="f10" fmla="val 170"/>
                <a:gd name="f11" fmla="val 185"/>
                <a:gd name="f12" fmla="val 200"/>
                <a:gd name="f13" fmla="val 132"/>
                <a:gd name="f14" fmla="val 215"/>
                <a:gd name="f15" fmla="val 127"/>
                <a:gd name="f16" fmla="val 227"/>
                <a:gd name="f17" fmla="val 119"/>
                <a:gd name="f18" fmla="val 239"/>
                <a:gd name="f19" fmla="val 120"/>
                <a:gd name="f20" fmla="val 255"/>
                <a:gd name="f21" fmla="val 118"/>
                <a:gd name="f22" fmla="val 271"/>
                <a:gd name="f23" fmla="val 110"/>
                <a:gd name="f24" fmla="val 285"/>
                <a:gd name="f25" fmla="val 80"/>
                <a:gd name="f26" fmla="val 295"/>
                <a:gd name="f27" fmla="val 49"/>
                <a:gd name="f28" fmla="val 19"/>
                <a:gd name="f29" fmla="val 284"/>
                <a:gd name="f30" fmla="val 12"/>
                <a:gd name="f31" fmla="val 282"/>
                <a:gd name="f32" fmla="val 3"/>
                <a:gd name="f33" fmla="val 283"/>
                <a:gd name="f34" fmla="val 5"/>
                <a:gd name="f35" fmla="val 216"/>
                <a:gd name="f36" fmla="val 161"/>
                <a:gd name="f37" fmla="val 11"/>
                <a:gd name="f38" fmla="val 106"/>
                <a:gd name="f39" fmla="val 16"/>
                <a:gd name="f40" fmla="val 79"/>
                <a:gd name="f41" fmla="val 26"/>
                <a:gd name="f42" fmla="val 53"/>
                <a:gd name="f43" fmla="val 45"/>
                <a:gd name="f44" fmla="val 31"/>
                <a:gd name="f45" fmla="val 59"/>
                <a:gd name="f46" fmla="val 14"/>
                <a:gd name="f47" fmla="val 10"/>
                <a:gd name="f48" fmla="val 97"/>
                <a:gd name="f49" fmla="val 1"/>
                <a:gd name="f50" fmla="val 109"/>
                <a:gd name="f51" fmla="val 8"/>
                <a:gd name="f52" fmla="val 111"/>
                <a:gd name="f53" fmla="val 15"/>
                <a:gd name="f54" fmla="val 124"/>
                <a:gd name="f55" fmla="val 57"/>
                <a:gd name="f56" fmla="val 130"/>
                <a:gd name="f57" fmla="val 100"/>
                <a:gd name="f58" fmla="val 135"/>
                <a:gd name="f59" fmla="val 143"/>
                <a:gd name="f60" fmla="val 147"/>
                <a:gd name="f61" fmla="val 151"/>
                <a:gd name="f62" fmla="+- 0 0 -90"/>
                <a:gd name="f63" fmla="*/ f3 1 136"/>
                <a:gd name="f64" fmla="*/ f4 1 299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36"/>
                <a:gd name="f73" fmla="*/ f69 1 299"/>
                <a:gd name="f74" fmla="*/ 131 f70 1"/>
                <a:gd name="f75" fmla="*/ 154 f69 1"/>
                <a:gd name="f76" fmla="*/ 200 f69 1"/>
                <a:gd name="f77" fmla="*/ 119 f70 1"/>
                <a:gd name="f78" fmla="*/ 239 f69 1"/>
                <a:gd name="f79" fmla="*/ 110 f70 1"/>
                <a:gd name="f80" fmla="*/ 285 f69 1"/>
                <a:gd name="f81" fmla="*/ 19 f70 1"/>
                <a:gd name="f82" fmla="*/ 284 f69 1"/>
                <a:gd name="f83" fmla="*/ 3 f70 1"/>
                <a:gd name="f84" fmla="*/ 271 f69 1"/>
                <a:gd name="f85" fmla="*/ 11 f70 1"/>
                <a:gd name="f86" fmla="*/ 106 f69 1"/>
                <a:gd name="f87" fmla="*/ 45 f70 1"/>
                <a:gd name="f88" fmla="*/ 31 f69 1"/>
                <a:gd name="f89" fmla="*/ 97 f70 1"/>
                <a:gd name="f90" fmla="*/ 0 f69 1"/>
                <a:gd name="f91" fmla="*/ 111 f70 1"/>
                <a:gd name="f92" fmla="*/ 15 f69 1"/>
                <a:gd name="f93" fmla="*/ 135 f70 1"/>
                <a:gd name="f94" fmla="*/ 143 f69 1"/>
                <a:gd name="f95" fmla="+- f71 0 f1"/>
                <a:gd name="f96" fmla="*/ f74 1 136"/>
                <a:gd name="f97" fmla="*/ f75 1 299"/>
                <a:gd name="f98" fmla="*/ f76 1 299"/>
                <a:gd name="f99" fmla="*/ f77 1 136"/>
                <a:gd name="f100" fmla="*/ f78 1 299"/>
                <a:gd name="f101" fmla="*/ f79 1 136"/>
                <a:gd name="f102" fmla="*/ f80 1 299"/>
                <a:gd name="f103" fmla="*/ f81 1 136"/>
                <a:gd name="f104" fmla="*/ f82 1 299"/>
                <a:gd name="f105" fmla="*/ f83 1 136"/>
                <a:gd name="f106" fmla="*/ f84 1 299"/>
                <a:gd name="f107" fmla="*/ f85 1 136"/>
                <a:gd name="f108" fmla="*/ f86 1 299"/>
                <a:gd name="f109" fmla="*/ f87 1 136"/>
                <a:gd name="f110" fmla="*/ f88 1 299"/>
                <a:gd name="f111" fmla="*/ f89 1 136"/>
                <a:gd name="f112" fmla="*/ f90 1 299"/>
                <a:gd name="f113" fmla="*/ f91 1 136"/>
                <a:gd name="f114" fmla="*/ f92 1 299"/>
                <a:gd name="f115" fmla="*/ f93 1 136"/>
                <a:gd name="f116" fmla="*/ f94 1 299"/>
                <a:gd name="f117" fmla="*/ 0 1 f72"/>
                <a:gd name="f118" fmla="*/ f66 1 f72"/>
                <a:gd name="f119" fmla="*/ 0 1 f73"/>
                <a:gd name="f120" fmla="*/ f67 1 f73"/>
                <a:gd name="f121" fmla="*/ f96 1 f72"/>
                <a:gd name="f122" fmla="*/ f97 1 f73"/>
                <a:gd name="f123" fmla="*/ f98 1 f73"/>
                <a:gd name="f124" fmla="*/ f99 1 f72"/>
                <a:gd name="f125" fmla="*/ f100 1 f73"/>
                <a:gd name="f126" fmla="*/ f101 1 f72"/>
                <a:gd name="f127" fmla="*/ f102 1 f73"/>
                <a:gd name="f128" fmla="*/ f103 1 f72"/>
                <a:gd name="f129" fmla="*/ f104 1 f73"/>
                <a:gd name="f130" fmla="*/ f105 1 f72"/>
                <a:gd name="f131" fmla="*/ f106 1 f73"/>
                <a:gd name="f132" fmla="*/ f107 1 f72"/>
                <a:gd name="f133" fmla="*/ f108 1 f73"/>
                <a:gd name="f134" fmla="*/ f109 1 f72"/>
                <a:gd name="f135" fmla="*/ f110 1 f73"/>
                <a:gd name="f136" fmla="*/ f111 1 f72"/>
                <a:gd name="f137" fmla="*/ f112 1 f73"/>
                <a:gd name="f138" fmla="*/ f113 1 f72"/>
                <a:gd name="f139" fmla="*/ f114 1 f73"/>
                <a:gd name="f140" fmla="*/ f115 1 f72"/>
                <a:gd name="f141" fmla="*/ f116 1 f73"/>
                <a:gd name="f142" fmla="*/ f117 f63 1"/>
                <a:gd name="f143" fmla="*/ f118 f63 1"/>
                <a:gd name="f144" fmla="*/ f120 f64 1"/>
                <a:gd name="f145" fmla="*/ f119 f64 1"/>
                <a:gd name="f146" fmla="*/ f121 f63 1"/>
                <a:gd name="f147" fmla="*/ f122 f64 1"/>
                <a:gd name="f148" fmla="*/ f123 f64 1"/>
                <a:gd name="f149" fmla="*/ f124 f63 1"/>
                <a:gd name="f150" fmla="*/ f125 f64 1"/>
                <a:gd name="f151" fmla="*/ f126 f63 1"/>
                <a:gd name="f152" fmla="*/ f127 f64 1"/>
                <a:gd name="f153" fmla="*/ f128 f63 1"/>
                <a:gd name="f154" fmla="*/ f129 f64 1"/>
                <a:gd name="f155" fmla="*/ f130 f63 1"/>
                <a:gd name="f156" fmla="*/ f131 f64 1"/>
                <a:gd name="f157" fmla="*/ f132 f63 1"/>
                <a:gd name="f158" fmla="*/ f133 f64 1"/>
                <a:gd name="f159" fmla="*/ f134 f63 1"/>
                <a:gd name="f160" fmla="*/ f135 f64 1"/>
                <a:gd name="f161" fmla="*/ f136 f63 1"/>
                <a:gd name="f162" fmla="*/ f137 f64 1"/>
                <a:gd name="f163" fmla="*/ f138 f63 1"/>
                <a:gd name="f164" fmla="*/ f139 f64 1"/>
                <a:gd name="f165" fmla="*/ f140 f63 1"/>
                <a:gd name="f166" fmla="*/ f14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6" y="f147"/>
                </a:cxn>
                <a:cxn ang="f95">
                  <a:pos x="f146" y="f148"/>
                </a:cxn>
                <a:cxn ang="f95">
                  <a:pos x="f149" y="f150"/>
                </a:cxn>
                <a:cxn ang="f95">
                  <a:pos x="f151" y="f152"/>
                </a:cxn>
                <a:cxn ang="f95">
                  <a:pos x="f153" y="f154"/>
                </a:cxn>
                <a:cxn ang="f95">
                  <a:pos x="f155" y="f156"/>
                </a:cxn>
                <a:cxn ang="f95">
                  <a:pos x="f157" y="f158"/>
                </a:cxn>
                <a:cxn ang="f95">
                  <a:pos x="f159" y="f160"/>
                </a:cxn>
                <a:cxn ang="f95">
                  <a:pos x="f161" y="f162"/>
                </a:cxn>
                <a:cxn ang="f95">
                  <a:pos x="f163" y="f164"/>
                </a:cxn>
                <a:cxn ang="f95">
                  <a:pos x="f165" y="f166"/>
                </a:cxn>
                <a:cxn ang="f95">
                  <a:pos x="f146" y="f147"/>
                </a:cxn>
              </a:cxnLst>
              <a:rect l="f142" t="f145" r="f143" b="f144"/>
              <a:pathLst>
                <a:path w="136" h="29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30" y="f31"/>
                    <a:pt x="f32" y="f33"/>
                    <a:pt x="f32" y="f22"/>
                  </a:cubicBezTo>
                  <a:cubicBezTo>
                    <a:pt x="f34" y="f35"/>
                    <a:pt x="f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25" y="f47"/>
                    <a:pt x="f48" y="f5"/>
                  </a:cubicBezTo>
                  <a:cubicBezTo>
                    <a:pt x="f3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" y="f60"/>
                    <a:pt x="f58" y="f61"/>
                    <a:pt x="f8" y="f9"/>
                  </a:cubicBezTo>
                  <a:close/>
                </a:path>
              </a:pathLst>
            </a:custGeom>
            <a:solidFill>
              <a:srgbClr val="4242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Freeform 214">
              <a:extLst>
                <a:ext uri="{FF2B5EF4-FFF2-40B4-BE49-F238E27FC236}">
                  <a16:creationId xmlns:a16="http://schemas.microsoft.com/office/drawing/2014/main" id="{082DC2D7-2980-4CCB-A60C-6C272400BD8B}"/>
                </a:ext>
              </a:extLst>
            </p:cNvPr>
            <p:cNvSpPr/>
            <p:nvPr/>
          </p:nvSpPr>
          <p:spPr>
            <a:xfrm>
              <a:off x="3795710" y="2119314"/>
              <a:ext cx="212726" cy="447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289"/>
                <a:gd name="f8" fmla="val 122"/>
                <a:gd name="f9" fmla="val 285"/>
                <a:gd name="f10" fmla="val 92"/>
                <a:gd name="f11" fmla="val 61"/>
                <a:gd name="f12" fmla="val 288"/>
                <a:gd name="f13" fmla="val 31"/>
                <a:gd name="f14" fmla="val 284"/>
                <a:gd name="f15" fmla="val 19"/>
                <a:gd name="f16" fmla="val 274"/>
                <a:gd name="f17" fmla="val 23"/>
                <a:gd name="f18" fmla="val 260"/>
                <a:gd name="f19" fmla="val 22"/>
                <a:gd name="f20" fmla="val 248"/>
                <a:gd name="f21" fmla="val 20"/>
                <a:gd name="f22" fmla="val 233"/>
                <a:gd name="f23" fmla="val 8"/>
                <a:gd name="f24" fmla="val 222"/>
                <a:gd name="f25" fmla="val 7"/>
                <a:gd name="f26" fmla="val 207"/>
                <a:gd name="f27" fmla="val 201"/>
                <a:gd name="f28" fmla="val 1"/>
                <a:gd name="f29" fmla="val 192"/>
                <a:gd name="f30" fmla="val 185"/>
                <a:gd name="f31" fmla="val 5"/>
                <a:gd name="f32" fmla="val 129"/>
                <a:gd name="f33" fmla="val 12"/>
                <a:gd name="f34" fmla="val 74"/>
                <a:gd name="f35" fmla="val 27"/>
                <a:gd name="f36" fmla="val 29"/>
                <a:gd name="f37" fmla="val 32"/>
                <a:gd name="f38" fmla="val 40"/>
                <a:gd name="f39" fmla="val 111"/>
                <a:gd name="f40" fmla="val 21"/>
                <a:gd name="f41" fmla="val 79"/>
                <a:gd name="f42" fmla="val 134"/>
                <a:gd name="f43" fmla="val 142"/>
                <a:gd name="f44" fmla="val 135"/>
                <a:gd name="f45" fmla="val 228"/>
                <a:gd name="f46" fmla="val 136"/>
                <a:gd name="f47" fmla="val 270"/>
                <a:gd name="f48" fmla="val 281"/>
                <a:gd name="f49" fmla="val 131"/>
                <a:gd name="f50" fmla="+- 0 0 -90"/>
                <a:gd name="f51" fmla="*/ f3 1 137"/>
                <a:gd name="f52" fmla="*/ f4 1 289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37"/>
                <a:gd name="f61" fmla="*/ f57 1 289"/>
                <a:gd name="f62" fmla="*/ 122 f58 1"/>
                <a:gd name="f63" fmla="*/ 285 f57 1"/>
                <a:gd name="f64" fmla="*/ 31 f58 1"/>
                <a:gd name="f65" fmla="*/ 284 f57 1"/>
                <a:gd name="f66" fmla="*/ 22 f58 1"/>
                <a:gd name="f67" fmla="*/ 248 f57 1"/>
                <a:gd name="f68" fmla="*/ 7 f58 1"/>
                <a:gd name="f69" fmla="*/ 207 f57 1"/>
                <a:gd name="f70" fmla="*/ 1 f58 1"/>
                <a:gd name="f71" fmla="*/ 185 f57 1"/>
                <a:gd name="f72" fmla="*/ 27 f58 1"/>
                <a:gd name="f73" fmla="*/ 20 f57 1"/>
                <a:gd name="f74" fmla="*/ 40 f58 1"/>
                <a:gd name="f75" fmla="*/ 0 f57 1"/>
                <a:gd name="f76" fmla="*/ 134 f58 1"/>
                <a:gd name="f77" fmla="*/ 142 f57 1"/>
                <a:gd name="f78" fmla="*/ 136 f58 1"/>
                <a:gd name="f79" fmla="*/ 270 f57 1"/>
                <a:gd name="f80" fmla="+- f59 0 f1"/>
                <a:gd name="f81" fmla="*/ f62 1 137"/>
                <a:gd name="f82" fmla="*/ f63 1 289"/>
                <a:gd name="f83" fmla="*/ f64 1 137"/>
                <a:gd name="f84" fmla="*/ f65 1 289"/>
                <a:gd name="f85" fmla="*/ f66 1 137"/>
                <a:gd name="f86" fmla="*/ f67 1 289"/>
                <a:gd name="f87" fmla="*/ f68 1 137"/>
                <a:gd name="f88" fmla="*/ f69 1 289"/>
                <a:gd name="f89" fmla="*/ f70 1 137"/>
                <a:gd name="f90" fmla="*/ f71 1 289"/>
                <a:gd name="f91" fmla="*/ f72 1 137"/>
                <a:gd name="f92" fmla="*/ f73 1 289"/>
                <a:gd name="f93" fmla="*/ f74 1 137"/>
                <a:gd name="f94" fmla="*/ f75 1 289"/>
                <a:gd name="f95" fmla="*/ f76 1 137"/>
                <a:gd name="f96" fmla="*/ f77 1 289"/>
                <a:gd name="f97" fmla="*/ f78 1 137"/>
                <a:gd name="f98" fmla="*/ f79 1 289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1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2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137" h="289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28" y="f30"/>
                  </a:cubicBezTo>
                  <a:cubicBezTo>
                    <a:pt x="f31" y="f32"/>
                    <a:pt x="f33" y="f34"/>
                    <a:pt x="f35" y="f21"/>
                  </a:cubicBezTo>
                  <a:cubicBezTo>
                    <a:pt x="f36" y="f33"/>
                    <a:pt x="f37" y="f31"/>
                    <a:pt x="f38" y="f5"/>
                  </a:cubicBezTo>
                  <a:cubicBezTo>
                    <a:pt x="f39" y="f40"/>
                    <a:pt x="f32" y="f41"/>
                    <a:pt x="f42" y="f43"/>
                  </a:cubicBezTo>
                  <a:cubicBezTo>
                    <a:pt x="f6" y="f30"/>
                    <a:pt x="f44" y="f45"/>
                    <a:pt x="f46" y="f47"/>
                  </a:cubicBezTo>
                  <a:cubicBezTo>
                    <a:pt x="f46" y="f48"/>
                    <a:pt x="f49" y="f14"/>
                    <a:pt x="f8" y="f9"/>
                  </a:cubicBezTo>
                  <a:close/>
                </a:path>
              </a:pathLst>
            </a:custGeom>
            <a:solidFill>
              <a:srgbClr val="4242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Freeform 215">
              <a:extLst>
                <a:ext uri="{FF2B5EF4-FFF2-40B4-BE49-F238E27FC236}">
                  <a16:creationId xmlns:a16="http://schemas.microsoft.com/office/drawing/2014/main" id="{19D09B21-D562-4C42-BE36-0EF1CD7A9F95}"/>
                </a:ext>
              </a:extLst>
            </p:cNvPr>
            <p:cNvSpPr/>
            <p:nvPr/>
          </p:nvSpPr>
          <p:spPr>
            <a:xfrm>
              <a:off x="1463670" y="2822579"/>
              <a:ext cx="241301" cy="455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94"/>
                <a:gd name="f8" fmla="val 152"/>
                <a:gd name="f9" fmla="val 108"/>
                <a:gd name="f10" fmla="val 63"/>
                <a:gd name="f11" fmla="val 293"/>
                <a:gd name="f12" fmla="val 19"/>
                <a:gd name="f13" fmla="val 4"/>
                <a:gd name="f14" fmla="val 1"/>
                <a:gd name="f15" fmla="val 289"/>
                <a:gd name="f16" fmla="val 276"/>
                <a:gd name="f17" fmla="val 195"/>
                <a:gd name="f18" fmla="val 2"/>
                <a:gd name="f19" fmla="val 113"/>
                <a:gd name="f20" fmla="val 32"/>
                <a:gd name="f21" fmla="val 17"/>
                <a:gd name="f22" fmla="val 9"/>
                <a:gd name="f23" fmla="val 10"/>
                <a:gd name="f24" fmla="val 18"/>
                <a:gd name="f25" fmla="val 20"/>
                <a:gd name="f26" fmla="val 22"/>
                <a:gd name="f27" fmla="val 24"/>
                <a:gd name="f28" fmla="val 34"/>
                <a:gd name="f29" fmla="val 35"/>
                <a:gd name="f30" fmla="val 21"/>
                <a:gd name="f31" fmla="val 51"/>
                <a:gd name="f32" fmla="val 69"/>
                <a:gd name="f33" fmla="val 87"/>
                <a:gd name="f34" fmla="val 95"/>
                <a:gd name="f35" fmla="val 102"/>
                <a:gd name="f36" fmla="val 41"/>
                <a:gd name="f37" fmla="val 107"/>
                <a:gd name="f38" fmla="val 46"/>
                <a:gd name="f39" fmla="val 47"/>
                <a:gd name="f40" fmla="val 121"/>
                <a:gd name="f41" fmla="val 49"/>
                <a:gd name="f42" fmla="val 129"/>
                <a:gd name="f43" fmla="val 139"/>
                <a:gd name="f44" fmla="val 57"/>
                <a:gd name="f45" fmla="val 145"/>
                <a:gd name="f46" fmla="val 68"/>
                <a:gd name="f47" fmla="val 144"/>
                <a:gd name="f48" fmla="val 81"/>
                <a:gd name="f49" fmla="val 93"/>
                <a:gd name="f50" fmla="val 106"/>
                <a:gd name="f51" fmla="val 116"/>
                <a:gd name="f52" fmla="val 140"/>
                <a:gd name="f53" fmla="val 122"/>
                <a:gd name="f54" fmla="val 131"/>
                <a:gd name="f55" fmla="val 124"/>
                <a:gd name="f56" fmla="val 125"/>
                <a:gd name="f57" fmla="val 118"/>
                <a:gd name="f58" fmla="val 128"/>
                <a:gd name="f59" fmla="val 112"/>
                <a:gd name="f60" fmla="val 134"/>
                <a:gd name="f61" fmla="val 104"/>
                <a:gd name="f62" fmla="val 149"/>
                <a:gd name="f63" fmla="val 150"/>
                <a:gd name="f64" fmla="val 109"/>
                <a:gd name="f65" fmla="val 151"/>
                <a:gd name="f66" fmla="val 111"/>
                <a:gd name="f67" fmla="val 173"/>
                <a:gd name="f68" fmla="val 153"/>
                <a:gd name="f69" fmla="val 233"/>
                <a:gd name="f70" fmla="+- 0 0 -90"/>
                <a:gd name="f71" fmla="*/ f3 1 155"/>
                <a:gd name="f72" fmla="*/ f4 1 294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55"/>
                <a:gd name="f81" fmla="*/ f77 1 294"/>
                <a:gd name="f82" fmla="*/ 152 f78 1"/>
                <a:gd name="f83" fmla="*/ 294 f77 1"/>
                <a:gd name="f84" fmla="*/ 19 f78 1"/>
                <a:gd name="f85" fmla="*/ 1 f78 1"/>
                <a:gd name="f86" fmla="*/ 276 f77 1"/>
                <a:gd name="f87" fmla="*/ 32 f77 1"/>
                <a:gd name="f88" fmla="*/ 18 f78 1"/>
                <a:gd name="f89" fmla="*/ 1 f77 1"/>
                <a:gd name="f90" fmla="*/ 24 f78 1"/>
                <a:gd name="f91" fmla="*/ 2 f77 1"/>
                <a:gd name="f92" fmla="*/ 35 f78 1"/>
                <a:gd name="f93" fmla="*/ 87 f77 1"/>
                <a:gd name="f94" fmla="*/ 41 f78 1"/>
                <a:gd name="f95" fmla="*/ 107 f77 1"/>
                <a:gd name="f96" fmla="*/ 49 f78 1"/>
                <a:gd name="f97" fmla="*/ 129 f77 1"/>
                <a:gd name="f98" fmla="*/ 68 f78 1"/>
                <a:gd name="f99" fmla="*/ 144 f77 1"/>
                <a:gd name="f100" fmla="*/ 106 f78 1"/>
                <a:gd name="f101" fmla="*/ 122 f78 1"/>
                <a:gd name="f102" fmla="*/ 131 f77 1"/>
                <a:gd name="f103" fmla="*/ 128 f78 1"/>
                <a:gd name="f104" fmla="*/ 112 f77 1"/>
                <a:gd name="f105" fmla="*/ 149 f78 1"/>
                <a:gd name="f106" fmla="*/ 108 f77 1"/>
                <a:gd name="f107" fmla="*/ 113 f77 1"/>
                <a:gd name="f108" fmla="+- f79 0 f1"/>
                <a:gd name="f109" fmla="*/ f82 1 155"/>
                <a:gd name="f110" fmla="*/ f83 1 294"/>
                <a:gd name="f111" fmla="*/ f84 1 155"/>
                <a:gd name="f112" fmla="*/ f85 1 155"/>
                <a:gd name="f113" fmla="*/ f86 1 294"/>
                <a:gd name="f114" fmla="*/ f87 1 294"/>
                <a:gd name="f115" fmla="*/ f88 1 155"/>
                <a:gd name="f116" fmla="*/ f89 1 294"/>
                <a:gd name="f117" fmla="*/ f90 1 155"/>
                <a:gd name="f118" fmla="*/ f91 1 294"/>
                <a:gd name="f119" fmla="*/ f92 1 155"/>
                <a:gd name="f120" fmla="*/ f93 1 294"/>
                <a:gd name="f121" fmla="*/ f94 1 155"/>
                <a:gd name="f122" fmla="*/ f95 1 294"/>
                <a:gd name="f123" fmla="*/ f96 1 155"/>
                <a:gd name="f124" fmla="*/ f97 1 294"/>
                <a:gd name="f125" fmla="*/ f98 1 155"/>
                <a:gd name="f126" fmla="*/ f99 1 294"/>
                <a:gd name="f127" fmla="*/ f100 1 155"/>
                <a:gd name="f128" fmla="*/ f101 1 155"/>
                <a:gd name="f129" fmla="*/ f102 1 294"/>
                <a:gd name="f130" fmla="*/ f103 1 155"/>
                <a:gd name="f131" fmla="*/ f104 1 294"/>
                <a:gd name="f132" fmla="*/ f105 1 155"/>
                <a:gd name="f133" fmla="*/ f106 1 294"/>
                <a:gd name="f134" fmla="*/ f107 1 294"/>
                <a:gd name="f135" fmla="*/ 0 1 f80"/>
                <a:gd name="f136" fmla="*/ f74 1 f80"/>
                <a:gd name="f137" fmla="*/ 0 1 f81"/>
                <a:gd name="f138" fmla="*/ f75 1 f81"/>
                <a:gd name="f139" fmla="*/ f109 1 f80"/>
                <a:gd name="f140" fmla="*/ f110 1 f81"/>
                <a:gd name="f141" fmla="*/ f111 1 f80"/>
                <a:gd name="f142" fmla="*/ f112 1 f80"/>
                <a:gd name="f143" fmla="*/ f113 1 f81"/>
                <a:gd name="f144" fmla="*/ f114 1 f81"/>
                <a:gd name="f145" fmla="*/ f115 1 f80"/>
                <a:gd name="f146" fmla="*/ f116 1 f81"/>
                <a:gd name="f147" fmla="*/ f117 1 f80"/>
                <a:gd name="f148" fmla="*/ f118 1 f81"/>
                <a:gd name="f149" fmla="*/ f119 1 f80"/>
                <a:gd name="f150" fmla="*/ f120 1 f81"/>
                <a:gd name="f151" fmla="*/ f121 1 f80"/>
                <a:gd name="f152" fmla="*/ f122 1 f81"/>
                <a:gd name="f153" fmla="*/ f123 1 f80"/>
                <a:gd name="f154" fmla="*/ f124 1 f81"/>
                <a:gd name="f155" fmla="*/ f125 1 f80"/>
                <a:gd name="f156" fmla="*/ f126 1 f81"/>
                <a:gd name="f157" fmla="*/ f127 1 f80"/>
                <a:gd name="f158" fmla="*/ f128 1 f80"/>
                <a:gd name="f159" fmla="*/ f129 1 f81"/>
                <a:gd name="f160" fmla="*/ f130 1 f80"/>
                <a:gd name="f161" fmla="*/ f131 1 f81"/>
                <a:gd name="f162" fmla="*/ f132 1 f80"/>
                <a:gd name="f163" fmla="*/ f133 1 f81"/>
                <a:gd name="f164" fmla="*/ f134 1 f81"/>
                <a:gd name="f165" fmla="*/ f135 f71 1"/>
                <a:gd name="f166" fmla="*/ f136 f71 1"/>
                <a:gd name="f167" fmla="*/ f138 f72 1"/>
                <a:gd name="f168" fmla="*/ f137 f72 1"/>
                <a:gd name="f169" fmla="*/ f139 f71 1"/>
                <a:gd name="f170" fmla="*/ f140 f72 1"/>
                <a:gd name="f171" fmla="*/ f141 f71 1"/>
                <a:gd name="f172" fmla="*/ f142 f71 1"/>
                <a:gd name="f173" fmla="*/ f143 f72 1"/>
                <a:gd name="f174" fmla="*/ f144 f72 1"/>
                <a:gd name="f175" fmla="*/ f145 f71 1"/>
                <a:gd name="f176" fmla="*/ f146 f72 1"/>
                <a:gd name="f177" fmla="*/ f147 f71 1"/>
                <a:gd name="f178" fmla="*/ f148 f72 1"/>
                <a:gd name="f179" fmla="*/ f149 f71 1"/>
                <a:gd name="f180" fmla="*/ f150 f72 1"/>
                <a:gd name="f181" fmla="*/ f151 f71 1"/>
                <a:gd name="f182" fmla="*/ f152 f72 1"/>
                <a:gd name="f183" fmla="*/ f153 f71 1"/>
                <a:gd name="f184" fmla="*/ f154 f72 1"/>
                <a:gd name="f185" fmla="*/ f155 f71 1"/>
                <a:gd name="f186" fmla="*/ f156 f72 1"/>
                <a:gd name="f187" fmla="*/ f157 f71 1"/>
                <a:gd name="f188" fmla="*/ f158 f71 1"/>
                <a:gd name="f189" fmla="*/ f159 f72 1"/>
                <a:gd name="f190" fmla="*/ f160 f71 1"/>
                <a:gd name="f191" fmla="*/ f161 f72 1"/>
                <a:gd name="f192" fmla="*/ f162 f71 1"/>
                <a:gd name="f193" fmla="*/ f163 f72 1"/>
                <a:gd name="f194" fmla="*/ f164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9" y="f170"/>
                </a:cxn>
                <a:cxn ang="f108">
                  <a:pos x="f171" y="f170"/>
                </a:cxn>
                <a:cxn ang="f108">
                  <a:pos x="f172" y="f173"/>
                </a:cxn>
                <a:cxn ang="f108">
                  <a:pos x="f172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74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6"/>
                </a:cxn>
                <a:cxn ang="f108">
                  <a:pos x="f187" y="f186"/>
                </a:cxn>
                <a:cxn ang="f108">
                  <a:pos x="f188" y="f189"/>
                </a:cxn>
                <a:cxn ang="f108">
                  <a:pos x="f190" y="f191"/>
                </a:cxn>
                <a:cxn ang="f108">
                  <a:pos x="f192" y="f193"/>
                </a:cxn>
                <a:cxn ang="f108">
                  <a:pos x="f169" y="f194"/>
                </a:cxn>
                <a:cxn ang="f108">
                  <a:pos x="f169" y="f170"/>
                </a:cxn>
              </a:cxnLst>
              <a:rect l="f165" t="f168" r="f166" b="f167"/>
              <a:pathLst>
                <a:path w="155" h="294">
                  <a:moveTo>
                    <a:pt x="f8" y="f7"/>
                  </a:moveTo>
                  <a:cubicBezTo>
                    <a:pt x="f9" y="f7"/>
                    <a:pt x="f10" y="f11"/>
                    <a:pt x="f12" y="f7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14" y="f17"/>
                    <a:pt x="f18" y="f19"/>
                    <a:pt x="f14" y="f20"/>
                  </a:cubicBezTo>
                  <a:cubicBezTo>
                    <a:pt x="f5" y="f21"/>
                    <a:pt x="f22" y="f23"/>
                    <a:pt x="f24" y="f14"/>
                  </a:cubicBezTo>
                  <a:cubicBezTo>
                    <a:pt x="f25" y="f5"/>
                    <a:pt x="f26" y="f5"/>
                    <a:pt x="f27" y="f18"/>
                  </a:cubicBezTo>
                  <a:cubicBezTo>
                    <a:pt x="f28" y="f23"/>
                    <a:pt x="f29" y="f30"/>
                    <a:pt x="f29" y="f20"/>
                  </a:cubicBezTo>
                  <a:cubicBezTo>
                    <a:pt x="f29" y="f31"/>
                    <a:pt x="f29" y="f32"/>
                    <a:pt x="f29" y="f33"/>
                  </a:cubicBezTo>
                  <a:cubicBezTo>
                    <a:pt x="f29" y="f34"/>
                    <a:pt x="f28" y="f35"/>
                    <a:pt x="f36" y="f37"/>
                  </a:cubicBezTo>
                  <a:cubicBezTo>
                    <a:pt x="f38" y="f19"/>
                    <a:pt x="f39" y="f40"/>
                    <a:pt x="f41" y="f42"/>
                  </a:cubicBezTo>
                  <a:cubicBezTo>
                    <a:pt x="f31" y="f43"/>
                    <a:pt x="f44" y="f45"/>
                    <a:pt x="f46" y="f47"/>
                  </a:cubicBezTo>
                  <a:cubicBezTo>
                    <a:pt x="f48" y="f47"/>
                    <a:pt x="f49" y="f47"/>
                    <a:pt x="f50" y="f47"/>
                  </a:cubicBezTo>
                  <a:cubicBezTo>
                    <a:pt x="f51" y="f45"/>
                    <a:pt x="f40" y="f52"/>
                    <a:pt x="f53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60" y="f50"/>
                    <a:pt x="f52" y="f61"/>
                    <a:pt x="f62" y="f9"/>
                  </a:cubicBezTo>
                  <a:cubicBezTo>
                    <a:pt x="f63" y="f64"/>
                    <a:pt x="f65" y="f66"/>
                    <a:pt x="f8" y="f19"/>
                  </a:cubicBezTo>
                  <a:cubicBezTo>
                    <a:pt x="f6" y="f67"/>
                    <a:pt x="f68" y="f69"/>
                    <a:pt x="f8" y="f7"/>
                  </a:cubicBezTo>
                  <a:close/>
                </a:path>
              </a:pathLst>
            </a:custGeom>
            <a:solidFill>
              <a:srgbClr val="EC683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2" name="Freeform 216">
              <a:extLst>
                <a:ext uri="{FF2B5EF4-FFF2-40B4-BE49-F238E27FC236}">
                  <a16:creationId xmlns:a16="http://schemas.microsoft.com/office/drawing/2014/main" id="{D3D8294D-A773-444A-A01D-BAC3582FC83F}"/>
                </a:ext>
              </a:extLst>
            </p:cNvPr>
            <p:cNvSpPr/>
            <p:nvPr/>
          </p:nvSpPr>
          <p:spPr>
            <a:xfrm>
              <a:off x="1193804" y="2944816"/>
              <a:ext cx="236536" cy="333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215"/>
                <a:gd name="f8" fmla="val 151"/>
                <a:gd name="f9" fmla="val 30"/>
                <a:gd name="f10" fmla="val 152"/>
                <a:gd name="f11" fmla="val 87"/>
                <a:gd name="f12" fmla="val 144"/>
                <a:gd name="f13" fmla="val 201"/>
                <a:gd name="f14" fmla="val 213"/>
                <a:gd name="f15" fmla="val 147"/>
                <a:gd name="f16" fmla="val 137"/>
                <a:gd name="f17" fmla="val 92"/>
                <a:gd name="f18" fmla="val 47"/>
                <a:gd name="f19" fmla="val 2"/>
                <a:gd name="f20" fmla="val 214"/>
                <a:gd name="f21" fmla="val 1"/>
                <a:gd name="f22" fmla="val 155"/>
                <a:gd name="f23" fmla="val 95"/>
                <a:gd name="f24" fmla="val 35"/>
                <a:gd name="f25" fmla="val 3"/>
                <a:gd name="f26" fmla="val 29"/>
                <a:gd name="f27" fmla="val 5"/>
                <a:gd name="f28" fmla="val 25"/>
                <a:gd name="f29" fmla="val 11"/>
                <a:gd name="f30" fmla="val 24"/>
                <a:gd name="f31" fmla="val 17"/>
                <a:gd name="f32" fmla="val 23"/>
                <a:gd name="f33" fmla="val 22"/>
                <a:gd name="f34" fmla="val 31"/>
                <a:gd name="f35" fmla="val 28"/>
                <a:gd name="f36" fmla="val 43"/>
                <a:gd name="f37" fmla="val 58"/>
                <a:gd name="f38" fmla="val 32"/>
                <a:gd name="f39" fmla="val 67"/>
                <a:gd name="f40" fmla="val 42"/>
                <a:gd name="f41" fmla="val 78"/>
                <a:gd name="f42" fmla="val 56"/>
                <a:gd name="f43" fmla="val 68"/>
                <a:gd name="f44" fmla="val 69"/>
                <a:gd name="f45" fmla="val 70"/>
                <a:gd name="f46" fmla="val 73"/>
                <a:gd name="f47" fmla="val 76"/>
                <a:gd name="f48" fmla="val 109"/>
                <a:gd name="f49" fmla="val 71"/>
                <a:gd name="f50" fmla="val 111"/>
                <a:gd name="f51" fmla="val 27"/>
                <a:gd name="f52" fmla="val 110"/>
                <a:gd name="f53" fmla="val 19"/>
                <a:gd name="f54" fmla="val 112"/>
                <a:gd name="f55" fmla="val 115"/>
                <a:gd name="f56" fmla="val 120"/>
                <a:gd name="f57" fmla="val 126"/>
                <a:gd name="f58" fmla="val 9"/>
                <a:gd name="f59" fmla="val 127"/>
                <a:gd name="f60" fmla="val 142"/>
                <a:gd name="f61" fmla="+- 0 0 -90"/>
                <a:gd name="f62" fmla="*/ f3 1 153"/>
                <a:gd name="f63" fmla="*/ f4 1 215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53"/>
                <a:gd name="f72" fmla="*/ f68 1 215"/>
                <a:gd name="f73" fmla="*/ 151 f69 1"/>
                <a:gd name="f74" fmla="*/ 30 f68 1"/>
                <a:gd name="f75" fmla="*/ 153 f69 1"/>
                <a:gd name="f76" fmla="*/ 201 f68 1"/>
                <a:gd name="f77" fmla="*/ 137 f69 1"/>
                <a:gd name="f78" fmla="*/ 215 f68 1"/>
                <a:gd name="f79" fmla="*/ 2 f69 1"/>
                <a:gd name="f80" fmla="*/ 214 f68 1"/>
                <a:gd name="f81" fmla="*/ 35 f68 1"/>
                <a:gd name="f82" fmla="*/ 11 f69 1"/>
                <a:gd name="f83" fmla="*/ 24 f68 1"/>
                <a:gd name="f84" fmla="*/ 24 f69 1"/>
                <a:gd name="f85" fmla="*/ 31 f68 1"/>
                <a:gd name="f86" fmla="*/ 32 f69 1"/>
                <a:gd name="f87" fmla="*/ 67 f68 1"/>
                <a:gd name="f88" fmla="*/ 68 f69 1"/>
                <a:gd name="f89" fmla="*/ 69 f68 1"/>
                <a:gd name="f90" fmla="*/ 76 f69 1"/>
                <a:gd name="f91" fmla="*/ 111 f69 1"/>
                <a:gd name="f92" fmla="*/ 112 f69 1"/>
                <a:gd name="f93" fmla="*/ 11 f68 1"/>
                <a:gd name="f94" fmla="*/ 126 f69 1"/>
                <a:gd name="f95" fmla="*/ 9 f68 1"/>
                <a:gd name="f96" fmla="+- f70 0 f1"/>
                <a:gd name="f97" fmla="*/ f73 1 153"/>
                <a:gd name="f98" fmla="*/ f74 1 215"/>
                <a:gd name="f99" fmla="*/ f75 1 153"/>
                <a:gd name="f100" fmla="*/ f76 1 215"/>
                <a:gd name="f101" fmla="*/ f77 1 153"/>
                <a:gd name="f102" fmla="*/ f78 1 215"/>
                <a:gd name="f103" fmla="*/ f79 1 153"/>
                <a:gd name="f104" fmla="*/ f80 1 215"/>
                <a:gd name="f105" fmla="*/ f81 1 215"/>
                <a:gd name="f106" fmla="*/ f82 1 153"/>
                <a:gd name="f107" fmla="*/ f83 1 215"/>
                <a:gd name="f108" fmla="*/ f84 1 153"/>
                <a:gd name="f109" fmla="*/ f85 1 215"/>
                <a:gd name="f110" fmla="*/ f86 1 153"/>
                <a:gd name="f111" fmla="*/ f87 1 215"/>
                <a:gd name="f112" fmla="*/ f88 1 153"/>
                <a:gd name="f113" fmla="*/ f89 1 215"/>
                <a:gd name="f114" fmla="*/ f90 1 153"/>
                <a:gd name="f115" fmla="*/ f91 1 153"/>
                <a:gd name="f116" fmla="*/ f92 1 153"/>
                <a:gd name="f117" fmla="*/ f93 1 215"/>
                <a:gd name="f118" fmla="*/ f94 1 153"/>
                <a:gd name="f119" fmla="*/ f95 1 215"/>
                <a:gd name="f120" fmla="*/ 0 1 f71"/>
                <a:gd name="f121" fmla="*/ f65 1 f71"/>
                <a:gd name="f122" fmla="*/ 0 1 f72"/>
                <a:gd name="f123" fmla="*/ f66 1 f72"/>
                <a:gd name="f124" fmla="*/ f97 1 f71"/>
                <a:gd name="f125" fmla="*/ f98 1 f72"/>
                <a:gd name="f126" fmla="*/ f99 1 f71"/>
                <a:gd name="f127" fmla="*/ f100 1 f72"/>
                <a:gd name="f128" fmla="*/ f101 1 f71"/>
                <a:gd name="f129" fmla="*/ f102 1 f72"/>
                <a:gd name="f130" fmla="*/ f103 1 f71"/>
                <a:gd name="f131" fmla="*/ f104 1 f72"/>
                <a:gd name="f132" fmla="*/ f105 1 f72"/>
                <a:gd name="f133" fmla="*/ f106 1 f71"/>
                <a:gd name="f134" fmla="*/ f107 1 f72"/>
                <a:gd name="f135" fmla="*/ f108 1 f71"/>
                <a:gd name="f136" fmla="*/ f109 1 f72"/>
                <a:gd name="f137" fmla="*/ f110 1 f71"/>
                <a:gd name="f138" fmla="*/ f111 1 f72"/>
                <a:gd name="f139" fmla="*/ f112 1 f71"/>
                <a:gd name="f140" fmla="*/ f113 1 f72"/>
                <a:gd name="f141" fmla="*/ f114 1 f71"/>
                <a:gd name="f142" fmla="*/ f115 1 f71"/>
                <a:gd name="f143" fmla="*/ f116 1 f71"/>
                <a:gd name="f144" fmla="*/ f117 1 f72"/>
                <a:gd name="f145" fmla="*/ f118 1 f71"/>
                <a:gd name="f146" fmla="*/ f119 1 f72"/>
                <a:gd name="f147" fmla="*/ f120 f62 1"/>
                <a:gd name="f148" fmla="*/ f121 f62 1"/>
                <a:gd name="f149" fmla="*/ f123 f63 1"/>
                <a:gd name="f150" fmla="*/ f122 f63 1"/>
                <a:gd name="f151" fmla="*/ f124 f62 1"/>
                <a:gd name="f152" fmla="*/ f125 f63 1"/>
                <a:gd name="f153" fmla="*/ f126 f62 1"/>
                <a:gd name="f154" fmla="*/ f127 f63 1"/>
                <a:gd name="f155" fmla="*/ f128 f62 1"/>
                <a:gd name="f156" fmla="*/ f129 f63 1"/>
                <a:gd name="f157" fmla="*/ f130 f62 1"/>
                <a:gd name="f158" fmla="*/ f131 f63 1"/>
                <a:gd name="f159" fmla="*/ f132 f63 1"/>
                <a:gd name="f160" fmla="*/ f133 f62 1"/>
                <a:gd name="f161" fmla="*/ f134 f63 1"/>
                <a:gd name="f162" fmla="*/ f135 f62 1"/>
                <a:gd name="f163" fmla="*/ f136 f63 1"/>
                <a:gd name="f164" fmla="*/ f137 f62 1"/>
                <a:gd name="f165" fmla="*/ f138 f63 1"/>
                <a:gd name="f166" fmla="*/ f139 f62 1"/>
                <a:gd name="f167" fmla="*/ f140 f63 1"/>
                <a:gd name="f168" fmla="*/ f141 f62 1"/>
                <a:gd name="f169" fmla="*/ f142 f62 1"/>
                <a:gd name="f170" fmla="*/ f143 f62 1"/>
                <a:gd name="f171" fmla="*/ f144 f63 1"/>
                <a:gd name="f172" fmla="*/ f145 f62 1"/>
                <a:gd name="f173" fmla="*/ f146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7" y="f159"/>
                </a:cxn>
                <a:cxn ang="f96">
                  <a:pos x="f160" y="f161"/>
                </a:cxn>
                <a:cxn ang="f96">
                  <a:pos x="f162" y="f163"/>
                </a:cxn>
                <a:cxn ang="f96">
                  <a:pos x="f164" y="f165"/>
                </a:cxn>
                <a:cxn ang="f96">
                  <a:pos x="f166" y="f167"/>
                </a:cxn>
                <a:cxn ang="f96">
                  <a:pos x="f168" y="f167"/>
                </a:cxn>
                <a:cxn ang="f96">
                  <a:pos x="f169" y="f159"/>
                </a:cxn>
                <a:cxn ang="f96">
                  <a:pos x="f170" y="f171"/>
                </a:cxn>
                <a:cxn ang="f96">
                  <a:pos x="f172" y="f173"/>
                </a:cxn>
                <a:cxn ang="f96">
                  <a:pos x="f151" y="f152"/>
                </a:cxn>
              </a:cxnLst>
              <a:rect l="f147" t="f150" r="f148" b="f149"/>
              <a:pathLst>
                <a:path w="153" h="215">
                  <a:moveTo>
                    <a:pt x="f8" y="f9"/>
                  </a:moveTo>
                  <a:cubicBezTo>
                    <a:pt x="f10" y="f11"/>
                    <a:pt x="f10" y="f12"/>
                    <a:pt x="f6" y="f13"/>
                  </a:cubicBezTo>
                  <a:cubicBezTo>
                    <a:pt x="f6" y="f14"/>
                    <a:pt x="f15" y="f7"/>
                    <a:pt x="f16" y="f7"/>
                  </a:cubicBezTo>
                  <a:cubicBezTo>
                    <a:pt x="f17" y="f7"/>
                    <a:pt x="f18" y="f7"/>
                    <a:pt x="f19" y="f20"/>
                  </a:cubicBezTo>
                  <a:cubicBezTo>
                    <a:pt x="f21" y="f22"/>
                    <a:pt x="f5" y="f23"/>
                    <a:pt x="f19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8"/>
                    <a:pt x="f30" y="f34"/>
                  </a:cubicBezTo>
                  <a:cubicBezTo>
                    <a:pt x="f35" y="f36"/>
                    <a:pt x="f33" y="f37"/>
                    <a:pt x="f38" y="f39"/>
                  </a:cubicBezTo>
                  <a:cubicBezTo>
                    <a:pt x="f40" y="f41"/>
                    <a:pt x="f42" y="f39"/>
                    <a:pt x="f43" y="f44"/>
                  </a:cubicBezTo>
                  <a:cubicBezTo>
                    <a:pt x="f45" y="f45"/>
                    <a:pt x="f46" y="f44"/>
                    <a:pt x="f47" y="f44"/>
                  </a:cubicBezTo>
                  <a:cubicBezTo>
                    <a:pt x="f48" y="f49"/>
                    <a:pt x="f50" y="f44"/>
                    <a:pt x="f50" y="f24"/>
                  </a:cubicBezTo>
                  <a:cubicBezTo>
                    <a:pt x="f50" y="f51"/>
                    <a:pt x="f52" y="f53"/>
                    <a:pt x="f54" y="f29"/>
                  </a:cubicBezTo>
                  <a:cubicBezTo>
                    <a:pt x="f55" y="f5"/>
                    <a:pt x="f56" y="f5"/>
                    <a:pt x="f57" y="f58"/>
                  </a:cubicBezTo>
                  <a:cubicBezTo>
                    <a:pt x="f59" y="f28"/>
                    <a:pt x="f60" y="f30"/>
                    <a:pt x="f8" y="f9"/>
                  </a:cubicBezTo>
                  <a:close/>
                </a:path>
              </a:pathLst>
            </a:custGeom>
            <a:solidFill>
              <a:srgbClr val="EC683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Freeform 217">
              <a:extLst>
                <a:ext uri="{FF2B5EF4-FFF2-40B4-BE49-F238E27FC236}">
                  <a16:creationId xmlns:a16="http://schemas.microsoft.com/office/drawing/2014/main" id="{9B091423-5D0C-4DDF-ADFE-393EF797B501}"/>
                </a:ext>
              </a:extLst>
            </p:cNvPr>
            <p:cNvSpPr/>
            <p:nvPr/>
          </p:nvSpPr>
          <p:spPr>
            <a:xfrm>
              <a:off x="3384551" y="1792288"/>
              <a:ext cx="339727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"/>
                <a:gd name="f7" fmla="val 147"/>
                <a:gd name="f8" fmla="val 1"/>
                <a:gd name="f9" fmla="val 3"/>
                <a:gd name="f10" fmla="val 66"/>
                <a:gd name="f11" fmla="val 21"/>
                <a:gd name="f12" fmla="val 130"/>
                <a:gd name="f13" fmla="val 23"/>
                <a:gd name="f14" fmla="val 195"/>
                <a:gd name="f15" fmla="val 6"/>
                <a:gd name="f16" fmla="val 205"/>
                <a:gd name="f17" fmla="val 20"/>
                <a:gd name="f18" fmla="val 210"/>
                <a:gd name="f19" fmla="val 27"/>
                <a:gd name="f20" fmla="val 208"/>
                <a:gd name="f21" fmla="val 55"/>
                <a:gd name="f22" fmla="val 199"/>
                <a:gd name="f23" fmla="val 81"/>
                <a:gd name="f24" fmla="val 179"/>
                <a:gd name="f25" fmla="val 102"/>
                <a:gd name="f26" fmla="val 173"/>
                <a:gd name="f27" fmla="val 107"/>
                <a:gd name="f28" fmla="val 114"/>
                <a:gd name="f29" fmla="val 169"/>
                <a:gd name="f30" fmla="val 119"/>
                <a:gd name="f31" fmla="val 160"/>
                <a:gd name="f32" fmla="val 121"/>
                <a:gd name="f33" fmla="val 152"/>
                <a:gd name="f34" fmla="val 127"/>
                <a:gd name="f35" fmla="val 144"/>
                <a:gd name="f36" fmla="val 131"/>
                <a:gd name="f37" fmla="val 69"/>
                <a:gd name="f38" fmla="val 140"/>
                <a:gd name="f39" fmla="val 41"/>
                <a:gd name="f40" fmla="val 111"/>
                <a:gd name="f41" fmla="val 10"/>
                <a:gd name="f42" fmla="val 44"/>
                <a:gd name="f43" fmla="+- 0 0 -90"/>
                <a:gd name="f44" fmla="*/ f3 1 219"/>
                <a:gd name="f45" fmla="*/ f4 1 147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19"/>
                <a:gd name="f54" fmla="*/ f50 1 147"/>
                <a:gd name="f55" fmla="*/ 1 f51 1"/>
                <a:gd name="f56" fmla="*/ 3 f50 1"/>
                <a:gd name="f57" fmla="*/ 195 f51 1"/>
                <a:gd name="f58" fmla="*/ 6 f50 1"/>
                <a:gd name="f59" fmla="*/ 210 f51 1"/>
                <a:gd name="f60" fmla="*/ 27 f50 1"/>
                <a:gd name="f61" fmla="*/ 179 f51 1"/>
                <a:gd name="f62" fmla="*/ 102 f50 1"/>
                <a:gd name="f63" fmla="*/ 169 f51 1"/>
                <a:gd name="f64" fmla="*/ 119 f50 1"/>
                <a:gd name="f65" fmla="*/ 144 f51 1"/>
                <a:gd name="f66" fmla="*/ 131 f50 1"/>
                <a:gd name="f67" fmla="*/ 41 f51 1"/>
                <a:gd name="f68" fmla="*/ 111 f50 1"/>
                <a:gd name="f69" fmla="+- f52 0 f1"/>
                <a:gd name="f70" fmla="*/ f55 1 219"/>
                <a:gd name="f71" fmla="*/ f56 1 147"/>
                <a:gd name="f72" fmla="*/ f57 1 219"/>
                <a:gd name="f73" fmla="*/ f58 1 147"/>
                <a:gd name="f74" fmla="*/ f59 1 219"/>
                <a:gd name="f75" fmla="*/ f60 1 147"/>
                <a:gd name="f76" fmla="*/ f61 1 219"/>
                <a:gd name="f77" fmla="*/ f62 1 147"/>
                <a:gd name="f78" fmla="*/ f63 1 219"/>
                <a:gd name="f79" fmla="*/ f64 1 147"/>
                <a:gd name="f80" fmla="*/ f65 1 219"/>
                <a:gd name="f81" fmla="*/ f66 1 147"/>
                <a:gd name="f82" fmla="*/ f67 1 219"/>
                <a:gd name="f83" fmla="*/ f68 1 147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219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6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27" y="f7"/>
                    <a:pt x="f37" y="f38"/>
                    <a:pt x="f39" y="f40"/>
                  </a:cubicBezTo>
                  <a:cubicBezTo>
                    <a:pt x="f41" y="f23"/>
                    <a:pt x="f5" y="f42"/>
                    <a:pt x="f8" y="f9"/>
                  </a:cubicBezTo>
                  <a:close/>
                </a:path>
              </a:pathLst>
            </a:custGeom>
            <a:solidFill>
              <a:srgbClr val="F2BE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Freeform 218">
              <a:extLst>
                <a:ext uri="{FF2B5EF4-FFF2-40B4-BE49-F238E27FC236}">
                  <a16:creationId xmlns:a16="http://schemas.microsoft.com/office/drawing/2014/main" id="{F01519CE-5E0E-452A-865E-C9445E064A77}"/>
                </a:ext>
              </a:extLst>
            </p:cNvPr>
            <p:cNvSpPr/>
            <p:nvPr/>
          </p:nvSpPr>
          <p:spPr>
            <a:xfrm>
              <a:off x="1031872" y="2060572"/>
              <a:ext cx="806445" cy="40164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21"/>
                <a:gd name="f8" fmla="val 259"/>
                <a:gd name="f9" fmla="val 127"/>
                <a:gd name="f10" fmla="val 251"/>
                <a:gd name="f11" fmla="val 148"/>
                <a:gd name="f12" fmla="val 168"/>
                <a:gd name="f13" fmla="val 109"/>
                <a:gd name="f14" fmla="val 190"/>
                <a:gd name="f15" fmla="val 38"/>
                <a:gd name="f16" fmla="val 195"/>
                <a:gd name="f17" fmla="val 20"/>
                <a:gd name="f18" fmla="val 18"/>
                <a:gd name="f19" fmla="val 174"/>
                <a:gd name="f20" fmla="val 19"/>
                <a:gd name="f21" fmla="val 122"/>
                <a:gd name="f22" fmla="val 69"/>
                <a:gd name="f23" fmla="val 16"/>
                <a:gd name="f24" fmla="val 11"/>
                <a:gd name="f25" fmla="val 24"/>
                <a:gd name="f26" fmla="val 1"/>
                <a:gd name="f27" fmla="val 14"/>
                <a:gd name="f28" fmla="val 27"/>
                <a:gd name="f29" fmla="val 2"/>
                <a:gd name="f30" fmla="val 41"/>
                <a:gd name="f31" fmla="val 9"/>
                <a:gd name="f32" fmla="val 91"/>
                <a:gd name="f33" fmla="val 142"/>
                <a:gd name="f34" fmla="val 12"/>
                <a:gd name="f35" fmla="val 192"/>
                <a:gd name="f36" fmla="val 7"/>
                <a:gd name="f37" fmla="val 197"/>
                <a:gd name="f38" fmla="val 5"/>
                <a:gd name="f39" fmla="val 201"/>
                <a:gd name="f40" fmla="val 242"/>
                <a:gd name="f41" fmla="val 283"/>
                <a:gd name="f42" fmla="val 323"/>
                <a:gd name="f43" fmla="val 326"/>
                <a:gd name="f44" fmla="val 328"/>
                <a:gd name="f45" fmla="val 330"/>
                <a:gd name="f46" fmla="val 380"/>
                <a:gd name="f47" fmla="val 431"/>
                <a:gd name="f48" fmla="val 10"/>
                <a:gd name="f49" fmla="val 481"/>
                <a:gd name="f50" fmla="val 494"/>
                <a:gd name="f51" fmla="val 507"/>
                <a:gd name="f52" fmla="val 520"/>
                <a:gd name="f53" fmla="val 511"/>
                <a:gd name="f54" fmla="val 505"/>
                <a:gd name="f55" fmla="val 451"/>
                <a:gd name="f56" fmla="val 397"/>
                <a:gd name="f57" fmla="val 343"/>
                <a:gd name="f58" fmla="val 327"/>
                <a:gd name="f59" fmla="val 21"/>
                <a:gd name="f60" fmla="val 331"/>
                <a:gd name="f61" fmla="val 34"/>
                <a:gd name="f62" fmla="val 353"/>
                <a:gd name="f63" fmla="val 107"/>
                <a:gd name="f64" fmla="val 375"/>
                <a:gd name="f65" fmla="val 396"/>
                <a:gd name="f66" fmla="val 252"/>
                <a:gd name="f67" fmla="val 390"/>
                <a:gd name="f68" fmla="val 386"/>
                <a:gd name="f69" fmla="val 257"/>
                <a:gd name="f70" fmla="val 382"/>
                <a:gd name="f71" fmla="val 179"/>
                <a:gd name="f72" fmla="val 338"/>
                <a:gd name="f73" fmla="val 317"/>
                <a:gd name="f74" fmla="val 35"/>
                <a:gd name="f75" fmla="val 315"/>
                <a:gd name="f76" fmla="val 303"/>
                <a:gd name="f77" fmla="val 291"/>
                <a:gd name="f78" fmla="val 297"/>
                <a:gd name="f79" fmla="val 30"/>
                <a:gd name="f80" fmla="val 296"/>
                <a:gd name="f81" fmla="val 37"/>
                <a:gd name="f82" fmla="val 295"/>
                <a:gd name="f83" fmla="val 45"/>
                <a:gd name="f84" fmla="val 54"/>
                <a:gd name="f85" fmla="val 63"/>
                <a:gd name="f86" fmla="val 72"/>
                <a:gd name="f87" fmla="val 300"/>
                <a:gd name="f88" fmla="val 81"/>
                <a:gd name="f89" fmla="val 83"/>
                <a:gd name="f90" fmla="val 275"/>
                <a:gd name="f91" fmla="val 84"/>
                <a:gd name="f92" fmla="val 272"/>
                <a:gd name="f93" fmla="val 100"/>
                <a:gd name="f94" fmla="val 276"/>
                <a:gd name="f95" fmla="val 281"/>
                <a:gd name="f96" fmla="val 117"/>
                <a:gd name="f97" fmla="val 294"/>
                <a:gd name="f98" fmla="val 114"/>
                <a:gd name="f99" fmla="val 111"/>
                <a:gd name="f100" fmla="val 321"/>
                <a:gd name="f101" fmla="val 104"/>
                <a:gd name="f102" fmla="val 105"/>
                <a:gd name="f103" fmla="val 124"/>
                <a:gd name="f104" fmla="val 129"/>
                <a:gd name="f105" fmla="val 135"/>
                <a:gd name="f106" fmla="val 140"/>
                <a:gd name="f107" fmla="val 149"/>
                <a:gd name="f108" fmla="val 318"/>
                <a:gd name="f109" fmla="val 157"/>
                <a:gd name="f110" fmla="val 307"/>
                <a:gd name="f111" fmla="val 286"/>
                <a:gd name="f112" fmla="val 141"/>
                <a:gd name="f113" fmla="val 147"/>
                <a:gd name="f114" fmla="val 268"/>
                <a:gd name="f115" fmla="val 151"/>
                <a:gd name="f116" fmla="val 260"/>
                <a:gd name="f117" fmla="val 154"/>
                <a:gd name="f118" fmla="val 238"/>
                <a:gd name="f119" fmla="val 225"/>
                <a:gd name="f120" fmla="val 138"/>
                <a:gd name="f121" fmla="val 212"/>
                <a:gd name="f122" fmla="val 150"/>
                <a:gd name="f123" fmla="val 206"/>
                <a:gd name="f124" fmla="val 155"/>
                <a:gd name="f125" fmla="val 202"/>
                <a:gd name="f126" fmla="val 200"/>
                <a:gd name="f127" fmla="val 144"/>
                <a:gd name="f128" fmla="val 196"/>
                <a:gd name="f129" fmla="val 133"/>
                <a:gd name="f130" fmla="val 203"/>
                <a:gd name="f131" fmla="val 103"/>
                <a:gd name="f132" fmla="val 208"/>
                <a:gd name="f133" fmla="val 101"/>
                <a:gd name="f134" fmla="val 214"/>
                <a:gd name="f135" fmla="val 219"/>
                <a:gd name="f136" fmla="val 113"/>
                <a:gd name="f137" fmla="val 232"/>
                <a:gd name="f138" fmla="val 239"/>
                <a:gd name="f139" fmla="val 112"/>
                <a:gd name="f140" fmla="val 248"/>
                <a:gd name="f141" fmla="val 247"/>
                <a:gd name="f142" fmla="val 246"/>
                <a:gd name="f143" fmla="val 97"/>
                <a:gd name="f144" fmla="val 222"/>
                <a:gd name="f145" fmla="val 82"/>
                <a:gd name="f146" fmla="val 226"/>
                <a:gd name="f147" fmla="val 36"/>
                <a:gd name="f148" fmla="val 229"/>
                <a:gd name="f149" fmla="val 209"/>
                <a:gd name="f150" fmla="val 17"/>
                <a:gd name="f151" fmla="val 26"/>
                <a:gd name="f152" fmla="val 32"/>
                <a:gd name="f153" fmla="val 175"/>
                <a:gd name="f154" fmla="val 160"/>
                <a:gd name="f155" fmla="val 183"/>
                <a:gd name="f156" fmla="val 258"/>
                <a:gd name="f157" fmla="val 131"/>
                <a:gd name="f158" fmla="+- 0 0 -90"/>
                <a:gd name="f159" fmla="*/ f4 1 521"/>
                <a:gd name="f160" fmla="*/ f5 1 259"/>
                <a:gd name="f161" fmla="val f6"/>
                <a:gd name="f162" fmla="val f7"/>
                <a:gd name="f163" fmla="val f8"/>
                <a:gd name="f164" fmla="*/ f158 f0 1"/>
                <a:gd name="f165" fmla="+- f163 0 f161"/>
                <a:gd name="f166" fmla="+- f162 0 f161"/>
                <a:gd name="f167" fmla="*/ f164 1 f3"/>
                <a:gd name="f168" fmla="*/ f166 1 521"/>
                <a:gd name="f169" fmla="*/ f165 1 259"/>
                <a:gd name="f170" fmla="*/ 127 f166 1"/>
                <a:gd name="f171" fmla="*/ 251 f165 1"/>
                <a:gd name="f172" fmla="*/ 190 f166 1"/>
                <a:gd name="f173" fmla="*/ 38 f165 1"/>
                <a:gd name="f174" fmla="*/ 174 f166 1"/>
                <a:gd name="f175" fmla="*/ 19 f165 1"/>
                <a:gd name="f176" fmla="*/ 16 f166 1"/>
                <a:gd name="f177" fmla="*/ 1 f166 1"/>
                <a:gd name="f178" fmla="*/ 11 f165 1"/>
                <a:gd name="f179" fmla="*/ 41 f166 1"/>
                <a:gd name="f180" fmla="*/ 9 f165 1"/>
                <a:gd name="f181" fmla="*/ 192 f166 1"/>
                <a:gd name="f182" fmla="*/ 201 f166 1"/>
                <a:gd name="f183" fmla="*/ 5 f165 1"/>
                <a:gd name="f184" fmla="*/ 323 f166 1"/>
                <a:gd name="f185" fmla="*/ 330 f166 1"/>
                <a:gd name="f186" fmla="*/ 481 f166 1"/>
                <a:gd name="f187" fmla="*/ 10 f165 1"/>
                <a:gd name="f188" fmla="*/ 520 f166 1"/>
                <a:gd name="f189" fmla="*/ 505 f166 1"/>
                <a:gd name="f190" fmla="*/ 343 f166 1"/>
                <a:gd name="f191" fmla="*/ 331 f166 1"/>
                <a:gd name="f192" fmla="*/ 34 f165 1"/>
                <a:gd name="f193" fmla="*/ 396 f166 1"/>
                <a:gd name="f194" fmla="*/ 252 f165 1"/>
                <a:gd name="f195" fmla="*/ 382 f166 1"/>
                <a:gd name="f196" fmla="*/ 317 f166 1"/>
                <a:gd name="f197" fmla="*/ 35 f165 1"/>
                <a:gd name="f198" fmla="*/ 303 f166 1"/>
                <a:gd name="f199" fmla="*/ 296 f166 1"/>
                <a:gd name="f200" fmla="*/ 37 f165 1"/>
                <a:gd name="f201" fmla="*/ 63 f165 1"/>
                <a:gd name="f202" fmla="*/ 283 f166 1"/>
                <a:gd name="f203" fmla="*/ 83 f165 1"/>
                <a:gd name="f204" fmla="*/ 276 f166 1"/>
                <a:gd name="f205" fmla="*/ 107 f165 1"/>
                <a:gd name="f206" fmla="*/ 111 f165 1"/>
                <a:gd name="f207" fmla="*/ 124 f165 1"/>
                <a:gd name="f208" fmla="*/ 140 f165 1"/>
                <a:gd name="f209" fmla="*/ 307 f166 1"/>
                <a:gd name="f210" fmla="*/ 148 f165 1"/>
                <a:gd name="f211" fmla="*/ 147 f165 1"/>
                <a:gd name="f212" fmla="*/ 252 f166 1"/>
                <a:gd name="f213" fmla="*/ 149 f165 1"/>
                <a:gd name="f214" fmla="*/ 212 f166 1"/>
                <a:gd name="f215" fmla="*/ 150 f165 1"/>
                <a:gd name="f216" fmla="*/ 200 f166 1"/>
                <a:gd name="f217" fmla="*/ 144 f165 1"/>
                <a:gd name="f218" fmla="*/ 214 f166 1"/>
                <a:gd name="f219" fmla="*/ 232 f166 1"/>
                <a:gd name="f220" fmla="*/ 113 f165 1"/>
                <a:gd name="f221" fmla="*/ 247 f166 1"/>
                <a:gd name="f222" fmla="*/ 104 f165 1"/>
                <a:gd name="f223" fmla="*/ 238 f166 1"/>
                <a:gd name="f224" fmla="*/ 225 f166 1"/>
                <a:gd name="f225" fmla="*/ 36 f165 1"/>
                <a:gd name="f226" fmla="*/ 219 f166 1"/>
                <a:gd name="f227" fmla="*/ 206 f166 1"/>
                <a:gd name="f228" fmla="*/ 32 f165 1"/>
                <a:gd name="f229" fmla="*/ 160 f166 1"/>
                <a:gd name="f230" fmla="*/ 183 f165 1"/>
                <a:gd name="f231" fmla="*/ 140 f166 1"/>
                <a:gd name="f232" fmla="+- f167 0 f1"/>
                <a:gd name="f233" fmla="*/ f170 1 521"/>
                <a:gd name="f234" fmla="*/ f171 1 259"/>
                <a:gd name="f235" fmla="*/ f172 1 521"/>
                <a:gd name="f236" fmla="*/ f173 1 259"/>
                <a:gd name="f237" fmla="*/ f174 1 521"/>
                <a:gd name="f238" fmla="*/ f175 1 259"/>
                <a:gd name="f239" fmla="*/ f176 1 521"/>
                <a:gd name="f240" fmla="*/ f177 1 521"/>
                <a:gd name="f241" fmla="*/ f178 1 259"/>
                <a:gd name="f242" fmla="*/ f179 1 521"/>
                <a:gd name="f243" fmla="*/ f180 1 259"/>
                <a:gd name="f244" fmla="*/ f181 1 521"/>
                <a:gd name="f245" fmla="*/ f182 1 521"/>
                <a:gd name="f246" fmla="*/ f183 1 259"/>
                <a:gd name="f247" fmla="*/ f184 1 521"/>
                <a:gd name="f248" fmla="*/ f185 1 521"/>
                <a:gd name="f249" fmla="*/ f186 1 521"/>
                <a:gd name="f250" fmla="*/ f187 1 259"/>
                <a:gd name="f251" fmla="*/ f188 1 521"/>
                <a:gd name="f252" fmla="*/ f189 1 521"/>
                <a:gd name="f253" fmla="*/ f190 1 521"/>
                <a:gd name="f254" fmla="*/ f191 1 521"/>
                <a:gd name="f255" fmla="*/ f192 1 259"/>
                <a:gd name="f256" fmla="*/ f193 1 521"/>
                <a:gd name="f257" fmla="*/ f194 1 259"/>
                <a:gd name="f258" fmla="*/ f195 1 521"/>
                <a:gd name="f259" fmla="*/ f196 1 521"/>
                <a:gd name="f260" fmla="*/ f197 1 259"/>
                <a:gd name="f261" fmla="*/ f198 1 521"/>
                <a:gd name="f262" fmla="*/ f199 1 521"/>
                <a:gd name="f263" fmla="*/ f200 1 259"/>
                <a:gd name="f264" fmla="*/ f201 1 259"/>
                <a:gd name="f265" fmla="*/ f202 1 521"/>
                <a:gd name="f266" fmla="*/ f203 1 259"/>
                <a:gd name="f267" fmla="*/ f204 1 521"/>
                <a:gd name="f268" fmla="*/ f205 1 259"/>
                <a:gd name="f269" fmla="*/ f206 1 259"/>
                <a:gd name="f270" fmla="*/ f207 1 259"/>
                <a:gd name="f271" fmla="*/ f208 1 259"/>
                <a:gd name="f272" fmla="*/ f209 1 521"/>
                <a:gd name="f273" fmla="*/ f210 1 259"/>
                <a:gd name="f274" fmla="*/ f211 1 259"/>
                <a:gd name="f275" fmla="*/ f212 1 521"/>
                <a:gd name="f276" fmla="*/ f213 1 259"/>
                <a:gd name="f277" fmla="*/ f214 1 521"/>
                <a:gd name="f278" fmla="*/ f215 1 259"/>
                <a:gd name="f279" fmla="*/ f216 1 521"/>
                <a:gd name="f280" fmla="*/ f217 1 259"/>
                <a:gd name="f281" fmla="*/ f218 1 521"/>
                <a:gd name="f282" fmla="*/ f219 1 521"/>
                <a:gd name="f283" fmla="*/ f220 1 259"/>
                <a:gd name="f284" fmla="*/ f221 1 521"/>
                <a:gd name="f285" fmla="*/ f222 1 259"/>
                <a:gd name="f286" fmla="*/ f223 1 521"/>
                <a:gd name="f287" fmla="*/ f224 1 521"/>
                <a:gd name="f288" fmla="*/ f225 1 259"/>
                <a:gd name="f289" fmla="*/ f226 1 521"/>
                <a:gd name="f290" fmla="*/ f227 1 521"/>
                <a:gd name="f291" fmla="*/ f228 1 259"/>
                <a:gd name="f292" fmla="*/ f229 1 521"/>
                <a:gd name="f293" fmla="*/ f230 1 259"/>
                <a:gd name="f294" fmla="*/ f231 1 521"/>
                <a:gd name="f295" fmla="*/ 0 1 f168"/>
                <a:gd name="f296" fmla="*/ f162 1 f168"/>
                <a:gd name="f297" fmla="*/ 0 1 f169"/>
                <a:gd name="f298" fmla="*/ f163 1 f169"/>
                <a:gd name="f299" fmla="*/ f233 1 f168"/>
                <a:gd name="f300" fmla="*/ f234 1 f169"/>
                <a:gd name="f301" fmla="*/ f235 1 f168"/>
                <a:gd name="f302" fmla="*/ f236 1 f169"/>
                <a:gd name="f303" fmla="*/ f237 1 f168"/>
                <a:gd name="f304" fmla="*/ f238 1 f169"/>
                <a:gd name="f305" fmla="*/ f239 1 f168"/>
                <a:gd name="f306" fmla="*/ f240 1 f168"/>
                <a:gd name="f307" fmla="*/ f241 1 f169"/>
                <a:gd name="f308" fmla="*/ f242 1 f168"/>
                <a:gd name="f309" fmla="*/ f243 1 f169"/>
                <a:gd name="f310" fmla="*/ f244 1 f168"/>
                <a:gd name="f311" fmla="*/ f245 1 f168"/>
                <a:gd name="f312" fmla="*/ f246 1 f169"/>
                <a:gd name="f313" fmla="*/ f247 1 f168"/>
                <a:gd name="f314" fmla="*/ f248 1 f168"/>
                <a:gd name="f315" fmla="*/ f249 1 f168"/>
                <a:gd name="f316" fmla="*/ f250 1 f169"/>
                <a:gd name="f317" fmla="*/ f251 1 f168"/>
                <a:gd name="f318" fmla="*/ f252 1 f168"/>
                <a:gd name="f319" fmla="*/ f253 1 f168"/>
                <a:gd name="f320" fmla="*/ f254 1 f168"/>
                <a:gd name="f321" fmla="*/ f255 1 f169"/>
                <a:gd name="f322" fmla="*/ f256 1 f168"/>
                <a:gd name="f323" fmla="*/ f257 1 f169"/>
                <a:gd name="f324" fmla="*/ f258 1 f168"/>
                <a:gd name="f325" fmla="*/ f259 1 f168"/>
                <a:gd name="f326" fmla="*/ f260 1 f169"/>
                <a:gd name="f327" fmla="*/ f261 1 f168"/>
                <a:gd name="f328" fmla="*/ f262 1 f168"/>
                <a:gd name="f329" fmla="*/ f263 1 f169"/>
                <a:gd name="f330" fmla="*/ f264 1 f169"/>
                <a:gd name="f331" fmla="*/ f265 1 f168"/>
                <a:gd name="f332" fmla="*/ f266 1 f169"/>
                <a:gd name="f333" fmla="*/ f267 1 f168"/>
                <a:gd name="f334" fmla="*/ f268 1 f169"/>
                <a:gd name="f335" fmla="*/ f269 1 f169"/>
                <a:gd name="f336" fmla="*/ f270 1 f169"/>
                <a:gd name="f337" fmla="*/ f271 1 f169"/>
                <a:gd name="f338" fmla="*/ f272 1 f168"/>
                <a:gd name="f339" fmla="*/ f273 1 f169"/>
                <a:gd name="f340" fmla="*/ f274 1 f169"/>
                <a:gd name="f341" fmla="*/ f275 1 f168"/>
                <a:gd name="f342" fmla="*/ f276 1 f169"/>
                <a:gd name="f343" fmla="*/ f277 1 f168"/>
                <a:gd name="f344" fmla="*/ f278 1 f169"/>
                <a:gd name="f345" fmla="*/ f279 1 f168"/>
                <a:gd name="f346" fmla="*/ f280 1 f169"/>
                <a:gd name="f347" fmla="*/ f281 1 f168"/>
                <a:gd name="f348" fmla="*/ f282 1 f168"/>
                <a:gd name="f349" fmla="*/ f283 1 f169"/>
                <a:gd name="f350" fmla="*/ f284 1 f168"/>
                <a:gd name="f351" fmla="*/ f285 1 f169"/>
                <a:gd name="f352" fmla="*/ f286 1 f168"/>
                <a:gd name="f353" fmla="*/ f287 1 f168"/>
                <a:gd name="f354" fmla="*/ f288 1 f169"/>
                <a:gd name="f355" fmla="*/ f289 1 f168"/>
                <a:gd name="f356" fmla="*/ f290 1 f168"/>
                <a:gd name="f357" fmla="*/ f291 1 f169"/>
                <a:gd name="f358" fmla="*/ f292 1 f168"/>
                <a:gd name="f359" fmla="*/ f293 1 f169"/>
                <a:gd name="f360" fmla="*/ f294 1 f168"/>
                <a:gd name="f361" fmla="*/ f295 f159 1"/>
                <a:gd name="f362" fmla="*/ f296 f159 1"/>
                <a:gd name="f363" fmla="*/ f298 f160 1"/>
                <a:gd name="f364" fmla="*/ f297 f160 1"/>
                <a:gd name="f365" fmla="*/ f299 f159 1"/>
                <a:gd name="f366" fmla="*/ f300 f160 1"/>
                <a:gd name="f367" fmla="*/ f301 f159 1"/>
                <a:gd name="f368" fmla="*/ f302 f160 1"/>
                <a:gd name="f369" fmla="*/ f303 f159 1"/>
                <a:gd name="f370" fmla="*/ f304 f160 1"/>
                <a:gd name="f371" fmla="*/ f305 f159 1"/>
                <a:gd name="f372" fmla="*/ f306 f159 1"/>
                <a:gd name="f373" fmla="*/ f307 f160 1"/>
                <a:gd name="f374" fmla="*/ f308 f159 1"/>
                <a:gd name="f375" fmla="*/ f309 f160 1"/>
                <a:gd name="f376" fmla="*/ f310 f159 1"/>
                <a:gd name="f377" fmla="*/ f311 f159 1"/>
                <a:gd name="f378" fmla="*/ f312 f160 1"/>
                <a:gd name="f379" fmla="*/ f313 f159 1"/>
                <a:gd name="f380" fmla="*/ f314 f159 1"/>
                <a:gd name="f381" fmla="*/ f315 f159 1"/>
                <a:gd name="f382" fmla="*/ f316 f160 1"/>
                <a:gd name="f383" fmla="*/ f317 f159 1"/>
                <a:gd name="f384" fmla="*/ f318 f159 1"/>
                <a:gd name="f385" fmla="*/ f319 f159 1"/>
                <a:gd name="f386" fmla="*/ f320 f159 1"/>
                <a:gd name="f387" fmla="*/ f321 f160 1"/>
                <a:gd name="f388" fmla="*/ f322 f159 1"/>
                <a:gd name="f389" fmla="*/ f323 f160 1"/>
                <a:gd name="f390" fmla="*/ f324 f159 1"/>
                <a:gd name="f391" fmla="*/ f325 f159 1"/>
                <a:gd name="f392" fmla="*/ f326 f160 1"/>
                <a:gd name="f393" fmla="*/ f327 f159 1"/>
                <a:gd name="f394" fmla="*/ f328 f159 1"/>
                <a:gd name="f395" fmla="*/ f329 f160 1"/>
                <a:gd name="f396" fmla="*/ f330 f160 1"/>
                <a:gd name="f397" fmla="*/ f331 f159 1"/>
                <a:gd name="f398" fmla="*/ f332 f160 1"/>
                <a:gd name="f399" fmla="*/ f333 f159 1"/>
                <a:gd name="f400" fmla="*/ f334 f160 1"/>
                <a:gd name="f401" fmla="*/ f335 f160 1"/>
                <a:gd name="f402" fmla="*/ f336 f160 1"/>
                <a:gd name="f403" fmla="*/ f337 f160 1"/>
                <a:gd name="f404" fmla="*/ f338 f159 1"/>
                <a:gd name="f405" fmla="*/ f339 f160 1"/>
                <a:gd name="f406" fmla="*/ f340 f160 1"/>
                <a:gd name="f407" fmla="*/ f341 f159 1"/>
                <a:gd name="f408" fmla="*/ f342 f160 1"/>
                <a:gd name="f409" fmla="*/ f343 f159 1"/>
                <a:gd name="f410" fmla="*/ f344 f160 1"/>
                <a:gd name="f411" fmla="*/ f345 f159 1"/>
                <a:gd name="f412" fmla="*/ f346 f160 1"/>
                <a:gd name="f413" fmla="*/ f347 f159 1"/>
                <a:gd name="f414" fmla="*/ f348 f159 1"/>
                <a:gd name="f415" fmla="*/ f349 f160 1"/>
                <a:gd name="f416" fmla="*/ f350 f159 1"/>
                <a:gd name="f417" fmla="*/ f351 f160 1"/>
                <a:gd name="f418" fmla="*/ f352 f159 1"/>
                <a:gd name="f419" fmla="*/ f353 f159 1"/>
                <a:gd name="f420" fmla="*/ f354 f160 1"/>
                <a:gd name="f421" fmla="*/ f355 f159 1"/>
                <a:gd name="f422" fmla="*/ f356 f159 1"/>
                <a:gd name="f423" fmla="*/ f357 f160 1"/>
                <a:gd name="f424" fmla="*/ f358 f159 1"/>
                <a:gd name="f425" fmla="*/ f359 f160 1"/>
                <a:gd name="f426" fmla="*/ f360 f1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2">
                  <a:pos x="f365" y="f366"/>
                </a:cxn>
                <a:cxn ang="f232">
                  <a:pos x="f367" y="f368"/>
                </a:cxn>
                <a:cxn ang="f232">
                  <a:pos x="f369" y="f370"/>
                </a:cxn>
                <a:cxn ang="f232">
                  <a:pos x="f371" y="f370"/>
                </a:cxn>
                <a:cxn ang="f232">
                  <a:pos x="f372" y="f373"/>
                </a:cxn>
                <a:cxn ang="f232">
                  <a:pos x="f374" y="f375"/>
                </a:cxn>
                <a:cxn ang="f232">
                  <a:pos x="f376" y="f375"/>
                </a:cxn>
                <a:cxn ang="f232">
                  <a:pos x="f377" y="f378"/>
                </a:cxn>
                <a:cxn ang="f232">
                  <a:pos x="f379" y="f378"/>
                </a:cxn>
                <a:cxn ang="f232">
                  <a:pos x="f380" y="f375"/>
                </a:cxn>
                <a:cxn ang="f232">
                  <a:pos x="f381" y="f382"/>
                </a:cxn>
                <a:cxn ang="f232">
                  <a:pos x="f383" y="f373"/>
                </a:cxn>
                <a:cxn ang="f232">
                  <a:pos x="f384" y="f370"/>
                </a:cxn>
                <a:cxn ang="f232">
                  <a:pos x="f385" y="f370"/>
                </a:cxn>
                <a:cxn ang="f232">
                  <a:pos x="f386" y="f387"/>
                </a:cxn>
                <a:cxn ang="f232">
                  <a:pos x="f388" y="f389"/>
                </a:cxn>
                <a:cxn ang="f232">
                  <a:pos x="f390" y="f366"/>
                </a:cxn>
                <a:cxn ang="f232">
                  <a:pos x="f391" y="f392"/>
                </a:cxn>
                <a:cxn ang="f232">
                  <a:pos x="f393" y="f370"/>
                </a:cxn>
                <a:cxn ang="f232">
                  <a:pos x="f394" y="f395"/>
                </a:cxn>
                <a:cxn ang="f232">
                  <a:pos x="f394" y="f396"/>
                </a:cxn>
                <a:cxn ang="f232">
                  <a:pos x="f397" y="f398"/>
                </a:cxn>
                <a:cxn ang="f232">
                  <a:pos x="f399" y="f400"/>
                </a:cxn>
                <a:cxn ang="f232">
                  <a:pos x="f393" y="f401"/>
                </a:cxn>
                <a:cxn ang="f232">
                  <a:pos x="f379" y="f402"/>
                </a:cxn>
                <a:cxn ang="f232">
                  <a:pos x="f379" y="f403"/>
                </a:cxn>
                <a:cxn ang="f232">
                  <a:pos x="f404" y="f405"/>
                </a:cxn>
                <a:cxn ang="f232">
                  <a:pos x="f399" y="f406"/>
                </a:cxn>
                <a:cxn ang="f232">
                  <a:pos x="f407" y="f408"/>
                </a:cxn>
                <a:cxn ang="f232">
                  <a:pos x="f409" y="f410"/>
                </a:cxn>
                <a:cxn ang="f232">
                  <a:pos x="f411" y="f412"/>
                </a:cxn>
                <a:cxn ang="f232">
                  <a:pos x="f411" y="f401"/>
                </a:cxn>
                <a:cxn ang="f232">
                  <a:pos x="f413" y="f400"/>
                </a:cxn>
                <a:cxn ang="f232">
                  <a:pos x="f414" y="f415"/>
                </a:cxn>
                <a:cxn ang="f232">
                  <a:pos x="f416" y="f417"/>
                </a:cxn>
                <a:cxn ang="f232">
                  <a:pos x="f418" y="f398"/>
                </a:cxn>
                <a:cxn ang="f232">
                  <a:pos x="f419" y="f396"/>
                </a:cxn>
                <a:cxn ang="f232">
                  <a:pos x="f419" y="f420"/>
                </a:cxn>
                <a:cxn ang="f232">
                  <a:pos x="f421" y="f370"/>
                </a:cxn>
                <a:cxn ang="f232">
                  <a:pos x="f422" y="f423"/>
                </a:cxn>
                <a:cxn ang="f232">
                  <a:pos x="f424" y="f425"/>
                </a:cxn>
                <a:cxn ang="f232">
                  <a:pos x="f426" y="f389"/>
                </a:cxn>
                <a:cxn ang="f232">
                  <a:pos x="f365" y="f366"/>
                </a:cxn>
              </a:cxnLst>
              <a:rect l="f361" t="f364" r="f362" b="f363"/>
              <a:pathLst>
                <a:path w="521" h="259">
                  <a:moveTo>
                    <a:pt x="f9" y="f10"/>
                  </a:moveTo>
                  <a:cubicBezTo>
                    <a:pt x="f11" y="f3"/>
                    <a:pt x="f12" y="f13"/>
                    <a:pt x="f14" y="f15"/>
                  </a:cubicBezTo>
                  <a:cubicBezTo>
                    <a:pt x="f16" y="f17"/>
                    <a:pt x="f14" y="f18"/>
                    <a:pt x="f19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6" y="f25"/>
                    <a:pt x="f26" y="f24"/>
                  </a:cubicBezTo>
                  <a:cubicBezTo>
                    <a:pt x="f27" y="f6"/>
                    <a:pt x="f28" y="f29"/>
                    <a:pt x="f30" y="f31"/>
                  </a:cubicBezTo>
                  <a:cubicBezTo>
                    <a:pt x="f32" y="f24"/>
                    <a:pt x="f33" y="f34"/>
                    <a:pt x="f35" y="f31"/>
                  </a:cubicBezTo>
                  <a:cubicBezTo>
                    <a:pt x="f16" y="f36"/>
                    <a:pt x="f37" y="f38"/>
                    <a:pt x="f39" y="f38"/>
                  </a:cubicBezTo>
                  <a:cubicBezTo>
                    <a:pt x="f40" y="f29"/>
                    <a:pt x="f41" y="f29"/>
                    <a:pt x="f42" y="f38"/>
                  </a:cubicBezTo>
                  <a:cubicBezTo>
                    <a:pt x="f43" y="f38"/>
                    <a:pt x="f44" y="f36"/>
                    <a:pt x="f45" y="f31"/>
                  </a:cubicBezTo>
                  <a:cubicBezTo>
                    <a:pt x="f46" y="f34"/>
                    <a:pt x="f47" y="f48"/>
                    <a:pt x="f49" y="f48"/>
                  </a:cubicBezTo>
                  <a:cubicBezTo>
                    <a:pt x="f50" y="f26"/>
                    <a:pt x="f51" y="f26"/>
                    <a:pt x="f52" y="f24"/>
                  </a:cubicBezTo>
                  <a:cubicBezTo>
                    <a:pt x="f7" y="f25"/>
                    <a:pt x="f53" y="f20"/>
                    <a:pt x="f54" y="f20"/>
                  </a:cubicBezTo>
                  <a:cubicBezTo>
                    <a:pt x="f55" y="f20"/>
                    <a:pt x="f56" y="f20"/>
                    <a:pt x="f57" y="f20"/>
                  </a:cubicBezTo>
                  <a:cubicBezTo>
                    <a:pt x="f45" y="f20"/>
                    <a:pt x="f58" y="f59"/>
                    <a:pt x="f60" y="f61"/>
                  </a:cubicBezTo>
                  <a:cubicBezTo>
                    <a:pt x="f62" y="f63"/>
                    <a:pt x="f64" y="f3"/>
                    <a:pt x="f65" y="f66"/>
                  </a:cubicBezTo>
                  <a:cubicBezTo>
                    <a:pt x="f67" y="f8"/>
                    <a:pt x="f68" y="f69"/>
                    <a:pt x="f70" y="f10"/>
                  </a:cubicBezTo>
                  <a:cubicBezTo>
                    <a:pt x="f2" y="f71"/>
                    <a:pt x="f72" y="f63"/>
                    <a:pt x="f73" y="f74"/>
                  </a:cubicBezTo>
                  <a:cubicBezTo>
                    <a:pt x="f75" y="f28"/>
                    <a:pt x="f75" y="f18"/>
                    <a:pt x="f76" y="f20"/>
                  </a:cubicBezTo>
                  <a:cubicBezTo>
                    <a:pt x="f77" y="f59"/>
                    <a:pt x="f78" y="f79"/>
                    <a:pt x="f80" y="f81"/>
                  </a:cubicBezTo>
                  <a:cubicBezTo>
                    <a:pt x="f82" y="f83"/>
                    <a:pt x="f80" y="f84"/>
                    <a:pt x="f80" y="f85"/>
                  </a:cubicBezTo>
                  <a:cubicBezTo>
                    <a:pt x="f80" y="f86"/>
                    <a:pt x="f87" y="f88"/>
                    <a:pt x="f41" y="f89"/>
                  </a:cubicBezTo>
                  <a:cubicBezTo>
                    <a:pt x="f90" y="f91"/>
                    <a:pt x="f92" y="f93"/>
                    <a:pt x="f94" y="f63"/>
                  </a:cubicBezTo>
                  <a:cubicBezTo>
                    <a:pt x="f95" y="f96"/>
                    <a:pt x="f97" y="f98"/>
                    <a:pt x="f76" y="f99"/>
                  </a:cubicBezTo>
                  <a:cubicBezTo>
                    <a:pt x="f100" y="f101"/>
                    <a:pt x="f42" y="f102"/>
                    <a:pt x="f42" y="f103"/>
                  </a:cubicBezTo>
                  <a:cubicBezTo>
                    <a:pt x="f42" y="f104"/>
                    <a:pt x="f42" y="f105"/>
                    <a:pt x="f42" y="f106"/>
                  </a:cubicBezTo>
                  <a:cubicBezTo>
                    <a:pt x="f100" y="f107"/>
                    <a:pt x="f108" y="f109"/>
                    <a:pt x="f110" y="f11"/>
                  </a:cubicBezTo>
                  <a:cubicBezTo>
                    <a:pt x="f78" y="f106"/>
                    <a:pt x="f111" y="f112"/>
                    <a:pt x="f94" y="f113"/>
                  </a:cubicBezTo>
                  <a:cubicBezTo>
                    <a:pt x="f114" y="f115"/>
                    <a:pt x="f116" y="f117"/>
                    <a:pt x="f66" y="f107"/>
                  </a:cubicBezTo>
                  <a:cubicBezTo>
                    <a:pt x="f118" y="f33"/>
                    <a:pt x="f119" y="f120"/>
                    <a:pt x="f121" y="f122"/>
                  </a:cubicBezTo>
                  <a:cubicBezTo>
                    <a:pt x="f123" y="f124"/>
                    <a:pt x="f125" y="f122"/>
                    <a:pt x="f126" y="f127"/>
                  </a:cubicBezTo>
                  <a:cubicBezTo>
                    <a:pt x="f128" y="f129"/>
                    <a:pt x="f37" y="f21"/>
                    <a:pt x="f126" y="f99"/>
                  </a:cubicBezTo>
                  <a:cubicBezTo>
                    <a:pt x="f130" y="f131"/>
                    <a:pt x="f132" y="f133"/>
                    <a:pt x="f134" y="f63"/>
                  </a:cubicBezTo>
                  <a:cubicBezTo>
                    <a:pt x="f135" y="f136"/>
                    <a:pt x="f119" y="f136"/>
                    <a:pt x="f137" y="f136"/>
                  </a:cubicBezTo>
                  <a:cubicBezTo>
                    <a:pt x="f138" y="f139"/>
                    <a:pt x="f140" y="f136"/>
                    <a:pt x="f141" y="f101"/>
                  </a:cubicBezTo>
                  <a:cubicBezTo>
                    <a:pt x="f142" y="f143"/>
                    <a:pt x="f141" y="f89"/>
                    <a:pt x="f118" y="f89"/>
                  </a:cubicBezTo>
                  <a:cubicBezTo>
                    <a:pt x="f144" y="f145"/>
                    <a:pt x="f146" y="f86"/>
                    <a:pt x="f119" y="f85"/>
                  </a:cubicBezTo>
                  <a:cubicBezTo>
                    <a:pt x="f119" y="f84"/>
                    <a:pt x="f146" y="f83"/>
                    <a:pt x="f119" y="f147"/>
                  </a:cubicBezTo>
                  <a:cubicBezTo>
                    <a:pt x="f119" y="f79"/>
                    <a:pt x="f148" y="f59"/>
                    <a:pt x="f135" y="f20"/>
                  </a:cubicBezTo>
                  <a:cubicBezTo>
                    <a:pt x="f149" y="f150"/>
                    <a:pt x="f132" y="f151"/>
                    <a:pt x="f123" y="f152"/>
                  </a:cubicBezTo>
                  <a:cubicBezTo>
                    <a:pt x="f14" y="f89"/>
                    <a:pt x="f153" y="f129"/>
                    <a:pt x="f154" y="f155"/>
                  </a:cubicBezTo>
                  <a:cubicBezTo>
                    <a:pt x="f117" y="f123"/>
                    <a:pt x="f113" y="f148"/>
                    <a:pt x="f106" y="f66"/>
                  </a:cubicBezTo>
                  <a:cubicBezTo>
                    <a:pt x="f105" y="f156"/>
                    <a:pt x="f157" y="f69"/>
                    <a:pt x="f9" y="f10"/>
                  </a:cubicBezTo>
                  <a:close/>
                </a:path>
              </a:pathLst>
            </a:custGeom>
            <a:solidFill>
              <a:srgbClr val="4241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Freeform 219">
              <a:extLst>
                <a:ext uri="{FF2B5EF4-FFF2-40B4-BE49-F238E27FC236}">
                  <a16:creationId xmlns:a16="http://schemas.microsoft.com/office/drawing/2014/main" id="{A722603A-5541-4507-BD65-D4597077A93B}"/>
                </a:ext>
              </a:extLst>
            </p:cNvPr>
            <p:cNvSpPr/>
            <p:nvPr/>
          </p:nvSpPr>
          <p:spPr>
            <a:xfrm>
              <a:off x="2319339" y="2495553"/>
              <a:ext cx="238128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51"/>
                <a:gd name="f8" fmla="val 1"/>
                <a:gd name="f9" fmla="val 128"/>
                <a:gd name="f10" fmla="val 75"/>
                <a:gd name="f11" fmla="val 23"/>
                <a:gd name="f12" fmla="val 6"/>
                <a:gd name="f13" fmla="val 22"/>
                <a:gd name="f14" fmla="val 59"/>
                <a:gd name="f15" fmla="val 2"/>
                <a:gd name="f16" fmla="val 96"/>
                <a:gd name="f17" fmla="val 132"/>
                <a:gd name="f18" fmla="val 147"/>
                <a:gd name="f19" fmla="val 153"/>
                <a:gd name="f20" fmla="val 5"/>
                <a:gd name="f21" fmla="val 21"/>
                <a:gd name="f22" fmla="val 152"/>
                <a:gd name="f23" fmla="val 181"/>
                <a:gd name="f24" fmla="val 183"/>
                <a:gd name="f25" fmla="val 184"/>
                <a:gd name="f26" fmla="val 186"/>
                <a:gd name="f27" fmla="val 145"/>
                <a:gd name="f28" fmla="val 193"/>
                <a:gd name="f29" fmla="val 143"/>
                <a:gd name="f30" fmla="val 200"/>
                <a:gd name="f31" fmla="val 207"/>
                <a:gd name="f32" fmla="val 209"/>
                <a:gd name="f33" fmla="val 211"/>
                <a:gd name="f34" fmla="val 212"/>
                <a:gd name="f35" fmla="val 247"/>
                <a:gd name="f36" fmla="val 117"/>
                <a:gd name="f37" fmla="val 250"/>
                <a:gd name="f38" fmla="val 115"/>
                <a:gd name="f39" fmla="val 113"/>
                <a:gd name="f40" fmla="val 111"/>
                <a:gd name="f41" fmla="val 103"/>
                <a:gd name="f42" fmla="val 249"/>
                <a:gd name="f43" fmla="val 95"/>
                <a:gd name="f44" fmla="val 89"/>
                <a:gd name="f45" fmla="val 243"/>
                <a:gd name="f46" fmla="val 81"/>
                <a:gd name="f47" fmla="val 238"/>
                <a:gd name="f48" fmla="val 86"/>
                <a:gd name="f49" fmla="val 235"/>
                <a:gd name="f50" fmla="val 91"/>
                <a:gd name="f51" fmla="val 232"/>
                <a:gd name="f52" fmla="val 98"/>
                <a:gd name="f53" fmla="val 231"/>
                <a:gd name="f54" fmla="val 104"/>
                <a:gd name="f55" fmla="val 120"/>
                <a:gd name="f56" fmla="val 218"/>
                <a:gd name="f57" fmla="val 127"/>
                <a:gd name="f58" fmla="val 205"/>
                <a:gd name="f59" fmla="val 121"/>
                <a:gd name="f60" fmla="val 202"/>
                <a:gd name="f61" fmla="val 110"/>
                <a:gd name="f62" fmla="val 87"/>
                <a:gd name="f63" fmla="val 64"/>
                <a:gd name="f64" fmla="val 41"/>
                <a:gd name="f65" fmla="val 24"/>
                <a:gd name="f66" fmla="val 17"/>
                <a:gd name="f67" fmla="val 190"/>
                <a:gd name="f68" fmla="val 3"/>
                <a:gd name="f69" fmla="val 182"/>
                <a:gd name="f70" fmla="+- 0 0 -90"/>
                <a:gd name="f71" fmla="*/ f3 1 154"/>
                <a:gd name="f72" fmla="*/ f4 1 251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54"/>
                <a:gd name="f81" fmla="*/ f77 1 251"/>
                <a:gd name="f82" fmla="*/ 0 f78 1"/>
                <a:gd name="f83" fmla="*/ 180 f77 1"/>
                <a:gd name="f84" fmla="*/ 1 f78 1"/>
                <a:gd name="f85" fmla="*/ 23 f77 1"/>
                <a:gd name="f86" fmla="*/ 22 f78 1"/>
                <a:gd name="f87" fmla="*/ 1 f77 1"/>
                <a:gd name="f88" fmla="*/ 132 f78 1"/>
                <a:gd name="f89" fmla="*/ 153 f78 1"/>
                <a:gd name="f90" fmla="*/ 21 f77 1"/>
                <a:gd name="f91" fmla="*/ 181 f77 1"/>
                <a:gd name="f92" fmla="*/ 186 f77 1"/>
                <a:gd name="f93" fmla="*/ 207 f77 1"/>
                <a:gd name="f94" fmla="*/ 154 f78 1"/>
                <a:gd name="f95" fmla="*/ 212 f77 1"/>
                <a:gd name="f96" fmla="*/ 117 f78 1"/>
                <a:gd name="f97" fmla="*/ 250 f77 1"/>
                <a:gd name="f98" fmla="*/ 111 f78 1"/>
                <a:gd name="f99" fmla="*/ 89 f78 1"/>
                <a:gd name="f100" fmla="*/ 243 f77 1"/>
                <a:gd name="f101" fmla="*/ 91 f78 1"/>
                <a:gd name="f102" fmla="*/ 232 f77 1"/>
                <a:gd name="f103" fmla="*/ 231 f77 1"/>
                <a:gd name="f104" fmla="*/ 128 f78 1"/>
                <a:gd name="f105" fmla="*/ 218 f77 1"/>
                <a:gd name="f106" fmla="*/ 110 f78 1"/>
                <a:gd name="f107" fmla="*/ 202 f77 1"/>
                <a:gd name="f108" fmla="*/ 41 f78 1"/>
                <a:gd name="f109" fmla="*/ 5 f78 1"/>
                <a:gd name="f110" fmla="*/ 184 f77 1"/>
                <a:gd name="f111" fmla="+- f79 0 f1"/>
                <a:gd name="f112" fmla="*/ f82 1 154"/>
                <a:gd name="f113" fmla="*/ f83 1 251"/>
                <a:gd name="f114" fmla="*/ f84 1 154"/>
                <a:gd name="f115" fmla="*/ f85 1 251"/>
                <a:gd name="f116" fmla="*/ f86 1 154"/>
                <a:gd name="f117" fmla="*/ f87 1 251"/>
                <a:gd name="f118" fmla="*/ f88 1 154"/>
                <a:gd name="f119" fmla="*/ f89 1 154"/>
                <a:gd name="f120" fmla="*/ f90 1 251"/>
                <a:gd name="f121" fmla="*/ f91 1 251"/>
                <a:gd name="f122" fmla="*/ f92 1 251"/>
                <a:gd name="f123" fmla="*/ f93 1 251"/>
                <a:gd name="f124" fmla="*/ f94 1 154"/>
                <a:gd name="f125" fmla="*/ f95 1 251"/>
                <a:gd name="f126" fmla="*/ f96 1 154"/>
                <a:gd name="f127" fmla="*/ f97 1 251"/>
                <a:gd name="f128" fmla="*/ f98 1 154"/>
                <a:gd name="f129" fmla="*/ f99 1 154"/>
                <a:gd name="f130" fmla="*/ f100 1 251"/>
                <a:gd name="f131" fmla="*/ f101 1 154"/>
                <a:gd name="f132" fmla="*/ f102 1 251"/>
                <a:gd name="f133" fmla="*/ f103 1 251"/>
                <a:gd name="f134" fmla="*/ f104 1 154"/>
                <a:gd name="f135" fmla="*/ f105 1 251"/>
                <a:gd name="f136" fmla="*/ f106 1 154"/>
                <a:gd name="f137" fmla="*/ f107 1 251"/>
                <a:gd name="f138" fmla="*/ f108 1 154"/>
                <a:gd name="f139" fmla="*/ f109 1 154"/>
                <a:gd name="f140" fmla="*/ f110 1 251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1"/>
                <a:gd name="f149" fmla="*/ f116 1 f80"/>
                <a:gd name="f150" fmla="*/ f117 1 f81"/>
                <a:gd name="f151" fmla="*/ f118 1 f80"/>
                <a:gd name="f152" fmla="*/ f119 1 f80"/>
                <a:gd name="f153" fmla="*/ f120 1 f81"/>
                <a:gd name="f154" fmla="*/ f121 1 f81"/>
                <a:gd name="f155" fmla="*/ f122 1 f81"/>
                <a:gd name="f156" fmla="*/ f123 1 f81"/>
                <a:gd name="f157" fmla="*/ f124 1 f80"/>
                <a:gd name="f158" fmla="*/ f125 1 f81"/>
                <a:gd name="f159" fmla="*/ f126 1 f80"/>
                <a:gd name="f160" fmla="*/ f127 1 f81"/>
                <a:gd name="f161" fmla="*/ f128 1 f80"/>
                <a:gd name="f162" fmla="*/ f129 1 f80"/>
                <a:gd name="f163" fmla="*/ f130 1 f81"/>
                <a:gd name="f164" fmla="*/ f131 1 f80"/>
                <a:gd name="f165" fmla="*/ f132 1 f81"/>
                <a:gd name="f166" fmla="*/ f133 1 f81"/>
                <a:gd name="f167" fmla="*/ f134 1 f80"/>
                <a:gd name="f168" fmla="*/ f135 1 f81"/>
                <a:gd name="f169" fmla="*/ f136 1 f80"/>
                <a:gd name="f170" fmla="*/ f137 1 f81"/>
                <a:gd name="f171" fmla="*/ f138 1 f80"/>
                <a:gd name="f172" fmla="*/ f139 1 f80"/>
                <a:gd name="f173" fmla="*/ f140 1 f81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2 1"/>
                <a:gd name="f182" fmla="*/ f149 f71 1"/>
                <a:gd name="f183" fmla="*/ f150 f72 1"/>
                <a:gd name="f184" fmla="*/ f151 f71 1"/>
                <a:gd name="f185" fmla="*/ f152 f71 1"/>
                <a:gd name="f186" fmla="*/ f153 f72 1"/>
                <a:gd name="f187" fmla="*/ f154 f72 1"/>
                <a:gd name="f188" fmla="*/ f155 f72 1"/>
                <a:gd name="f189" fmla="*/ f156 f72 1"/>
                <a:gd name="f190" fmla="*/ f157 f71 1"/>
                <a:gd name="f191" fmla="*/ f158 f72 1"/>
                <a:gd name="f192" fmla="*/ f159 f71 1"/>
                <a:gd name="f193" fmla="*/ f160 f72 1"/>
                <a:gd name="f194" fmla="*/ f161 f71 1"/>
                <a:gd name="f195" fmla="*/ f162 f71 1"/>
                <a:gd name="f196" fmla="*/ f163 f72 1"/>
                <a:gd name="f197" fmla="*/ f164 f71 1"/>
                <a:gd name="f198" fmla="*/ f165 f72 1"/>
                <a:gd name="f199" fmla="*/ f166 f72 1"/>
                <a:gd name="f200" fmla="*/ f167 f71 1"/>
                <a:gd name="f201" fmla="*/ f168 f72 1"/>
                <a:gd name="f202" fmla="*/ f169 f71 1"/>
                <a:gd name="f203" fmla="*/ f170 f72 1"/>
                <a:gd name="f204" fmla="*/ f171 f71 1"/>
                <a:gd name="f205" fmla="*/ f172 f71 1"/>
                <a:gd name="f206" fmla="*/ f173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3"/>
                </a:cxn>
                <a:cxn ang="f111">
                  <a:pos x="f185" y="f186"/>
                </a:cxn>
                <a:cxn ang="f111">
                  <a:pos x="f185" y="f187"/>
                </a:cxn>
                <a:cxn ang="f111">
                  <a:pos x="f185" y="f188"/>
                </a:cxn>
                <a:cxn ang="f111">
                  <a:pos x="f185" y="f189"/>
                </a:cxn>
                <a:cxn ang="f111">
                  <a:pos x="f190" y="f191"/>
                </a:cxn>
                <a:cxn ang="f111">
                  <a:pos x="f192" y="f193"/>
                </a:cxn>
                <a:cxn ang="f111">
                  <a:pos x="f194" y="f193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4" y="f199"/>
                </a:cxn>
                <a:cxn ang="f111">
                  <a:pos x="f200" y="f201"/>
                </a:cxn>
                <a:cxn ang="f111">
                  <a:pos x="f202" y="f203"/>
                </a:cxn>
                <a:cxn ang="f111">
                  <a:pos x="f204" y="f203"/>
                </a:cxn>
                <a:cxn ang="f111">
                  <a:pos x="f205" y="f206"/>
                </a:cxn>
                <a:cxn ang="f111">
                  <a:pos x="f178" y="f179"/>
                </a:cxn>
              </a:cxnLst>
              <a:rect l="f174" t="f177" r="f175" b="f176"/>
              <a:pathLst>
                <a:path w="154" h="251">
                  <a:moveTo>
                    <a:pt x="f5" y="f2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2" y="f5"/>
                    <a:pt x="f13" y="f8"/>
                  </a:cubicBezTo>
                  <a:cubicBezTo>
                    <a:pt x="f14" y="f15"/>
                    <a:pt x="f16" y="f15"/>
                    <a:pt x="f17" y="f8"/>
                  </a:cubicBezTo>
                  <a:cubicBezTo>
                    <a:pt x="f18" y="f8"/>
                    <a:pt x="f19" y="f20"/>
                    <a:pt x="f19" y="f21"/>
                  </a:cubicBezTo>
                  <a:cubicBezTo>
                    <a:pt x="f22" y="f10"/>
                    <a:pt x="f19" y="f9"/>
                    <a:pt x="f19" y="f23"/>
                  </a:cubicBezTo>
                  <a:cubicBezTo>
                    <a:pt x="f6" y="f24"/>
                    <a:pt x="f6" y="f25"/>
                    <a:pt x="f19" y="f26"/>
                  </a:cubicBezTo>
                  <a:cubicBezTo>
                    <a:pt x="f27" y="f28"/>
                    <a:pt x="f29" y="f30"/>
                    <a:pt x="f19" y="f31"/>
                  </a:cubicBezTo>
                  <a:cubicBezTo>
                    <a:pt x="f6" y="f32"/>
                    <a:pt x="f6" y="f33"/>
                    <a:pt x="f6" y="f34"/>
                  </a:cubicBezTo>
                  <a:cubicBezTo>
                    <a:pt x="f22" y="f35"/>
                    <a:pt x="f22" y="f35"/>
                    <a:pt x="f36" y="f37"/>
                  </a:cubicBezTo>
                  <a:cubicBezTo>
                    <a:pt x="f38" y="f7"/>
                    <a:pt x="f39" y="f7"/>
                    <a:pt x="f40" y="f37"/>
                  </a:cubicBezTo>
                  <a:cubicBezTo>
                    <a:pt x="f41" y="f42"/>
                    <a:pt x="f43" y="f35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3"/>
                    <a:pt x="f40" y="f53"/>
                  </a:cubicBezTo>
                  <a:cubicBezTo>
                    <a:pt x="f55" y="f53"/>
                    <a:pt x="f9" y="f53"/>
                    <a:pt x="f9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0"/>
                    <a:pt x="f64" y="f60"/>
                  </a:cubicBezTo>
                  <a:cubicBezTo>
                    <a:pt x="f65" y="f58"/>
                    <a:pt x="f66" y="f67"/>
                    <a:pt x="f20" y="f25"/>
                  </a:cubicBezTo>
                  <a:cubicBezTo>
                    <a:pt x="f68" y="f24"/>
                    <a:pt x="f8" y="f69"/>
                    <a:pt x="f5" y="f2"/>
                  </a:cubicBezTo>
                  <a:close/>
                </a:path>
              </a:pathLst>
            </a:custGeom>
            <a:solidFill>
              <a:srgbClr val="EFD54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Freeform 220">
              <a:extLst>
                <a:ext uri="{FF2B5EF4-FFF2-40B4-BE49-F238E27FC236}">
                  <a16:creationId xmlns:a16="http://schemas.microsoft.com/office/drawing/2014/main" id="{A6587767-7965-4906-95A9-C91B0EC17B9E}"/>
                </a:ext>
              </a:extLst>
            </p:cNvPr>
            <p:cNvSpPr/>
            <p:nvPr/>
          </p:nvSpPr>
          <p:spPr>
            <a:xfrm>
              <a:off x="1196977" y="1554159"/>
              <a:ext cx="252410" cy="2905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"/>
                <a:gd name="f7" fmla="val 188"/>
                <a:gd name="f8" fmla="val 138"/>
                <a:gd name="f9" fmla="val 30"/>
                <a:gd name="f10" fmla="val 145"/>
                <a:gd name="f11" fmla="val 72"/>
                <a:gd name="f12" fmla="val 151"/>
                <a:gd name="f13" fmla="val 114"/>
                <a:gd name="f14" fmla="val 160"/>
                <a:gd name="f15" fmla="val 156"/>
                <a:gd name="f16" fmla="val 172"/>
                <a:gd name="f17" fmla="val 181"/>
                <a:gd name="f18" fmla="val 146"/>
                <a:gd name="f19" fmla="val 185"/>
                <a:gd name="f20" fmla="val 103"/>
                <a:gd name="f21" fmla="val 61"/>
                <a:gd name="f22" fmla="val 19"/>
                <a:gd name="f23" fmla="val 2"/>
                <a:gd name="f24" fmla="val 4"/>
                <a:gd name="f25" fmla="val 157"/>
                <a:gd name="f26" fmla="val 10"/>
                <a:gd name="f27" fmla="val 136"/>
                <a:gd name="f28" fmla="val 12"/>
                <a:gd name="f29" fmla="val 15"/>
                <a:gd name="f30" fmla="val 93"/>
                <a:gd name="f31" fmla="val 65"/>
                <a:gd name="f32" fmla="val 20"/>
                <a:gd name="f33" fmla="val 39"/>
                <a:gd name="f34" fmla="val 27"/>
                <a:gd name="f35" fmla="val 13"/>
                <a:gd name="f36" fmla="val 29"/>
                <a:gd name="f37" fmla="val 3"/>
                <a:gd name="f38" fmla="val 38"/>
                <a:gd name="f39" fmla="val 48"/>
                <a:gd name="f40" fmla="val 1"/>
                <a:gd name="f41" fmla="val 67"/>
                <a:gd name="f42" fmla="val 87"/>
                <a:gd name="f43" fmla="val 107"/>
                <a:gd name="f44" fmla="val 135"/>
                <a:gd name="f45" fmla="+- 0 0 -90"/>
                <a:gd name="f46" fmla="*/ f3 1 163"/>
                <a:gd name="f47" fmla="*/ f4 1 188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63"/>
                <a:gd name="f56" fmla="*/ f52 1 188"/>
                <a:gd name="f57" fmla="*/ 138 f53 1"/>
                <a:gd name="f58" fmla="*/ 30 f52 1"/>
                <a:gd name="f59" fmla="*/ 160 f53 1"/>
                <a:gd name="f60" fmla="*/ 156 f52 1"/>
                <a:gd name="f61" fmla="*/ 146 f53 1"/>
                <a:gd name="f62" fmla="*/ 185 f52 1"/>
                <a:gd name="f63" fmla="*/ 19 f53 1"/>
                <a:gd name="f64" fmla="*/ 4 f53 1"/>
                <a:gd name="f65" fmla="*/ 157 f52 1"/>
                <a:gd name="f66" fmla="*/ 15 f53 1"/>
                <a:gd name="f67" fmla="*/ 93 f52 1"/>
                <a:gd name="f68" fmla="*/ 27 f53 1"/>
                <a:gd name="f69" fmla="*/ 13 f52 1"/>
                <a:gd name="f70" fmla="*/ 48 f53 1"/>
                <a:gd name="f71" fmla="*/ 1 f52 1"/>
                <a:gd name="f72" fmla="*/ 107 f53 1"/>
                <a:gd name="f73" fmla="*/ 3 f52 1"/>
                <a:gd name="f74" fmla="+- f54 0 f1"/>
                <a:gd name="f75" fmla="*/ f57 1 163"/>
                <a:gd name="f76" fmla="*/ f58 1 188"/>
                <a:gd name="f77" fmla="*/ f59 1 163"/>
                <a:gd name="f78" fmla="*/ f60 1 188"/>
                <a:gd name="f79" fmla="*/ f61 1 163"/>
                <a:gd name="f80" fmla="*/ f62 1 188"/>
                <a:gd name="f81" fmla="*/ f63 1 163"/>
                <a:gd name="f82" fmla="*/ f64 1 163"/>
                <a:gd name="f83" fmla="*/ f65 1 188"/>
                <a:gd name="f84" fmla="*/ f66 1 163"/>
                <a:gd name="f85" fmla="*/ f67 1 188"/>
                <a:gd name="f86" fmla="*/ f68 1 163"/>
                <a:gd name="f87" fmla="*/ f69 1 188"/>
                <a:gd name="f88" fmla="*/ f70 1 163"/>
                <a:gd name="f89" fmla="*/ f71 1 188"/>
                <a:gd name="f90" fmla="*/ f72 1 163"/>
                <a:gd name="f91" fmla="*/ f73 1 188"/>
                <a:gd name="f92" fmla="*/ 0 1 f55"/>
                <a:gd name="f93" fmla="*/ f49 1 f55"/>
                <a:gd name="f94" fmla="*/ 0 1 f56"/>
                <a:gd name="f95" fmla="*/ f50 1 f56"/>
                <a:gd name="f96" fmla="*/ f75 1 f55"/>
                <a:gd name="f97" fmla="*/ f76 1 f56"/>
                <a:gd name="f98" fmla="*/ f77 1 f55"/>
                <a:gd name="f99" fmla="*/ f78 1 f56"/>
                <a:gd name="f100" fmla="*/ f79 1 f55"/>
                <a:gd name="f101" fmla="*/ f80 1 f56"/>
                <a:gd name="f102" fmla="*/ f81 1 f55"/>
                <a:gd name="f103" fmla="*/ f82 1 f55"/>
                <a:gd name="f104" fmla="*/ f83 1 f56"/>
                <a:gd name="f105" fmla="*/ f84 1 f55"/>
                <a:gd name="f106" fmla="*/ f85 1 f56"/>
                <a:gd name="f107" fmla="*/ f86 1 f55"/>
                <a:gd name="f108" fmla="*/ f87 1 f56"/>
                <a:gd name="f109" fmla="*/ f88 1 f55"/>
                <a:gd name="f110" fmla="*/ f89 1 f56"/>
                <a:gd name="f111" fmla="*/ f90 1 f55"/>
                <a:gd name="f112" fmla="*/ f91 1 f56"/>
                <a:gd name="f113" fmla="*/ f92 f46 1"/>
                <a:gd name="f114" fmla="*/ f93 f46 1"/>
                <a:gd name="f115" fmla="*/ f95 f47 1"/>
                <a:gd name="f116" fmla="*/ f94 f47 1"/>
                <a:gd name="f117" fmla="*/ f96 f46 1"/>
                <a:gd name="f118" fmla="*/ f97 f47 1"/>
                <a:gd name="f119" fmla="*/ f98 f46 1"/>
                <a:gd name="f120" fmla="*/ f99 f47 1"/>
                <a:gd name="f121" fmla="*/ f100 f46 1"/>
                <a:gd name="f122" fmla="*/ f101 f47 1"/>
                <a:gd name="f123" fmla="*/ f102 f46 1"/>
                <a:gd name="f124" fmla="*/ f103 f46 1"/>
                <a:gd name="f125" fmla="*/ f104 f47 1"/>
                <a:gd name="f126" fmla="*/ f105 f46 1"/>
                <a:gd name="f127" fmla="*/ f106 f47 1"/>
                <a:gd name="f128" fmla="*/ f107 f46 1"/>
                <a:gd name="f129" fmla="*/ f108 f47 1"/>
                <a:gd name="f130" fmla="*/ f109 f46 1"/>
                <a:gd name="f131" fmla="*/ f110 f47 1"/>
                <a:gd name="f132" fmla="*/ f111 f46 1"/>
                <a:gd name="f133" fmla="*/ f112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2"/>
                </a:cxn>
                <a:cxn ang="f74">
                  <a:pos x="f124" y="f125"/>
                </a:cxn>
                <a:cxn ang="f74">
                  <a:pos x="f126" y="f127"/>
                </a:cxn>
                <a:cxn ang="f74">
                  <a:pos x="f128" y="f129"/>
                </a:cxn>
                <a:cxn ang="f74">
                  <a:pos x="f130" y="f131"/>
                </a:cxn>
                <a:cxn ang="f74">
                  <a:pos x="f132" y="f133"/>
                </a:cxn>
                <a:cxn ang="f74">
                  <a:pos x="f117" y="f118"/>
                </a:cxn>
              </a:cxnLst>
              <a:rect l="f113" t="f116" r="f114" b="f115"/>
              <a:pathLst>
                <a:path w="163" h="1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6" y="f17"/>
                    <a:pt x="f18" y="f19"/>
                  </a:cubicBezTo>
                  <a:cubicBezTo>
                    <a:pt x="f20" y="f7"/>
                    <a:pt x="f21" y="f7"/>
                    <a:pt x="f22" y="f19"/>
                  </a:cubicBezTo>
                  <a:cubicBezTo>
                    <a:pt x="f23" y="f17"/>
                    <a:pt x="f5" y="f16"/>
                    <a:pt x="f24" y="f25"/>
                  </a:cubicBezTo>
                  <a:cubicBezTo>
                    <a:pt x="f26" y="f27"/>
                    <a:pt x="f28" y="f13"/>
                    <a:pt x="f29" y="f30"/>
                  </a:cubicBezTo>
                  <a:cubicBezTo>
                    <a:pt x="f28" y="f31"/>
                    <a:pt x="f32" y="f33"/>
                    <a:pt x="f34" y="f35"/>
                  </a:cubicBezTo>
                  <a:cubicBezTo>
                    <a:pt x="f36" y="f37"/>
                    <a:pt x="f38" y="f5"/>
                    <a:pt x="f39" y="f40"/>
                  </a:cubicBezTo>
                  <a:cubicBezTo>
                    <a:pt x="f41" y="f24"/>
                    <a:pt x="f42" y="f37"/>
                    <a:pt x="f43" y="f37"/>
                  </a:cubicBezTo>
                  <a:cubicBezTo>
                    <a:pt x="f44" y="f37"/>
                    <a:pt x="f44" y="f37"/>
                    <a:pt x="f8" y="f9"/>
                  </a:cubicBezTo>
                  <a:close/>
                </a:path>
              </a:pathLst>
            </a:custGeom>
            <a:solidFill>
              <a:srgbClr val="4342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Freeform 221">
              <a:extLst>
                <a:ext uri="{FF2B5EF4-FFF2-40B4-BE49-F238E27FC236}">
                  <a16:creationId xmlns:a16="http://schemas.microsoft.com/office/drawing/2014/main" id="{E9499C29-3C4E-4DD6-B38D-FECA7BBED40F}"/>
                </a:ext>
              </a:extLst>
            </p:cNvPr>
            <p:cNvSpPr/>
            <p:nvPr/>
          </p:nvSpPr>
          <p:spPr>
            <a:xfrm>
              <a:off x="409578" y="4344991"/>
              <a:ext cx="280985" cy="26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170"/>
                <a:gd name="f8" fmla="val 134"/>
                <a:gd name="f9" fmla="val 139"/>
                <a:gd name="f10" fmla="val 125"/>
                <a:gd name="f11" fmla="val 138"/>
                <a:gd name="f12" fmla="val 119"/>
                <a:gd name="f13" fmla="val 142"/>
                <a:gd name="f14" fmla="val 113"/>
                <a:gd name="f15" fmla="val 147"/>
                <a:gd name="f16" fmla="val 83"/>
                <a:gd name="f17" fmla="val 169"/>
                <a:gd name="f18" fmla="val 51"/>
                <a:gd name="f19" fmla="val 17"/>
                <a:gd name="f20" fmla="val 159"/>
                <a:gd name="f21" fmla="val 3"/>
                <a:gd name="f22" fmla="val 154"/>
                <a:gd name="f23" fmla="val 144"/>
                <a:gd name="f24" fmla="val 4"/>
                <a:gd name="f25" fmla="val 132"/>
                <a:gd name="f26" fmla="val 11"/>
                <a:gd name="f27" fmla="val 111"/>
                <a:gd name="f28" fmla="val 18"/>
                <a:gd name="f29" fmla="val 88"/>
                <a:gd name="f30" fmla="val 48"/>
                <a:gd name="f31" fmla="val 90"/>
                <a:gd name="f32" fmla="val 56"/>
                <a:gd name="f33" fmla="val 61"/>
                <a:gd name="f34" fmla="val 84"/>
                <a:gd name="f35" fmla="val 64"/>
                <a:gd name="f36" fmla="val 77"/>
                <a:gd name="f37" fmla="val 68"/>
                <a:gd name="f38" fmla="val 70"/>
                <a:gd name="f39" fmla="val 63"/>
                <a:gd name="f40" fmla="val 72"/>
                <a:gd name="f41" fmla="val 55"/>
                <a:gd name="f42" fmla="val 80"/>
                <a:gd name="f43" fmla="val 19"/>
                <a:gd name="f44" fmla="val 92"/>
                <a:gd name="f45" fmla="val 7"/>
                <a:gd name="f46" fmla="val 129"/>
                <a:gd name="f47" fmla="val 2"/>
                <a:gd name="f48" fmla="val 157"/>
                <a:gd name="f49" fmla="val 8"/>
                <a:gd name="f50" fmla="val 158"/>
                <a:gd name="f51" fmla="val 25"/>
                <a:gd name="f52" fmla="val 165"/>
                <a:gd name="f53" fmla="val 171"/>
                <a:gd name="f54" fmla="val 91"/>
                <a:gd name="f55" fmla="val 126"/>
                <a:gd name="f56" fmla="val 172"/>
                <a:gd name="f57" fmla="val 137"/>
                <a:gd name="f58" fmla="+- 0 0 -90"/>
                <a:gd name="f59" fmla="*/ f3 1 181"/>
                <a:gd name="f60" fmla="*/ f4 1 170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81"/>
                <a:gd name="f69" fmla="*/ f65 1 170"/>
                <a:gd name="f70" fmla="*/ 134 f66 1"/>
                <a:gd name="f71" fmla="*/ 139 f65 1"/>
                <a:gd name="f72" fmla="*/ 113 f66 1"/>
                <a:gd name="f73" fmla="*/ 147 f65 1"/>
                <a:gd name="f74" fmla="*/ 17 f66 1"/>
                <a:gd name="f75" fmla="*/ 159 f65 1"/>
                <a:gd name="f76" fmla="*/ 4 f66 1"/>
                <a:gd name="f77" fmla="*/ 132 f65 1"/>
                <a:gd name="f78" fmla="*/ 48 f66 1"/>
                <a:gd name="f79" fmla="*/ 90 f65 1"/>
                <a:gd name="f80" fmla="*/ 64 f66 1"/>
                <a:gd name="f81" fmla="*/ 77 f65 1"/>
                <a:gd name="f82" fmla="*/ 72 f66 1"/>
                <a:gd name="f83" fmla="*/ 55 f65 1"/>
                <a:gd name="f84" fmla="*/ 129 f66 1"/>
                <a:gd name="f85" fmla="*/ 2 f65 1"/>
                <a:gd name="f86" fmla="*/ 158 f66 1"/>
                <a:gd name="f87" fmla="*/ 25 f65 1"/>
                <a:gd name="f88" fmla="*/ 171 f66 1"/>
                <a:gd name="f89" fmla="*/ 91 f65 1"/>
                <a:gd name="f90" fmla="+- f67 0 f1"/>
                <a:gd name="f91" fmla="*/ f70 1 181"/>
                <a:gd name="f92" fmla="*/ f71 1 170"/>
                <a:gd name="f93" fmla="*/ f72 1 181"/>
                <a:gd name="f94" fmla="*/ f73 1 170"/>
                <a:gd name="f95" fmla="*/ f74 1 181"/>
                <a:gd name="f96" fmla="*/ f75 1 170"/>
                <a:gd name="f97" fmla="*/ f76 1 181"/>
                <a:gd name="f98" fmla="*/ f77 1 170"/>
                <a:gd name="f99" fmla="*/ f78 1 181"/>
                <a:gd name="f100" fmla="*/ f79 1 170"/>
                <a:gd name="f101" fmla="*/ f80 1 181"/>
                <a:gd name="f102" fmla="*/ f81 1 170"/>
                <a:gd name="f103" fmla="*/ f82 1 181"/>
                <a:gd name="f104" fmla="*/ f83 1 170"/>
                <a:gd name="f105" fmla="*/ f84 1 181"/>
                <a:gd name="f106" fmla="*/ f85 1 170"/>
                <a:gd name="f107" fmla="*/ f86 1 181"/>
                <a:gd name="f108" fmla="*/ f87 1 170"/>
                <a:gd name="f109" fmla="*/ f88 1 181"/>
                <a:gd name="f110" fmla="*/ f89 1 170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39" y="f140"/>
                </a:cxn>
              </a:cxnLst>
              <a:rect l="f135" t="f138" r="f136" b="f137"/>
              <a:pathLst>
                <a:path w="181" h="17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20"/>
                  </a:cubicBezTo>
                  <a:cubicBezTo>
                    <a:pt x="f21" y="f22"/>
                    <a:pt x="f5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1"/>
                    <a:pt x="f33" y="f34"/>
                    <a:pt x="f35" y="f36"/>
                  </a:cubicBezTo>
                  <a:cubicBezTo>
                    <a:pt x="f37" y="f38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15" y="f5"/>
                    <a:pt x="f48" y="f49"/>
                    <a:pt x="f50" y="f51"/>
                  </a:cubicBezTo>
                  <a:cubicBezTo>
                    <a:pt x="f20" y="f30"/>
                    <a:pt x="f52" y="f38"/>
                    <a:pt x="f53" y="f54"/>
                  </a:cubicBezTo>
                  <a:cubicBezTo>
                    <a:pt x="f6" y="f55"/>
                    <a:pt x="f56" y="f57"/>
                    <a:pt x="f8" y="f9"/>
                  </a:cubicBezTo>
                  <a:close/>
                </a:path>
              </a:pathLst>
            </a:custGeom>
            <a:solidFill>
              <a:srgbClr val="3C3B3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8" name="Freeform 222">
              <a:extLst>
                <a:ext uri="{FF2B5EF4-FFF2-40B4-BE49-F238E27FC236}">
                  <a16:creationId xmlns:a16="http://schemas.microsoft.com/office/drawing/2014/main" id="{1C2B0A1C-3A97-426D-94AE-14A0A51EB17B}"/>
                </a:ext>
              </a:extLst>
            </p:cNvPr>
            <p:cNvSpPr/>
            <p:nvPr/>
          </p:nvSpPr>
          <p:spPr>
            <a:xfrm>
              <a:off x="868359" y="4341808"/>
              <a:ext cx="280985" cy="260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168"/>
                <a:gd name="f8" fmla="val 125"/>
                <a:gd name="f9" fmla="val 107"/>
                <a:gd name="f10" fmla="val 166"/>
                <a:gd name="f11" fmla="val 85"/>
                <a:gd name="f12" fmla="val 165"/>
                <a:gd name="f13" fmla="val 68"/>
                <a:gd name="f14" fmla="val 148"/>
                <a:gd name="f15" fmla="val 63"/>
                <a:gd name="f16" fmla="val 143"/>
                <a:gd name="f17" fmla="val 56"/>
                <a:gd name="f18" fmla="val 142"/>
                <a:gd name="f19" fmla="val 48"/>
                <a:gd name="f20" fmla="val 141"/>
                <a:gd name="f21" fmla="val 12"/>
                <a:gd name="f22" fmla="val 139"/>
                <a:gd name="f23" fmla="val 129"/>
                <a:gd name="f24" fmla="val 11"/>
                <a:gd name="f25" fmla="val 94"/>
                <a:gd name="f26" fmla="val 17"/>
                <a:gd name="f27" fmla="val 73"/>
                <a:gd name="f28" fmla="val 23"/>
                <a:gd name="f29" fmla="val 50"/>
                <a:gd name="f30" fmla="val 24"/>
                <a:gd name="f31" fmla="val 28"/>
                <a:gd name="f32" fmla="val 26"/>
                <a:gd name="f33" fmla="val 9"/>
                <a:gd name="f34" fmla="val 37"/>
                <a:gd name="f35" fmla="val 5"/>
                <a:gd name="f36" fmla="val 69"/>
                <a:gd name="f37" fmla="val 8"/>
                <a:gd name="f38" fmla="val 80"/>
                <a:gd name="f39" fmla="val 16"/>
                <a:gd name="f40" fmla="val 93"/>
                <a:gd name="f41" fmla="val 99"/>
                <a:gd name="f42" fmla="val 18"/>
                <a:gd name="f43" fmla="val 102"/>
                <a:gd name="f44" fmla="val 103"/>
                <a:gd name="f45" fmla="val 29"/>
                <a:gd name="f46" fmla="val 106"/>
                <a:gd name="f47" fmla="val 39"/>
                <a:gd name="f48" fmla="val 108"/>
                <a:gd name="f49" fmla="val 110"/>
                <a:gd name="f50" fmla="val 58"/>
                <a:gd name="f51" fmla="val 114"/>
                <a:gd name="f52" fmla="val 77"/>
                <a:gd name="f53" fmla="val 120"/>
                <a:gd name="f54" fmla="val 92"/>
                <a:gd name="f55" fmla="val 144"/>
                <a:gd name="f56" fmla="val 163"/>
                <a:gd name="f57" fmla="val 95"/>
                <a:gd name="f58" fmla="val 128"/>
                <a:gd name="f59" fmla="val 179"/>
                <a:gd name="f60" fmla="val 147"/>
                <a:gd name="f61" fmla="val 178"/>
                <a:gd name="f62" fmla="val 153"/>
                <a:gd name="f63" fmla="val 174"/>
                <a:gd name="f64" fmla="val 156"/>
                <a:gd name="f65" fmla="val 169"/>
                <a:gd name="f66" fmla="val 158"/>
                <a:gd name="f67" fmla="val 159"/>
                <a:gd name="f68" fmla="val 164"/>
                <a:gd name="f69" fmla="+- 0 0 -90"/>
                <a:gd name="f70" fmla="*/ f3 1 182"/>
                <a:gd name="f71" fmla="*/ f4 1 168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182"/>
                <a:gd name="f80" fmla="*/ f76 1 168"/>
                <a:gd name="f81" fmla="*/ 125 f77 1"/>
                <a:gd name="f82" fmla="*/ 168 f76 1"/>
                <a:gd name="f83" fmla="*/ 68 f77 1"/>
                <a:gd name="f84" fmla="*/ 148 f76 1"/>
                <a:gd name="f85" fmla="*/ 48 f77 1"/>
                <a:gd name="f86" fmla="*/ 141 f76 1"/>
                <a:gd name="f87" fmla="*/ 11 f77 1"/>
                <a:gd name="f88" fmla="*/ 94 f76 1"/>
                <a:gd name="f89" fmla="*/ 24 f77 1"/>
                <a:gd name="f90" fmla="*/ 28 f76 1"/>
                <a:gd name="f91" fmla="*/ 56 f77 1"/>
                <a:gd name="f92" fmla="*/ 5 f76 1"/>
                <a:gd name="f93" fmla="*/ 93 f77 1"/>
                <a:gd name="f94" fmla="*/ 17 f76 1"/>
                <a:gd name="f95" fmla="*/ 103 f77 1"/>
                <a:gd name="f96" fmla="*/ 29 f76 1"/>
                <a:gd name="f97" fmla="*/ 110 f77 1"/>
                <a:gd name="f98" fmla="*/ 58 f76 1"/>
                <a:gd name="f99" fmla="*/ 144 f77 1"/>
                <a:gd name="f100" fmla="*/ 93 f76 1"/>
                <a:gd name="f101" fmla="*/ 179 f77 1"/>
                <a:gd name="f102" fmla="*/ 147 f76 1"/>
                <a:gd name="f103" fmla="*/ 169 f77 1"/>
                <a:gd name="f104" fmla="*/ 158 f76 1"/>
                <a:gd name="f105" fmla="+- f78 0 f1"/>
                <a:gd name="f106" fmla="*/ f81 1 182"/>
                <a:gd name="f107" fmla="*/ f82 1 168"/>
                <a:gd name="f108" fmla="*/ f83 1 182"/>
                <a:gd name="f109" fmla="*/ f84 1 168"/>
                <a:gd name="f110" fmla="*/ f85 1 182"/>
                <a:gd name="f111" fmla="*/ f86 1 168"/>
                <a:gd name="f112" fmla="*/ f87 1 182"/>
                <a:gd name="f113" fmla="*/ f88 1 168"/>
                <a:gd name="f114" fmla="*/ f89 1 182"/>
                <a:gd name="f115" fmla="*/ f90 1 168"/>
                <a:gd name="f116" fmla="*/ f91 1 182"/>
                <a:gd name="f117" fmla="*/ f92 1 168"/>
                <a:gd name="f118" fmla="*/ f93 1 182"/>
                <a:gd name="f119" fmla="*/ f94 1 168"/>
                <a:gd name="f120" fmla="*/ f95 1 182"/>
                <a:gd name="f121" fmla="*/ f96 1 168"/>
                <a:gd name="f122" fmla="*/ f97 1 182"/>
                <a:gd name="f123" fmla="*/ f98 1 168"/>
                <a:gd name="f124" fmla="*/ f99 1 182"/>
                <a:gd name="f125" fmla="*/ f100 1 168"/>
                <a:gd name="f126" fmla="*/ f101 1 182"/>
                <a:gd name="f127" fmla="*/ f102 1 168"/>
                <a:gd name="f128" fmla="*/ f103 1 182"/>
                <a:gd name="f129" fmla="*/ f104 1 168"/>
                <a:gd name="f130" fmla="*/ 0 1 f79"/>
                <a:gd name="f131" fmla="*/ f73 1 f79"/>
                <a:gd name="f132" fmla="*/ 0 1 f80"/>
                <a:gd name="f133" fmla="*/ f74 1 f80"/>
                <a:gd name="f134" fmla="*/ f106 1 f79"/>
                <a:gd name="f135" fmla="*/ f107 1 f80"/>
                <a:gd name="f136" fmla="*/ f108 1 f79"/>
                <a:gd name="f137" fmla="*/ f109 1 f80"/>
                <a:gd name="f138" fmla="*/ f110 1 f79"/>
                <a:gd name="f139" fmla="*/ f111 1 f80"/>
                <a:gd name="f140" fmla="*/ f112 1 f79"/>
                <a:gd name="f141" fmla="*/ f113 1 f80"/>
                <a:gd name="f142" fmla="*/ f114 1 f79"/>
                <a:gd name="f143" fmla="*/ f115 1 f80"/>
                <a:gd name="f144" fmla="*/ f116 1 f79"/>
                <a:gd name="f145" fmla="*/ f117 1 f80"/>
                <a:gd name="f146" fmla="*/ f118 1 f79"/>
                <a:gd name="f147" fmla="*/ f119 1 f80"/>
                <a:gd name="f148" fmla="*/ f120 1 f79"/>
                <a:gd name="f149" fmla="*/ f121 1 f80"/>
                <a:gd name="f150" fmla="*/ f122 1 f79"/>
                <a:gd name="f151" fmla="*/ f123 1 f80"/>
                <a:gd name="f152" fmla="*/ f124 1 f79"/>
                <a:gd name="f153" fmla="*/ f125 1 f80"/>
                <a:gd name="f154" fmla="*/ f126 1 f79"/>
                <a:gd name="f155" fmla="*/ f127 1 f80"/>
                <a:gd name="f156" fmla="*/ f128 1 f79"/>
                <a:gd name="f157" fmla="*/ f129 1 f80"/>
                <a:gd name="f158" fmla="*/ f130 f70 1"/>
                <a:gd name="f159" fmla="*/ f131 f70 1"/>
                <a:gd name="f160" fmla="*/ f133 f71 1"/>
                <a:gd name="f161" fmla="*/ f132 f71 1"/>
                <a:gd name="f162" fmla="*/ f134 f70 1"/>
                <a:gd name="f163" fmla="*/ f135 f71 1"/>
                <a:gd name="f164" fmla="*/ f136 f70 1"/>
                <a:gd name="f165" fmla="*/ f137 f71 1"/>
                <a:gd name="f166" fmla="*/ f138 f70 1"/>
                <a:gd name="f167" fmla="*/ f139 f71 1"/>
                <a:gd name="f168" fmla="*/ f140 f70 1"/>
                <a:gd name="f169" fmla="*/ f141 f71 1"/>
                <a:gd name="f170" fmla="*/ f142 f70 1"/>
                <a:gd name="f171" fmla="*/ f143 f71 1"/>
                <a:gd name="f172" fmla="*/ f144 f70 1"/>
                <a:gd name="f173" fmla="*/ f145 f71 1"/>
                <a:gd name="f174" fmla="*/ f146 f70 1"/>
                <a:gd name="f175" fmla="*/ f147 f71 1"/>
                <a:gd name="f176" fmla="*/ f148 f70 1"/>
                <a:gd name="f177" fmla="*/ f149 f71 1"/>
                <a:gd name="f178" fmla="*/ f150 f70 1"/>
                <a:gd name="f179" fmla="*/ f151 f71 1"/>
                <a:gd name="f180" fmla="*/ f152 f70 1"/>
                <a:gd name="f181" fmla="*/ f153 f71 1"/>
                <a:gd name="f182" fmla="*/ f154 f70 1"/>
                <a:gd name="f183" fmla="*/ f155 f71 1"/>
                <a:gd name="f184" fmla="*/ f156 f70 1"/>
                <a:gd name="f185" fmla="*/ f157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62" y="f163"/>
                </a:cxn>
                <a:cxn ang="f105">
                  <a:pos x="f164" y="f165"/>
                </a:cxn>
                <a:cxn ang="f105">
                  <a:pos x="f166" y="f167"/>
                </a:cxn>
                <a:cxn ang="f105">
                  <a:pos x="f168" y="f169"/>
                </a:cxn>
                <a:cxn ang="f105">
                  <a:pos x="f170" y="f171"/>
                </a:cxn>
                <a:cxn ang="f105">
                  <a:pos x="f172" y="f173"/>
                </a:cxn>
                <a:cxn ang="f105">
                  <a:pos x="f174" y="f175"/>
                </a:cxn>
                <a:cxn ang="f105">
                  <a:pos x="f176" y="f177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85"/>
                </a:cxn>
                <a:cxn ang="f105">
                  <a:pos x="f162" y="f163"/>
                </a:cxn>
              </a:cxnLst>
              <a:rect l="f158" t="f161" r="f159" b="f160"/>
              <a:pathLst>
                <a:path w="182" h="168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5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5"/>
                    <a:pt x="f17" y="f35"/>
                  </a:cubicBezTo>
                  <a:cubicBezTo>
                    <a:pt x="f36" y="f37"/>
                    <a:pt x="f38" y="f39"/>
                    <a:pt x="f40" y="f26"/>
                  </a:cubicBezTo>
                  <a:cubicBezTo>
                    <a:pt x="f41" y="f42"/>
                    <a:pt x="f43" y="f30"/>
                    <a:pt x="f44" y="f45"/>
                  </a:cubicBezTo>
                  <a:cubicBezTo>
                    <a:pt x="f46" y="f47"/>
                    <a:pt x="f48" y="f19"/>
                    <a:pt x="f49" y="f50"/>
                  </a:cubicBezTo>
                  <a:cubicBezTo>
                    <a:pt x="f51" y="f52"/>
                    <a:pt x="f53" y="f54"/>
                    <a:pt x="f55" y="f40"/>
                  </a:cubicBezTo>
                  <a:cubicBezTo>
                    <a:pt x="f56" y="f57"/>
                    <a:pt x="f6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16" y="f7"/>
                    <a:pt x="f8" y="f7"/>
                  </a:cubicBezTo>
                  <a:close/>
                </a:path>
              </a:pathLst>
            </a:custGeom>
            <a:solidFill>
              <a:srgbClr val="3C3C3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9" name="Freeform 223">
              <a:extLst>
                <a:ext uri="{FF2B5EF4-FFF2-40B4-BE49-F238E27FC236}">
                  <a16:creationId xmlns:a16="http://schemas.microsoft.com/office/drawing/2014/main" id="{A27394F0-51AB-4245-B82F-F5CC6C5B64CF}"/>
                </a:ext>
              </a:extLst>
            </p:cNvPr>
            <p:cNvSpPr/>
            <p:nvPr/>
          </p:nvSpPr>
          <p:spPr>
            <a:xfrm>
              <a:off x="3030541" y="1206495"/>
              <a:ext cx="376239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130"/>
                <a:gd name="f8" fmla="val 241"/>
                <a:gd name="f9" fmla="val 20"/>
                <a:gd name="f10" fmla="val 242"/>
                <a:gd name="f11" fmla="val 45"/>
                <a:gd name="f12" fmla="val 69"/>
                <a:gd name="f13" fmla="val 93"/>
                <a:gd name="f14" fmla="val 228"/>
                <a:gd name="f15" fmla="val 97"/>
                <a:gd name="f16" fmla="val 217"/>
                <a:gd name="f17" fmla="val 90"/>
                <a:gd name="f18" fmla="val 206"/>
                <a:gd name="f19" fmla="val 89"/>
                <a:gd name="f20" fmla="val 188"/>
                <a:gd name="f21" fmla="val 86"/>
                <a:gd name="f22" fmla="val 172"/>
                <a:gd name="f23" fmla="val 154"/>
                <a:gd name="f24" fmla="val 143"/>
                <a:gd name="f25" fmla="val 92"/>
                <a:gd name="f26" fmla="val 133"/>
                <a:gd name="f27" fmla="val 96"/>
                <a:gd name="f28" fmla="val 126"/>
                <a:gd name="f29" fmla="val 106"/>
                <a:gd name="f30" fmla="val 122"/>
                <a:gd name="f31" fmla="val 113"/>
                <a:gd name="f32" fmla="val 117"/>
                <a:gd name="f33" fmla="val 118"/>
                <a:gd name="f34" fmla="val 110"/>
                <a:gd name="f35" fmla="val 120"/>
                <a:gd name="f36" fmla="val 78"/>
                <a:gd name="f37" fmla="val 46"/>
                <a:gd name="f38" fmla="val 129"/>
                <a:gd name="f39" fmla="val 14"/>
                <a:gd name="f40" fmla="val 9"/>
                <a:gd name="f41" fmla="val 119"/>
                <a:gd name="f42" fmla="val 5"/>
                <a:gd name="f43" fmla="val 116"/>
                <a:gd name="f44" fmla="val 3"/>
                <a:gd name="f45" fmla="val 111"/>
                <a:gd name="f46" fmla="val 87"/>
                <a:gd name="f47" fmla="val 62"/>
                <a:gd name="f48" fmla="val 38"/>
                <a:gd name="f49" fmla="val 27"/>
                <a:gd name="f50" fmla="val 37"/>
                <a:gd name="f51" fmla="val 47"/>
                <a:gd name="f52" fmla="val 43"/>
                <a:gd name="f53" fmla="val 82"/>
                <a:gd name="f54" fmla="val 42"/>
                <a:gd name="f55" fmla="val 95"/>
                <a:gd name="f56" fmla="val 41"/>
                <a:gd name="f57" fmla="val 108"/>
                <a:gd name="f58" fmla="val 34"/>
                <a:gd name="f59" fmla="val 30"/>
                <a:gd name="f60" fmla="val 25"/>
                <a:gd name="f61" fmla="val 19"/>
                <a:gd name="f62" fmla="val 124"/>
                <a:gd name="f63" fmla="val 15"/>
                <a:gd name="f64" fmla="val 13"/>
                <a:gd name="f65" fmla="val 164"/>
                <a:gd name="f66" fmla="val 1"/>
                <a:gd name="f67" fmla="val 198"/>
                <a:gd name="f68" fmla="val 233"/>
                <a:gd name="f69" fmla="val 236"/>
                <a:gd name="f70" fmla="val 239"/>
                <a:gd name="f71" fmla="val 18"/>
                <a:gd name="f72" fmla="+- 0 0 -90"/>
                <a:gd name="f73" fmla="*/ f3 1 243"/>
                <a:gd name="f74" fmla="*/ f4 1 130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43"/>
                <a:gd name="f83" fmla="*/ f79 1 130"/>
                <a:gd name="f84" fmla="*/ 241 f80 1"/>
                <a:gd name="f85" fmla="*/ 20 f79 1"/>
                <a:gd name="f86" fmla="*/ 93 f79 1"/>
                <a:gd name="f87" fmla="*/ 206 f80 1"/>
                <a:gd name="f88" fmla="*/ 89 f79 1"/>
                <a:gd name="f89" fmla="*/ 154 f80 1"/>
                <a:gd name="f90" fmla="*/ 90 f79 1"/>
                <a:gd name="f91" fmla="*/ 126 f80 1"/>
                <a:gd name="f92" fmla="*/ 106 f79 1"/>
                <a:gd name="f93" fmla="*/ 110 f80 1"/>
                <a:gd name="f94" fmla="*/ 120 f79 1"/>
                <a:gd name="f95" fmla="*/ 14 f80 1"/>
                <a:gd name="f96" fmla="*/ 3 f80 1"/>
                <a:gd name="f97" fmla="*/ 111 f79 1"/>
                <a:gd name="f98" fmla="*/ 5 f80 1"/>
                <a:gd name="f99" fmla="*/ 38 f79 1"/>
                <a:gd name="f100" fmla="*/ 69 f80 1"/>
                <a:gd name="f101" fmla="*/ 43 f79 1"/>
                <a:gd name="f102" fmla="*/ 108 f80 1"/>
                <a:gd name="f103" fmla="*/ 37 f79 1"/>
                <a:gd name="f104" fmla="*/ 118 f80 1"/>
                <a:gd name="f105" fmla="*/ 25 f79 1"/>
                <a:gd name="f106" fmla="*/ 130 f80 1"/>
                <a:gd name="f107" fmla="*/ 13 f79 1"/>
                <a:gd name="f108" fmla="*/ 233 f80 1"/>
                <a:gd name="f109" fmla="+- f81 0 f1"/>
                <a:gd name="f110" fmla="*/ f84 1 243"/>
                <a:gd name="f111" fmla="*/ f85 1 130"/>
                <a:gd name="f112" fmla="*/ f86 1 130"/>
                <a:gd name="f113" fmla="*/ f87 1 243"/>
                <a:gd name="f114" fmla="*/ f88 1 130"/>
                <a:gd name="f115" fmla="*/ f89 1 243"/>
                <a:gd name="f116" fmla="*/ f90 1 130"/>
                <a:gd name="f117" fmla="*/ f91 1 243"/>
                <a:gd name="f118" fmla="*/ f92 1 130"/>
                <a:gd name="f119" fmla="*/ f93 1 243"/>
                <a:gd name="f120" fmla="*/ f94 1 130"/>
                <a:gd name="f121" fmla="*/ f95 1 243"/>
                <a:gd name="f122" fmla="*/ f96 1 243"/>
                <a:gd name="f123" fmla="*/ f97 1 130"/>
                <a:gd name="f124" fmla="*/ f98 1 243"/>
                <a:gd name="f125" fmla="*/ f99 1 130"/>
                <a:gd name="f126" fmla="*/ f100 1 243"/>
                <a:gd name="f127" fmla="*/ f101 1 130"/>
                <a:gd name="f128" fmla="*/ f102 1 243"/>
                <a:gd name="f129" fmla="*/ f103 1 130"/>
                <a:gd name="f130" fmla="*/ f104 1 243"/>
                <a:gd name="f131" fmla="*/ f105 1 130"/>
                <a:gd name="f132" fmla="*/ f106 1 243"/>
                <a:gd name="f133" fmla="*/ f107 1 130"/>
                <a:gd name="f134" fmla="*/ f108 1 243"/>
                <a:gd name="f135" fmla="*/ 0 1 f82"/>
                <a:gd name="f136" fmla="*/ f76 1 f82"/>
                <a:gd name="f137" fmla="*/ 0 1 f83"/>
                <a:gd name="f138" fmla="*/ f77 1 f83"/>
                <a:gd name="f139" fmla="*/ f110 1 f82"/>
                <a:gd name="f140" fmla="*/ f111 1 f83"/>
                <a:gd name="f141" fmla="*/ f112 1 f83"/>
                <a:gd name="f142" fmla="*/ f113 1 f82"/>
                <a:gd name="f143" fmla="*/ f114 1 f83"/>
                <a:gd name="f144" fmla="*/ f115 1 f82"/>
                <a:gd name="f145" fmla="*/ f116 1 f83"/>
                <a:gd name="f146" fmla="*/ f117 1 f82"/>
                <a:gd name="f147" fmla="*/ f118 1 f83"/>
                <a:gd name="f148" fmla="*/ f119 1 f82"/>
                <a:gd name="f149" fmla="*/ f120 1 f83"/>
                <a:gd name="f150" fmla="*/ f121 1 f82"/>
                <a:gd name="f151" fmla="*/ f122 1 f82"/>
                <a:gd name="f152" fmla="*/ f123 1 f83"/>
                <a:gd name="f153" fmla="*/ f124 1 f82"/>
                <a:gd name="f154" fmla="*/ f125 1 f83"/>
                <a:gd name="f155" fmla="*/ f126 1 f82"/>
                <a:gd name="f156" fmla="*/ f127 1 f83"/>
                <a:gd name="f157" fmla="*/ f128 1 f82"/>
                <a:gd name="f158" fmla="*/ f129 1 f83"/>
                <a:gd name="f159" fmla="*/ f130 1 f82"/>
                <a:gd name="f160" fmla="*/ f131 1 f83"/>
                <a:gd name="f161" fmla="*/ f132 1 f82"/>
                <a:gd name="f162" fmla="*/ f133 1 f83"/>
                <a:gd name="f163" fmla="*/ f134 1 f82"/>
                <a:gd name="f164" fmla="*/ f135 f73 1"/>
                <a:gd name="f165" fmla="*/ f136 f73 1"/>
                <a:gd name="f166" fmla="*/ f138 f74 1"/>
                <a:gd name="f167" fmla="*/ f137 f74 1"/>
                <a:gd name="f168" fmla="*/ f139 f73 1"/>
                <a:gd name="f169" fmla="*/ f140 f74 1"/>
                <a:gd name="f170" fmla="*/ f141 f74 1"/>
                <a:gd name="f171" fmla="*/ f142 f73 1"/>
                <a:gd name="f172" fmla="*/ f143 f74 1"/>
                <a:gd name="f173" fmla="*/ f144 f73 1"/>
                <a:gd name="f174" fmla="*/ f145 f74 1"/>
                <a:gd name="f175" fmla="*/ f146 f73 1"/>
                <a:gd name="f176" fmla="*/ f147 f74 1"/>
                <a:gd name="f177" fmla="*/ f148 f73 1"/>
                <a:gd name="f178" fmla="*/ f149 f74 1"/>
                <a:gd name="f179" fmla="*/ f150 f73 1"/>
                <a:gd name="f180" fmla="*/ f151 f73 1"/>
                <a:gd name="f181" fmla="*/ f152 f74 1"/>
                <a:gd name="f182" fmla="*/ f153 f73 1"/>
                <a:gd name="f183" fmla="*/ f154 f74 1"/>
                <a:gd name="f184" fmla="*/ f155 f73 1"/>
                <a:gd name="f185" fmla="*/ f156 f74 1"/>
                <a:gd name="f186" fmla="*/ f157 f73 1"/>
                <a:gd name="f187" fmla="*/ f158 f74 1"/>
                <a:gd name="f188" fmla="*/ f159 f73 1"/>
                <a:gd name="f189" fmla="*/ f160 f74 1"/>
                <a:gd name="f190" fmla="*/ f161 f73 1"/>
                <a:gd name="f191" fmla="*/ f162 f74 1"/>
                <a:gd name="f192" fmla="*/ f16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68" y="f169"/>
                </a:cxn>
                <a:cxn ang="f109">
                  <a:pos x="f168" y="f170"/>
                </a:cxn>
                <a:cxn ang="f109">
                  <a:pos x="f171" y="f172"/>
                </a:cxn>
                <a:cxn ang="f109">
                  <a:pos x="f173" y="f174"/>
                </a:cxn>
                <a:cxn ang="f109">
                  <a:pos x="f175" y="f176"/>
                </a:cxn>
                <a:cxn ang="f109">
                  <a:pos x="f177" y="f178"/>
                </a:cxn>
                <a:cxn ang="f109">
                  <a:pos x="f179" y="f178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1"/>
                </a:cxn>
                <a:cxn ang="f109">
                  <a:pos x="f168" y="f169"/>
                </a:cxn>
              </a:cxnLst>
              <a:rect l="f164" t="f167" r="f165" b="f166"/>
              <a:pathLst>
                <a:path w="243" h="130">
                  <a:moveTo>
                    <a:pt x="f8" y="f9"/>
                  </a:moveTo>
                  <a:cubicBezTo>
                    <a:pt x="f10" y="f11"/>
                    <a:pt x="f6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1"/>
                    <a:pt x="f23" y="f1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7"/>
                    <a:pt x="f37" y="f38"/>
                    <a:pt x="f39" y="f35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4" y="f46"/>
                    <a:pt x="f5" y="f47"/>
                    <a:pt x="f42" y="f48"/>
                  </a:cubicBezTo>
                  <a:cubicBezTo>
                    <a:pt x="f49" y="f50"/>
                    <a:pt x="f51" y="f11"/>
                    <a:pt x="f12" y="f52"/>
                  </a:cubicBezTo>
                  <a:cubicBezTo>
                    <a:pt x="f53" y="f54"/>
                    <a:pt x="f55" y="f56"/>
                    <a:pt x="f57" y="f50"/>
                  </a:cubicBezTo>
                  <a:cubicBezTo>
                    <a:pt x="f31" y="f58"/>
                    <a:pt x="f43" y="f59"/>
                    <a:pt x="f33" y="f60"/>
                  </a:cubicBezTo>
                  <a:cubicBezTo>
                    <a:pt x="f35" y="f61"/>
                    <a:pt x="f62" y="f63"/>
                    <a:pt x="f7" y="f64"/>
                  </a:cubicBezTo>
                  <a:cubicBezTo>
                    <a:pt x="f65" y="f66"/>
                    <a:pt x="f67" y="f5"/>
                    <a:pt x="f68" y="f64"/>
                  </a:cubicBezTo>
                  <a:cubicBezTo>
                    <a:pt x="f69" y="f39"/>
                    <a:pt x="f70" y="f71"/>
                    <a:pt x="f8" y="f9"/>
                  </a:cubicBezTo>
                  <a:close/>
                </a:path>
              </a:pathLst>
            </a:custGeom>
            <a:solidFill>
              <a:srgbClr val="C7D30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Freeform 224">
              <a:extLst>
                <a:ext uri="{FF2B5EF4-FFF2-40B4-BE49-F238E27FC236}">
                  <a16:creationId xmlns:a16="http://schemas.microsoft.com/office/drawing/2014/main" id="{35D9C2FF-3C17-45D8-A387-20CC549294D7}"/>
                </a:ext>
              </a:extLst>
            </p:cNvPr>
            <p:cNvSpPr/>
            <p:nvPr/>
          </p:nvSpPr>
          <p:spPr>
            <a:xfrm>
              <a:off x="1081085" y="1419221"/>
              <a:ext cx="415923" cy="30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200"/>
                <a:gd name="f8" fmla="val 212"/>
                <a:gd name="f9" fmla="val 117"/>
                <a:gd name="f10" fmla="val 211"/>
                <a:gd name="f11" fmla="val 95"/>
                <a:gd name="f12" fmla="val 198"/>
                <a:gd name="f13" fmla="val 92"/>
                <a:gd name="f14" fmla="val 179"/>
                <a:gd name="f15" fmla="val 93"/>
                <a:gd name="f16" fmla="val 160"/>
                <a:gd name="f17" fmla="val 140"/>
                <a:gd name="f18" fmla="val 94"/>
                <a:gd name="f19" fmla="val 121"/>
                <a:gd name="f20" fmla="val 110"/>
                <a:gd name="f21" fmla="val 105"/>
                <a:gd name="f22" fmla="val 96"/>
                <a:gd name="f23" fmla="val 103"/>
                <a:gd name="f24" fmla="val 108"/>
                <a:gd name="f25" fmla="val 100"/>
                <a:gd name="f26" fmla="val 132"/>
                <a:gd name="f27" fmla="val 156"/>
                <a:gd name="f28" fmla="val 89"/>
                <a:gd name="f29" fmla="val 77"/>
                <a:gd name="f30" fmla="val 186"/>
                <a:gd name="f31" fmla="val 66"/>
                <a:gd name="f32" fmla="val 196"/>
                <a:gd name="f33" fmla="val 52"/>
                <a:gd name="f34" fmla="val 41"/>
                <a:gd name="f35" fmla="val 38"/>
                <a:gd name="f36" fmla="val 33"/>
                <a:gd name="f37" fmla="val 178"/>
                <a:gd name="f38" fmla="val 22"/>
                <a:gd name="f39" fmla="val 161"/>
                <a:gd name="f40" fmla="val 13"/>
                <a:gd name="f41" fmla="val 144"/>
                <a:gd name="f42" fmla="val 128"/>
                <a:gd name="f43" fmla="val 7"/>
                <a:gd name="f44" fmla="val 120"/>
                <a:gd name="f45" fmla="val 24"/>
                <a:gd name="f46" fmla="val 123"/>
                <a:gd name="f47" fmla="val 25"/>
                <a:gd name="f48" fmla="val 107"/>
                <a:gd name="f49" fmla="val 67"/>
                <a:gd name="f50" fmla="val 86"/>
                <a:gd name="f51" fmla="val 59"/>
                <a:gd name="f52" fmla="val 146"/>
                <a:gd name="f53" fmla="val 36"/>
                <a:gd name="f54" fmla="val 165"/>
                <a:gd name="f55" fmla="val 34"/>
                <a:gd name="f56" fmla="val 19"/>
                <a:gd name="f57" fmla="val 195"/>
                <a:gd name="f58" fmla="val 11"/>
                <a:gd name="f59" fmla="val 202"/>
                <a:gd name="f60" fmla="val 8"/>
                <a:gd name="f61" fmla="val 207"/>
                <a:gd name="f62" fmla="val 217"/>
                <a:gd name="f63" fmla="val 226"/>
                <a:gd name="f64" fmla="val 2"/>
                <a:gd name="f65" fmla="val 228"/>
                <a:gd name="f66" fmla="val 233"/>
                <a:gd name="f67" fmla="val 18"/>
                <a:gd name="f68" fmla="val 245"/>
                <a:gd name="f69" fmla="val 255"/>
                <a:gd name="f70" fmla="val 55"/>
                <a:gd name="f71" fmla="val 72"/>
                <a:gd name="f72" fmla="val 254"/>
                <a:gd name="f73" fmla="val 80"/>
                <a:gd name="f74" fmla="val 240"/>
                <a:gd name="f75" fmla="val 225"/>
                <a:gd name="f76" fmla="val 98"/>
                <a:gd name="f77" fmla="val 218"/>
                <a:gd name="f78" fmla="val 102"/>
                <a:gd name="f79" fmla="+- 0 0 -90"/>
                <a:gd name="f80" fmla="*/ f3 1 268"/>
                <a:gd name="f81" fmla="*/ f4 1 200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68"/>
                <a:gd name="f90" fmla="*/ f86 1 200"/>
                <a:gd name="f91" fmla="*/ 212 f87 1"/>
                <a:gd name="f92" fmla="*/ 117 f86 1"/>
                <a:gd name="f93" fmla="*/ 179 f87 1"/>
                <a:gd name="f94" fmla="*/ 93 f86 1"/>
                <a:gd name="f95" fmla="*/ 121 f87 1"/>
                <a:gd name="f96" fmla="*/ 103 f87 1"/>
                <a:gd name="f97" fmla="*/ 108 f86 1"/>
                <a:gd name="f98" fmla="*/ 89 f87 1"/>
                <a:gd name="f99" fmla="*/ 180 f86 1"/>
                <a:gd name="f100" fmla="*/ 52 f87 1"/>
                <a:gd name="f101" fmla="*/ 200 f86 1"/>
                <a:gd name="f102" fmla="*/ 33 f87 1"/>
                <a:gd name="f103" fmla="*/ 178 f86 1"/>
                <a:gd name="f104" fmla="*/ 0 f87 1"/>
                <a:gd name="f105" fmla="*/ 128 f86 1"/>
                <a:gd name="f106" fmla="*/ 25 f87 1"/>
                <a:gd name="f107" fmla="*/ 107 f86 1"/>
                <a:gd name="f108" fmla="*/ 146 f87 1"/>
                <a:gd name="f109" fmla="*/ 36 f86 1"/>
                <a:gd name="f110" fmla="*/ 195 f87 1"/>
                <a:gd name="f111" fmla="*/ 11 f86 1"/>
                <a:gd name="f112" fmla="*/ 217 f87 1"/>
                <a:gd name="f113" fmla="*/ 0 f86 1"/>
                <a:gd name="f114" fmla="*/ 233 f87 1"/>
                <a:gd name="f115" fmla="*/ 18 f86 1"/>
                <a:gd name="f116" fmla="*/ 268 f87 1"/>
                <a:gd name="f117" fmla="*/ 72 f86 1"/>
                <a:gd name="f118" fmla="*/ 225 f87 1"/>
                <a:gd name="f119" fmla="*/ 98 f86 1"/>
                <a:gd name="f120" fmla="+- f88 0 f1"/>
                <a:gd name="f121" fmla="*/ f91 1 268"/>
                <a:gd name="f122" fmla="*/ f92 1 200"/>
                <a:gd name="f123" fmla="*/ f93 1 268"/>
                <a:gd name="f124" fmla="*/ f94 1 200"/>
                <a:gd name="f125" fmla="*/ f95 1 268"/>
                <a:gd name="f126" fmla="*/ f96 1 268"/>
                <a:gd name="f127" fmla="*/ f97 1 200"/>
                <a:gd name="f128" fmla="*/ f98 1 268"/>
                <a:gd name="f129" fmla="*/ f99 1 200"/>
                <a:gd name="f130" fmla="*/ f100 1 268"/>
                <a:gd name="f131" fmla="*/ f101 1 200"/>
                <a:gd name="f132" fmla="*/ f102 1 268"/>
                <a:gd name="f133" fmla="*/ f103 1 200"/>
                <a:gd name="f134" fmla="*/ f104 1 268"/>
                <a:gd name="f135" fmla="*/ f105 1 200"/>
                <a:gd name="f136" fmla="*/ f106 1 268"/>
                <a:gd name="f137" fmla="*/ f107 1 200"/>
                <a:gd name="f138" fmla="*/ f108 1 268"/>
                <a:gd name="f139" fmla="*/ f109 1 200"/>
                <a:gd name="f140" fmla="*/ f110 1 268"/>
                <a:gd name="f141" fmla="*/ f111 1 200"/>
                <a:gd name="f142" fmla="*/ f112 1 268"/>
                <a:gd name="f143" fmla="*/ f113 1 200"/>
                <a:gd name="f144" fmla="*/ f114 1 268"/>
                <a:gd name="f145" fmla="*/ f115 1 200"/>
                <a:gd name="f146" fmla="*/ f116 1 268"/>
                <a:gd name="f147" fmla="*/ f117 1 200"/>
                <a:gd name="f148" fmla="*/ f118 1 268"/>
                <a:gd name="f149" fmla="*/ f119 1 200"/>
                <a:gd name="f150" fmla="*/ 0 1 f89"/>
                <a:gd name="f151" fmla="*/ f83 1 f89"/>
                <a:gd name="f152" fmla="*/ 0 1 f90"/>
                <a:gd name="f153" fmla="*/ f84 1 f90"/>
                <a:gd name="f154" fmla="*/ f121 1 f89"/>
                <a:gd name="f155" fmla="*/ f122 1 f90"/>
                <a:gd name="f156" fmla="*/ f123 1 f89"/>
                <a:gd name="f157" fmla="*/ f124 1 f90"/>
                <a:gd name="f158" fmla="*/ f125 1 f89"/>
                <a:gd name="f159" fmla="*/ f126 1 f89"/>
                <a:gd name="f160" fmla="*/ f127 1 f90"/>
                <a:gd name="f161" fmla="*/ f128 1 f89"/>
                <a:gd name="f162" fmla="*/ f129 1 f90"/>
                <a:gd name="f163" fmla="*/ f130 1 f89"/>
                <a:gd name="f164" fmla="*/ f131 1 f90"/>
                <a:gd name="f165" fmla="*/ f132 1 f89"/>
                <a:gd name="f166" fmla="*/ f133 1 f90"/>
                <a:gd name="f167" fmla="*/ f134 1 f89"/>
                <a:gd name="f168" fmla="*/ f135 1 f90"/>
                <a:gd name="f169" fmla="*/ f136 1 f89"/>
                <a:gd name="f170" fmla="*/ f137 1 f90"/>
                <a:gd name="f171" fmla="*/ f138 1 f89"/>
                <a:gd name="f172" fmla="*/ f139 1 f90"/>
                <a:gd name="f173" fmla="*/ f140 1 f89"/>
                <a:gd name="f174" fmla="*/ f141 1 f90"/>
                <a:gd name="f175" fmla="*/ f142 1 f89"/>
                <a:gd name="f176" fmla="*/ f143 1 f90"/>
                <a:gd name="f177" fmla="*/ f144 1 f89"/>
                <a:gd name="f178" fmla="*/ f145 1 f90"/>
                <a:gd name="f179" fmla="*/ f146 1 f89"/>
                <a:gd name="f180" fmla="*/ f147 1 f90"/>
                <a:gd name="f181" fmla="*/ f148 1 f89"/>
                <a:gd name="f182" fmla="*/ f149 1 f90"/>
                <a:gd name="f183" fmla="*/ f150 f80 1"/>
                <a:gd name="f184" fmla="*/ f151 f80 1"/>
                <a:gd name="f185" fmla="*/ f153 f81 1"/>
                <a:gd name="f186" fmla="*/ f152 f81 1"/>
                <a:gd name="f187" fmla="*/ f154 f80 1"/>
                <a:gd name="f188" fmla="*/ f155 f81 1"/>
                <a:gd name="f189" fmla="*/ f156 f80 1"/>
                <a:gd name="f190" fmla="*/ f157 f81 1"/>
                <a:gd name="f191" fmla="*/ f158 f80 1"/>
                <a:gd name="f192" fmla="*/ f159 f80 1"/>
                <a:gd name="f193" fmla="*/ f160 f81 1"/>
                <a:gd name="f194" fmla="*/ f161 f80 1"/>
                <a:gd name="f195" fmla="*/ f162 f81 1"/>
                <a:gd name="f196" fmla="*/ f163 f80 1"/>
                <a:gd name="f197" fmla="*/ f164 f81 1"/>
                <a:gd name="f198" fmla="*/ f165 f80 1"/>
                <a:gd name="f199" fmla="*/ f166 f81 1"/>
                <a:gd name="f200" fmla="*/ f167 f80 1"/>
                <a:gd name="f201" fmla="*/ f168 f81 1"/>
                <a:gd name="f202" fmla="*/ f169 f80 1"/>
                <a:gd name="f203" fmla="*/ f170 f81 1"/>
                <a:gd name="f204" fmla="*/ f171 f80 1"/>
                <a:gd name="f205" fmla="*/ f172 f81 1"/>
                <a:gd name="f206" fmla="*/ f173 f80 1"/>
                <a:gd name="f207" fmla="*/ f174 f81 1"/>
                <a:gd name="f208" fmla="*/ f175 f80 1"/>
                <a:gd name="f209" fmla="*/ f176 f81 1"/>
                <a:gd name="f210" fmla="*/ f177 f80 1"/>
                <a:gd name="f211" fmla="*/ f178 f81 1"/>
                <a:gd name="f212" fmla="*/ f179 f80 1"/>
                <a:gd name="f213" fmla="*/ f180 f81 1"/>
                <a:gd name="f214" fmla="*/ f181 f80 1"/>
                <a:gd name="f215" fmla="*/ f182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87" y="f188"/>
                </a:cxn>
                <a:cxn ang="f120">
                  <a:pos x="f189" y="f190"/>
                </a:cxn>
                <a:cxn ang="f120">
                  <a:pos x="f191" y="f190"/>
                </a:cxn>
                <a:cxn ang="f120">
                  <a:pos x="f192" y="f193"/>
                </a:cxn>
                <a:cxn ang="f120">
                  <a:pos x="f194" y="f195"/>
                </a:cxn>
                <a:cxn ang="f120">
                  <a:pos x="f196" y="f197"/>
                </a:cxn>
                <a:cxn ang="f120">
                  <a:pos x="f198" y="f199"/>
                </a:cxn>
                <a:cxn ang="f120">
                  <a:pos x="f200" y="f201"/>
                </a:cxn>
                <a:cxn ang="f120">
                  <a:pos x="f202" y="f203"/>
                </a:cxn>
                <a:cxn ang="f120">
                  <a:pos x="f204" y="f205"/>
                </a:cxn>
                <a:cxn ang="f120">
                  <a:pos x="f206" y="f207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13"/>
                </a:cxn>
                <a:cxn ang="f120">
                  <a:pos x="f214" y="f215"/>
                </a:cxn>
                <a:cxn ang="f120">
                  <a:pos x="f187" y="f188"/>
                </a:cxn>
              </a:cxnLst>
              <a:rect l="f183" t="f186" r="f184" b="f185"/>
              <a:pathLst>
                <a:path w="268" h="2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7" y="f18"/>
                    <a:pt x="f19" y="f15"/>
                  </a:cubicBezTo>
                  <a:cubicBezTo>
                    <a:pt x="f20" y="f15"/>
                    <a:pt x="f21" y="f22"/>
                    <a:pt x="f23" y="f24"/>
                  </a:cubicBezTo>
                  <a:cubicBezTo>
                    <a:pt x="f25" y="f26"/>
                    <a:pt x="f18" y="f27"/>
                    <a:pt x="f28" y="f2"/>
                  </a:cubicBezTo>
                  <a:cubicBezTo>
                    <a:pt x="f29" y="f30"/>
                    <a:pt x="f31" y="f32"/>
                    <a:pt x="f33" y="f7"/>
                  </a:cubicBezTo>
                  <a:cubicBezTo>
                    <a:pt x="f34" y="f32"/>
                    <a:pt x="f35" y="f30"/>
                    <a:pt x="f36" y="f37"/>
                  </a:cubicBezTo>
                  <a:cubicBezTo>
                    <a:pt x="f38" y="f39"/>
                    <a:pt x="f40" y="f41"/>
                    <a:pt x="f5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21" y="f51"/>
                    <a:pt x="f52" y="f53"/>
                  </a:cubicBezTo>
                  <a:cubicBezTo>
                    <a:pt x="f54" y="f55"/>
                    <a:pt x="f37" y="f56"/>
                    <a:pt x="f57" y="f58"/>
                  </a:cubicBezTo>
                  <a:cubicBezTo>
                    <a:pt x="f59" y="f60"/>
                    <a:pt x="f61" y="f5"/>
                    <a:pt x="f62" y="f5"/>
                  </a:cubicBezTo>
                  <a:cubicBezTo>
                    <a:pt x="f63" y="f64"/>
                    <a:pt x="f65" y="f58"/>
                    <a:pt x="f66" y="f67"/>
                  </a:cubicBezTo>
                  <a:cubicBezTo>
                    <a:pt x="f68" y="f53"/>
                    <a:pt x="f69" y="f70"/>
                    <a:pt x="f6" y="f71"/>
                  </a:cubicBezTo>
                  <a:cubicBezTo>
                    <a:pt x="f72" y="f73"/>
                    <a:pt x="f74" y="f28"/>
                    <a:pt x="f75" y="f76"/>
                  </a:cubicBezTo>
                  <a:cubicBezTo>
                    <a:pt x="f77" y="f78"/>
                    <a:pt x="f10" y="f48"/>
                    <a:pt x="f8" y="f9"/>
                  </a:cubicBezTo>
                  <a:close/>
                </a:path>
              </a:pathLst>
            </a:custGeom>
            <a:solidFill>
              <a:srgbClr val="E9E8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1" name="Freeform 225">
              <a:extLst>
                <a:ext uri="{FF2B5EF4-FFF2-40B4-BE49-F238E27FC236}">
                  <a16:creationId xmlns:a16="http://schemas.microsoft.com/office/drawing/2014/main" id="{91920145-6562-46DF-A024-54C5A6096BEC}"/>
                </a:ext>
              </a:extLst>
            </p:cNvPr>
            <p:cNvSpPr/>
            <p:nvPr/>
          </p:nvSpPr>
          <p:spPr>
            <a:xfrm>
              <a:off x="3033714" y="1327151"/>
              <a:ext cx="369883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116"/>
                <a:gd name="f8" fmla="val 1"/>
                <a:gd name="f9" fmla="val 33"/>
                <a:gd name="f10" fmla="val 44"/>
                <a:gd name="f11" fmla="val 66"/>
                <a:gd name="f12" fmla="val 47"/>
                <a:gd name="f13" fmla="val 99"/>
                <a:gd name="f14" fmla="val 39"/>
                <a:gd name="f15" fmla="val 110"/>
                <a:gd name="f16" fmla="val 37"/>
                <a:gd name="f17" fmla="val 120"/>
                <a:gd name="f18" fmla="val 35"/>
                <a:gd name="f19" fmla="val 121"/>
                <a:gd name="f20" fmla="val 21"/>
                <a:gd name="f21" fmla="val 122"/>
                <a:gd name="f22" fmla="val 12"/>
                <a:gd name="f23" fmla="val 131"/>
                <a:gd name="f24" fmla="val 10"/>
                <a:gd name="f25" fmla="val 137"/>
                <a:gd name="f26" fmla="val 8"/>
                <a:gd name="f27" fmla="val 172"/>
                <a:gd name="f28" fmla="val 206"/>
                <a:gd name="f29" fmla="val 15"/>
                <a:gd name="f30" fmla="val 38"/>
                <a:gd name="f31" fmla="val 60"/>
                <a:gd name="f32" fmla="val 85"/>
                <a:gd name="f33" fmla="val 208"/>
                <a:gd name="f34" fmla="val 74"/>
                <a:gd name="f35" fmla="val 176"/>
                <a:gd name="f36" fmla="val 71"/>
                <a:gd name="f37" fmla="val 144"/>
                <a:gd name="f38" fmla="val 78"/>
                <a:gd name="f39" fmla="val 132"/>
                <a:gd name="f40" fmla="val 81"/>
                <a:gd name="f41" fmla="val 82"/>
                <a:gd name="f42" fmla="val 119"/>
                <a:gd name="f43" fmla="val 106"/>
                <a:gd name="f44" fmla="val 107"/>
                <a:gd name="f45" fmla="val 104"/>
                <a:gd name="f46" fmla="val 109"/>
                <a:gd name="f47" fmla="val 76"/>
                <a:gd name="f48" fmla="val 19"/>
                <a:gd name="f49" fmla="val 6"/>
                <a:gd name="f50" fmla="val 2"/>
                <a:gd name="f51" fmla="val 68"/>
                <a:gd name="f52" fmla="val 51"/>
                <a:gd name="f53" fmla="+- 0 0 -90"/>
                <a:gd name="f54" fmla="*/ f3 1 239"/>
                <a:gd name="f55" fmla="*/ f4 1 116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239"/>
                <a:gd name="f64" fmla="*/ f60 1 116"/>
                <a:gd name="f65" fmla="*/ 1 f61 1"/>
                <a:gd name="f66" fmla="*/ 33 f60 1"/>
                <a:gd name="f67" fmla="*/ 99 f61 1"/>
                <a:gd name="f68" fmla="*/ 39 f60 1"/>
                <a:gd name="f69" fmla="*/ 121 f61 1"/>
                <a:gd name="f70" fmla="*/ 21 f60 1"/>
                <a:gd name="f71" fmla="*/ 137 f61 1"/>
                <a:gd name="f72" fmla="*/ 8 f60 1"/>
                <a:gd name="f73" fmla="*/ 239 f61 1"/>
                <a:gd name="f74" fmla="*/ 15 f60 1"/>
                <a:gd name="f75" fmla="*/ 85 f60 1"/>
                <a:gd name="f76" fmla="*/ 144 f61 1"/>
                <a:gd name="f77" fmla="*/ 78 f60 1"/>
                <a:gd name="f78" fmla="*/ 119 f61 1"/>
                <a:gd name="f79" fmla="*/ 99 f60 1"/>
                <a:gd name="f80" fmla="*/ 104 f61 1"/>
                <a:gd name="f81" fmla="*/ 109 f60 1"/>
                <a:gd name="f82" fmla="*/ 19 f61 1"/>
                <a:gd name="f83" fmla="+- f62 0 f1"/>
                <a:gd name="f84" fmla="*/ f65 1 239"/>
                <a:gd name="f85" fmla="*/ f66 1 116"/>
                <a:gd name="f86" fmla="*/ f67 1 239"/>
                <a:gd name="f87" fmla="*/ f68 1 116"/>
                <a:gd name="f88" fmla="*/ f69 1 239"/>
                <a:gd name="f89" fmla="*/ f70 1 116"/>
                <a:gd name="f90" fmla="*/ f71 1 239"/>
                <a:gd name="f91" fmla="*/ f72 1 116"/>
                <a:gd name="f92" fmla="*/ f73 1 239"/>
                <a:gd name="f93" fmla="*/ f74 1 116"/>
                <a:gd name="f94" fmla="*/ f75 1 116"/>
                <a:gd name="f95" fmla="*/ f76 1 239"/>
                <a:gd name="f96" fmla="*/ f77 1 116"/>
                <a:gd name="f97" fmla="*/ f78 1 239"/>
                <a:gd name="f98" fmla="*/ f79 1 116"/>
                <a:gd name="f99" fmla="*/ f80 1 239"/>
                <a:gd name="f100" fmla="*/ f81 1 116"/>
                <a:gd name="f101" fmla="*/ f82 1 239"/>
                <a:gd name="f102" fmla="*/ 0 1 f63"/>
                <a:gd name="f103" fmla="*/ f57 1 f63"/>
                <a:gd name="f104" fmla="*/ 0 1 f64"/>
                <a:gd name="f105" fmla="*/ f58 1 f64"/>
                <a:gd name="f106" fmla="*/ f84 1 f63"/>
                <a:gd name="f107" fmla="*/ f85 1 f64"/>
                <a:gd name="f108" fmla="*/ f86 1 f63"/>
                <a:gd name="f109" fmla="*/ f87 1 f64"/>
                <a:gd name="f110" fmla="*/ f88 1 f63"/>
                <a:gd name="f111" fmla="*/ f89 1 f64"/>
                <a:gd name="f112" fmla="*/ f90 1 f63"/>
                <a:gd name="f113" fmla="*/ f91 1 f64"/>
                <a:gd name="f114" fmla="*/ f92 1 f63"/>
                <a:gd name="f115" fmla="*/ f93 1 f64"/>
                <a:gd name="f116" fmla="*/ f94 1 f64"/>
                <a:gd name="f117" fmla="*/ f95 1 f63"/>
                <a:gd name="f118" fmla="*/ f96 1 f64"/>
                <a:gd name="f119" fmla="*/ f97 1 f63"/>
                <a:gd name="f120" fmla="*/ f98 1 f64"/>
                <a:gd name="f121" fmla="*/ f99 1 f63"/>
                <a:gd name="f122" fmla="*/ f100 1 f64"/>
                <a:gd name="f123" fmla="*/ f101 1 f63"/>
                <a:gd name="f124" fmla="*/ f102 f54 1"/>
                <a:gd name="f125" fmla="*/ f103 f54 1"/>
                <a:gd name="f126" fmla="*/ f105 f55 1"/>
                <a:gd name="f127" fmla="*/ f104 f55 1"/>
                <a:gd name="f128" fmla="*/ f106 f54 1"/>
                <a:gd name="f129" fmla="*/ f107 f55 1"/>
                <a:gd name="f130" fmla="*/ f108 f54 1"/>
                <a:gd name="f131" fmla="*/ f109 f55 1"/>
                <a:gd name="f132" fmla="*/ f110 f54 1"/>
                <a:gd name="f133" fmla="*/ f111 f55 1"/>
                <a:gd name="f134" fmla="*/ f112 f54 1"/>
                <a:gd name="f135" fmla="*/ f113 f55 1"/>
                <a:gd name="f136" fmla="*/ f114 f54 1"/>
                <a:gd name="f137" fmla="*/ f115 f55 1"/>
                <a:gd name="f138" fmla="*/ f116 f55 1"/>
                <a:gd name="f139" fmla="*/ f117 f54 1"/>
                <a:gd name="f140" fmla="*/ f118 f55 1"/>
                <a:gd name="f141" fmla="*/ f119 f54 1"/>
                <a:gd name="f142" fmla="*/ f120 f55 1"/>
                <a:gd name="f143" fmla="*/ f121 f54 1"/>
                <a:gd name="f144" fmla="*/ f122 f55 1"/>
                <a:gd name="f145" fmla="*/ f123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6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4"/>
                </a:cxn>
                <a:cxn ang="f83">
                  <a:pos x="f128" y="f138"/>
                </a:cxn>
                <a:cxn ang="f83">
                  <a:pos x="f128" y="f129"/>
                </a:cxn>
              </a:cxnLst>
              <a:rect l="f124" t="f127" r="f125" b="f126"/>
              <a:pathLst>
                <a:path w="239" h="116">
                  <a:moveTo>
                    <a:pt x="f8" y="f9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8"/>
                    <a:pt x="f28" y="f5"/>
                    <a:pt x="f6" y="f29"/>
                  </a:cubicBezTo>
                  <a:cubicBezTo>
                    <a:pt x="f6" y="f30"/>
                    <a:pt x="f6" y="f31"/>
                    <a:pt x="f6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17" y="f41"/>
                    <a:pt x="f42" y="f13"/>
                  </a:cubicBezTo>
                  <a:cubicBezTo>
                    <a:pt x="f42" y="f43"/>
                    <a:pt x="f15" y="f44"/>
                    <a:pt x="f45" y="f46"/>
                  </a:cubicBezTo>
                  <a:cubicBezTo>
                    <a:pt x="f47" y="f7"/>
                    <a:pt x="f12" y="f7"/>
                    <a:pt x="f48" y="f46"/>
                  </a:cubicBezTo>
                  <a:cubicBezTo>
                    <a:pt x="f49" y="f43"/>
                    <a:pt x="f5" y="f13"/>
                    <a:pt x="f8" y="f32"/>
                  </a:cubicBezTo>
                  <a:cubicBezTo>
                    <a:pt x="f50" y="f51"/>
                    <a:pt x="f8" y="f52"/>
                    <a:pt x="f8" y="f9"/>
                  </a:cubicBezTo>
                  <a:close/>
                </a:path>
              </a:pathLst>
            </a:custGeom>
            <a:solidFill>
              <a:srgbClr val="3F3F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2" name="Freeform 226">
              <a:extLst>
                <a:ext uri="{FF2B5EF4-FFF2-40B4-BE49-F238E27FC236}">
                  <a16:creationId xmlns:a16="http://schemas.microsoft.com/office/drawing/2014/main" id="{87956DDD-6F91-436F-A0C9-42BDD2D60E15}"/>
                </a:ext>
              </a:extLst>
            </p:cNvPr>
            <p:cNvSpPr/>
            <p:nvPr/>
          </p:nvSpPr>
          <p:spPr>
            <a:xfrm>
              <a:off x="3140077" y="4340227"/>
              <a:ext cx="309560" cy="215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"/>
                <a:gd name="f7" fmla="val 139"/>
                <a:gd name="f8" fmla="val 83"/>
                <a:gd name="f9" fmla="val 5"/>
                <a:gd name="f10" fmla="val 102"/>
                <a:gd name="f11" fmla="val 120"/>
                <a:gd name="f12" fmla="val 12"/>
                <a:gd name="f13" fmla="val 10"/>
                <a:gd name="f14" fmla="val 153"/>
                <a:gd name="f15" fmla="val 8"/>
                <a:gd name="f16" fmla="val 168"/>
                <a:gd name="f17" fmla="val 6"/>
                <a:gd name="f18" fmla="val 182"/>
                <a:gd name="f19" fmla="val 13"/>
                <a:gd name="f20" fmla="val 189"/>
                <a:gd name="f21" fmla="val 31"/>
                <a:gd name="f22" fmla="val 188"/>
                <a:gd name="f23" fmla="val 51"/>
                <a:gd name="f24" fmla="val 193"/>
                <a:gd name="f25" fmla="val 69"/>
                <a:gd name="f26" fmla="val 90"/>
                <a:gd name="f27" fmla="val 106"/>
                <a:gd name="f28" fmla="val 105"/>
                <a:gd name="f29" fmla="val 130"/>
                <a:gd name="f30" fmla="val 109"/>
                <a:gd name="f31" fmla="val 121"/>
                <a:gd name="f32" fmla="val 117"/>
                <a:gd name="f33" fmla="val 97"/>
                <a:gd name="f34" fmla="val 137"/>
                <a:gd name="f35" fmla="val 40"/>
                <a:gd name="f36" fmla="val 14"/>
                <a:gd name="f37" fmla="val 122"/>
                <a:gd name="f38" fmla="val 11"/>
                <a:gd name="f39" fmla="val 118"/>
                <a:gd name="f40" fmla="val 114"/>
                <a:gd name="f41" fmla="val 98"/>
                <a:gd name="f42" fmla="val 19"/>
                <a:gd name="f43" fmla="val 55"/>
                <a:gd name="f44" fmla="val 36"/>
                <a:gd name="f45" fmla="val 54"/>
                <a:gd name="f46" fmla="val 68"/>
                <a:gd name="f47" fmla="val 52"/>
                <a:gd name="f48" fmla="val 79"/>
                <a:gd name="f49" fmla="val 32"/>
                <a:gd name="f50" fmla="+- 0 0 -90"/>
                <a:gd name="f51" fmla="*/ f3 1 200"/>
                <a:gd name="f52" fmla="*/ f4 1 139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00"/>
                <a:gd name="f61" fmla="*/ f57 1 139"/>
                <a:gd name="f62" fmla="*/ 83 f58 1"/>
                <a:gd name="f63" fmla="*/ 5 f57 1"/>
                <a:gd name="f64" fmla="*/ 139 f58 1"/>
                <a:gd name="f65" fmla="*/ 10 f57 1"/>
                <a:gd name="f66" fmla="*/ 182 f58 1"/>
                <a:gd name="f67" fmla="*/ 13 f57 1"/>
                <a:gd name="f68" fmla="*/ 193 f58 1"/>
                <a:gd name="f69" fmla="*/ 69 f57 1"/>
                <a:gd name="f70" fmla="*/ 153 f58 1"/>
                <a:gd name="f71" fmla="*/ 105 f57 1"/>
                <a:gd name="f72" fmla="*/ 121 f58 1"/>
                <a:gd name="f73" fmla="*/ 117 f57 1"/>
                <a:gd name="f74" fmla="*/ 14 f58 1"/>
                <a:gd name="f75" fmla="*/ 122 f57 1"/>
                <a:gd name="f76" fmla="*/ 6 f58 1"/>
                <a:gd name="f77" fmla="*/ 114 f57 1"/>
                <a:gd name="f78" fmla="*/ 36 f58 1"/>
                <a:gd name="f79" fmla="*/ 54 f57 1"/>
                <a:gd name="f80" fmla="+- f59 0 f1"/>
                <a:gd name="f81" fmla="*/ f62 1 200"/>
                <a:gd name="f82" fmla="*/ f63 1 139"/>
                <a:gd name="f83" fmla="*/ f64 1 200"/>
                <a:gd name="f84" fmla="*/ f65 1 139"/>
                <a:gd name="f85" fmla="*/ f66 1 200"/>
                <a:gd name="f86" fmla="*/ f67 1 139"/>
                <a:gd name="f87" fmla="*/ f68 1 200"/>
                <a:gd name="f88" fmla="*/ f69 1 139"/>
                <a:gd name="f89" fmla="*/ f70 1 200"/>
                <a:gd name="f90" fmla="*/ f71 1 139"/>
                <a:gd name="f91" fmla="*/ f72 1 200"/>
                <a:gd name="f92" fmla="*/ f73 1 139"/>
                <a:gd name="f93" fmla="*/ f74 1 200"/>
                <a:gd name="f94" fmla="*/ f75 1 139"/>
                <a:gd name="f95" fmla="*/ f76 1 200"/>
                <a:gd name="f96" fmla="*/ f77 1 139"/>
                <a:gd name="f97" fmla="*/ f78 1 200"/>
                <a:gd name="f98" fmla="*/ f79 1 139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1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2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200" h="139">
                  <a:moveTo>
                    <a:pt x="f8" y="f9"/>
                  </a:moveTo>
                  <a:cubicBezTo>
                    <a:pt x="f10" y="f5"/>
                    <a:pt x="f11" y="f12"/>
                    <a:pt x="f7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6" y="f26"/>
                    <a:pt x="f18" y="f27"/>
                    <a:pt x="f14" y="f28"/>
                  </a:cubicBezTo>
                  <a:cubicBezTo>
                    <a:pt x="f7" y="f28"/>
                    <a:pt x="f29" y="f30"/>
                    <a:pt x="f31" y="f32"/>
                  </a:cubicBezTo>
                  <a:cubicBezTo>
                    <a:pt x="f33" y="f34"/>
                    <a:pt x="f35" y="f7"/>
                    <a:pt x="f36" y="f37"/>
                  </a:cubicBezTo>
                  <a:cubicBezTo>
                    <a:pt x="f38" y="f11"/>
                    <a:pt x="f15" y="f39"/>
                    <a:pt x="f17" y="f40"/>
                  </a:cubicBezTo>
                  <a:cubicBezTo>
                    <a:pt x="f5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3D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Freeform 227">
              <a:extLst>
                <a:ext uri="{FF2B5EF4-FFF2-40B4-BE49-F238E27FC236}">
                  <a16:creationId xmlns:a16="http://schemas.microsoft.com/office/drawing/2014/main" id="{7A92FD0C-1A86-4562-9574-BD09F3CAC8E5}"/>
                </a:ext>
              </a:extLst>
            </p:cNvPr>
            <p:cNvSpPr/>
            <p:nvPr/>
          </p:nvSpPr>
          <p:spPr>
            <a:xfrm>
              <a:off x="3640134" y="4340227"/>
              <a:ext cx="317497" cy="215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"/>
                <a:gd name="f7" fmla="val 139"/>
                <a:gd name="f8" fmla="val 23"/>
                <a:gd name="f9" fmla="val 9"/>
                <a:gd name="f10" fmla="val 52"/>
                <a:gd name="f11" fmla="val 14"/>
                <a:gd name="f12" fmla="val 81"/>
                <a:gd name="f13" fmla="val 11"/>
                <a:gd name="f14" fmla="val 108"/>
                <a:gd name="f15" fmla="val 3"/>
                <a:gd name="f16" fmla="val 116"/>
                <a:gd name="f17" fmla="val 119"/>
                <a:gd name="f18" fmla="val 5"/>
                <a:gd name="f19" fmla="val 123"/>
                <a:gd name="f20" fmla="val 127"/>
                <a:gd name="f21" fmla="val 33"/>
                <a:gd name="f22" fmla="val 135"/>
                <a:gd name="f23" fmla="val 51"/>
                <a:gd name="f24" fmla="val 165"/>
                <a:gd name="f25" fmla="val 53"/>
                <a:gd name="f26" fmla="val 184"/>
                <a:gd name="f27" fmla="val 55"/>
                <a:gd name="f28" fmla="val 95"/>
                <a:gd name="f29" fmla="val 200"/>
                <a:gd name="f30" fmla="val 113"/>
                <a:gd name="f31" fmla="val 197"/>
                <a:gd name="f32" fmla="val 120"/>
                <a:gd name="f33" fmla="val 192"/>
                <a:gd name="f34" fmla="val 122"/>
                <a:gd name="f35" fmla="val 186"/>
                <a:gd name="f36" fmla="val 124"/>
                <a:gd name="f37" fmla="val 149"/>
                <a:gd name="f38" fmla="val 138"/>
                <a:gd name="f39" fmla="val 79"/>
                <a:gd name="f40" fmla="val 72"/>
                <a:gd name="f41" fmla="val 107"/>
                <a:gd name="f42" fmla="val 64"/>
                <a:gd name="f43" fmla="val 106"/>
                <a:gd name="f44" fmla="val 54"/>
                <a:gd name="f45" fmla="val 105"/>
                <a:gd name="f46" fmla="val 20"/>
                <a:gd name="f47" fmla="val 100"/>
                <a:gd name="f48" fmla="val 16"/>
                <a:gd name="f49" fmla="val 22"/>
                <a:gd name="f50" fmla="val 40"/>
                <a:gd name="f51" fmla="val 24"/>
                <a:gd name="f52" fmla="+- 0 0 -90"/>
                <a:gd name="f53" fmla="*/ f3 1 205"/>
                <a:gd name="f54" fmla="*/ f4 1 139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205"/>
                <a:gd name="f63" fmla="*/ f59 1 139"/>
                <a:gd name="f64" fmla="*/ 23 f60 1"/>
                <a:gd name="f65" fmla="*/ 9 f59 1"/>
                <a:gd name="f66" fmla="*/ 108 f60 1"/>
                <a:gd name="f67" fmla="*/ 3 f59 1"/>
                <a:gd name="f68" fmla="*/ 123 f60 1"/>
                <a:gd name="f69" fmla="*/ 165 f60 1"/>
                <a:gd name="f70" fmla="*/ 53 f59 1"/>
                <a:gd name="f71" fmla="*/ 200 f60 1"/>
                <a:gd name="f72" fmla="*/ 113 f59 1"/>
                <a:gd name="f73" fmla="*/ 186 f60 1"/>
                <a:gd name="f74" fmla="*/ 124 f59 1"/>
                <a:gd name="f75" fmla="*/ 79 f60 1"/>
                <a:gd name="f76" fmla="*/ 54 f60 1"/>
                <a:gd name="f77" fmla="*/ 105 f59 1"/>
                <a:gd name="f78" fmla="*/ 16 f60 1"/>
                <a:gd name="f79" fmla="*/ 54 f59 1"/>
                <a:gd name="f80" fmla="+- f61 0 f1"/>
                <a:gd name="f81" fmla="*/ f64 1 205"/>
                <a:gd name="f82" fmla="*/ f65 1 139"/>
                <a:gd name="f83" fmla="*/ f66 1 205"/>
                <a:gd name="f84" fmla="*/ f67 1 139"/>
                <a:gd name="f85" fmla="*/ f68 1 205"/>
                <a:gd name="f86" fmla="*/ f69 1 205"/>
                <a:gd name="f87" fmla="*/ f70 1 139"/>
                <a:gd name="f88" fmla="*/ f71 1 205"/>
                <a:gd name="f89" fmla="*/ f72 1 139"/>
                <a:gd name="f90" fmla="*/ f73 1 205"/>
                <a:gd name="f91" fmla="*/ f74 1 139"/>
                <a:gd name="f92" fmla="*/ f75 1 205"/>
                <a:gd name="f93" fmla="*/ f76 1 205"/>
                <a:gd name="f94" fmla="*/ f77 1 139"/>
                <a:gd name="f95" fmla="*/ f78 1 205"/>
                <a:gd name="f96" fmla="*/ f79 1 139"/>
                <a:gd name="f97" fmla="*/ 0 1 f62"/>
                <a:gd name="f98" fmla="*/ f56 1 f62"/>
                <a:gd name="f99" fmla="*/ 0 1 f63"/>
                <a:gd name="f100" fmla="*/ f57 1 f63"/>
                <a:gd name="f101" fmla="*/ f81 1 f62"/>
                <a:gd name="f102" fmla="*/ f82 1 f63"/>
                <a:gd name="f103" fmla="*/ f83 1 f62"/>
                <a:gd name="f104" fmla="*/ f84 1 f63"/>
                <a:gd name="f105" fmla="*/ f85 1 f62"/>
                <a:gd name="f106" fmla="*/ f86 1 f62"/>
                <a:gd name="f107" fmla="*/ f87 1 f63"/>
                <a:gd name="f108" fmla="*/ f88 1 f62"/>
                <a:gd name="f109" fmla="*/ f89 1 f63"/>
                <a:gd name="f110" fmla="*/ f90 1 f62"/>
                <a:gd name="f111" fmla="*/ f91 1 f63"/>
                <a:gd name="f112" fmla="*/ f92 1 f62"/>
                <a:gd name="f113" fmla="*/ f93 1 f62"/>
                <a:gd name="f114" fmla="*/ f94 1 f63"/>
                <a:gd name="f115" fmla="*/ f95 1 f62"/>
                <a:gd name="f116" fmla="*/ f96 1 f63"/>
                <a:gd name="f117" fmla="*/ f97 f53 1"/>
                <a:gd name="f118" fmla="*/ f98 f53 1"/>
                <a:gd name="f119" fmla="*/ f100 f54 1"/>
                <a:gd name="f120" fmla="*/ f99 f54 1"/>
                <a:gd name="f121" fmla="*/ f101 f53 1"/>
                <a:gd name="f122" fmla="*/ f102 f54 1"/>
                <a:gd name="f123" fmla="*/ f103 f53 1"/>
                <a:gd name="f124" fmla="*/ f104 f54 1"/>
                <a:gd name="f125" fmla="*/ f105 f53 1"/>
                <a:gd name="f126" fmla="*/ f106 f53 1"/>
                <a:gd name="f127" fmla="*/ f107 f54 1"/>
                <a:gd name="f128" fmla="*/ f108 f53 1"/>
                <a:gd name="f129" fmla="*/ f109 f54 1"/>
                <a:gd name="f130" fmla="*/ f110 f53 1"/>
                <a:gd name="f131" fmla="*/ f111 f54 1"/>
                <a:gd name="f132" fmla="*/ f112 f53 1"/>
                <a:gd name="f133" fmla="*/ f113 f53 1"/>
                <a:gd name="f134" fmla="*/ f114 f54 1"/>
                <a:gd name="f135" fmla="*/ f115 f53 1"/>
                <a:gd name="f136" fmla="*/ f11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1" y="f122"/>
                </a:cxn>
                <a:cxn ang="f80">
                  <a:pos x="f123" y="f124"/>
                </a:cxn>
                <a:cxn ang="f80">
                  <a:pos x="f125" y="f122"/>
                </a:cxn>
                <a:cxn ang="f80">
                  <a:pos x="f126" y="f127"/>
                </a:cxn>
                <a:cxn ang="f80">
                  <a:pos x="f128" y="f129"/>
                </a:cxn>
                <a:cxn ang="f80">
                  <a:pos x="f130" y="f131"/>
                </a:cxn>
                <a:cxn ang="f80">
                  <a:pos x="f132" y="f129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21" y="f122"/>
                </a:cxn>
              </a:cxnLst>
              <a:rect l="f117" t="f120" r="f118" b="f119"/>
              <a:pathLst>
                <a:path w="205" h="1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6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7"/>
                    <a:pt x="f30" y="f38"/>
                    <a:pt x="f39" y="f30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5" y="f28"/>
                    <a:pt x="f48" y="f44"/>
                  </a:cubicBezTo>
                  <a:cubicBezTo>
                    <a:pt x="f49" y="f50"/>
                    <a:pt x="f48" y="f51"/>
                    <a:pt x="f8" y="f9"/>
                  </a:cubicBezTo>
                  <a:close/>
                </a:path>
              </a:pathLst>
            </a:custGeom>
            <a:solidFill>
              <a:srgbClr val="3D3D3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4" name="Freeform 228">
              <a:extLst>
                <a:ext uri="{FF2B5EF4-FFF2-40B4-BE49-F238E27FC236}">
                  <a16:creationId xmlns:a16="http://schemas.microsoft.com/office/drawing/2014/main" id="{5F637723-931A-4447-80DD-898521C56E14}"/>
                </a:ext>
              </a:extLst>
            </p:cNvPr>
            <p:cNvSpPr/>
            <p:nvPr/>
          </p:nvSpPr>
          <p:spPr>
            <a:xfrm>
              <a:off x="2933696" y="3751261"/>
              <a:ext cx="223835" cy="3746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242"/>
                <a:gd name="f8" fmla="val 80"/>
                <a:gd name="f9" fmla="val 6"/>
                <a:gd name="f10" fmla="val 128"/>
                <a:gd name="f11" fmla="val 15"/>
                <a:gd name="f12" fmla="val 43"/>
                <a:gd name="f13" fmla="val 88"/>
                <a:gd name="f14" fmla="val 110"/>
                <a:gd name="f15" fmla="val 139"/>
                <a:gd name="f16" fmla="val 92"/>
                <a:gd name="f17" fmla="val 191"/>
                <a:gd name="f18" fmla="val 70"/>
                <a:gd name="f19" fmla="val 61"/>
                <a:gd name="f20" fmla="val 219"/>
                <a:gd name="f21" fmla="val 52"/>
                <a:gd name="f22" fmla="val 195"/>
                <a:gd name="f23" fmla="val 44"/>
                <a:gd name="f24" fmla="val 171"/>
                <a:gd name="f25" fmla="val 34"/>
                <a:gd name="f26" fmla="val 143"/>
                <a:gd name="f27" fmla="val 25"/>
                <a:gd name="f28" fmla="val 116"/>
                <a:gd name="f29" fmla="val 46"/>
                <a:gd name="f30" fmla="val 11"/>
                <a:gd name="f31" fmla="val 23"/>
                <a:gd name="f32" fmla="val 53"/>
                <a:gd name="f33" fmla="val 8"/>
                <a:gd name="f34" fmla="val 57"/>
                <a:gd name="f35" fmla="val 7"/>
                <a:gd name="f36" fmla="val 60"/>
                <a:gd name="f37" fmla="val 2"/>
                <a:gd name="f38" fmla="val 68"/>
                <a:gd name="f39" fmla="val 75"/>
                <a:gd name="f40" fmla="val 1"/>
                <a:gd name="f41" fmla="+- 0 0 -90"/>
                <a:gd name="f42" fmla="*/ f3 1 144"/>
                <a:gd name="f43" fmla="*/ f4 1 24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44"/>
                <a:gd name="f52" fmla="*/ f48 1 242"/>
                <a:gd name="f53" fmla="*/ 80 f49 1"/>
                <a:gd name="f54" fmla="*/ 6 f48 1"/>
                <a:gd name="f55" fmla="*/ 128 f49 1"/>
                <a:gd name="f56" fmla="*/ 88 f48 1"/>
                <a:gd name="f57" fmla="*/ 70 f49 1"/>
                <a:gd name="f58" fmla="*/ 242 f48 1"/>
                <a:gd name="f59" fmla="*/ 44 f49 1"/>
                <a:gd name="f60" fmla="*/ 171 f48 1"/>
                <a:gd name="f61" fmla="*/ 15 f49 1"/>
                <a:gd name="f62" fmla="*/ 53 f49 1"/>
                <a:gd name="f63" fmla="*/ 8 f48 1"/>
                <a:gd name="f64" fmla="*/ 61 f49 1"/>
                <a:gd name="f65" fmla="*/ 2 f48 1"/>
                <a:gd name="f66" fmla="+- f50 0 f1"/>
                <a:gd name="f67" fmla="*/ f53 1 144"/>
                <a:gd name="f68" fmla="*/ f54 1 242"/>
                <a:gd name="f69" fmla="*/ f55 1 144"/>
                <a:gd name="f70" fmla="*/ f56 1 242"/>
                <a:gd name="f71" fmla="*/ f57 1 144"/>
                <a:gd name="f72" fmla="*/ f58 1 242"/>
                <a:gd name="f73" fmla="*/ f59 1 144"/>
                <a:gd name="f74" fmla="*/ f60 1 242"/>
                <a:gd name="f75" fmla="*/ f61 1 144"/>
                <a:gd name="f76" fmla="*/ f62 1 144"/>
                <a:gd name="f77" fmla="*/ f63 1 242"/>
                <a:gd name="f78" fmla="*/ f64 1 144"/>
                <a:gd name="f79" fmla="*/ f65 1 242"/>
                <a:gd name="f80" fmla="*/ 0 1 f51"/>
                <a:gd name="f81" fmla="*/ f45 1 f51"/>
                <a:gd name="f82" fmla="*/ 0 1 f52"/>
                <a:gd name="f83" fmla="*/ f46 1 f52"/>
                <a:gd name="f84" fmla="*/ f67 1 f51"/>
                <a:gd name="f85" fmla="*/ f68 1 f52"/>
                <a:gd name="f86" fmla="*/ f69 1 f51"/>
                <a:gd name="f87" fmla="*/ f70 1 f52"/>
                <a:gd name="f88" fmla="*/ f71 1 f51"/>
                <a:gd name="f89" fmla="*/ f72 1 f52"/>
                <a:gd name="f90" fmla="*/ f73 1 f51"/>
                <a:gd name="f91" fmla="*/ f74 1 f52"/>
                <a:gd name="f92" fmla="*/ f75 1 f51"/>
                <a:gd name="f93" fmla="*/ f76 1 f51"/>
                <a:gd name="f94" fmla="*/ f77 1 f52"/>
                <a:gd name="f95" fmla="*/ f78 1 f51"/>
                <a:gd name="f96" fmla="*/ f79 1 f52"/>
                <a:gd name="f97" fmla="*/ f80 f42 1"/>
                <a:gd name="f98" fmla="*/ f81 f42 1"/>
                <a:gd name="f99" fmla="*/ f83 f43 1"/>
                <a:gd name="f100" fmla="*/ f82 f43 1"/>
                <a:gd name="f101" fmla="*/ f84 f42 1"/>
                <a:gd name="f102" fmla="*/ f85 f43 1"/>
                <a:gd name="f103" fmla="*/ f86 f42 1"/>
                <a:gd name="f104" fmla="*/ f87 f43 1"/>
                <a:gd name="f105" fmla="*/ f88 f42 1"/>
                <a:gd name="f106" fmla="*/ f89 f43 1"/>
                <a:gd name="f107" fmla="*/ f90 f42 1"/>
                <a:gd name="f108" fmla="*/ f91 f43 1"/>
                <a:gd name="f109" fmla="*/ f92 f42 1"/>
                <a:gd name="f110" fmla="*/ f93 f42 1"/>
                <a:gd name="f111" fmla="*/ f94 f43 1"/>
                <a:gd name="f112" fmla="*/ f95 f42 1"/>
                <a:gd name="f113" fmla="*/ f9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04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01" y="f102"/>
                </a:cxn>
              </a:cxnLst>
              <a:rect l="f97" t="f100" r="f98" b="f99"/>
              <a:pathLst>
                <a:path w="144" h="242">
                  <a:moveTo>
                    <a:pt x="f8" y="f9"/>
                  </a:moveTo>
                  <a:cubicBezTo>
                    <a:pt x="f10" y="f11"/>
                    <a:pt x="f6" y="f12"/>
                    <a:pt x="f10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11" y="f13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34" y="f35"/>
                    <a:pt x="f36" y="f9"/>
                    <a:pt x="f19" y="f37"/>
                  </a:cubicBezTo>
                  <a:cubicBezTo>
                    <a:pt x="f38" y="f5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8E8E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5" name="Freeform 229">
              <a:extLst>
                <a:ext uri="{FF2B5EF4-FFF2-40B4-BE49-F238E27FC236}">
                  <a16:creationId xmlns:a16="http://schemas.microsoft.com/office/drawing/2014/main" id="{6DEDB748-FCBE-4079-8CA2-370EBB9344E4}"/>
                </a:ext>
              </a:extLst>
            </p:cNvPr>
            <p:cNvSpPr/>
            <p:nvPr/>
          </p:nvSpPr>
          <p:spPr>
            <a:xfrm>
              <a:off x="2273298" y="1225552"/>
              <a:ext cx="309560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"/>
                <a:gd name="f7" fmla="val 279"/>
                <a:gd name="f8" fmla="val 6"/>
                <a:gd name="f9" fmla="val 101"/>
                <a:gd name="f10" fmla="val 9"/>
                <a:gd name="f11" fmla="val 88"/>
                <a:gd name="f12" fmla="val 2"/>
                <a:gd name="f13" fmla="val 71"/>
                <a:gd name="f14" fmla="val 24"/>
                <a:gd name="f15" fmla="val 67"/>
                <a:gd name="f16" fmla="val 27"/>
                <a:gd name="f17" fmla="val 66"/>
                <a:gd name="f18" fmla="val 29"/>
                <a:gd name="f19" fmla="val 58"/>
                <a:gd name="f20" fmla="val 30"/>
                <a:gd name="f21" fmla="val 53"/>
                <a:gd name="f22" fmla="val 44"/>
                <a:gd name="f23" fmla="val 20"/>
                <a:gd name="f24" fmla="val 72"/>
                <a:gd name="f25" fmla="val 108"/>
                <a:gd name="f26" fmla="val 142"/>
                <a:gd name="f27" fmla="val 1"/>
                <a:gd name="f28" fmla="val 171"/>
                <a:gd name="f29" fmla="val 183"/>
                <a:gd name="f30" fmla="val 186"/>
                <a:gd name="f31" fmla="val 63"/>
                <a:gd name="f32" fmla="val 191"/>
                <a:gd name="f33" fmla="val 68"/>
                <a:gd name="f34" fmla="val 77"/>
                <a:gd name="f35" fmla="val 188"/>
                <a:gd name="f36" fmla="val 74"/>
                <a:gd name="f37" fmla="val 193"/>
                <a:gd name="f38" fmla="val 82"/>
                <a:gd name="f39" fmla="val 195"/>
                <a:gd name="f40" fmla="val 125"/>
                <a:gd name="f41" fmla="val 157"/>
                <a:gd name="f42" fmla="val 165"/>
                <a:gd name="f43" fmla="val 169"/>
                <a:gd name="f44" fmla="val 69"/>
                <a:gd name="f45" fmla="val 33"/>
                <a:gd name="f46" fmla="val 141"/>
                <a:gd name="f47" fmla="val 21"/>
                <a:gd name="f48" fmla="val 97"/>
                <a:gd name="f49" fmla="val 129"/>
                <a:gd name="f50" fmla="val 161"/>
                <a:gd name="f51" fmla="val 192"/>
                <a:gd name="f52" fmla="val 204"/>
                <a:gd name="f53" fmla="val 26"/>
                <a:gd name="f54" fmla="val 211"/>
                <a:gd name="f55" fmla="val 39"/>
                <a:gd name="f56" fmla="val 52"/>
                <a:gd name="f57" fmla="val 65"/>
                <a:gd name="f58" fmla="val 212"/>
                <a:gd name="f59" fmla="val 78"/>
                <a:gd name="f60" fmla="val 207"/>
                <a:gd name="f61" fmla="val 85"/>
                <a:gd name="f62" fmla="val 92"/>
                <a:gd name="f63" fmla="val 203"/>
                <a:gd name="f64" fmla="val 99"/>
                <a:gd name="f65" fmla="val 158"/>
                <a:gd name="f66" fmla="val 214"/>
                <a:gd name="f67" fmla="val 213"/>
                <a:gd name="f68" fmla="val 215"/>
                <a:gd name="f69" fmla="val 196"/>
                <a:gd name="f70" fmla="val 218"/>
                <a:gd name="f71" fmla="val 227"/>
                <a:gd name="f72" fmla="val 174"/>
                <a:gd name="f73" fmla="val 221"/>
                <a:gd name="f74" fmla="val 164"/>
                <a:gd name="f75" fmla="val 223"/>
                <a:gd name="f76" fmla="val 154"/>
                <a:gd name="f77" fmla="val 224"/>
                <a:gd name="f78" fmla="val 144"/>
                <a:gd name="f79" fmla="val 219"/>
                <a:gd name="f80" fmla="val 135"/>
                <a:gd name="f81" fmla="val 226"/>
                <a:gd name="f82" fmla="val 234"/>
                <a:gd name="f83" fmla="val 134"/>
                <a:gd name="f84" fmla="val 241"/>
                <a:gd name="f85" fmla="val 249"/>
                <a:gd name="f86" fmla="val 133"/>
                <a:gd name="f87" fmla="val 138"/>
                <a:gd name="f88" fmla="val 275"/>
                <a:gd name="f89" fmla="val 107"/>
                <a:gd name="f90" fmla="val 80"/>
                <a:gd name="f91" fmla="val 276"/>
                <a:gd name="f92" fmla="val 79"/>
                <a:gd name="f93" fmla="val 248"/>
                <a:gd name="f94" fmla="val 81"/>
                <a:gd name="f95" fmla="val 232"/>
                <a:gd name="f96" fmla="val 225"/>
                <a:gd name="f97" fmla="val 59"/>
                <a:gd name="f98" fmla="val 7"/>
                <a:gd name="f99" fmla="val 233"/>
                <a:gd name="f100" fmla="val 175"/>
                <a:gd name="f101" fmla="val 150"/>
                <a:gd name="f102" fmla="val 126"/>
                <a:gd name="f103" fmla="+- 0 0 -90"/>
                <a:gd name="f104" fmla="*/ f3 1 200"/>
                <a:gd name="f105" fmla="*/ f4 1 279"/>
                <a:gd name="f106" fmla="val f5"/>
                <a:gd name="f107" fmla="val f6"/>
                <a:gd name="f108" fmla="val f7"/>
                <a:gd name="f109" fmla="*/ f103 f0 1"/>
                <a:gd name="f110" fmla="+- f108 0 f106"/>
                <a:gd name="f111" fmla="+- f107 0 f106"/>
                <a:gd name="f112" fmla="*/ f109 1 f2"/>
                <a:gd name="f113" fmla="*/ f111 1 200"/>
                <a:gd name="f114" fmla="*/ f110 1 279"/>
                <a:gd name="f115" fmla="*/ 6 f111 1"/>
                <a:gd name="f116" fmla="*/ 101 f110 1"/>
                <a:gd name="f117" fmla="*/ 24 f111 1"/>
                <a:gd name="f118" fmla="*/ 67 f110 1"/>
                <a:gd name="f119" fmla="*/ 30 f111 1"/>
                <a:gd name="f120" fmla="*/ 53 f110 1"/>
                <a:gd name="f121" fmla="*/ 108 f111 1"/>
                <a:gd name="f122" fmla="*/ 0 f110 1"/>
                <a:gd name="f123" fmla="*/ 183 f111 1"/>
                <a:gd name="f124" fmla="*/ 200 f111 1"/>
                <a:gd name="f125" fmla="*/ 72 f110 1"/>
                <a:gd name="f126" fmla="*/ 193 f111 1"/>
                <a:gd name="f127" fmla="*/ 82 f110 1"/>
                <a:gd name="f128" fmla="*/ 169 f110 1"/>
                <a:gd name="f129" fmla="*/ 21 f111 1"/>
                <a:gd name="f130" fmla="*/ 97 f110 1"/>
                <a:gd name="f131" fmla="*/ 192 f110 1"/>
                <a:gd name="f132" fmla="*/ 39 f111 1"/>
                <a:gd name="f133" fmla="*/ 211 f110 1"/>
                <a:gd name="f134" fmla="*/ 78 f111 1"/>
                <a:gd name="f135" fmla="*/ 207 f110 1"/>
                <a:gd name="f136" fmla="*/ 99 f111 1"/>
                <a:gd name="f137" fmla="*/ 203 f110 1"/>
                <a:gd name="f138" fmla="*/ 188 f111 1"/>
                <a:gd name="f139" fmla="*/ 213 f110 1"/>
                <a:gd name="f140" fmla="*/ 196 f111 1"/>
                <a:gd name="f141" fmla="*/ 218 f110 1"/>
                <a:gd name="f142" fmla="*/ 164 f111 1"/>
                <a:gd name="f143" fmla="*/ 223 f110 1"/>
                <a:gd name="f144" fmla="*/ 135 f111 1"/>
                <a:gd name="f145" fmla="*/ 226 f110 1"/>
                <a:gd name="f146" fmla="*/ 134 f111 1"/>
                <a:gd name="f147" fmla="*/ 249 f110 1"/>
                <a:gd name="f148" fmla="*/ 107 f111 1"/>
                <a:gd name="f149" fmla="*/ 275 f110 1"/>
                <a:gd name="f150" fmla="*/ 80 f111 1"/>
                <a:gd name="f151" fmla="*/ 248 f110 1"/>
                <a:gd name="f152" fmla="*/ 59 f111 1"/>
                <a:gd name="f153" fmla="*/ 7 f111 1"/>
                <a:gd name="f154" fmla="*/ 175 f110 1"/>
                <a:gd name="f155" fmla="+- f112 0 f1"/>
                <a:gd name="f156" fmla="*/ f115 1 200"/>
                <a:gd name="f157" fmla="*/ f116 1 279"/>
                <a:gd name="f158" fmla="*/ f117 1 200"/>
                <a:gd name="f159" fmla="*/ f118 1 279"/>
                <a:gd name="f160" fmla="*/ f119 1 200"/>
                <a:gd name="f161" fmla="*/ f120 1 279"/>
                <a:gd name="f162" fmla="*/ f121 1 200"/>
                <a:gd name="f163" fmla="*/ f122 1 279"/>
                <a:gd name="f164" fmla="*/ f123 1 200"/>
                <a:gd name="f165" fmla="*/ f124 1 200"/>
                <a:gd name="f166" fmla="*/ f125 1 279"/>
                <a:gd name="f167" fmla="*/ f126 1 200"/>
                <a:gd name="f168" fmla="*/ f127 1 279"/>
                <a:gd name="f169" fmla="*/ f128 1 279"/>
                <a:gd name="f170" fmla="*/ f129 1 200"/>
                <a:gd name="f171" fmla="*/ f130 1 279"/>
                <a:gd name="f172" fmla="*/ f131 1 279"/>
                <a:gd name="f173" fmla="*/ f132 1 200"/>
                <a:gd name="f174" fmla="*/ f133 1 279"/>
                <a:gd name="f175" fmla="*/ f134 1 200"/>
                <a:gd name="f176" fmla="*/ f135 1 279"/>
                <a:gd name="f177" fmla="*/ f136 1 200"/>
                <a:gd name="f178" fmla="*/ f137 1 279"/>
                <a:gd name="f179" fmla="*/ f138 1 200"/>
                <a:gd name="f180" fmla="*/ f139 1 279"/>
                <a:gd name="f181" fmla="*/ f140 1 200"/>
                <a:gd name="f182" fmla="*/ f141 1 279"/>
                <a:gd name="f183" fmla="*/ f142 1 200"/>
                <a:gd name="f184" fmla="*/ f143 1 279"/>
                <a:gd name="f185" fmla="*/ f144 1 200"/>
                <a:gd name="f186" fmla="*/ f145 1 279"/>
                <a:gd name="f187" fmla="*/ f146 1 200"/>
                <a:gd name="f188" fmla="*/ f147 1 279"/>
                <a:gd name="f189" fmla="*/ f148 1 200"/>
                <a:gd name="f190" fmla="*/ f149 1 279"/>
                <a:gd name="f191" fmla="*/ f150 1 200"/>
                <a:gd name="f192" fmla="*/ f151 1 279"/>
                <a:gd name="f193" fmla="*/ f152 1 200"/>
                <a:gd name="f194" fmla="*/ f153 1 200"/>
                <a:gd name="f195" fmla="*/ f154 1 279"/>
                <a:gd name="f196" fmla="*/ 0 1 f113"/>
                <a:gd name="f197" fmla="*/ f107 1 f113"/>
                <a:gd name="f198" fmla="*/ 0 1 f114"/>
                <a:gd name="f199" fmla="*/ f108 1 f114"/>
                <a:gd name="f200" fmla="*/ f156 1 f113"/>
                <a:gd name="f201" fmla="*/ f157 1 f114"/>
                <a:gd name="f202" fmla="*/ f158 1 f113"/>
                <a:gd name="f203" fmla="*/ f159 1 f114"/>
                <a:gd name="f204" fmla="*/ f160 1 f113"/>
                <a:gd name="f205" fmla="*/ f161 1 f114"/>
                <a:gd name="f206" fmla="*/ f162 1 f113"/>
                <a:gd name="f207" fmla="*/ f163 1 f114"/>
                <a:gd name="f208" fmla="*/ f164 1 f113"/>
                <a:gd name="f209" fmla="*/ f165 1 f113"/>
                <a:gd name="f210" fmla="*/ f166 1 f114"/>
                <a:gd name="f211" fmla="*/ f167 1 f113"/>
                <a:gd name="f212" fmla="*/ f168 1 f114"/>
                <a:gd name="f213" fmla="*/ f169 1 f114"/>
                <a:gd name="f214" fmla="*/ f170 1 f113"/>
                <a:gd name="f215" fmla="*/ f171 1 f114"/>
                <a:gd name="f216" fmla="*/ f172 1 f114"/>
                <a:gd name="f217" fmla="*/ f173 1 f113"/>
                <a:gd name="f218" fmla="*/ f174 1 f114"/>
                <a:gd name="f219" fmla="*/ f175 1 f113"/>
                <a:gd name="f220" fmla="*/ f176 1 f114"/>
                <a:gd name="f221" fmla="*/ f177 1 f113"/>
                <a:gd name="f222" fmla="*/ f178 1 f114"/>
                <a:gd name="f223" fmla="*/ f179 1 f113"/>
                <a:gd name="f224" fmla="*/ f180 1 f114"/>
                <a:gd name="f225" fmla="*/ f181 1 f113"/>
                <a:gd name="f226" fmla="*/ f182 1 f114"/>
                <a:gd name="f227" fmla="*/ f183 1 f113"/>
                <a:gd name="f228" fmla="*/ f184 1 f114"/>
                <a:gd name="f229" fmla="*/ f185 1 f113"/>
                <a:gd name="f230" fmla="*/ f186 1 f114"/>
                <a:gd name="f231" fmla="*/ f187 1 f113"/>
                <a:gd name="f232" fmla="*/ f188 1 f114"/>
                <a:gd name="f233" fmla="*/ f189 1 f113"/>
                <a:gd name="f234" fmla="*/ f190 1 f114"/>
                <a:gd name="f235" fmla="*/ f191 1 f113"/>
                <a:gd name="f236" fmla="*/ f192 1 f114"/>
                <a:gd name="f237" fmla="*/ f193 1 f113"/>
                <a:gd name="f238" fmla="*/ f194 1 f113"/>
                <a:gd name="f239" fmla="*/ f195 1 f114"/>
                <a:gd name="f240" fmla="*/ f196 f104 1"/>
                <a:gd name="f241" fmla="*/ f197 f104 1"/>
                <a:gd name="f242" fmla="*/ f199 f105 1"/>
                <a:gd name="f243" fmla="*/ f198 f105 1"/>
                <a:gd name="f244" fmla="*/ f200 f104 1"/>
                <a:gd name="f245" fmla="*/ f201 f105 1"/>
                <a:gd name="f246" fmla="*/ f202 f104 1"/>
                <a:gd name="f247" fmla="*/ f203 f105 1"/>
                <a:gd name="f248" fmla="*/ f204 f104 1"/>
                <a:gd name="f249" fmla="*/ f205 f105 1"/>
                <a:gd name="f250" fmla="*/ f206 f104 1"/>
                <a:gd name="f251" fmla="*/ f207 f105 1"/>
                <a:gd name="f252" fmla="*/ f208 f104 1"/>
                <a:gd name="f253" fmla="*/ f209 f104 1"/>
                <a:gd name="f254" fmla="*/ f210 f105 1"/>
                <a:gd name="f255" fmla="*/ f211 f104 1"/>
                <a:gd name="f256" fmla="*/ f212 f105 1"/>
                <a:gd name="f257" fmla="*/ f213 f105 1"/>
                <a:gd name="f258" fmla="*/ f214 f104 1"/>
                <a:gd name="f259" fmla="*/ f215 f105 1"/>
                <a:gd name="f260" fmla="*/ f216 f105 1"/>
                <a:gd name="f261" fmla="*/ f217 f104 1"/>
                <a:gd name="f262" fmla="*/ f218 f105 1"/>
                <a:gd name="f263" fmla="*/ f219 f104 1"/>
                <a:gd name="f264" fmla="*/ f220 f105 1"/>
                <a:gd name="f265" fmla="*/ f221 f104 1"/>
                <a:gd name="f266" fmla="*/ f222 f105 1"/>
                <a:gd name="f267" fmla="*/ f223 f104 1"/>
                <a:gd name="f268" fmla="*/ f224 f105 1"/>
                <a:gd name="f269" fmla="*/ f225 f104 1"/>
                <a:gd name="f270" fmla="*/ f226 f105 1"/>
                <a:gd name="f271" fmla="*/ f227 f104 1"/>
                <a:gd name="f272" fmla="*/ f228 f105 1"/>
                <a:gd name="f273" fmla="*/ f229 f104 1"/>
                <a:gd name="f274" fmla="*/ f230 f105 1"/>
                <a:gd name="f275" fmla="*/ f231 f104 1"/>
                <a:gd name="f276" fmla="*/ f232 f105 1"/>
                <a:gd name="f277" fmla="*/ f233 f104 1"/>
                <a:gd name="f278" fmla="*/ f234 f105 1"/>
                <a:gd name="f279" fmla="*/ f235 f104 1"/>
                <a:gd name="f280" fmla="*/ f236 f105 1"/>
                <a:gd name="f281" fmla="*/ f237 f104 1"/>
                <a:gd name="f282" fmla="*/ f238 f104 1"/>
                <a:gd name="f283" fmla="*/ f239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5">
                  <a:pos x="f244" y="f245"/>
                </a:cxn>
                <a:cxn ang="f155">
                  <a:pos x="f246" y="f247"/>
                </a:cxn>
                <a:cxn ang="f155">
                  <a:pos x="f248" y="f249"/>
                </a:cxn>
                <a:cxn ang="f155">
                  <a:pos x="f250" y="f251"/>
                </a:cxn>
                <a:cxn ang="f155">
                  <a:pos x="f252" y="f249"/>
                </a:cxn>
                <a:cxn ang="f155">
                  <a:pos x="f253" y="f254"/>
                </a:cxn>
                <a:cxn ang="f155">
                  <a:pos x="f255" y="f256"/>
                </a:cxn>
                <a:cxn ang="f155">
                  <a:pos x="f250" y="f257"/>
                </a:cxn>
                <a:cxn ang="f155">
                  <a:pos x="f258" y="f259"/>
                </a:cxn>
                <a:cxn ang="f155">
                  <a:pos x="f258" y="f260"/>
                </a:cxn>
                <a:cxn ang="f155">
                  <a:pos x="f261" y="f262"/>
                </a:cxn>
                <a:cxn ang="f155">
                  <a:pos x="f263" y="f264"/>
                </a:cxn>
                <a:cxn ang="f155">
                  <a:pos x="f265" y="f266"/>
                </a:cxn>
                <a:cxn ang="f155">
                  <a:pos x="f267" y="f268"/>
                </a:cxn>
                <a:cxn ang="f155">
                  <a:pos x="f269" y="f270"/>
                </a:cxn>
                <a:cxn ang="f155">
                  <a:pos x="f271" y="f272"/>
                </a:cxn>
                <a:cxn ang="f155">
                  <a:pos x="f273" y="f274"/>
                </a:cxn>
                <a:cxn ang="f155">
                  <a:pos x="f275" y="f276"/>
                </a:cxn>
                <a:cxn ang="f155">
                  <a:pos x="f277" y="f278"/>
                </a:cxn>
                <a:cxn ang="f155">
                  <a:pos x="f279" y="f280"/>
                </a:cxn>
                <a:cxn ang="f155">
                  <a:pos x="f281" y="f274"/>
                </a:cxn>
                <a:cxn ang="f155">
                  <a:pos x="f282" y="f283"/>
                </a:cxn>
                <a:cxn ang="f155">
                  <a:pos x="f244" y="f245"/>
                </a:cxn>
              </a:cxnLst>
              <a:rect l="f240" t="f243" r="f241" b="f242"/>
              <a:pathLst>
                <a:path w="200" h="2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27"/>
                    <a:pt x="f28" y="f23"/>
                    <a:pt x="f29" y="f21"/>
                  </a:cubicBezTo>
                  <a:cubicBezTo>
                    <a:pt x="f30" y="f31"/>
                    <a:pt x="f32" y="f33"/>
                    <a:pt x="f6" y="f24"/>
                  </a:cubicBezTo>
                  <a:cubicBezTo>
                    <a:pt x="f6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5" y="f43"/>
                  </a:cubicBezTo>
                  <a:cubicBezTo>
                    <a:pt x="f44" y="f28"/>
                    <a:pt x="f45" y="f46"/>
                    <a:pt x="f47" y="f48"/>
                  </a:cubicBezTo>
                  <a:cubicBezTo>
                    <a:pt x="f47" y="f49"/>
                    <a:pt x="f47" y="f50"/>
                    <a:pt x="f47" y="f51"/>
                  </a:cubicBezTo>
                  <a:cubicBezTo>
                    <a:pt x="f47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52"/>
                    <a:pt x="f62" y="f63"/>
                    <a:pt x="f64" y="f63"/>
                  </a:cubicBezTo>
                  <a:cubicBezTo>
                    <a:pt x="f49" y="f63"/>
                    <a:pt x="f65" y="f66"/>
                    <a:pt x="f35" y="f67"/>
                  </a:cubicBezTo>
                  <a:cubicBezTo>
                    <a:pt x="f51" y="f67"/>
                    <a:pt x="f39" y="f68"/>
                    <a:pt x="f69" y="f70"/>
                  </a:cubicBezTo>
                  <a:cubicBezTo>
                    <a:pt x="f3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0" y="f82"/>
                    <a:pt x="f83" y="f84"/>
                    <a:pt x="f83" y="f85"/>
                  </a:cubicBezTo>
                  <a:cubicBezTo>
                    <a:pt x="f86" y="f7"/>
                    <a:pt x="f87" y="f88"/>
                    <a:pt x="f89" y="f88"/>
                  </a:cubicBezTo>
                  <a:cubicBezTo>
                    <a:pt x="f90" y="f91"/>
                    <a:pt x="f92" y="f88"/>
                    <a:pt x="f90" y="f93"/>
                  </a:cubicBezTo>
                  <a:cubicBezTo>
                    <a:pt x="f94" y="f95"/>
                    <a:pt x="f59" y="f96"/>
                    <a:pt x="f97" y="f81"/>
                  </a:cubicBezTo>
                  <a:cubicBezTo>
                    <a:pt x="f5" y="f71"/>
                    <a:pt x="f98" y="f99"/>
                    <a:pt x="f98" y="f100"/>
                  </a:cubicBezTo>
                  <a:cubicBezTo>
                    <a:pt x="f98" y="f101"/>
                    <a:pt x="f98" y="f102"/>
                    <a:pt x="f8" y="f9"/>
                  </a:cubicBezTo>
                  <a:close/>
                </a:path>
              </a:pathLst>
            </a:custGeom>
            <a:solidFill>
              <a:srgbClr val="42424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Freeform 230">
              <a:extLst>
                <a:ext uri="{FF2B5EF4-FFF2-40B4-BE49-F238E27FC236}">
                  <a16:creationId xmlns:a16="http://schemas.microsoft.com/office/drawing/2014/main" id="{2F58D4B8-9DD3-4B33-9B34-56A3B7C741D2}"/>
                </a:ext>
              </a:extLst>
            </p:cNvPr>
            <p:cNvSpPr/>
            <p:nvPr/>
          </p:nvSpPr>
          <p:spPr>
            <a:xfrm>
              <a:off x="1309685" y="2620963"/>
              <a:ext cx="276221" cy="203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8"/>
                <a:gd name="f7" fmla="val 131"/>
                <a:gd name="f8" fmla="val 100"/>
                <a:gd name="f9" fmla="val 127"/>
                <a:gd name="f10" fmla="val 95"/>
                <a:gd name="f11" fmla="val 128"/>
                <a:gd name="f12" fmla="val 91"/>
                <a:gd name="f13" fmla="val 130"/>
                <a:gd name="f14" fmla="val 86"/>
                <a:gd name="f15" fmla="val 65"/>
                <a:gd name="f16" fmla="val 58"/>
                <a:gd name="f17" fmla="val 110"/>
                <a:gd name="f18" fmla="val 46"/>
                <a:gd name="f19" fmla="val 96"/>
                <a:gd name="f20" fmla="val 30"/>
                <a:gd name="f21" fmla="val 72"/>
                <a:gd name="f22" fmla="val 15"/>
                <a:gd name="f23" fmla="val 47"/>
                <a:gd name="f24" fmla="val 7"/>
                <a:gd name="f25" fmla="val 19"/>
                <a:gd name="f26" fmla="val 5"/>
                <a:gd name="f27" fmla="val 13"/>
                <a:gd name="f28" fmla="val 8"/>
                <a:gd name="f29" fmla="val 6"/>
                <a:gd name="f30" fmla="val 2"/>
                <a:gd name="f31" fmla="val 62"/>
                <a:gd name="f32" fmla="val 117"/>
                <a:gd name="f33" fmla="val 173"/>
                <a:gd name="f34" fmla="val 175"/>
                <a:gd name="f35" fmla="val 12"/>
                <a:gd name="f36" fmla="val 17"/>
                <a:gd name="f37" fmla="val 162"/>
                <a:gd name="f38" fmla="val 150"/>
                <a:gd name="f39" fmla="val 76"/>
                <a:gd name="f40" fmla="val 121"/>
                <a:gd name="f41" fmla="val 111"/>
                <a:gd name="f42" fmla="val 114"/>
                <a:gd name="f43" fmla="val 123"/>
                <a:gd name="f44" fmla="+- 0 0 -90"/>
                <a:gd name="f45" fmla="*/ f3 1 178"/>
                <a:gd name="f46" fmla="*/ f4 1 131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78"/>
                <a:gd name="f55" fmla="*/ f51 1 131"/>
                <a:gd name="f56" fmla="*/ 100 f52 1"/>
                <a:gd name="f57" fmla="*/ 127 f51 1"/>
                <a:gd name="f58" fmla="*/ 86 f52 1"/>
                <a:gd name="f59" fmla="*/ 131 f51 1"/>
                <a:gd name="f60" fmla="*/ 46 f52 1"/>
                <a:gd name="f61" fmla="*/ 96 f51 1"/>
                <a:gd name="f62" fmla="*/ 7 f52 1"/>
                <a:gd name="f63" fmla="*/ 19 f51 1"/>
                <a:gd name="f64" fmla="*/ 6 f52 1"/>
                <a:gd name="f65" fmla="*/ 2 f51 1"/>
                <a:gd name="f66" fmla="*/ 173 f52 1"/>
                <a:gd name="f67" fmla="*/ 17 f51 1"/>
                <a:gd name="f68" fmla="*/ 130 f52 1"/>
                <a:gd name="f69" fmla="*/ 100 f51 1"/>
                <a:gd name="f70" fmla="+- f53 0 f1"/>
                <a:gd name="f71" fmla="*/ f56 1 178"/>
                <a:gd name="f72" fmla="*/ f57 1 131"/>
                <a:gd name="f73" fmla="*/ f58 1 178"/>
                <a:gd name="f74" fmla="*/ f59 1 131"/>
                <a:gd name="f75" fmla="*/ f60 1 178"/>
                <a:gd name="f76" fmla="*/ f61 1 131"/>
                <a:gd name="f77" fmla="*/ f62 1 178"/>
                <a:gd name="f78" fmla="*/ f63 1 131"/>
                <a:gd name="f79" fmla="*/ f64 1 178"/>
                <a:gd name="f80" fmla="*/ f65 1 131"/>
                <a:gd name="f81" fmla="*/ f66 1 178"/>
                <a:gd name="f82" fmla="*/ f67 1 131"/>
                <a:gd name="f83" fmla="*/ f68 1 178"/>
                <a:gd name="f84" fmla="*/ f69 1 131"/>
                <a:gd name="f85" fmla="*/ 0 1 f54"/>
                <a:gd name="f86" fmla="*/ f48 1 f54"/>
                <a:gd name="f87" fmla="*/ 0 1 f55"/>
                <a:gd name="f88" fmla="*/ f49 1 f55"/>
                <a:gd name="f89" fmla="*/ f71 1 f54"/>
                <a:gd name="f90" fmla="*/ f72 1 f55"/>
                <a:gd name="f91" fmla="*/ f73 1 f54"/>
                <a:gd name="f92" fmla="*/ f74 1 f55"/>
                <a:gd name="f93" fmla="*/ f75 1 f54"/>
                <a:gd name="f94" fmla="*/ f76 1 f55"/>
                <a:gd name="f95" fmla="*/ f77 1 f54"/>
                <a:gd name="f96" fmla="*/ f78 1 f55"/>
                <a:gd name="f97" fmla="*/ f79 1 f54"/>
                <a:gd name="f98" fmla="*/ f80 1 f55"/>
                <a:gd name="f99" fmla="*/ f81 1 f54"/>
                <a:gd name="f100" fmla="*/ f82 1 f55"/>
                <a:gd name="f101" fmla="*/ f83 1 f54"/>
                <a:gd name="f102" fmla="*/ f84 1 f55"/>
                <a:gd name="f103" fmla="*/ f85 f45 1"/>
                <a:gd name="f104" fmla="*/ f86 f45 1"/>
                <a:gd name="f105" fmla="*/ f88 f46 1"/>
                <a:gd name="f106" fmla="*/ f87 f46 1"/>
                <a:gd name="f107" fmla="*/ f89 f45 1"/>
                <a:gd name="f108" fmla="*/ f90 f46 1"/>
                <a:gd name="f109" fmla="*/ f91 f45 1"/>
                <a:gd name="f110" fmla="*/ f92 f46 1"/>
                <a:gd name="f111" fmla="*/ f93 f45 1"/>
                <a:gd name="f112" fmla="*/ f94 f46 1"/>
                <a:gd name="f113" fmla="*/ f95 f45 1"/>
                <a:gd name="f114" fmla="*/ f96 f46 1"/>
                <a:gd name="f115" fmla="*/ f97 f45 1"/>
                <a:gd name="f116" fmla="*/ f98 f46 1"/>
                <a:gd name="f117" fmla="*/ f99 f45 1"/>
                <a:gd name="f118" fmla="*/ f100 f46 1"/>
                <a:gd name="f119" fmla="*/ f101 f45 1"/>
                <a:gd name="f120" fmla="*/ f102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7" y="f108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07" y="f108"/>
                </a:cxn>
              </a:cxnLst>
              <a:rect l="f103" t="f106" r="f104" b="f105"/>
              <a:pathLst>
                <a:path w="178" h="13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1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5" y="f28"/>
                    <a:pt x="f29" y="f30"/>
                  </a:cubicBezTo>
                  <a:cubicBezTo>
                    <a:pt x="f31" y="f5"/>
                    <a:pt x="f32" y="f5"/>
                    <a:pt x="f33" y="f30"/>
                  </a:cubicBezTo>
                  <a:cubicBezTo>
                    <a:pt x="f6" y="f24"/>
                    <a:pt x="f34" y="f35"/>
                    <a:pt x="f33" y="f36"/>
                  </a:cubicBezTo>
                  <a:cubicBezTo>
                    <a:pt x="f37" y="f18"/>
                    <a:pt x="f38" y="f39"/>
                    <a:pt x="f13" y="f8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2D2D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7" name="Freeform 231">
              <a:extLst>
                <a:ext uri="{FF2B5EF4-FFF2-40B4-BE49-F238E27FC236}">
                  <a16:creationId xmlns:a16="http://schemas.microsoft.com/office/drawing/2014/main" id="{1544EFA3-F478-4443-AA31-F25151F30E68}"/>
                </a:ext>
              </a:extLst>
            </p:cNvPr>
            <p:cNvSpPr/>
            <p:nvPr/>
          </p:nvSpPr>
          <p:spPr>
            <a:xfrm>
              <a:off x="1130298" y="4141783"/>
              <a:ext cx="628650" cy="2317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6"/>
                <a:gd name="f7" fmla="val 150"/>
                <a:gd name="f8" fmla="val 405"/>
                <a:gd name="f9" fmla="val 39"/>
                <a:gd name="f10" fmla="val 342"/>
                <a:gd name="f11" fmla="val 278"/>
                <a:gd name="f12" fmla="val 38"/>
                <a:gd name="f13" fmla="val 214"/>
                <a:gd name="f14" fmla="val 152"/>
                <a:gd name="f15" fmla="val 90"/>
                <a:gd name="f16" fmla="val 28"/>
                <a:gd name="f17" fmla="val 10"/>
                <a:gd name="f18" fmla="val 37"/>
                <a:gd name="f19" fmla="val 5"/>
                <a:gd name="f20" fmla="val 43"/>
                <a:gd name="f21" fmla="val 6"/>
                <a:gd name="f22" fmla="val 61"/>
                <a:gd name="f23" fmla="val 120"/>
                <a:gd name="f24" fmla="val 114"/>
                <a:gd name="f25" fmla="val 3"/>
                <a:gd name="f26" fmla="val 77"/>
                <a:gd name="f27" fmla="val 40"/>
                <a:gd name="f28" fmla="val 29"/>
                <a:gd name="f29" fmla="val 4"/>
                <a:gd name="f30" fmla="val 18"/>
                <a:gd name="f31" fmla="val 7"/>
                <a:gd name="f32" fmla="val 15"/>
                <a:gd name="f33" fmla="val 23"/>
                <a:gd name="f34" fmla="val 31"/>
                <a:gd name="f35" fmla="val 147"/>
                <a:gd name="f36" fmla="val 264"/>
                <a:gd name="f37" fmla="val 380"/>
                <a:gd name="f38" fmla="val 387"/>
                <a:gd name="f39" fmla="val 393"/>
                <a:gd name="f40" fmla="val 400"/>
                <a:gd name="f41" fmla="val 2"/>
                <a:gd name="f42" fmla="val 402"/>
                <a:gd name="f43" fmla="val 404"/>
                <a:gd name="f44" fmla="+- 0 0 -90"/>
                <a:gd name="f45" fmla="*/ f3 1 406"/>
                <a:gd name="f46" fmla="*/ f4 1 15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406"/>
                <a:gd name="f55" fmla="*/ f51 1 150"/>
                <a:gd name="f56" fmla="*/ 405 f52 1"/>
                <a:gd name="f57" fmla="*/ 39 f51 1"/>
                <a:gd name="f58" fmla="*/ 214 f52 1"/>
                <a:gd name="f59" fmla="*/ 38 f51 1"/>
                <a:gd name="f60" fmla="*/ 28 f52 1"/>
                <a:gd name="f61" fmla="*/ 6 f52 1"/>
                <a:gd name="f62" fmla="*/ 61 f51 1"/>
                <a:gd name="f63" fmla="*/ 5 f52 1"/>
                <a:gd name="f64" fmla="*/ 150 f51 1"/>
                <a:gd name="f65" fmla="*/ 3 f52 1"/>
                <a:gd name="f66" fmla="*/ 40 f51 1"/>
                <a:gd name="f67" fmla="*/ 7 f51 1"/>
                <a:gd name="f68" fmla="*/ 7 f52 1"/>
                <a:gd name="f69" fmla="*/ 4 f51 1"/>
                <a:gd name="f70" fmla="*/ 31 f52 1"/>
                <a:gd name="f71" fmla="*/ 0 f51 1"/>
                <a:gd name="f72" fmla="*/ 380 f52 1"/>
                <a:gd name="f73" fmla="*/ 400 f52 1"/>
                <a:gd name="f74" fmla="*/ 2 f51 1"/>
                <a:gd name="f75" fmla="*/ 406 f52 1"/>
                <a:gd name="f76" fmla="+- f53 0 f1"/>
                <a:gd name="f77" fmla="*/ f56 1 406"/>
                <a:gd name="f78" fmla="*/ f57 1 150"/>
                <a:gd name="f79" fmla="*/ f58 1 406"/>
                <a:gd name="f80" fmla="*/ f59 1 150"/>
                <a:gd name="f81" fmla="*/ f60 1 406"/>
                <a:gd name="f82" fmla="*/ f61 1 406"/>
                <a:gd name="f83" fmla="*/ f62 1 150"/>
                <a:gd name="f84" fmla="*/ f63 1 406"/>
                <a:gd name="f85" fmla="*/ f64 1 150"/>
                <a:gd name="f86" fmla="*/ f65 1 406"/>
                <a:gd name="f87" fmla="*/ f66 1 150"/>
                <a:gd name="f88" fmla="*/ f67 1 150"/>
                <a:gd name="f89" fmla="*/ f68 1 406"/>
                <a:gd name="f90" fmla="*/ f69 1 150"/>
                <a:gd name="f91" fmla="*/ f70 1 406"/>
                <a:gd name="f92" fmla="*/ f71 1 150"/>
                <a:gd name="f93" fmla="*/ f72 1 406"/>
                <a:gd name="f94" fmla="*/ f73 1 406"/>
                <a:gd name="f95" fmla="*/ f74 1 150"/>
                <a:gd name="f96" fmla="*/ f75 1 406"/>
                <a:gd name="f97" fmla="*/ 0 1 f54"/>
                <a:gd name="f98" fmla="*/ f48 1 f54"/>
                <a:gd name="f99" fmla="*/ 0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5"/>
                <a:gd name="f105" fmla="*/ f81 1 f54"/>
                <a:gd name="f106" fmla="*/ f82 1 f54"/>
                <a:gd name="f107" fmla="*/ f83 1 f55"/>
                <a:gd name="f108" fmla="*/ f84 1 f54"/>
                <a:gd name="f109" fmla="*/ f85 1 f55"/>
                <a:gd name="f110" fmla="*/ f86 1 f54"/>
                <a:gd name="f111" fmla="*/ f87 1 f55"/>
                <a:gd name="f112" fmla="*/ f88 1 f55"/>
                <a:gd name="f113" fmla="*/ f89 1 f54"/>
                <a:gd name="f114" fmla="*/ f90 1 f55"/>
                <a:gd name="f115" fmla="*/ f91 1 f54"/>
                <a:gd name="f116" fmla="*/ f92 1 f55"/>
                <a:gd name="f117" fmla="*/ f93 1 f54"/>
                <a:gd name="f118" fmla="*/ f94 1 f54"/>
                <a:gd name="f119" fmla="*/ f95 1 f55"/>
                <a:gd name="f120" fmla="*/ f96 1 f54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6 1"/>
                <a:gd name="f129" fmla="*/ f105 f45 1"/>
                <a:gd name="f130" fmla="*/ f106 f45 1"/>
                <a:gd name="f131" fmla="*/ f107 f46 1"/>
                <a:gd name="f132" fmla="*/ f108 f45 1"/>
                <a:gd name="f133" fmla="*/ f109 f46 1"/>
                <a:gd name="f134" fmla="*/ f110 f45 1"/>
                <a:gd name="f135" fmla="*/ f111 f46 1"/>
                <a:gd name="f136" fmla="*/ f112 f46 1"/>
                <a:gd name="f137" fmla="*/ f113 f45 1"/>
                <a:gd name="f138" fmla="*/ f114 f46 1"/>
                <a:gd name="f139" fmla="*/ f115 f45 1"/>
                <a:gd name="f140" fmla="*/ f116 f46 1"/>
                <a:gd name="f141" fmla="*/ f117 f45 1"/>
                <a:gd name="f142" fmla="*/ f118 f45 1"/>
                <a:gd name="f143" fmla="*/ f119 f46 1"/>
                <a:gd name="f144" fmla="*/ f120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28"/>
                </a:cxn>
                <a:cxn ang="f76">
                  <a:pos x="f130" y="f131"/>
                </a:cxn>
                <a:cxn ang="f76">
                  <a:pos x="f132" y="f133"/>
                </a:cxn>
                <a:cxn ang="f76">
                  <a:pos x="f134" y="f135"/>
                </a:cxn>
                <a:cxn ang="f76">
                  <a:pos x="f132" y="f136"/>
                </a:cxn>
                <a:cxn ang="f76">
                  <a:pos x="f137" y="f138"/>
                </a:cxn>
                <a:cxn ang="f76">
                  <a:pos x="f139" y="f140"/>
                </a:cxn>
                <a:cxn ang="f76">
                  <a:pos x="f141" y="f140"/>
                </a:cxn>
                <a:cxn ang="f76">
                  <a:pos x="f142" y="f143"/>
                </a:cxn>
                <a:cxn ang="f76">
                  <a:pos x="f144" y="f136"/>
                </a:cxn>
                <a:cxn ang="f76">
                  <a:pos x="f125" y="f126"/>
                </a:cxn>
              </a:cxnLst>
              <a:rect l="f121" t="f124" r="f122" b="f123"/>
              <a:pathLst>
                <a:path w="406" h="150">
                  <a:moveTo>
                    <a:pt x="f8" y="f9"/>
                  </a:moveTo>
                  <a:cubicBezTo>
                    <a:pt x="f10" y="f9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15"/>
                    <a:pt x="f19" y="f23"/>
                    <a:pt x="f19" y="f7"/>
                  </a:cubicBezTo>
                  <a:cubicBezTo>
                    <a:pt x="f5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19" y="f31"/>
                  </a:cubicBezTo>
                  <a:cubicBezTo>
                    <a:pt x="f21" y="f21"/>
                    <a:pt x="f31" y="f19"/>
                    <a:pt x="f31" y="f29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5"/>
                    <a:pt x="f36" y="f5"/>
                    <a:pt x="f37" y="f5"/>
                  </a:cubicBezTo>
                  <a:cubicBezTo>
                    <a:pt x="f38" y="f5"/>
                    <a:pt x="f39" y="f5"/>
                    <a:pt x="f40" y="f41"/>
                  </a:cubicBezTo>
                  <a:cubicBezTo>
                    <a:pt x="f42" y="f25"/>
                    <a:pt x="f43" y="f19"/>
                    <a:pt x="f6" y="f31"/>
                  </a:cubicBezTo>
                  <a:cubicBezTo>
                    <a:pt x="f6" y="f30"/>
                    <a:pt x="f6" y="f16"/>
                    <a:pt x="f8" y="f9"/>
                  </a:cubicBezTo>
                  <a:close/>
                </a:path>
              </a:pathLst>
            </a:custGeom>
            <a:solidFill>
              <a:srgbClr val="92C4A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8" name="Freeform 232">
              <a:extLst>
                <a:ext uri="{FF2B5EF4-FFF2-40B4-BE49-F238E27FC236}">
                  <a16:creationId xmlns:a16="http://schemas.microsoft.com/office/drawing/2014/main" id="{A91CB39B-5CF2-4122-B818-C960FF35B920}"/>
                </a:ext>
              </a:extLst>
            </p:cNvPr>
            <p:cNvSpPr/>
            <p:nvPr/>
          </p:nvSpPr>
          <p:spPr>
            <a:xfrm>
              <a:off x="3106738" y="2557457"/>
              <a:ext cx="158748" cy="2968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91"/>
                <a:gd name="f8" fmla="val 4"/>
                <a:gd name="f9" fmla="val 2"/>
                <a:gd name="f10" fmla="val 34"/>
                <a:gd name="f11" fmla="val 5"/>
                <a:gd name="f12" fmla="val 65"/>
                <a:gd name="f13" fmla="val 6"/>
                <a:gd name="f14" fmla="val 95"/>
                <a:gd name="f15" fmla="val 101"/>
                <a:gd name="f16" fmla="val 10"/>
                <a:gd name="f17" fmla="val 98"/>
                <a:gd name="f18" fmla="val 21"/>
                <a:gd name="f19" fmla="val 31"/>
                <a:gd name="f20" fmla="val 99"/>
                <a:gd name="f21" fmla="val 63"/>
                <a:gd name="f22" fmla="val 96"/>
                <a:gd name="f23" fmla="val 94"/>
                <a:gd name="f24" fmla="val 126"/>
                <a:gd name="f25" fmla="val 132"/>
                <a:gd name="f26" fmla="val 139"/>
                <a:gd name="f27" fmla="val 144"/>
                <a:gd name="f28" fmla="val 67"/>
                <a:gd name="f29" fmla="val 141"/>
                <a:gd name="f30" fmla="val 49"/>
                <a:gd name="f31" fmla="val 159"/>
                <a:gd name="f32" fmla="val 178"/>
                <a:gd name="f33" fmla="val 27"/>
                <a:gd name="f34" fmla="val 184"/>
                <a:gd name="f35" fmla="val 13"/>
                <a:gd name="f36" fmla="val 188"/>
                <a:gd name="f37" fmla="val 185"/>
                <a:gd name="f38" fmla="val 7"/>
                <a:gd name="f39" fmla="val 176"/>
                <a:gd name="f40" fmla="val 169"/>
                <a:gd name="f41" fmla="val 151"/>
                <a:gd name="f42" fmla="val 134"/>
                <a:gd name="f43" fmla="val 117"/>
                <a:gd name="f44" fmla="val 107"/>
                <a:gd name="f45" fmla="val 97"/>
                <a:gd name="f46" fmla="val 88"/>
                <a:gd name="f47" fmla="val 60"/>
                <a:gd name="f48" fmla="+- 0 0 -90"/>
                <a:gd name="f49" fmla="*/ f3 1 102"/>
                <a:gd name="f50" fmla="*/ f4 1 191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02"/>
                <a:gd name="f59" fmla="*/ f55 1 191"/>
                <a:gd name="f60" fmla="*/ 4 f56 1"/>
                <a:gd name="f61" fmla="*/ 2 f55 1"/>
                <a:gd name="f62" fmla="*/ 95 f56 1"/>
                <a:gd name="f63" fmla="*/ 0 f55 1"/>
                <a:gd name="f64" fmla="*/ 98 f56 1"/>
                <a:gd name="f65" fmla="*/ 31 f55 1"/>
                <a:gd name="f66" fmla="*/ 101 f56 1"/>
                <a:gd name="f67" fmla="*/ 126 f55 1"/>
                <a:gd name="f68" fmla="*/ 96 f56 1"/>
                <a:gd name="f69" fmla="*/ 144 f55 1"/>
                <a:gd name="f70" fmla="*/ 31 f56 1"/>
                <a:gd name="f71" fmla="*/ 178 f55 1"/>
                <a:gd name="f72" fmla="*/ 13 f56 1"/>
                <a:gd name="f73" fmla="*/ 188 f55 1"/>
                <a:gd name="f74" fmla="*/ 7 f56 1"/>
                <a:gd name="f75" fmla="*/ 169 f55 1"/>
                <a:gd name="f76" fmla="*/ 117 f55 1"/>
                <a:gd name="f77" fmla="*/ 0 f56 1"/>
                <a:gd name="f78" fmla="*/ 88 f55 1"/>
                <a:gd name="f79" fmla="+- f57 0 f1"/>
                <a:gd name="f80" fmla="*/ f60 1 102"/>
                <a:gd name="f81" fmla="*/ f61 1 191"/>
                <a:gd name="f82" fmla="*/ f62 1 102"/>
                <a:gd name="f83" fmla="*/ f63 1 191"/>
                <a:gd name="f84" fmla="*/ f64 1 102"/>
                <a:gd name="f85" fmla="*/ f65 1 191"/>
                <a:gd name="f86" fmla="*/ f66 1 102"/>
                <a:gd name="f87" fmla="*/ f67 1 191"/>
                <a:gd name="f88" fmla="*/ f68 1 102"/>
                <a:gd name="f89" fmla="*/ f69 1 191"/>
                <a:gd name="f90" fmla="*/ f70 1 102"/>
                <a:gd name="f91" fmla="*/ f71 1 191"/>
                <a:gd name="f92" fmla="*/ f72 1 102"/>
                <a:gd name="f93" fmla="*/ f73 1 191"/>
                <a:gd name="f94" fmla="*/ f74 1 102"/>
                <a:gd name="f95" fmla="*/ f75 1 191"/>
                <a:gd name="f96" fmla="*/ f76 1 191"/>
                <a:gd name="f97" fmla="*/ f77 1 102"/>
                <a:gd name="f98" fmla="*/ f78 1 191"/>
                <a:gd name="f99" fmla="*/ 0 1 f58"/>
                <a:gd name="f100" fmla="*/ f52 1 f58"/>
                <a:gd name="f101" fmla="*/ 0 1 f59"/>
                <a:gd name="f102" fmla="*/ f53 1 f59"/>
                <a:gd name="f103" fmla="*/ f80 1 f58"/>
                <a:gd name="f104" fmla="*/ f81 1 f59"/>
                <a:gd name="f105" fmla="*/ f82 1 f58"/>
                <a:gd name="f106" fmla="*/ f83 1 f59"/>
                <a:gd name="f107" fmla="*/ f84 1 f58"/>
                <a:gd name="f108" fmla="*/ f85 1 f59"/>
                <a:gd name="f109" fmla="*/ f86 1 f58"/>
                <a:gd name="f110" fmla="*/ f87 1 f59"/>
                <a:gd name="f111" fmla="*/ f88 1 f58"/>
                <a:gd name="f112" fmla="*/ f89 1 f59"/>
                <a:gd name="f113" fmla="*/ f90 1 f58"/>
                <a:gd name="f114" fmla="*/ f91 1 f59"/>
                <a:gd name="f115" fmla="*/ f92 1 f58"/>
                <a:gd name="f116" fmla="*/ f93 1 f59"/>
                <a:gd name="f117" fmla="*/ f94 1 f58"/>
                <a:gd name="f118" fmla="*/ f95 1 f59"/>
                <a:gd name="f119" fmla="*/ f96 1 f59"/>
                <a:gd name="f120" fmla="*/ f97 1 f58"/>
                <a:gd name="f121" fmla="*/ f98 1 f59"/>
                <a:gd name="f122" fmla="*/ f99 f49 1"/>
                <a:gd name="f123" fmla="*/ f100 f49 1"/>
                <a:gd name="f124" fmla="*/ f102 f50 1"/>
                <a:gd name="f125" fmla="*/ f101 f50 1"/>
                <a:gd name="f126" fmla="*/ f103 f49 1"/>
                <a:gd name="f127" fmla="*/ f104 f50 1"/>
                <a:gd name="f128" fmla="*/ f105 f49 1"/>
                <a:gd name="f129" fmla="*/ f106 f50 1"/>
                <a:gd name="f130" fmla="*/ f107 f49 1"/>
                <a:gd name="f131" fmla="*/ f108 f50 1"/>
                <a:gd name="f132" fmla="*/ f109 f49 1"/>
                <a:gd name="f133" fmla="*/ f110 f50 1"/>
                <a:gd name="f134" fmla="*/ f111 f49 1"/>
                <a:gd name="f135" fmla="*/ f112 f50 1"/>
                <a:gd name="f136" fmla="*/ f113 f49 1"/>
                <a:gd name="f137" fmla="*/ f114 f50 1"/>
                <a:gd name="f138" fmla="*/ f115 f49 1"/>
                <a:gd name="f139" fmla="*/ f116 f50 1"/>
                <a:gd name="f140" fmla="*/ f117 f49 1"/>
                <a:gd name="f141" fmla="*/ f118 f50 1"/>
                <a:gd name="f142" fmla="*/ f119 f50 1"/>
                <a:gd name="f143" fmla="*/ f120 f49 1"/>
                <a:gd name="f144" fmla="*/ f121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40" y="f142"/>
                </a:cxn>
                <a:cxn ang="f79">
                  <a:pos x="f143" y="f144"/>
                </a:cxn>
                <a:cxn ang="f79">
                  <a:pos x="f126" y="f127"/>
                </a:cxn>
              </a:cxnLst>
              <a:rect l="f122" t="f125" r="f123" b="f124"/>
              <a:pathLst>
                <a:path w="102" h="191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20" y="f21"/>
                    <a:pt x="f22" y="f23"/>
                    <a:pt x="f15" y="f24"/>
                  </a:cubicBezTo>
                  <a:cubicBezTo>
                    <a:pt x="f6" y="f25"/>
                    <a:pt x="f15" y="f26"/>
                    <a:pt x="f22" y="f27"/>
                  </a:cubicBezTo>
                  <a:cubicBezTo>
                    <a:pt x="f28" y="f29"/>
                    <a:pt x="f30" y="f31"/>
                    <a:pt x="f19" y="f32"/>
                  </a:cubicBezTo>
                  <a:cubicBezTo>
                    <a:pt x="f33" y="f34"/>
                    <a:pt x="f18" y="f7"/>
                    <a:pt x="f35" y="f36"/>
                  </a:cubicBezTo>
                  <a:cubicBezTo>
                    <a:pt x="f11" y="f37"/>
                    <a:pt x="f38" y="f39"/>
                    <a:pt x="f38" y="f40"/>
                  </a:cubicBezTo>
                  <a:cubicBezTo>
                    <a:pt x="f13" y="f41"/>
                    <a:pt x="f13" y="f42"/>
                    <a:pt x="f38" y="f43"/>
                  </a:cubicBezTo>
                  <a:cubicBezTo>
                    <a:pt x="f38" y="f44"/>
                    <a:pt x="f11" y="f45"/>
                    <a:pt x="f5" y="f46"/>
                  </a:cubicBezTo>
                  <a:cubicBezTo>
                    <a:pt x="f13" y="f47"/>
                    <a:pt x="f8" y="f19"/>
                    <a:pt x="f8" y="f9"/>
                  </a:cubicBezTo>
                  <a:close/>
                </a:path>
              </a:pathLst>
            </a:custGeom>
            <a:solidFill>
              <a:srgbClr val="F2BE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9" name="Freeform 233">
              <a:extLst>
                <a:ext uri="{FF2B5EF4-FFF2-40B4-BE49-F238E27FC236}">
                  <a16:creationId xmlns:a16="http://schemas.microsoft.com/office/drawing/2014/main" id="{18077E84-4A8B-4E88-B16E-2BEAB88D7D8B}"/>
                </a:ext>
              </a:extLst>
            </p:cNvPr>
            <p:cNvSpPr/>
            <p:nvPr/>
          </p:nvSpPr>
          <p:spPr>
            <a:xfrm>
              <a:off x="3657600" y="2089147"/>
              <a:ext cx="166685" cy="461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299"/>
                <a:gd name="f8" fmla="val 77"/>
                <a:gd name="f9" fmla="val 87"/>
                <a:gd name="f10" fmla="val 3"/>
                <a:gd name="f11" fmla="val 98"/>
                <a:gd name="f12" fmla="val 7"/>
                <a:gd name="f13" fmla="val 10"/>
                <a:gd name="f14" fmla="val 45"/>
                <a:gd name="f15" fmla="val 91"/>
                <a:gd name="f16" fmla="val 81"/>
                <a:gd name="f17" fmla="val 116"/>
                <a:gd name="f18" fmla="val 72"/>
                <a:gd name="f19" fmla="val 149"/>
                <a:gd name="f20" fmla="val 70"/>
                <a:gd name="f21" fmla="val 182"/>
                <a:gd name="f22" fmla="val 215"/>
                <a:gd name="f23" fmla="val 71"/>
                <a:gd name="f24" fmla="val 240"/>
                <a:gd name="f25" fmla="val 69"/>
                <a:gd name="f26" fmla="val 264"/>
                <a:gd name="f27" fmla="val 63"/>
                <a:gd name="f28" fmla="val 288"/>
                <a:gd name="f29" fmla="val 47"/>
                <a:gd name="f30" fmla="val 30"/>
                <a:gd name="f31" fmla="val 291"/>
                <a:gd name="f32" fmla="val 14"/>
                <a:gd name="f33" fmla="val 293"/>
                <a:gd name="f34" fmla="val 8"/>
                <a:gd name="f35" fmla="val 289"/>
                <a:gd name="f36" fmla="val 282"/>
                <a:gd name="f37" fmla="val 276"/>
                <a:gd name="f38" fmla="val 229"/>
                <a:gd name="f39" fmla="val 1"/>
                <a:gd name="f40" fmla="val 18"/>
                <a:gd name="f41" fmla="val 137"/>
                <a:gd name="f42" fmla="val 34"/>
                <a:gd name="f43" fmla="val 94"/>
                <a:gd name="f44" fmla="val 52"/>
                <a:gd name="f45" fmla="val 6"/>
                <a:gd name="f46" fmla="val 74"/>
                <a:gd name="f47" fmla="+- 0 0 -90"/>
                <a:gd name="f48" fmla="*/ f3 1 108"/>
                <a:gd name="f49" fmla="*/ f4 1 299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08"/>
                <a:gd name="f58" fmla="*/ f54 1 299"/>
                <a:gd name="f59" fmla="*/ 77 f55 1"/>
                <a:gd name="f60" fmla="*/ 0 f54 1"/>
                <a:gd name="f61" fmla="*/ 108 f55 1"/>
                <a:gd name="f62" fmla="*/ 10 f54 1"/>
                <a:gd name="f63" fmla="*/ 81 f55 1"/>
                <a:gd name="f64" fmla="*/ 116 f54 1"/>
                <a:gd name="f65" fmla="*/ 70 f55 1"/>
                <a:gd name="f66" fmla="*/ 215 f54 1"/>
                <a:gd name="f67" fmla="*/ 63 f55 1"/>
                <a:gd name="f68" fmla="*/ 288 f54 1"/>
                <a:gd name="f69" fmla="*/ 14 f55 1"/>
                <a:gd name="f70" fmla="*/ 293 f54 1"/>
                <a:gd name="f71" fmla="*/ 7 f55 1"/>
                <a:gd name="f72" fmla="*/ 276 f54 1"/>
                <a:gd name="f73" fmla="*/ 18 f55 1"/>
                <a:gd name="f74" fmla="*/ 137 f54 1"/>
                <a:gd name="f75" fmla="+- f56 0 f1"/>
                <a:gd name="f76" fmla="*/ f59 1 108"/>
                <a:gd name="f77" fmla="*/ f60 1 299"/>
                <a:gd name="f78" fmla="*/ f61 1 108"/>
                <a:gd name="f79" fmla="*/ f62 1 299"/>
                <a:gd name="f80" fmla="*/ f63 1 108"/>
                <a:gd name="f81" fmla="*/ f64 1 299"/>
                <a:gd name="f82" fmla="*/ f65 1 108"/>
                <a:gd name="f83" fmla="*/ f66 1 299"/>
                <a:gd name="f84" fmla="*/ f67 1 108"/>
                <a:gd name="f85" fmla="*/ f68 1 299"/>
                <a:gd name="f86" fmla="*/ f69 1 108"/>
                <a:gd name="f87" fmla="*/ f70 1 299"/>
                <a:gd name="f88" fmla="*/ f71 1 108"/>
                <a:gd name="f89" fmla="*/ f72 1 299"/>
                <a:gd name="f90" fmla="*/ f73 1 108"/>
                <a:gd name="f91" fmla="*/ f74 1 299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22" y="f119"/>
                </a:cxn>
                <a:cxn ang="f75">
                  <a:pos x="f116" y="f117"/>
                </a:cxn>
              </a:cxnLst>
              <a:rect l="f112" t="f115" r="f113" b="f114"/>
              <a:pathLst>
                <a:path w="108" h="29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1" y="f14"/>
                    <a:pt x="f15" y="f16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7"/>
                    <a:pt x="f30" y="f31"/>
                    <a:pt x="f32" y="f33"/>
                  </a:cubicBezTo>
                  <a:cubicBezTo>
                    <a:pt x="f34" y="f35"/>
                    <a:pt x="f34" y="f36"/>
                    <a:pt x="f12" y="f37"/>
                  </a:cubicBezTo>
                  <a:cubicBezTo>
                    <a:pt x="f5" y="f38"/>
                    <a:pt x="f39" y="f21"/>
                    <a:pt x="f40" y="f41"/>
                  </a:cubicBezTo>
                  <a:cubicBezTo>
                    <a:pt x="f42" y="f43"/>
                    <a:pt x="f44" y="f44"/>
                    <a:pt x="f20" y="f13"/>
                  </a:cubicBezTo>
                  <a:cubicBezTo>
                    <a:pt x="f23" y="f45"/>
                    <a:pt x="f46" y="f10"/>
                    <a:pt x="f8" y="f5"/>
                  </a:cubicBezTo>
                  <a:close/>
                </a:path>
              </a:pathLst>
            </a:custGeom>
            <a:solidFill>
              <a:srgbClr val="C2DDD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0" name="Freeform 234">
              <a:extLst>
                <a:ext uri="{FF2B5EF4-FFF2-40B4-BE49-F238E27FC236}">
                  <a16:creationId xmlns:a16="http://schemas.microsoft.com/office/drawing/2014/main" id="{C92789BC-6A61-44F7-A066-AB0678E3AF01}"/>
                </a:ext>
              </a:extLst>
            </p:cNvPr>
            <p:cNvSpPr/>
            <p:nvPr/>
          </p:nvSpPr>
          <p:spPr>
            <a:xfrm>
              <a:off x="523878" y="2465386"/>
              <a:ext cx="508004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"/>
                <a:gd name="f7" fmla="val 56"/>
                <a:gd name="f8" fmla="val 276"/>
                <a:gd name="f9" fmla="val 48"/>
                <a:gd name="f10" fmla="val 202"/>
                <a:gd name="f11" fmla="val 54"/>
                <a:gd name="f12" fmla="val 127"/>
                <a:gd name="f13" fmla="val 52"/>
                <a:gd name="f14" fmla="val 39"/>
                <a:gd name="f15" fmla="val 53"/>
                <a:gd name="f16" fmla="val 27"/>
                <a:gd name="f17" fmla="val 14"/>
                <a:gd name="f18" fmla="val 46"/>
                <a:gd name="f19" fmla="val 4"/>
                <a:gd name="f20" fmla="val 44"/>
                <a:gd name="f21" fmla="val 38"/>
                <a:gd name="f22" fmla="val 28"/>
                <a:gd name="f23" fmla="val 7"/>
                <a:gd name="f24" fmla="val 33"/>
                <a:gd name="f25" fmla="val 124"/>
                <a:gd name="f26" fmla="val 17"/>
                <a:gd name="f27" fmla="val 215"/>
                <a:gd name="f28" fmla="val 306"/>
                <a:gd name="f29" fmla="val 1"/>
                <a:gd name="f30" fmla="val 317"/>
                <a:gd name="f31" fmla="val 325"/>
                <a:gd name="f32" fmla="val 15"/>
                <a:gd name="f33" fmla="val 22"/>
                <a:gd name="f34" fmla="val 327"/>
                <a:gd name="f35" fmla="val 29"/>
                <a:gd name="f36" fmla="val 36"/>
                <a:gd name="f37" fmla="val 313"/>
                <a:gd name="f38" fmla="val 295"/>
                <a:gd name="f39" fmla="val 51"/>
                <a:gd name="f40" fmla="+- 0 0 -90"/>
                <a:gd name="f41" fmla="*/ f3 1 328"/>
                <a:gd name="f42" fmla="*/ f4 1 5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328"/>
                <a:gd name="f51" fmla="*/ f47 1 56"/>
                <a:gd name="f52" fmla="*/ 276 f48 1"/>
                <a:gd name="f53" fmla="*/ 48 f47 1"/>
                <a:gd name="f54" fmla="*/ 52 f48 1"/>
                <a:gd name="f55" fmla="*/ 14 f48 1"/>
                <a:gd name="f56" fmla="*/ 46 f47 1"/>
                <a:gd name="f57" fmla="*/ 4 f48 1"/>
                <a:gd name="f58" fmla="*/ 28 f47 1"/>
                <a:gd name="f59" fmla="*/ 33 f48 1"/>
                <a:gd name="f60" fmla="*/ 4 f47 1"/>
                <a:gd name="f61" fmla="*/ 306 f48 1"/>
                <a:gd name="f62" fmla="*/ 1 f47 1"/>
                <a:gd name="f63" fmla="*/ 325 f48 1"/>
                <a:gd name="f64" fmla="*/ 15 f47 1"/>
                <a:gd name="f65" fmla="*/ 328 f48 1"/>
                <a:gd name="f66" fmla="*/ 36 f47 1"/>
                <a:gd name="f67" fmla="+- f49 0 f1"/>
                <a:gd name="f68" fmla="*/ f52 1 328"/>
                <a:gd name="f69" fmla="*/ f53 1 56"/>
                <a:gd name="f70" fmla="*/ f54 1 328"/>
                <a:gd name="f71" fmla="*/ f55 1 328"/>
                <a:gd name="f72" fmla="*/ f56 1 56"/>
                <a:gd name="f73" fmla="*/ f57 1 328"/>
                <a:gd name="f74" fmla="*/ f58 1 56"/>
                <a:gd name="f75" fmla="*/ f59 1 328"/>
                <a:gd name="f76" fmla="*/ f60 1 56"/>
                <a:gd name="f77" fmla="*/ f61 1 328"/>
                <a:gd name="f78" fmla="*/ f62 1 56"/>
                <a:gd name="f79" fmla="*/ f63 1 328"/>
                <a:gd name="f80" fmla="*/ f64 1 56"/>
                <a:gd name="f81" fmla="*/ f65 1 328"/>
                <a:gd name="f82" fmla="*/ f66 1 5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0"/>
                <a:gd name="f91" fmla="*/ f72 1 f51"/>
                <a:gd name="f92" fmla="*/ f73 1 f50"/>
                <a:gd name="f93" fmla="*/ f74 1 f51"/>
                <a:gd name="f94" fmla="*/ f75 1 f50"/>
                <a:gd name="f95" fmla="*/ f76 1 f51"/>
                <a:gd name="f96" fmla="*/ f77 1 f50"/>
                <a:gd name="f97" fmla="*/ f78 1 f51"/>
                <a:gd name="f98" fmla="*/ f79 1 f50"/>
                <a:gd name="f99" fmla="*/ f80 1 f51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1 1"/>
                <a:gd name="f110" fmla="*/ f91 f42 1"/>
                <a:gd name="f111" fmla="*/ f92 f41 1"/>
                <a:gd name="f112" fmla="*/ f93 f42 1"/>
                <a:gd name="f113" fmla="*/ f94 f41 1"/>
                <a:gd name="f114" fmla="*/ f95 f42 1"/>
                <a:gd name="f115" fmla="*/ f96 f41 1"/>
                <a:gd name="f116" fmla="*/ f97 f42 1"/>
                <a:gd name="f117" fmla="*/ f98 f41 1"/>
                <a:gd name="f118" fmla="*/ f99 f42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7"/>
                </a:cxn>
                <a:cxn ang="f67">
                  <a:pos x="f109" y="f110"/>
                </a:cxn>
                <a:cxn ang="f67">
                  <a:pos x="f111" y="f112"/>
                </a:cxn>
                <a:cxn ang="f67">
                  <a:pos x="f113" y="f114"/>
                </a:cxn>
                <a:cxn ang="f67">
                  <a:pos x="f115" y="f116"/>
                </a:cxn>
                <a:cxn ang="f67">
                  <a:pos x="f117" y="f118"/>
                </a:cxn>
                <a:cxn ang="f67">
                  <a:pos x="f119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328" h="56">
                  <a:moveTo>
                    <a:pt x="f8" y="f9"/>
                  </a:moveTo>
                  <a:cubicBezTo>
                    <a:pt x="f10" y="f11"/>
                    <a:pt x="f12" y="f7"/>
                    <a:pt x="f13" y="f9"/>
                  </a:cubicBezTo>
                  <a:cubicBezTo>
                    <a:pt x="f14" y="f15"/>
                    <a:pt x="f16" y="f9"/>
                    <a:pt x="f17" y="f18"/>
                  </a:cubicBezTo>
                  <a:cubicBezTo>
                    <a:pt x="f19" y="f20"/>
                    <a:pt x="f5" y="f21"/>
                    <a:pt x="f19" y="f22"/>
                  </a:cubicBezTo>
                  <a:cubicBezTo>
                    <a:pt x="f23" y="f5"/>
                    <a:pt x="f23" y="f5"/>
                    <a:pt x="f24" y="f19"/>
                  </a:cubicBezTo>
                  <a:cubicBezTo>
                    <a:pt x="f25" y="f26"/>
                    <a:pt x="f27" y="f26"/>
                    <a:pt x="f28" y="f29"/>
                  </a:cubicBezTo>
                  <a:cubicBezTo>
                    <a:pt x="f30" y="f5"/>
                    <a:pt x="f31" y="f5"/>
                    <a:pt x="f31" y="f32"/>
                  </a:cubicBezTo>
                  <a:cubicBezTo>
                    <a:pt x="f31" y="f33"/>
                    <a:pt x="f34" y="f35"/>
                    <a:pt x="f6" y="f36"/>
                  </a:cubicBezTo>
                  <a:cubicBezTo>
                    <a:pt x="f37" y="f13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4343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1" name="Freeform 235">
              <a:extLst>
                <a:ext uri="{FF2B5EF4-FFF2-40B4-BE49-F238E27FC236}">
                  <a16:creationId xmlns:a16="http://schemas.microsoft.com/office/drawing/2014/main" id="{DDC09435-3900-4296-AE1B-AC86D8E705C3}"/>
                </a:ext>
              </a:extLst>
            </p:cNvPr>
            <p:cNvSpPr/>
            <p:nvPr/>
          </p:nvSpPr>
          <p:spPr>
            <a:xfrm>
              <a:off x="3275015" y="2089147"/>
              <a:ext cx="166685" cy="4524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293"/>
                <a:gd name="f8" fmla="val 95"/>
                <a:gd name="f9" fmla="val 290"/>
                <a:gd name="f10" fmla="val 79"/>
                <a:gd name="f11" fmla="val 64"/>
                <a:gd name="f12" fmla="val 292"/>
                <a:gd name="f13" fmla="val 48"/>
                <a:gd name="f14" fmla="val 291"/>
                <a:gd name="f15" fmla="val 36"/>
                <a:gd name="f16" fmla="val 259"/>
                <a:gd name="f17" fmla="val 34"/>
                <a:gd name="f18" fmla="val 226"/>
                <a:gd name="f19" fmla="val 193"/>
                <a:gd name="f20" fmla="val 37"/>
                <a:gd name="f21" fmla="val 174"/>
                <a:gd name="f22" fmla="val 156"/>
                <a:gd name="f23" fmla="val 31"/>
                <a:gd name="f24" fmla="val 138"/>
                <a:gd name="f25" fmla="val 21"/>
                <a:gd name="f26" fmla="val 10"/>
                <a:gd name="f27" fmla="val 53"/>
                <a:gd name="f28" fmla="val 11"/>
                <a:gd name="f29" fmla="val 6"/>
                <a:gd name="f30" fmla="val 3"/>
                <a:gd name="f31" fmla="val 32"/>
                <a:gd name="f32" fmla="val 52"/>
                <a:gd name="f33" fmla="val 46"/>
                <a:gd name="f34" fmla="val 72"/>
                <a:gd name="f35" fmla="val 93"/>
                <a:gd name="f36" fmla="val 90"/>
                <a:gd name="f37" fmla="val 141"/>
                <a:gd name="f38" fmla="val 187"/>
                <a:gd name="f39" fmla="val 103"/>
                <a:gd name="f40" fmla="val 234"/>
                <a:gd name="f41" fmla="val 100"/>
                <a:gd name="f42" fmla="val 280"/>
                <a:gd name="f43" fmla="val 284"/>
                <a:gd name="f44" fmla="val 99"/>
                <a:gd name="f45" fmla="val 288"/>
                <a:gd name="f46" fmla="+- 0 0 -90"/>
                <a:gd name="f47" fmla="*/ f3 1 108"/>
                <a:gd name="f48" fmla="*/ f4 1 293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08"/>
                <a:gd name="f57" fmla="*/ f53 1 293"/>
                <a:gd name="f58" fmla="*/ 95 f54 1"/>
                <a:gd name="f59" fmla="*/ 290 f53 1"/>
                <a:gd name="f60" fmla="*/ 48 f54 1"/>
                <a:gd name="f61" fmla="*/ 291 f53 1"/>
                <a:gd name="f62" fmla="*/ 36 f54 1"/>
                <a:gd name="f63" fmla="*/ 193 f53 1"/>
                <a:gd name="f64" fmla="*/ 31 f54 1"/>
                <a:gd name="f65" fmla="*/ 138 f53 1"/>
                <a:gd name="f66" fmla="*/ 0 f54 1"/>
                <a:gd name="f67" fmla="*/ 10 f53 1"/>
                <a:gd name="f68" fmla="*/ 32 f54 1"/>
                <a:gd name="f69" fmla="*/ 0 f53 1"/>
                <a:gd name="f70" fmla="*/ 90 f54 1"/>
                <a:gd name="f71" fmla="*/ 141 f53 1"/>
                <a:gd name="f72" fmla="*/ 100 f54 1"/>
                <a:gd name="f73" fmla="*/ 280 f53 1"/>
                <a:gd name="f74" fmla="+- f55 0 f1"/>
                <a:gd name="f75" fmla="*/ f58 1 108"/>
                <a:gd name="f76" fmla="*/ f59 1 293"/>
                <a:gd name="f77" fmla="*/ f60 1 108"/>
                <a:gd name="f78" fmla="*/ f61 1 293"/>
                <a:gd name="f79" fmla="*/ f62 1 108"/>
                <a:gd name="f80" fmla="*/ f63 1 293"/>
                <a:gd name="f81" fmla="*/ f64 1 108"/>
                <a:gd name="f82" fmla="*/ f65 1 293"/>
                <a:gd name="f83" fmla="*/ f66 1 108"/>
                <a:gd name="f84" fmla="*/ f67 1 293"/>
                <a:gd name="f85" fmla="*/ f68 1 108"/>
                <a:gd name="f86" fmla="*/ f69 1 293"/>
                <a:gd name="f87" fmla="*/ f70 1 108"/>
                <a:gd name="f88" fmla="*/ f71 1 293"/>
                <a:gd name="f89" fmla="*/ f72 1 108"/>
                <a:gd name="f90" fmla="*/ f73 1 293"/>
                <a:gd name="f91" fmla="*/ 0 1 f56"/>
                <a:gd name="f92" fmla="*/ f50 1 f56"/>
                <a:gd name="f93" fmla="*/ 0 1 f57"/>
                <a:gd name="f94" fmla="*/ f51 1 f57"/>
                <a:gd name="f95" fmla="*/ f75 1 f56"/>
                <a:gd name="f96" fmla="*/ f76 1 f57"/>
                <a:gd name="f97" fmla="*/ f77 1 f56"/>
                <a:gd name="f98" fmla="*/ f78 1 f57"/>
                <a:gd name="f99" fmla="*/ f79 1 f56"/>
                <a:gd name="f100" fmla="*/ f80 1 f57"/>
                <a:gd name="f101" fmla="*/ f81 1 f56"/>
                <a:gd name="f102" fmla="*/ f82 1 f57"/>
                <a:gd name="f103" fmla="*/ f83 1 f56"/>
                <a:gd name="f104" fmla="*/ f84 1 f57"/>
                <a:gd name="f105" fmla="*/ f85 1 f56"/>
                <a:gd name="f106" fmla="*/ f86 1 f57"/>
                <a:gd name="f107" fmla="*/ f87 1 f56"/>
                <a:gd name="f108" fmla="*/ f88 1 f57"/>
                <a:gd name="f109" fmla="*/ f89 1 f56"/>
                <a:gd name="f110" fmla="*/ f90 1 f57"/>
                <a:gd name="f111" fmla="*/ f91 f47 1"/>
                <a:gd name="f112" fmla="*/ f92 f47 1"/>
                <a:gd name="f113" fmla="*/ f94 f48 1"/>
                <a:gd name="f114" fmla="*/ f93 f48 1"/>
                <a:gd name="f115" fmla="*/ f95 f47 1"/>
                <a:gd name="f116" fmla="*/ f96 f48 1"/>
                <a:gd name="f117" fmla="*/ f97 f47 1"/>
                <a:gd name="f118" fmla="*/ f98 f48 1"/>
                <a:gd name="f119" fmla="*/ f99 f47 1"/>
                <a:gd name="f120" fmla="*/ f100 f48 1"/>
                <a:gd name="f121" fmla="*/ f101 f47 1"/>
                <a:gd name="f122" fmla="*/ f102 f48 1"/>
                <a:gd name="f123" fmla="*/ f103 f47 1"/>
                <a:gd name="f124" fmla="*/ f104 f48 1"/>
                <a:gd name="f125" fmla="*/ f105 f47 1"/>
                <a:gd name="f126" fmla="*/ f106 f48 1"/>
                <a:gd name="f127" fmla="*/ f107 f47 1"/>
                <a:gd name="f128" fmla="*/ f108 f48 1"/>
                <a:gd name="f129" fmla="*/ f109 f47 1"/>
                <a:gd name="f130" fmla="*/ f110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15" y="f116"/>
                </a:cxn>
              </a:cxnLst>
              <a:rect l="f111" t="f114" r="f112" b="f113"/>
              <a:pathLst>
                <a:path w="108" h="293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15" y="f22"/>
                    <a:pt x="f23" y="f24"/>
                  </a:cubicBezTo>
                  <a:cubicBezTo>
                    <a:pt x="f25" y="f8"/>
                    <a:pt x="f26" y="f27"/>
                    <a:pt x="f5" y="f26"/>
                  </a:cubicBezTo>
                  <a:cubicBezTo>
                    <a:pt x="f28" y="f29"/>
                    <a:pt x="f25" y="f30"/>
                    <a:pt x="f31" y="f5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6" y="f38"/>
                    <a:pt x="f39" y="f40"/>
                    <a:pt x="f41" y="f42"/>
                  </a:cubicBezTo>
                  <a:cubicBezTo>
                    <a:pt x="f41" y="f43"/>
                    <a:pt x="f44" y="f45"/>
                    <a:pt x="f8" y="f9"/>
                  </a:cubicBezTo>
                  <a:close/>
                </a:path>
              </a:pathLst>
            </a:custGeom>
            <a:solidFill>
              <a:srgbClr val="C2DDD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2" name="Freeform 236">
              <a:extLst>
                <a:ext uri="{FF2B5EF4-FFF2-40B4-BE49-F238E27FC236}">
                  <a16:creationId xmlns:a16="http://schemas.microsoft.com/office/drawing/2014/main" id="{7225057C-C466-4427-8287-2D9C2016ACA1}"/>
                </a:ext>
              </a:extLst>
            </p:cNvPr>
            <p:cNvSpPr/>
            <p:nvPr/>
          </p:nvSpPr>
          <p:spPr>
            <a:xfrm>
              <a:off x="1127126" y="3968752"/>
              <a:ext cx="639759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3"/>
                <a:gd name="f7" fmla="val 118"/>
                <a:gd name="f8" fmla="val 7"/>
                <a:gd name="f9" fmla="val 45"/>
                <a:gd name="f10" fmla="val 15"/>
                <a:gd name="f11" fmla="val 50"/>
                <a:gd name="f12" fmla="val 23"/>
                <a:gd name="f13" fmla="val 49"/>
                <a:gd name="f14" fmla="val 32"/>
                <a:gd name="f15" fmla="val 147"/>
                <a:gd name="f16" fmla="val 263"/>
                <a:gd name="f17" fmla="val 378"/>
                <a:gd name="f18" fmla="val 387"/>
                <a:gd name="f19" fmla="val 400"/>
                <a:gd name="f20" fmla="val 54"/>
                <a:gd name="f21" fmla="val 405"/>
                <a:gd name="f22" fmla="val 43"/>
                <a:gd name="f23" fmla="val 409"/>
                <a:gd name="f24" fmla="val 31"/>
                <a:gd name="f25" fmla="val 410"/>
                <a:gd name="f26" fmla="val 16"/>
                <a:gd name="f27" fmla="val 399"/>
                <a:gd name="f28" fmla="val 6"/>
                <a:gd name="f29" fmla="val 397"/>
                <a:gd name="f30" fmla="val 4"/>
                <a:gd name="f31" fmla="val 2"/>
                <a:gd name="f32" fmla="val 396"/>
                <a:gd name="f33" fmla="val 403"/>
                <a:gd name="f34" fmla="val 3"/>
                <a:gd name="f35" fmla="val 411"/>
                <a:gd name="f36" fmla="val 84"/>
                <a:gd name="f37" fmla="val 408"/>
                <a:gd name="f38" fmla="val 407"/>
                <a:gd name="f39" fmla="val 117"/>
                <a:gd name="f40" fmla="val 406"/>
                <a:gd name="f41" fmla="val 116"/>
                <a:gd name="f42" fmla="val 114"/>
                <a:gd name="f43" fmla="val 115"/>
                <a:gd name="f44" fmla="val 394"/>
                <a:gd name="f45" fmla="val 83"/>
                <a:gd name="f46" fmla="val 358"/>
                <a:gd name="f47" fmla="val 259"/>
                <a:gd name="f48" fmla="val 160"/>
                <a:gd name="f49" fmla="val 61"/>
                <a:gd name="f50" fmla="val 22"/>
                <a:gd name="f51" fmla="val 8"/>
                <a:gd name="f52" fmla="val 94"/>
                <a:gd name="f53" fmla="val 9"/>
                <a:gd name="f54" fmla="val 69"/>
                <a:gd name="f55" fmla="+- 0 0 -90"/>
                <a:gd name="f56" fmla="*/ f3 1 413"/>
                <a:gd name="f57" fmla="*/ f4 1 11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413"/>
                <a:gd name="f66" fmla="*/ f62 1 118"/>
                <a:gd name="f67" fmla="*/ 7 f63 1"/>
                <a:gd name="f68" fmla="*/ 45 f62 1"/>
                <a:gd name="f69" fmla="*/ 32 f63 1"/>
                <a:gd name="f70" fmla="*/ 49 f62 1"/>
                <a:gd name="f71" fmla="*/ 378 f63 1"/>
                <a:gd name="f72" fmla="*/ 405 f63 1"/>
                <a:gd name="f73" fmla="*/ 43 f62 1"/>
                <a:gd name="f74" fmla="*/ 399 f63 1"/>
                <a:gd name="f75" fmla="*/ 6 f62 1"/>
                <a:gd name="f76" fmla="*/ 396 f63 1"/>
                <a:gd name="f77" fmla="*/ 0 f62 1"/>
                <a:gd name="f78" fmla="*/ 410 f63 1"/>
                <a:gd name="f79" fmla="*/ 15 f62 1"/>
                <a:gd name="f80" fmla="*/ 408 f63 1"/>
                <a:gd name="f81" fmla="*/ 118 f62 1"/>
                <a:gd name="f82" fmla="*/ 406 f63 1"/>
                <a:gd name="f83" fmla="*/ 116 f62 1"/>
                <a:gd name="f84" fmla="*/ 115 f62 1"/>
                <a:gd name="f85" fmla="*/ 358 f63 1"/>
                <a:gd name="f86" fmla="*/ 83 f62 1"/>
                <a:gd name="f87" fmla="*/ 61 f63 1"/>
                <a:gd name="f88" fmla="*/ 8 f63 1"/>
                <a:gd name="f89" fmla="+- f64 0 f1"/>
                <a:gd name="f90" fmla="*/ f67 1 413"/>
                <a:gd name="f91" fmla="*/ f68 1 118"/>
                <a:gd name="f92" fmla="*/ f69 1 413"/>
                <a:gd name="f93" fmla="*/ f70 1 118"/>
                <a:gd name="f94" fmla="*/ f71 1 413"/>
                <a:gd name="f95" fmla="*/ f72 1 413"/>
                <a:gd name="f96" fmla="*/ f73 1 118"/>
                <a:gd name="f97" fmla="*/ f74 1 413"/>
                <a:gd name="f98" fmla="*/ f75 1 118"/>
                <a:gd name="f99" fmla="*/ f76 1 413"/>
                <a:gd name="f100" fmla="*/ f77 1 118"/>
                <a:gd name="f101" fmla="*/ f78 1 413"/>
                <a:gd name="f102" fmla="*/ f79 1 118"/>
                <a:gd name="f103" fmla="*/ f80 1 413"/>
                <a:gd name="f104" fmla="*/ f81 1 118"/>
                <a:gd name="f105" fmla="*/ f82 1 413"/>
                <a:gd name="f106" fmla="*/ f83 1 118"/>
                <a:gd name="f107" fmla="*/ f84 1 118"/>
                <a:gd name="f108" fmla="*/ f85 1 413"/>
                <a:gd name="f109" fmla="*/ f86 1 118"/>
                <a:gd name="f110" fmla="*/ f87 1 413"/>
                <a:gd name="f111" fmla="*/ f88 1 413"/>
                <a:gd name="f112" fmla="*/ 0 1 f65"/>
                <a:gd name="f113" fmla="*/ f59 1 f65"/>
                <a:gd name="f114" fmla="*/ 0 1 f66"/>
                <a:gd name="f115" fmla="*/ f60 1 f66"/>
                <a:gd name="f116" fmla="*/ f90 1 f65"/>
                <a:gd name="f117" fmla="*/ f91 1 f66"/>
                <a:gd name="f118" fmla="*/ f92 1 f65"/>
                <a:gd name="f119" fmla="*/ f93 1 f66"/>
                <a:gd name="f120" fmla="*/ f94 1 f65"/>
                <a:gd name="f121" fmla="*/ f95 1 f65"/>
                <a:gd name="f122" fmla="*/ f96 1 f66"/>
                <a:gd name="f123" fmla="*/ f97 1 f65"/>
                <a:gd name="f124" fmla="*/ f98 1 f66"/>
                <a:gd name="f125" fmla="*/ f99 1 f65"/>
                <a:gd name="f126" fmla="*/ f100 1 f66"/>
                <a:gd name="f127" fmla="*/ f101 1 f65"/>
                <a:gd name="f128" fmla="*/ f102 1 f66"/>
                <a:gd name="f129" fmla="*/ f103 1 f65"/>
                <a:gd name="f130" fmla="*/ f104 1 f66"/>
                <a:gd name="f131" fmla="*/ f105 1 f65"/>
                <a:gd name="f132" fmla="*/ f106 1 f66"/>
                <a:gd name="f133" fmla="*/ f107 1 f66"/>
                <a:gd name="f134" fmla="*/ f108 1 f65"/>
                <a:gd name="f135" fmla="*/ f109 1 f66"/>
                <a:gd name="f136" fmla="*/ f110 1 f65"/>
                <a:gd name="f137" fmla="*/ f111 1 f65"/>
                <a:gd name="f138" fmla="*/ f112 f56 1"/>
                <a:gd name="f139" fmla="*/ f113 f56 1"/>
                <a:gd name="f140" fmla="*/ f115 f57 1"/>
                <a:gd name="f141" fmla="*/ f114 f57 1"/>
                <a:gd name="f142" fmla="*/ f116 f56 1"/>
                <a:gd name="f143" fmla="*/ f117 f57 1"/>
                <a:gd name="f144" fmla="*/ f118 f56 1"/>
                <a:gd name="f145" fmla="*/ f119 f57 1"/>
                <a:gd name="f146" fmla="*/ f120 f56 1"/>
                <a:gd name="f147" fmla="*/ f121 f56 1"/>
                <a:gd name="f148" fmla="*/ f122 f57 1"/>
                <a:gd name="f149" fmla="*/ f123 f56 1"/>
                <a:gd name="f150" fmla="*/ f124 f57 1"/>
                <a:gd name="f151" fmla="*/ f125 f56 1"/>
                <a:gd name="f152" fmla="*/ f126 f57 1"/>
                <a:gd name="f153" fmla="*/ f127 f56 1"/>
                <a:gd name="f154" fmla="*/ f128 f57 1"/>
                <a:gd name="f155" fmla="*/ f129 f56 1"/>
                <a:gd name="f156" fmla="*/ f130 f57 1"/>
                <a:gd name="f157" fmla="*/ f131 f56 1"/>
                <a:gd name="f158" fmla="*/ f132 f57 1"/>
                <a:gd name="f159" fmla="*/ f133 f57 1"/>
                <a:gd name="f160" fmla="*/ f134 f56 1"/>
                <a:gd name="f161" fmla="*/ f135 f57 1"/>
                <a:gd name="f162" fmla="*/ f136 f56 1"/>
                <a:gd name="f163" fmla="*/ f13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48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5" y="f156"/>
                </a:cxn>
                <a:cxn ang="f89">
                  <a:pos x="f157" y="f158"/>
                </a:cxn>
                <a:cxn ang="f89">
                  <a:pos x="f147" y="f159"/>
                </a:cxn>
                <a:cxn ang="f89">
                  <a:pos x="f160" y="f161"/>
                </a:cxn>
                <a:cxn ang="f89">
                  <a:pos x="f162" y="f161"/>
                </a:cxn>
                <a:cxn ang="f89">
                  <a:pos x="f163" y="f158"/>
                </a:cxn>
                <a:cxn ang="f89">
                  <a:pos x="f142" y="f156"/>
                </a:cxn>
                <a:cxn ang="f89">
                  <a:pos x="f142" y="f143"/>
                </a:cxn>
              </a:cxnLst>
              <a:rect l="f138" t="f141" r="f139" b="f140"/>
              <a:pathLst>
                <a:path w="413" h="118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3"/>
                    <a:pt x="f17" y="f13"/>
                  </a:cubicBezTo>
                  <a:cubicBezTo>
                    <a:pt x="f18" y="f13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9" y="f31"/>
                    <a:pt x="f32" y="f5"/>
                  </a:cubicBezTo>
                  <a:cubicBezTo>
                    <a:pt x="f33" y="f34"/>
                    <a:pt x="f35" y="f8"/>
                    <a:pt x="f25" y="f10"/>
                  </a:cubicBezTo>
                  <a:cubicBezTo>
                    <a:pt x="f23" y="f11"/>
                    <a:pt x="f6" y="f36"/>
                    <a:pt x="f37" y="f7"/>
                  </a:cubicBezTo>
                  <a:cubicBezTo>
                    <a:pt x="f38" y="f39"/>
                    <a:pt x="f38" y="f39"/>
                    <a:pt x="f40" y="f41"/>
                  </a:cubicBezTo>
                  <a:cubicBezTo>
                    <a:pt x="f21" y="f42"/>
                    <a:pt x="f40" y="f39"/>
                    <a:pt x="f21" y="f43"/>
                  </a:cubicBezTo>
                  <a:cubicBezTo>
                    <a:pt x="f44" y="f45"/>
                    <a:pt x="f44" y="f45"/>
                    <a:pt x="f46" y="f45"/>
                  </a:cubicBezTo>
                  <a:cubicBezTo>
                    <a:pt x="f47" y="f45"/>
                    <a:pt x="f48" y="f45"/>
                    <a:pt x="f49" y="f45"/>
                  </a:cubicBezTo>
                  <a:cubicBezTo>
                    <a:pt x="f50" y="f45"/>
                    <a:pt x="f50" y="f45"/>
                    <a:pt x="f51" y="f41"/>
                  </a:cubicBezTo>
                  <a:cubicBezTo>
                    <a:pt x="f51" y="f39"/>
                    <a:pt x="f8" y="f39"/>
                    <a:pt x="f8" y="f7"/>
                  </a:cubicBezTo>
                  <a:cubicBezTo>
                    <a:pt x="f5" y="f52"/>
                    <a:pt x="f53" y="f54"/>
                    <a:pt x="f8" y="f9"/>
                  </a:cubicBezTo>
                  <a:close/>
                </a:path>
              </a:pathLst>
            </a:custGeom>
            <a:solidFill>
              <a:srgbClr val="93C4A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3" name="Freeform 237">
              <a:extLst>
                <a:ext uri="{FF2B5EF4-FFF2-40B4-BE49-F238E27FC236}">
                  <a16:creationId xmlns:a16="http://schemas.microsoft.com/office/drawing/2014/main" id="{89B1A627-0EDF-477B-9480-0EAB298DB720}"/>
                </a:ext>
              </a:extLst>
            </p:cNvPr>
            <p:cNvSpPr/>
            <p:nvPr/>
          </p:nvSpPr>
          <p:spPr>
            <a:xfrm>
              <a:off x="2846390" y="1238253"/>
              <a:ext cx="57150" cy="515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33"/>
                <a:gd name="f8" fmla="val 24"/>
                <a:gd name="f9" fmla="val 332"/>
                <a:gd name="f10" fmla="val 12"/>
                <a:gd name="f11" fmla="val 225"/>
                <a:gd name="f12" fmla="val 117"/>
                <a:gd name="f13" fmla="val 1"/>
                <a:gd name="f14" fmla="val 9"/>
                <a:gd name="f15" fmla="val 35"/>
                <a:gd name="f16" fmla="val 10"/>
                <a:gd name="f17" fmla="+- 0 0 -90"/>
                <a:gd name="f18" fmla="*/ f3 1 36"/>
                <a:gd name="f19" fmla="*/ f4 1 33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6"/>
                <a:gd name="f28" fmla="*/ f24 1 333"/>
                <a:gd name="f29" fmla="*/ 36 f25 1"/>
                <a:gd name="f30" fmla="*/ 333 f24 1"/>
                <a:gd name="f31" fmla="*/ 0 f25 1"/>
                <a:gd name="f32" fmla="*/ 332 f24 1"/>
                <a:gd name="f33" fmla="*/ 1 f25 1"/>
                <a:gd name="f34" fmla="*/ 9 f24 1"/>
                <a:gd name="f35" fmla="*/ 35 f25 1"/>
                <a:gd name="f36" fmla="*/ 10 f24 1"/>
                <a:gd name="f37" fmla="+- f26 0 f1"/>
                <a:gd name="f38" fmla="*/ f29 1 36"/>
                <a:gd name="f39" fmla="*/ f30 1 333"/>
                <a:gd name="f40" fmla="*/ f31 1 36"/>
                <a:gd name="f41" fmla="*/ f32 1 333"/>
                <a:gd name="f42" fmla="*/ f33 1 36"/>
                <a:gd name="f43" fmla="*/ f34 1 333"/>
                <a:gd name="f44" fmla="*/ f35 1 36"/>
                <a:gd name="f45" fmla="*/ f36 1 333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36" h="333">
                  <a:moveTo>
                    <a:pt x="f6" y="f7"/>
                  </a:moveTo>
                  <a:cubicBezTo>
                    <a:pt x="f8" y="f9"/>
                    <a:pt x="f10" y="f9"/>
                    <a:pt x="f5" y="f9"/>
                  </a:cubicBezTo>
                  <a:cubicBezTo>
                    <a:pt x="f5" y="f11"/>
                    <a:pt x="f5" y="f12"/>
                    <a:pt x="f13" y="f14"/>
                  </a:cubicBezTo>
                  <a:cubicBezTo>
                    <a:pt x="f10" y="f13"/>
                    <a:pt x="f8" y="f5"/>
                    <a:pt x="f15" y="f16"/>
                  </a:cubicBezTo>
                  <a:cubicBezTo>
                    <a:pt x="f6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EFD54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4" name="Freeform 238">
              <a:extLst>
                <a:ext uri="{FF2B5EF4-FFF2-40B4-BE49-F238E27FC236}">
                  <a16:creationId xmlns:a16="http://schemas.microsoft.com/office/drawing/2014/main" id="{069B5FAA-C636-4968-86C2-8F704B631F74}"/>
                </a:ext>
              </a:extLst>
            </p:cNvPr>
            <p:cNvSpPr/>
            <p:nvPr/>
          </p:nvSpPr>
          <p:spPr>
            <a:xfrm>
              <a:off x="3032122" y="1122361"/>
              <a:ext cx="200025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08"/>
                <a:gd name="f8" fmla="val 109"/>
                <a:gd name="f9" fmla="val 96"/>
                <a:gd name="f10" fmla="val 74"/>
                <a:gd name="f11" fmla="val 39"/>
                <a:gd name="f12" fmla="val 107"/>
                <a:gd name="f13" fmla="val 4"/>
                <a:gd name="f14" fmla="val 93"/>
                <a:gd name="f15" fmla="val 70"/>
                <a:gd name="f16" fmla="val 3"/>
                <a:gd name="f17" fmla="val 47"/>
                <a:gd name="f18" fmla="val 2"/>
                <a:gd name="f19" fmla="val 23"/>
                <a:gd name="f20" fmla="val 13"/>
                <a:gd name="f21" fmla="val 9"/>
                <a:gd name="f22" fmla="val 10"/>
                <a:gd name="f23" fmla="val 17"/>
                <a:gd name="f24" fmla="val 8"/>
                <a:gd name="f25" fmla="val 77"/>
                <a:gd name="f26" fmla="val 113"/>
                <a:gd name="f27" fmla="val 119"/>
                <a:gd name="f28" fmla="val 16"/>
                <a:gd name="f29" fmla="val 124"/>
                <a:gd name="f30" fmla="val 6"/>
                <a:gd name="f31" fmla="val 127"/>
                <a:gd name="f32" fmla="val 38"/>
                <a:gd name="f33" fmla="val 69"/>
                <a:gd name="f34" fmla="+- 0 0 -90"/>
                <a:gd name="f35" fmla="*/ f3 1 130"/>
                <a:gd name="f36" fmla="*/ f4 1 108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30"/>
                <a:gd name="f45" fmla="*/ f41 1 108"/>
                <a:gd name="f46" fmla="*/ 109 f42 1"/>
                <a:gd name="f47" fmla="*/ 96 f41 1"/>
                <a:gd name="f48" fmla="*/ 4 f42 1"/>
                <a:gd name="f49" fmla="*/ 93 f41 1"/>
                <a:gd name="f50" fmla="*/ 2 f42 1"/>
                <a:gd name="f51" fmla="*/ 23 f41 1"/>
                <a:gd name="f52" fmla="*/ 17 f42 1"/>
                <a:gd name="f53" fmla="*/ 8 f41 1"/>
                <a:gd name="f54" fmla="*/ 107 f42 1"/>
                <a:gd name="f55" fmla="*/ 124 f42 1"/>
                <a:gd name="f56" fmla="*/ 6 f41 1"/>
                <a:gd name="f57" fmla="+- f43 0 f1"/>
                <a:gd name="f58" fmla="*/ f46 1 130"/>
                <a:gd name="f59" fmla="*/ f47 1 108"/>
                <a:gd name="f60" fmla="*/ f48 1 130"/>
                <a:gd name="f61" fmla="*/ f49 1 108"/>
                <a:gd name="f62" fmla="*/ f50 1 130"/>
                <a:gd name="f63" fmla="*/ f51 1 108"/>
                <a:gd name="f64" fmla="*/ f52 1 130"/>
                <a:gd name="f65" fmla="*/ f53 1 108"/>
                <a:gd name="f66" fmla="*/ f54 1 130"/>
                <a:gd name="f67" fmla="*/ f55 1 130"/>
                <a:gd name="f68" fmla="*/ f56 1 108"/>
                <a:gd name="f69" fmla="*/ 0 1 f44"/>
                <a:gd name="f70" fmla="*/ f38 1 f44"/>
                <a:gd name="f71" fmla="*/ 0 1 f45"/>
                <a:gd name="f72" fmla="*/ f39 1 f45"/>
                <a:gd name="f73" fmla="*/ f58 1 f44"/>
                <a:gd name="f74" fmla="*/ f59 1 f45"/>
                <a:gd name="f75" fmla="*/ f60 1 f44"/>
                <a:gd name="f76" fmla="*/ f61 1 f45"/>
                <a:gd name="f77" fmla="*/ f62 1 f44"/>
                <a:gd name="f78" fmla="*/ f63 1 f45"/>
                <a:gd name="f79" fmla="*/ f64 1 f44"/>
                <a:gd name="f80" fmla="*/ f65 1 f45"/>
                <a:gd name="f81" fmla="*/ f66 1 f44"/>
                <a:gd name="f82" fmla="*/ f67 1 f44"/>
                <a:gd name="f83" fmla="*/ f68 1 f45"/>
                <a:gd name="f84" fmla="*/ f69 f35 1"/>
                <a:gd name="f85" fmla="*/ f70 f35 1"/>
                <a:gd name="f86" fmla="*/ f72 f36 1"/>
                <a:gd name="f87" fmla="*/ f71 f36 1"/>
                <a:gd name="f88" fmla="*/ f73 f35 1"/>
                <a:gd name="f89" fmla="*/ f74 f36 1"/>
                <a:gd name="f90" fmla="*/ f75 f35 1"/>
                <a:gd name="f91" fmla="*/ f76 f36 1"/>
                <a:gd name="f92" fmla="*/ f77 f35 1"/>
                <a:gd name="f93" fmla="*/ f78 f36 1"/>
                <a:gd name="f94" fmla="*/ f79 f35 1"/>
                <a:gd name="f95" fmla="*/ f80 f36 1"/>
                <a:gd name="f96" fmla="*/ f81 f35 1"/>
                <a:gd name="f97" fmla="*/ f82 f35 1"/>
                <a:gd name="f98" fmla="*/ f8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5"/>
                </a:cxn>
                <a:cxn ang="f57">
                  <a:pos x="f97" y="f98"/>
                </a:cxn>
                <a:cxn ang="f57">
                  <a:pos x="f88" y="f89"/>
                </a:cxn>
              </a:cxnLst>
              <a:rect l="f84" t="f87" r="f85" b="f86"/>
              <a:pathLst>
                <a:path w="130" h="108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18" y="f20"/>
                    <a:pt x="f21" y="f22"/>
                    <a:pt x="f23" y="f24"/>
                  </a:cubicBezTo>
                  <a:cubicBezTo>
                    <a:pt x="f17" y="f5"/>
                    <a:pt x="f25" y="f5"/>
                    <a:pt x="f12" y="f24"/>
                  </a:cubicBezTo>
                  <a:cubicBezTo>
                    <a:pt x="f26" y="f21"/>
                    <a:pt x="f27" y="f28"/>
                    <a:pt x="f29" y="f30"/>
                  </a:cubicBezTo>
                  <a:cubicBezTo>
                    <a:pt x="f31" y="f32"/>
                    <a:pt x="f6" y="f33"/>
                    <a:pt x="f8" y="f9"/>
                  </a:cubicBezTo>
                  <a:close/>
                </a:path>
              </a:pathLst>
            </a:custGeom>
            <a:solidFill>
              <a:srgbClr val="4545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5" name="Freeform 239">
              <a:extLst>
                <a:ext uri="{FF2B5EF4-FFF2-40B4-BE49-F238E27FC236}">
                  <a16:creationId xmlns:a16="http://schemas.microsoft.com/office/drawing/2014/main" id="{444F8BF0-A9F0-412B-8704-8192261B9387}"/>
                </a:ext>
              </a:extLst>
            </p:cNvPr>
            <p:cNvSpPr/>
            <p:nvPr/>
          </p:nvSpPr>
          <p:spPr>
            <a:xfrm>
              <a:off x="1198558" y="2641601"/>
              <a:ext cx="153984" cy="422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273"/>
                <a:gd name="f8" fmla="val 5"/>
                <a:gd name="f9" fmla="val 7"/>
                <a:gd name="f10" fmla="val 11"/>
                <a:gd name="f11" fmla="val 4"/>
                <a:gd name="f12" fmla="val 17"/>
                <a:gd name="f13" fmla="val 2"/>
                <a:gd name="f14" fmla="val 22"/>
                <a:gd name="f15" fmla="val 31"/>
                <a:gd name="f16" fmla="val 3"/>
                <a:gd name="f17" fmla="val 34"/>
                <a:gd name="f18" fmla="val 10"/>
                <a:gd name="f19" fmla="val 37"/>
                <a:gd name="f20" fmla="val 47"/>
                <a:gd name="f21" fmla="val 40"/>
                <a:gd name="f22" fmla="val 57"/>
                <a:gd name="f23" fmla="val 62"/>
                <a:gd name="f24" fmla="val 66"/>
                <a:gd name="f25" fmla="val 84"/>
                <a:gd name="f26" fmla="val 73"/>
                <a:gd name="f27" fmla="val 97"/>
                <a:gd name="f28" fmla="val 77"/>
                <a:gd name="f29" fmla="val 111"/>
                <a:gd name="f30" fmla="val 82"/>
                <a:gd name="f31" fmla="val 125"/>
                <a:gd name="f32" fmla="val 166"/>
                <a:gd name="f33" fmla="val 208"/>
                <a:gd name="f34" fmla="val 91"/>
                <a:gd name="f35" fmla="val 251"/>
                <a:gd name="f36" fmla="val 90"/>
                <a:gd name="f37" fmla="val 257"/>
                <a:gd name="f38" fmla="val 263"/>
                <a:gd name="f39" fmla="val 85"/>
                <a:gd name="f40" fmla="val 268"/>
                <a:gd name="f41" fmla="val 70"/>
                <a:gd name="f42" fmla="val 267"/>
                <a:gd name="f43" fmla="val 54"/>
                <a:gd name="f44" fmla="val 264"/>
                <a:gd name="f45" fmla="val 254"/>
                <a:gd name="f46" fmla="val 36"/>
                <a:gd name="f47" fmla="val 243"/>
                <a:gd name="f48" fmla="val 35"/>
                <a:gd name="f49" fmla="val 233"/>
                <a:gd name="f50" fmla="val 223"/>
                <a:gd name="f51" fmla="val 213"/>
                <a:gd name="f52" fmla="val 32"/>
                <a:gd name="f53" fmla="val 203"/>
                <a:gd name="f54" fmla="val 191"/>
                <a:gd name="f55" fmla="val 33"/>
                <a:gd name="f56" fmla="val 178"/>
                <a:gd name="f57" fmla="val 141"/>
                <a:gd name="f58" fmla="val 26"/>
                <a:gd name="f59" fmla="val 118"/>
                <a:gd name="f60" fmla="val 21"/>
                <a:gd name="f61" fmla="val 94"/>
                <a:gd name="f62" fmla="val 15"/>
                <a:gd name="f63" fmla="val 71"/>
                <a:gd name="f64" fmla="val 48"/>
                <a:gd name="f65" fmla="val 25"/>
                <a:gd name="f66" fmla="val 19"/>
                <a:gd name="f67" fmla="val 12"/>
                <a:gd name="f68" fmla="+- 0 0 -90"/>
                <a:gd name="f69" fmla="*/ f3 1 100"/>
                <a:gd name="f70" fmla="*/ f4 1 273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100"/>
                <a:gd name="f79" fmla="*/ f75 1 273"/>
                <a:gd name="f80" fmla="*/ 5 f76 1"/>
                <a:gd name="f81" fmla="*/ 7 f75 1"/>
                <a:gd name="f82" fmla="*/ 22 f76 1"/>
                <a:gd name="f83" fmla="*/ 0 f75 1"/>
                <a:gd name="f84" fmla="*/ 37 f76 1"/>
                <a:gd name="f85" fmla="*/ 17 f75 1"/>
                <a:gd name="f86" fmla="*/ 66 f76 1"/>
                <a:gd name="f87" fmla="*/ 84 f75 1"/>
                <a:gd name="f88" fmla="*/ 82 f76 1"/>
                <a:gd name="f89" fmla="*/ 125 f75 1"/>
                <a:gd name="f90" fmla="*/ 91 f76 1"/>
                <a:gd name="f91" fmla="*/ 251 f75 1"/>
                <a:gd name="f92" fmla="*/ 85 f76 1"/>
                <a:gd name="f93" fmla="*/ 268 f75 1"/>
                <a:gd name="f94" fmla="*/ 40 f76 1"/>
                <a:gd name="f95" fmla="*/ 264 f75 1"/>
                <a:gd name="f96" fmla="*/ 35 f76 1"/>
                <a:gd name="f97" fmla="*/ 233 f75 1"/>
                <a:gd name="f98" fmla="*/ 32 f76 1"/>
                <a:gd name="f99" fmla="*/ 203 f75 1"/>
                <a:gd name="f100" fmla="*/ 34 f76 1"/>
                <a:gd name="f101" fmla="*/ 166 f75 1"/>
                <a:gd name="f102" fmla="*/ 21 f76 1"/>
                <a:gd name="f103" fmla="*/ 94 f75 1"/>
                <a:gd name="f104" fmla="*/ 4 f76 1"/>
                <a:gd name="f105" fmla="*/ 25 f75 1"/>
                <a:gd name="f106" fmla="+- f77 0 f1"/>
                <a:gd name="f107" fmla="*/ f80 1 100"/>
                <a:gd name="f108" fmla="*/ f81 1 273"/>
                <a:gd name="f109" fmla="*/ f82 1 100"/>
                <a:gd name="f110" fmla="*/ f83 1 273"/>
                <a:gd name="f111" fmla="*/ f84 1 100"/>
                <a:gd name="f112" fmla="*/ f85 1 273"/>
                <a:gd name="f113" fmla="*/ f86 1 100"/>
                <a:gd name="f114" fmla="*/ f87 1 273"/>
                <a:gd name="f115" fmla="*/ f88 1 100"/>
                <a:gd name="f116" fmla="*/ f89 1 273"/>
                <a:gd name="f117" fmla="*/ f90 1 100"/>
                <a:gd name="f118" fmla="*/ f91 1 273"/>
                <a:gd name="f119" fmla="*/ f92 1 100"/>
                <a:gd name="f120" fmla="*/ f93 1 273"/>
                <a:gd name="f121" fmla="*/ f94 1 100"/>
                <a:gd name="f122" fmla="*/ f95 1 273"/>
                <a:gd name="f123" fmla="*/ f96 1 100"/>
                <a:gd name="f124" fmla="*/ f97 1 273"/>
                <a:gd name="f125" fmla="*/ f98 1 100"/>
                <a:gd name="f126" fmla="*/ f99 1 273"/>
                <a:gd name="f127" fmla="*/ f100 1 100"/>
                <a:gd name="f128" fmla="*/ f101 1 273"/>
                <a:gd name="f129" fmla="*/ f102 1 100"/>
                <a:gd name="f130" fmla="*/ f103 1 273"/>
                <a:gd name="f131" fmla="*/ f104 1 100"/>
                <a:gd name="f132" fmla="*/ f105 1 273"/>
                <a:gd name="f133" fmla="*/ 0 1 f78"/>
                <a:gd name="f134" fmla="*/ f72 1 f78"/>
                <a:gd name="f135" fmla="*/ 0 1 f79"/>
                <a:gd name="f136" fmla="*/ f73 1 f79"/>
                <a:gd name="f137" fmla="*/ f107 1 f78"/>
                <a:gd name="f138" fmla="*/ f108 1 f79"/>
                <a:gd name="f139" fmla="*/ f109 1 f78"/>
                <a:gd name="f140" fmla="*/ f110 1 f79"/>
                <a:gd name="f141" fmla="*/ f111 1 f78"/>
                <a:gd name="f142" fmla="*/ f112 1 f79"/>
                <a:gd name="f143" fmla="*/ f113 1 f78"/>
                <a:gd name="f144" fmla="*/ f114 1 f79"/>
                <a:gd name="f145" fmla="*/ f115 1 f78"/>
                <a:gd name="f146" fmla="*/ f116 1 f79"/>
                <a:gd name="f147" fmla="*/ f117 1 f78"/>
                <a:gd name="f148" fmla="*/ f118 1 f79"/>
                <a:gd name="f149" fmla="*/ f119 1 f78"/>
                <a:gd name="f150" fmla="*/ f120 1 f79"/>
                <a:gd name="f151" fmla="*/ f121 1 f78"/>
                <a:gd name="f152" fmla="*/ f122 1 f79"/>
                <a:gd name="f153" fmla="*/ f123 1 f78"/>
                <a:gd name="f154" fmla="*/ f124 1 f79"/>
                <a:gd name="f155" fmla="*/ f125 1 f78"/>
                <a:gd name="f156" fmla="*/ f126 1 f79"/>
                <a:gd name="f157" fmla="*/ f127 1 f78"/>
                <a:gd name="f158" fmla="*/ f128 1 f79"/>
                <a:gd name="f159" fmla="*/ f129 1 f78"/>
                <a:gd name="f160" fmla="*/ f130 1 f79"/>
                <a:gd name="f161" fmla="*/ f131 1 f78"/>
                <a:gd name="f162" fmla="*/ f132 1 f79"/>
                <a:gd name="f163" fmla="*/ f133 f69 1"/>
                <a:gd name="f164" fmla="*/ f134 f69 1"/>
                <a:gd name="f165" fmla="*/ f136 f70 1"/>
                <a:gd name="f166" fmla="*/ f135 f70 1"/>
                <a:gd name="f167" fmla="*/ f137 f69 1"/>
                <a:gd name="f168" fmla="*/ f138 f70 1"/>
                <a:gd name="f169" fmla="*/ f139 f69 1"/>
                <a:gd name="f170" fmla="*/ f140 f70 1"/>
                <a:gd name="f171" fmla="*/ f141 f69 1"/>
                <a:gd name="f172" fmla="*/ f142 f70 1"/>
                <a:gd name="f173" fmla="*/ f143 f69 1"/>
                <a:gd name="f174" fmla="*/ f144 f70 1"/>
                <a:gd name="f175" fmla="*/ f145 f69 1"/>
                <a:gd name="f176" fmla="*/ f146 f70 1"/>
                <a:gd name="f177" fmla="*/ f147 f69 1"/>
                <a:gd name="f178" fmla="*/ f148 f70 1"/>
                <a:gd name="f179" fmla="*/ f149 f69 1"/>
                <a:gd name="f180" fmla="*/ f150 f70 1"/>
                <a:gd name="f181" fmla="*/ f151 f69 1"/>
                <a:gd name="f182" fmla="*/ f152 f70 1"/>
                <a:gd name="f183" fmla="*/ f153 f69 1"/>
                <a:gd name="f184" fmla="*/ f154 f70 1"/>
                <a:gd name="f185" fmla="*/ f155 f69 1"/>
                <a:gd name="f186" fmla="*/ f156 f70 1"/>
                <a:gd name="f187" fmla="*/ f157 f69 1"/>
                <a:gd name="f188" fmla="*/ f158 f70 1"/>
                <a:gd name="f189" fmla="*/ f159 f69 1"/>
                <a:gd name="f190" fmla="*/ f160 f70 1"/>
                <a:gd name="f191" fmla="*/ f161 f69 1"/>
                <a:gd name="f192" fmla="*/ f162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7" y="f168"/>
                </a:cxn>
                <a:cxn ang="f106">
                  <a:pos x="f169" y="f170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6"/>
                </a:cxn>
                <a:cxn ang="f106">
                  <a:pos x="f177" y="f178"/>
                </a:cxn>
                <a:cxn ang="f106">
                  <a:pos x="f179" y="f180"/>
                </a:cxn>
                <a:cxn ang="f106">
                  <a:pos x="f181" y="f182"/>
                </a:cxn>
                <a:cxn ang="f106">
                  <a:pos x="f183" y="f184"/>
                </a:cxn>
                <a:cxn ang="f106">
                  <a:pos x="f185" y="f186"/>
                </a:cxn>
                <a:cxn ang="f106">
                  <a:pos x="f187" y="f188"/>
                </a:cxn>
                <a:cxn ang="f106">
                  <a:pos x="f189" y="f190"/>
                </a:cxn>
                <a:cxn ang="f106">
                  <a:pos x="f191" y="f192"/>
                </a:cxn>
                <a:cxn ang="f106">
                  <a:pos x="f167" y="f168"/>
                </a:cxn>
              </a:cxnLst>
              <a:rect l="f163" t="f166" r="f164" b="f165"/>
              <a:pathLst>
                <a:path w="100" h="273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12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6" y="f32"/>
                    <a:pt x="f6" y="f33"/>
                    <a:pt x="f34" y="f35"/>
                  </a:cubicBezTo>
                  <a:cubicBezTo>
                    <a:pt x="f36" y="f37"/>
                    <a:pt x="f36" y="f38"/>
                    <a:pt x="f39" y="f40"/>
                  </a:cubicBezTo>
                  <a:cubicBezTo>
                    <a:pt x="f41" y="f42"/>
                    <a:pt x="f43" y="f7"/>
                    <a:pt x="f21" y="f44"/>
                  </a:cubicBezTo>
                  <a:cubicBezTo>
                    <a:pt x="f17" y="f45"/>
                    <a:pt x="f46" y="f47"/>
                    <a:pt x="f48" y="f49"/>
                  </a:cubicBezTo>
                  <a:cubicBezTo>
                    <a:pt x="f48" y="f50"/>
                    <a:pt x="f15" y="f51"/>
                    <a:pt x="f52" y="f53"/>
                  </a:cubicBezTo>
                  <a:cubicBezTo>
                    <a:pt x="f52" y="f54"/>
                    <a:pt x="f55" y="f56"/>
                    <a:pt x="f17" y="f32"/>
                  </a:cubicBezTo>
                  <a:cubicBezTo>
                    <a:pt x="f46" y="f57"/>
                    <a:pt x="f58" y="f59"/>
                    <a:pt x="f60" y="f61"/>
                  </a:cubicBezTo>
                  <a:cubicBezTo>
                    <a:pt x="f62" y="f63"/>
                    <a:pt x="f10" y="f64"/>
                    <a:pt x="f11" y="f65"/>
                  </a:cubicBezTo>
                  <a:cubicBezTo>
                    <a:pt x="f13" y="f66"/>
                    <a:pt x="f5" y="f67"/>
                    <a:pt x="f8" y="f9"/>
                  </a:cubicBezTo>
                  <a:close/>
                </a:path>
              </a:pathLst>
            </a:custGeom>
            <a:solidFill>
              <a:srgbClr val="35363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6" name="Freeform 240">
              <a:extLst>
                <a:ext uri="{FF2B5EF4-FFF2-40B4-BE49-F238E27FC236}">
                  <a16:creationId xmlns:a16="http://schemas.microsoft.com/office/drawing/2014/main" id="{F12CACC1-F6A0-42E4-B79C-8F8D896882A6}"/>
                </a:ext>
              </a:extLst>
            </p:cNvPr>
            <p:cNvSpPr/>
            <p:nvPr/>
          </p:nvSpPr>
          <p:spPr>
            <a:xfrm>
              <a:off x="1544641" y="2641601"/>
              <a:ext cx="153984" cy="4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266"/>
                <a:gd name="f8" fmla="val 56"/>
                <a:gd name="f9" fmla="val 41"/>
                <a:gd name="f10" fmla="val 27"/>
                <a:gd name="f11" fmla="val 13"/>
                <a:gd name="f12" fmla="val 235"/>
                <a:gd name="f13" fmla="val 2"/>
                <a:gd name="f14" fmla="val 202"/>
                <a:gd name="f15" fmla="val 6"/>
                <a:gd name="f16" fmla="val 170"/>
                <a:gd name="f17" fmla="val 14"/>
                <a:gd name="f18" fmla="val 114"/>
                <a:gd name="f19" fmla="val 42"/>
                <a:gd name="f20" fmla="val 64"/>
                <a:gd name="f21" fmla="val 12"/>
                <a:gd name="f22" fmla="val 66"/>
                <a:gd name="f23" fmla="val 70"/>
                <a:gd name="f24" fmla="val 77"/>
                <a:gd name="f25" fmla="val 82"/>
                <a:gd name="f26" fmla="val 88"/>
                <a:gd name="f27" fmla="val 5"/>
                <a:gd name="f28" fmla="val 94"/>
                <a:gd name="f29" fmla="val 7"/>
                <a:gd name="f30" fmla="val 96"/>
                <a:gd name="f31" fmla="val 22"/>
                <a:gd name="f32" fmla="val 30"/>
                <a:gd name="f33" fmla="val 90"/>
                <a:gd name="f34" fmla="val 48"/>
                <a:gd name="f35" fmla="val 86"/>
                <a:gd name="f36" fmla="val 81"/>
                <a:gd name="f37" fmla="val 84"/>
                <a:gd name="f38" fmla="val 71"/>
                <a:gd name="f39" fmla="val 120"/>
                <a:gd name="f40" fmla="val 62"/>
                <a:gd name="f41" fmla="val 157"/>
                <a:gd name="f42" fmla="val 67"/>
                <a:gd name="f43" fmla="val 195"/>
                <a:gd name="f44" fmla="val 69"/>
                <a:gd name="f45" fmla="val 215"/>
                <a:gd name="f46" fmla="val 63"/>
                <a:gd name="f47" fmla="val 255"/>
                <a:gd name="f48" fmla="val 259"/>
                <a:gd name="f49" fmla="val 61"/>
                <a:gd name="f50" fmla="val 264"/>
                <a:gd name="f51" fmla="+- 0 0 -90"/>
                <a:gd name="f52" fmla="*/ f3 1 99"/>
                <a:gd name="f53" fmla="*/ f4 1 266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9"/>
                <a:gd name="f62" fmla="*/ f58 1 266"/>
                <a:gd name="f63" fmla="*/ 56 f59 1"/>
                <a:gd name="f64" fmla="*/ 266 f58 1"/>
                <a:gd name="f65" fmla="*/ 13 f59 1"/>
                <a:gd name="f66" fmla="*/ 6 f59 1"/>
                <a:gd name="f67" fmla="*/ 170 f58 1"/>
                <a:gd name="f68" fmla="*/ 64 f59 1"/>
                <a:gd name="f69" fmla="*/ 12 f58 1"/>
                <a:gd name="f70" fmla="*/ 77 f59 1"/>
                <a:gd name="f71" fmla="*/ 0 f58 1"/>
                <a:gd name="f72" fmla="*/ 94 f59 1"/>
                <a:gd name="f73" fmla="*/ 7 f58 1"/>
                <a:gd name="f74" fmla="*/ 30 f58 1"/>
                <a:gd name="f75" fmla="*/ 81 f59 1"/>
                <a:gd name="f76" fmla="*/ 84 f58 1"/>
                <a:gd name="f77" fmla="*/ 67 f59 1"/>
                <a:gd name="f78" fmla="*/ 195 f58 1"/>
                <a:gd name="f79" fmla="*/ 62 f59 1"/>
                <a:gd name="f80" fmla="*/ 255 f58 1"/>
                <a:gd name="f81" fmla="+- f60 0 f1"/>
                <a:gd name="f82" fmla="*/ f63 1 99"/>
                <a:gd name="f83" fmla="*/ f64 1 266"/>
                <a:gd name="f84" fmla="*/ f65 1 99"/>
                <a:gd name="f85" fmla="*/ f66 1 99"/>
                <a:gd name="f86" fmla="*/ f67 1 266"/>
                <a:gd name="f87" fmla="*/ f68 1 99"/>
                <a:gd name="f88" fmla="*/ f69 1 266"/>
                <a:gd name="f89" fmla="*/ f70 1 99"/>
                <a:gd name="f90" fmla="*/ f71 1 266"/>
                <a:gd name="f91" fmla="*/ f72 1 99"/>
                <a:gd name="f92" fmla="*/ f73 1 266"/>
                <a:gd name="f93" fmla="*/ f74 1 266"/>
                <a:gd name="f94" fmla="*/ f75 1 99"/>
                <a:gd name="f95" fmla="*/ f76 1 266"/>
                <a:gd name="f96" fmla="*/ f77 1 99"/>
                <a:gd name="f97" fmla="*/ f78 1 266"/>
                <a:gd name="f98" fmla="*/ f79 1 99"/>
                <a:gd name="f99" fmla="*/ f80 1 266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1"/>
                <a:gd name="f108" fmla="*/ f86 1 f62"/>
                <a:gd name="f109" fmla="*/ f87 1 f61"/>
                <a:gd name="f110" fmla="*/ f88 1 f62"/>
                <a:gd name="f111" fmla="*/ f89 1 f61"/>
                <a:gd name="f112" fmla="*/ f90 1 f62"/>
                <a:gd name="f113" fmla="*/ f91 1 f61"/>
                <a:gd name="f114" fmla="*/ f92 1 f62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1 f61"/>
                <a:gd name="f121" fmla="*/ f99 1 f62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2 1"/>
                <a:gd name="f130" fmla="*/ f108 f53 1"/>
                <a:gd name="f131" fmla="*/ f109 f52 1"/>
                <a:gd name="f132" fmla="*/ f110 f53 1"/>
                <a:gd name="f133" fmla="*/ f111 f52 1"/>
                <a:gd name="f134" fmla="*/ f112 f53 1"/>
                <a:gd name="f135" fmla="*/ f113 f52 1"/>
                <a:gd name="f136" fmla="*/ f114 f53 1"/>
                <a:gd name="f137" fmla="*/ f115 f53 1"/>
                <a:gd name="f138" fmla="*/ f116 f52 1"/>
                <a:gd name="f139" fmla="*/ f117 f53 1"/>
                <a:gd name="f140" fmla="*/ f118 f52 1"/>
                <a:gd name="f141" fmla="*/ f119 f53 1"/>
                <a:gd name="f142" fmla="*/ f120 f52 1"/>
                <a:gd name="f143" fmla="*/ f121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7"/>
                </a:cxn>
                <a:cxn ang="f81">
                  <a:pos x="f129" y="f130"/>
                </a:cxn>
                <a:cxn ang="f81">
                  <a:pos x="f131" y="f132"/>
                </a:cxn>
                <a:cxn ang="f81">
                  <a:pos x="f133" y="f134"/>
                </a:cxn>
                <a:cxn ang="f81">
                  <a:pos x="f135" y="f136"/>
                </a:cxn>
                <a:cxn ang="f81">
                  <a:pos x="f135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26" y="f127"/>
                </a:cxn>
              </a:cxnLst>
              <a:rect l="f122" t="f125" r="f123" b="f124"/>
              <a:pathLst>
                <a:path w="99" h="266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0" y="f21"/>
                  </a:cubicBezTo>
                  <a:cubicBezTo>
                    <a:pt x="f22" y="f15"/>
                    <a:pt x="f23" y="f13"/>
                    <a:pt x="f24" y="f5"/>
                  </a:cubicBezTo>
                  <a:cubicBezTo>
                    <a:pt x="f25" y="f13"/>
                    <a:pt x="f26" y="f27"/>
                    <a:pt x="f28" y="f29"/>
                  </a:cubicBezTo>
                  <a:cubicBezTo>
                    <a:pt x="f6" y="f17"/>
                    <a:pt x="f30" y="f31"/>
                    <a:pt x="f28" y="f32"/>
                  </a:cubicBezTo>
                  <a:cubicBezTo>
                    <a:pt x="f33" y="f34"/>
                    <a:pt x="f35" y="f22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12"/>
                    <a:pt x="f40" y="f47"/>
                  </a:cubicBezTo>
                  <a:cubicBezTo>
                    <a:pt x="f40" y="f48"/>
                    <a:pt x="f49" y="f50"/>
                    <a:pt x="f8" y="f7"/>
                  </a:cubicBezTo>
                  <a:close/>
                </a:path>
              </a:pathLst>
            </a:custGeom>
            <a:solidFill>
              <a:srgbClr val="34363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7" name="Freeform 241">
              <a:extLst>
                <a:ext uri="{FF2B5EF4-FFF2-40B4-BE49-F238E27FC236}">
                  <a16:creationId xmlns:a16="http://schemas.microsoft.com/office/drawing/2014/main" id="{11F1C0CB-1F35-4BFD-96AC-8249AD1A82E5}"/>
                </a:ext>
              </a:extLst>
            </p:cNvPr>
            <p:cNvSpPr/>
            <p:nvPr/>
          </p:nvSpPr>
          <p:spPr>
            <a:xfrm>
              <a:off x="3556001" y="2938460"/>
              <a:ext cx="290514" cy="112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72"/>
                <a:gd name="f8" fmla="val 178"/>
                <a:gd name="f9" fmla="val 5"/>
                <a:gd name="f10" fmla="val 184"/>
                <a:gd name="f11" fmla="val 25"/>
                <a:gd name="f12" fmla="val 45"/>
                <a:gd name="f13" fmla="val 185"/>
                <a:gd name="f14" fmla="val 66"/>
                <a:gd name="f15" fmla="val 179"/>
                <a:gd name="f16" fmla="val 172"/>
                <a:gd name="f17" fmla="val 70"/>
                <a:gd name="f18" fmla="val 165"/>
                <a:gd name="f19" fmla="val 123"/>
                <a:gd name="f20" fmla="val 81"/>
                <a:gd name="f21" fmla="val 39"/>
                <a:gd name="f22" fmla="val 12"/>
                <a:gd name="f23" fmla="val 2"/>
                <a:gd name="f24" fmla="val 60"/>
                <a:gd name="f25" fmla="val 33"/>
                <a:gd name="f26" fmla="val 23"/>
                <a:gd name="f27" fmla="val 14"/>
                <a:gd name="f28" fmla="val 6"/>
                <a:gd name="f29" fmla="val 19"/>
                <a:gd name="f30" fmla="val 26"/>
                <a:gd name="f31" fmla="val 114"/>
                <a:gd name="f32" fmla="val 157"/>
                <a:gd name="f33" fmla="val 1"/>
                <a:gd name="f34" fmla="+- 0 0 -90"/>
                <a:gd name="f35" fmla="*/ f3 1 187"/>
                <a:gd name="f36" fmla="*/ f4 1 7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87"/>
                <a:gd name="f45" fmla="*/ f41 1 72"/>
                <a:gd name="f46" fmla="*/ 178 f42 1"/>
                <a:gd name="f47" fmla="*/ 5 f41 1"/>
                <a:gd name="f48" fmla="*/ 185 f42 1"/>
                <a:gd name="f49" fmla="*/ 66 f41 1"/>
                <a:gd name="f50" fmla="*/ 165 f42 1"/>
                <a:gd name="f51" fmla="*/ 70 f41 1"/>
                <a:gd name="f52" fmla="*/ 39 f42 1"/>
                <a:gd name="f53" fmla="*/ 2 f42 1"/>
                <a:gd name="f54" fmla="*/ 33 f41 1"/>
                <a:gd name="f55" fmla="*/ 6 f42 1"/>
                <a:gd name="f56" fmla="*/ 26 f42 1"/>
                <a:gd name="f57" fmla="*/ 0 f41 1"/>
                <a:gd name="f58" fmla="*/ 157 f42 1"/>
                <a:gd name="f59" fmla="+- f43 0 f1"/>
                <a:gd name="f60" fmla="*/ f46 1 187"/>
                <a:gd name="f61" fmla="*/ f47 1 72"/>
                <a:gd name="f62" fmla="*/ f48 1 187"/>
                <a:gd name="f63" fmla="*/ f49 1 72"/>
                <a:gd name="f64" fmla="*/ f50 1 187"/>
                <a:gd name="f65" fmla="*/ f51 1 72"/>
                <a:gd name="f66" fmla="*/ f52 1 187"/>
                <a:gd name="f67" fmla="*/ f53 1 187"/>
                <a:gd name="f68" fmla="*/ f54 1 72"/>
                <a:gd name="f69" fmla="*/ f55 1 187"/>
                <a:gd name="f70" fmla="*/ f56 1 187"/>
                <a:gd name="f71" fmla="*/ f57 1 72"/>
                <a:gd name="f72" fmla="*/ f58 1 187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4"/>
                <a:gd name="f80" fmla="*/ f63 1 f45"/>
                <a:gd name="f81" fmla="*/ f64 1 f44"/>
                <a:gd name="f82" fmla="*/ f65 1 f45"/>
                <a:gd name="f83" fmla="*/ f66 1 f44"/>
                <a:gd name="f84" fmla="*/ f67 1 f44"/>
                <a:gd name="f85" fmla="*/ f68 1 f45"/>
                <a:gd name="f86" fmla="*/ f69 1 f44"/>
                <a:gd name="f87" fmla="*/ f70 1 f44"/>
                <a:gd name="f88" fmla="*/ f71 1 f45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5 1"/>
                <a:gd name="f97" fmla="*/ f80 f36 1"/>
                <a:gd name="f98" fmla="*/ f81 f35 1"/>
                <a:gd name="f99" fmla="*/ f82 f36 1"/>
                <a:gd name="f100" fmla="*/ f83 f35 1"/>
                <a:gd name="f101" fmla="*/ f84 f35 1"/>
                <a:gd name="f102" fmla="*/ f85 f36 1"/>
                <a:gd name="f103" fmla="*/ f86 f35 1"/>
                <a:gd name="f104" fmla="*/ f87 f35 1"/>
                <a:gd name="f105" fmla="*/ f88 f36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99"/>
                </a:cxn>
                <a:cxn ang="f59">
                  <a:pos x="f101" y="f102"/>
                </a:cxn>
                <a:cxn ang="f59">
                  <a:pos x="f103" y="f95"/>
                </a:cxn>
                <a:cxn ang="f59">
                  <a:pos x="f104" y="f105"/>
                </a:cxn>
                <a:cxn ang="f59">
                  <a:pos x="f106" y="f105"/>
                </a:cxn>
                <a:cxn ang="f59">
                  <a:pos x="f94" y="f95"/>
                </a:cxn>
              </a:cxnLst>
              <a:rect l="f90" t="f93" r="f91" b="f92"/>
              <a:pathLst>
                <a:path w="187" h="72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7"/>
                    <a:pt x="f16" y="f17"/>
                    <a:pt x="f18" y="f17"/>
                  </a:cubicBezTo>
                  <a:cubicBezTo>
                    <a:pt x="f19" y="f17"/>
                    <a:pt x="f20" y="f17"/>
                    <a:pt x="f21" y="f17"/>
                  </a:cubicBezTo>
                  <a:cubicBezTo>
                    <a:pt x="f22" y="f17"/>
                    <a:pt x="f23" y="f24"/>
                    <a:pt x="f23" y="f25"/>
                  </a:cubicBezTo>
                  <a:cubicBezTo>
                    <a:pt x="f23" y="f26"/>
                    <a:pt x="f5" y="f27"/>
                    <a:pt x="f28" y="f9"/>
                  </a:cubicBezTo>
                  <a:cubicBezTo>
                    <a:pt x="f22" y="f5"/>
                    <a:pt x="f29" y="f5"/>
                    <a:pt x="f30" y="f5"/>
                  </a:cubicBezTo>
                  <a:cubicBezTo>
                    <a:pt x="f17" y="f5"/>
                    <a:pt x="f31" y="f5"/>
                    <a:pt x="f32" y="f5"/>
                  </a:cubicBezTo>
                  <a:cubicBezTo>
                    <a:pt x="f18" y="f5"/>
                    <a:pt x="f16" y="f33"/>
                    <a:pt x="f8" y="f9"/>
                  </a:cubicBezTo>
                  <a:close/>
                </a:path>
              </a:pathLst>
            </a:custGeom>
            <a:solidFill>
              <a:srgbClr val="C5D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8" name="Freeform 242">
              <a:extLst>
                <a:ext uri="{FF2B5EF4-FFF2-40B4-BE49-F238E27FC236}">
                  <a16:creationId xmlns:a16="http://schemas.microsoft.com/office/drawing/2014/main" id="{D76A5605-48EA-4B49-ABE9-0EE7B5C4AA41}"/>
                </a:ext>
              </a:extLst>
            </p:cNvPr>
            <p:cNvSpPr/>
            <p:nvPr/>
          </p:nvSpPr>
          <p:spPr>
            <a:xfrm>
              <a:off x="3251204" y="2933696"/>
              <a:ext cx="28734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70"/>
                <a:gd name="f8" fmla="val 179"/>
                <a:gd name="f9" fmla="val 8"/>
                <a:gd name="f10" fmla="val 11"/>
                <a:gd name="f11" fmla="val 181"/>
                <a:gd name="f12" fmla="val 13"/>
                <a:gd name="f13" fmla="val 16"/>
                <a:gd name="f14" fmla="val 65"/>
                <a:gd name="f15" fmla="val 69"/>
                <a:gd name="f16" fmla="val 131"/>
                <a:gd name="f17" fmla="val 88"/>
                <a:gd name="f18" fmla="val 44"/>
                <a:gd name="f19" fmla="val 1"/>
                <a:gd name="f20" fmla="val 58"/>
                <a:gd name="f21" fmla="val 2"/>
                <a:gd name="f22" fmla="val 47"/>
                <a:gd name="f23" fmla="val 3"/>
                <a:gd name="f24" fmla="val 36"/>
                <a:gd name="f25" fmla="val 4"/>
                <a:gd name="f26" fmla="val 32"/>
                <a:gd name="f27" fmla="val 28"/>
                <a:gd name="f28" fmla="val 24"/>
                <a:gd name="f29" fmla="val 17"/>
                <a:gd name="f30" fmla="val 10"/>
                <a:gd name="f31" fmla="val 6"/>
                <a:gd name="f32" fmla="val 38"/>
                <a:gd name="f33" fmla="val 93"/>
                <a:gd name="f34" fmla="val 115"/>
                <a:gd name="f35" fmla="val 137"/>
                <a:gd name="f36" fmla="val 159"/>
                <a:gd name="f37" fmla="val 166"/>
                <a:gd name="f38" fmla="val 173"/>
                <a:gd name="f39" fmla="+- 0 0 -90"/>
                <a:gd name="f40" fmla="*/ f3 1 185"/>
                <a:gd name="f41" fmla="*/ f4 1 7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5"/>
                <a:gd name="f50" fmla="*/ f46 1 70"/>
                <a:gd name="f51" fmla="*/ 179 f47 1"/>
                <a:gd name="f52" fmla="*/ 8 f46 1"/>
                <a:gd name="f53" fmla="*/ 181 f47 1"/>
                <a:gd name="f54" fmla="*/ 16 f46 1"/>
                <a:gd name="f55" fmla="*/ 131 f47 1"/>
                <a:gd name="f56" fmla="*/ 69 f46 1"/>
                <a:gd name="f57" fmla="*/ 0 f47 1"/>
                <a:gd name="f58" fmla="*/ 70 f46 1"/>
                <a:gd name="f59" fmla="*/ 3 f47 1"/>
                <a:gd name="f60" fmla="*/ 36 f46 1"/>
                <a:gd name="f61" fmla="*/ 2 f47 1"/>
                <a:gd name="f62" fmla="*/ 24 f46 1"/>
                <a:gd name="f63" fmla="*/ 10 f47 1"/>
                <a:gd name="f64" fmla="*/ 6 f46 1"/>
                <a:gd name="f65" fmla="*/ 93 f47 1"/>
                <a:gd name="f66" fmla="*/ 3 f46 1"/>
                <a:gd name="f67" fmla="*/ 159 f47 1"/>
                <a:gd name="f68" fmla="+- f48 0 f1"/>
                <a:gd name="f69" fmla="*/ f51 1 185"/>
                <a:gd name="f70" fmla="*/ f52 1 70"/>
                <a:gd name="f71" fmla="*/ f53 1 185"/>
                <a:gd name="f72" fmla="*/ f54 1 70"/>
                <a:gd name="f73" fmla="*/ f55 1 185"/>
                <a:gd name="f74" fmla="*/ f56 1 70"/>
                <a:gd name="f75" fmla="*/ f57 1 185"/>
                <a:gd name="f76" fmla="*/ f58 1 70"/>
                <a:gd name="f77" fmla="*/ f59 1 185"/>
                <a:gd name="f78" fmla="*/ f60 1 70"/>
                <a:gd name="f79" fmla="*/ f61 1 185"/>
                <a:gd name="f80" fmla="*/ f62 1 70"/>
                <a:gd name="f81" fmla="*/ f63 1 185"/>
                <a:gd name="f82" fmla="*/ f64 1 70"/>
                <a:gd name="f83" fmla="*/ f65 1 185"/>
                <a:gd name="f84" fmla="*/ f66 1 70"/>
                <a:gd name="f85" fmla="*/ f67 1 185"/>
                <a:gd name="f86" fmla="*/ 0 1 f49"/>
                <a:gd name="f87" fmla="*/ f43 1 f49"/>
                <a:gd name="f88" fmla="*/ 0 1 f50"/>
                <a:gd name="f89" fmla="*/ f44 1 f50"/>
                <a:gd name="f90" fmla="*/ f69 1 f49"/>
                <a:gd name="f91" fmla="*/ f70 1 f50"/>
                <a:gd name="f92" fmla="*/ f71 1 f49"/>
                <a:gd name="f93" fmla="*/ f72 1 f50"/>
                <a:gd name="f94" fmla="*/ f73 1 f49"/>
                <a:gd name="f95" fmla="*/ f74 1 f50"/>
                <a:gd name="f96" fmla="*/ f75 1 f49"/>
                <a:gd name="f97" fmla="*/ f76 1 f50"/>
                <a:gd name="f98" fmla="*/ f77 1 f49"/>
                <a:gd name="f99" fmla="*/ f78 1 f50"/>
                <a:gd name="f100" fmla="*/ f79 1 f49"/>
                <a:gd name="f101" fmla="*/ f80 1 f50"/>
                <a:gd name="f102" fmla="*/ f81 1 f49"/>
                <a:gd name="f103" fmla="*/ f82 1 f50"/>
                <a:gd name="f104" fmla="*/ f83 1 f49"/>
                <a:gd name="f105" fmla="*/ f84 1 f50"/>
                <a:gd name="f106" fmla="*/ f85 1 f49"/>
                <a:gd name="f107" fmla="*/ f86 f40 1"/>
                <a:gd name="f108" fmla="*/ f87 f40 1"/>
                <a:gd name="f109" fmla="*/ f89 f41 1"/>
                <a:gd name="f110" fmla="*/ f88 f41 1"/>
                <a:gd name="f111" fmla="*/ f90 f40 1"/>
                <a:gd name="f112" fmla="*/ f91 f41 1"/>
                <a:gd name="f113" fmla="*/ f92 f40 1"/>
                <a:gd name="f114" fmla="*/ f93 f41 1"/>
                <a:gd name="f115" fmla="*/ f94 f40 1"/>
                <a:gd name="f116" fmla="*/ f95 f41 1"/>
                <a:gd name="f117" fmla="*/ f96 f40 1"/>
                <a:gd name="f118" fmla="*/ f97 f41 1"/>
                <a:gd name="f119" fmla="*/ f98 f40 1"/>
                <a:gd name="f120" fmla="*/ f99 f41 1"/>
                <a:gd name="f121" fmla="*/ f100 f40 1"/>
                <a:gd name="f122" fmla="*/ f101 f41 1"/>
                <a:gd name="f123" fmla="*/ f102 f40 1"/>
                <a:gd name="f124" fmla="*/ f103 f41 1"/>
                <a:gd name="f125" fmla="*/ f104 f40 1"/>
                <a:gd name="f126" fmla="*/ f105 f41 1"/>
                <a:gd name="f127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19" y="f120"/>
                </a:cxn>
                <a:cxn ang="f68">
                  <a:pos x="f121" y="f122"/>
                </a:cxn>
                <a:cxn ang="f68">
                  <a:pos x="f123" y="f124"/>
                </a:cxn>
                <a:cxn ang="f68">
                  <a:pos x="f125" y="f126"/>
                </a:cxn>
                <a:cxn ang="f68">
                  <a:pos x="f127" y="f126"/>
                </a:cxn>
                <a:cxn ang="f68">
                  <a:pos x="f111" y="f112"/>
                </a:cxn>
              </a:cxnLst>
              <a:rect l="f107" t="f110" r="f108" b="f109"/>
              <a:pathLst>
                <a:path w="185" h="70">
                  <a:moveTo>
                    <a:pt x="f8" y="f9"/>
                  </a:moveTo>
                  <a:cubicBezTo>
                    <a:pt x="f2" y="f10"/>
                    <a:pt x="f11" y="f12"/>
                    <a:pt x="f11" y="f13"/>
                  </a:cubicBezTo>
                  <a:cubicBezTo>
                    <a:pt x="f6" y="f14"/>
                    <a:pt x="f2" y="f15"/>
                    <a:pt x="f16" y="f15"/>
                  </a:cubicBezTo>
                  <a:cubicBezTo>
                    <a:pt x="f17" y="f15"/>
                    <a:pt x="f18" y="f15"/>
                    <a:pt x="f5" y="f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1" y="f27"/>
                    <a:pt x="f21" y="f28"/>
                  </a:cubicBezTo>
                  <a:cubicBezTo>
                    <a:pt x="f21" y="f29"/>
                    <a:pt x="f23" y="f30"/>
                    <a:pt x="f30" y="f31"/>
                  </a:cubicBezTo>
                  <a:cubicBezTo>
                    <a:pt x="f32" y="f5"/>
                    <a:pt x="f14" y="f25"/>
                    <a:pt x="f33" y="f23"/>
                  </a:cubicBezTo>
                  <a:cubicBezTo>
                    <a:pt x="f34" y="f23"/>
                    <a:pt x="f35" y="f23"/>
                    <a:pt x="f36" y="f23"/>
                  </a:cubicBezTo>
                  <a:cubicBezTo>
                    <a:pt x="f37" y="f23"/>
                    <a:pt x="f38" y="f25"/>
                    <a:pt x="f8" y="f9"/>
                  </a:cubicBezTo>
                  <a:close/>
                </a:path>
              </a:pathLst>
            </a:custGeom>
            <a:solidFill>
              <a:srgbClr val="C6D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9" name="Freeform 243">
              <a:extLst>
                <a:ext uri="{FF2B5EF4-FFF2-40B4-BE49-F238E27FC236}">
                  <a16:creationId xmlns:a16="http://schemas.microsoft.com/office/drawing/2014/main" id="{25517792-430C-4972-9B1B-83D442BBFD41}"/>
                </a:ext>
              </a:extLst>
            </p:cNvPr>
            <p:cNvSpPr/>
            <p:nvPr/>
          </p:nvSpPr>
          <p:spPr>
            <a:xfrm>
              <a:off x="3430591" y="1960565"/>
              <a:ext cx="23653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115"/>
                <a:gd name="f8" fmla="val 11"/>
                <a:gd name="f9" fmla="val 3"/>
                <a:gd name="f10" fmla="val 14"/>
                <a:gd name="f11" fmla="val 17"/>
                <a:gd name="f12" fmla="val 4"/>
                <a:gd name="f13" fmla="val 19"/>
                <a:gd name="f14" fmla="val 5"/>
                <a:gd name="f15" fmla="val 54"/>
                <a:gd name="f16" fmla="val 32"/>
                <a:gd name="f17" fmla="val 91"/>
                <a:gd name="f18" fmla="val 33"/>
                <a:gd name="f19" fmla="val 129"/>
                <a:gd name="f20" fmla="val 10"/>
                <a:gd name="f21" fmla="val 132"/>
                <a:gd name="f22" fmla="val 7"/>
                <a:gd name="f23" fmla="val 137"/>
                <a:gd name="f24" fmla="val 139"/>
                <a:gd name="f25" fmla="val 140"/>
                <a:gd name="f26" fmla="val 25"/>
                <a:gd name="f27" fmla="val 40"/>
                <a:gd name="f28" fmla="val 142"/>
                <a:gd name="f29" fmla="val 143"/>
                <a:gd name="f30" fmla="val 62"/>
                <a:gd name="f31" fmla="val 147"/>
                <a:gd name="f32" fmla="val 66"/>
                <a:gd name="f33" fmla="val 70"/>
                <a:gd name="f34" fmla="val 150"/>
                <a:gd name="f35" fmla="val 71"/>
                <a:gd name="f36" fmla="val 146"/>
                <a:gd name="f37" fmla="val 72"/>
                <a:gd name="f38" fmla="val 75"/>
                <a:gd name="f39" fmla="val 101"/>
                <a:gd name="f40" fmla="val 50"/>
                <a:gd name="f41" fmla="val 8"/>
                <a:gd name="f42" fmla="val 74"/>
                <a:gd name="f43" fmla="val 6"/>
                <a:gd name="f44" fmla="val 2"/>
                <a:gd name="f45" fmla="val 69"/>
                <a:gd name="f46" fmla="val 9"/>
                <a:gd name="f47" fmla="val 65"/>
                <a:gd name="f48" fmla="val 58"/>
                <a:gd name="f49" fmla="val 48"/>
                <a:gd name="f50" fmla="val 18"/>
                <a:gd name="f51" fmla="+- 0 0 -90"/>
                <a:gd name="f52" fmla="*/ f3 1 153"/>
                <a:gd name="f53" fmla="*/ f4 1 115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115"/>
                <a:gd name="f63" fmla="*/ 11 f59 1"/>
                <a:gd name="f64" fmla="*/ 3 f58 1"/>
                <a:gd name="f65" fmla="*/ 19 f59 1"/>
                <a:gd name="f66" fmla="*/ 5 f58 1"/>
                <a:gd name="f67" fmla="*/ 129 f59 1"/>
                <a:gd name="f68" fmla="*/ 10 f58 1"/>
                <a:gd name="f69" fmla="*/ 139 f59 1"/>
                <a:gd name="f70" fmla="*/ 11 f58 1"/>
                <a:gd name="f71" fmla="*/ 142 f59 1"/>
                <a:gd name="f72" fmla="*/ 54 f58 1"/>
                <a:gd name="f73" fmla="*/ 153 f59 1"/>
                <a:gd name="f74" fmla="*/ 70 f58 1"/>
                <a:gd name="f75" fmla="*/ 143 f59 1"/>
                <a:gd name="f76" fmla="*/ 75 f58 1"/>
                <a:gd name="f77" fmla="*/ 8 f59 1"/>
                <a:gd name="f78" fmla="*/ 74 f58 1"/>
                <a:gd name="f79" fmla="*/ 0 f59 1"/>
                <a:gd name="f80" fmla="*/ 69 f58 1"/>
                <a:gd name="f81" fmla="*/ 48 f58 1"/>
                <a:gd name="f82" fmla="+- f60 0 f1"/>
                <a:gd name="f83" fmla="*/ f63 1 153"/>
                <a:gd name="f84" fmla="*/ f64 1 115"/>
                <a:gd name="f85" fmla="*/ f65 1 153"/>
                <a:gd name="f86" fmla="*/ f66 1 115"/>
                <a:gd name="f87" fmla="*/ f67 1 153"/>
                <a:gd name="f88" fmla="*/ f68 1 115"/>
                <a:gd name="f89" fmla="*/ f69 1 153"/>
                <a:gd name="f90" fmla="*/ f70 1 115"/>
                <a:gd name="f91" fmla="*/ f71 1 153"/>
                <a:gd name="f92" fmla="*/ f72 1 115"/>
                <a:gd name="f93" fmla="*/ f73 1 153"/>
                <a:gd name="f94" fmla="*/ f74 1 115"/>
                <a:gd name="f95" fmla="*/ f75 1 153"/>
                <a:gd name="f96" fmla="*/ f76 1 115"/>
                <a:gd name="f97" fmla="*/ f77 1 153"/>
                <a:gd name="f98" fmla="*/ f78 1 115"/>
                <a:gd name="f99" fmla="*/ f79 1 153"/>
                <a:gd name="f100" fmla="*/ f80 1 115"/>
                <a:gd name="f101" fmla="*/ f81 1 115"/>
                <a:gd name="f102" fmla="*/ 0 1 f61"/>
                <a:gd name="f103" fmla="*/ f55 1 f61"/>
                <a:gd name="f104" fmla="*/ 0 1 f62"/>
                <a:gd name="f105" fmla="*/ f56 1 f62"/>
                <a:gd name="f106" fmla="*/ f83 1 f61"/>
                <a:gd name="f107" fmla="*/ f84 1 f62"/>
                <a:gd name="f108" fmla="*/ f85 1 f61"/>
                <a:gd name="f109" fmla="*/ f86 1 f62"/>
                <a:gd name="f110" fmla="*/ f87 1 f61"/>
                <a:gd name="f111" fmla="*/ f88 1 f62"/>
                <a:gd name="f112" fmla="*/ f89 1 f61"/>
                <a:gd name="f113" fmla="*/ f90 1 f62"/>
                <a:gd name="f114" fmla="*/ f91 1 f61"/>
                <a:gd name="f115" fmla="*/ f92 1 f62"/>
                <a:gd name="f116" fmla="*/ f93 1 f61"/>
                <a:gd name="f117" fmla="*/ f94 1 f62"/>
                <a:gd name="f118" fmla="*/ f95 1 f61"/>
                <a:gd name="f119" fmla="*/ f96 1 f62"/>
                <a:gd name="f120" fmla="*/ f97 1 f61"/>
                <a:gd name="f121" fmla="*/ f98 1 f62"/>
                <a:gd name="f122" fmla="*/ f99 1 f61"/>
                <a:gd name="f123" fmla="*/ f100 1 f62"/>
                <a:gd name="f124" fmla="*/ f101 1 f62"/>
                <a:gd name="f125" fmla="*/ f102 f52 1"/>
                <a:gd name="f126" fmla="*/ f103 f52 1"/>
                <a:gd name="f127" fmla="*/ f105 f53 1"/>
                <a:gd name="f128" fmla="*/ f104 f53 1"/>
                <a:gd name="f129" fmla="*/ f106 f52 1"/>
                <a:gd name="f130" fmla="*/ f107 f53 1"/>
                <a:gd name="f131" fmla="*/ f108 f52 1"/>
                <a:gd name="f132" fmla="*/ f109 f53 1"/>
                <a:gd name="f133" fmla="*/ f110 f52 1"/>
                <a:gd name="f134" fmla="*/ f111 f53 1"/>
                <a:gd name="f135" fmla="*/ f112 f52 1"/>
                <a:gd name="f136" fmla="*/ f113 f53 1"/>
                <a:gd name="f137" fmla="*/ f114 f52 1"/>
                <a:gd name="f138" fmla="*/ f115 f53 1"/>
                <a:gd name="f139" fmla="*/ f116 f52 1"/>
                <a:gd name="f140" fmla="*/ f117 f53 1"/>
                <a:gd name="f141" fmla="*/ f118 f52 1"/>
                <a:gd name="f142" fmla="*/ f119 f53 1"/>
                <a:gd name="f143" fmla="*/ f120 f52 1"/>
                <a:gd name="f144" fmla="*/ f121 f53 1"/>
                <a:gd name="f145" fmla="*/ f122 f52 1"/>
                <a:gd name="f146" fmla="*/ f123 f53 1"/>
                <a:gd name="f147" fmla="*/ f124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37" y="f138"/>
                </a:cxn>
                <a:cxn ang="f82">
                  <a:pos x="f139" y="f140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45" y="f146"/>
                </a:cxn>
                <a:cxn ang="f82">
                  <a:pos x="f129" y="f147"/>
                </a:cxn>
                <a:cxn ang="f82">
                  <a:pos x="f129" y="f130"/>
                </a:cxn>
              </a:cxnLst>
              <a:rect l="f125" t="f128" r="f126" b="f127"/>
              <a:pathLst>
                <a:path w="153" h="115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8"/>
                  </a:cubicBezTo>
                  <a:cubicBezTo>
                    <a:pt x="f25" y="f26"/>
                    <a:pt x="f24" y="f27"/>
                    <a:pt x="f28" y="f15"/>
                  </a:cubicBezTo>
                  <a:cubicBezTo>
                    <a:pt x="f29" y="f30"/>
                    <a:pt x="f31" y="f32"/>
                    <a:pt x="f6" y="f33"/>
                  </a:cubicBezTo>
                  <a:cubicBezTo>
                    <a:pt x="f34" y="f35"/>
                    <a:pt x="f36" y="f37"/>
                    <a:pt x="f29" y="f38"/>
                  </a:cubicBezTo>
                  <a:cubicBezTo>
                    <a:pt x="f39" y="f7"/>
                    <a:pt x="f40" y="f7"/>
                    <a:pt x="f41" y="f42"/>
                  </a:cubicBezTo>
                  <a:cubicBezTo>
                    <a:pt x="f43" y="f37"/>
                    <a:pt x="f44" y="f35"/>
                    <a:pt x="f5" y="f45"/>
                  </a:cubicBezTo>
                  <a:cubicBezTo>
                    <a:pt x="f46" y="f47"/>
                    <a:pt x="f8" y="f48"/>
                    <a:pt x="f8" y="f49"/>
                  </a:cubicBezTo>
                  <a:cubicBezTo>
                    <a:pt x="f8" y="f18"/>
                    <a:pt x="f8" y="f50"/>
                    <a:pt x="f8" y="f9"/>
                  </a:cubicBezTo>
                  <a:close/>
                </a:path>
              </a:pathLst>
            </a:custGeom>
            <a:solidFill>
              <a:srgbClr val="E2AF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0" name="Freeform 244">
              <a:extLst>
                <a:ext uri="{FF2B5EF4-FFF2-40B4-BE49-F238E27FC236}">
                  <a16:creationId xmlns:a16="http://schemas.microsoft.com/office/drawing/2014/main" id="{5B372834-AB03-4E7B-85AC-F08F690E895E}"/>
                </a:ext>
              </a:extLst>
            </p:cNvPr>
            <p:cNvSpPr/>
            <p:nvPr/>
          </p:nvSpPr>
          <p:spPr>
            <a:xfrm>
              <a:off x="3098801" y="2897184"/>
              <a:ext cx="131765" cy="300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94"/>
                <a:gd name="f8" fmla="val 80"/>
                <a:gd name="f9" fmla="val 57"/>
                <a:gd name="f10" fmla="val 70"/>
                <a:gd name="f11" fmla="val 95"/>
                <a:gd name="f12" fmla="val 64"/>
                <a:gd name="f13" fmla="val 132"/>
                <a:gd name="f14" fmla="val 76"/>
                <a:gd name="f15" fmla="val 170"/>
                <a:gd name="f16" fmla="val 78"/>
                <a:gd name="f17" fmla="val 178"/>
                <a:gd name="f18" fmla="val 193"/>
                <a:gd name="f19" fmla="val 66"/>
                <a:gd name="f20" fmla="val 63"/>
                <a:gd name="f21" fmla="val 192"/>
                <a:gd name="f22" fmla="val 62"/>
                <a:gd name="f23" fmla="val 191"/>
                <a:gd name="f24" fmla="val 56"/>
                <a:gd name="f25" fmla="val 185"/>
                <a:gd name="f26" fmla="val 46"/>
                <a:gd name="f27" fmla="val 172"/>
                <a:gd name="f28" fmla="val 30"/>
                <a:gd name="f29" fmla="val 165"/>
                <a:gd name="f30" fmla="val 13"/>
                <a:gd name="f31" fmla="val 161"/>
                <a:gd name="f32" fmla="val 148"/>
                <a:gd name="f33" fmla="val 3"/>
                <a:gd name="f34" fmla="val 118"/>
                <a:gd name="f35" fmla="val 6"/>
                <a:gd name="f36" fmla="val 88"/>
                <a:gd name="f37" fmla="val 8"/>
                <a:gd name="f38" fmla="val 58"/>
                <a:gd name="f39" fmla="val 12"/>
                <a:gd name="f40" fmla="val 47"/>
                <a:gd name="f41" fmla="val 11"/>
                <a:gd name="f42" fmla="val 36"/>
                <a:gd name="f43" fmla="val 25"/>
                <a:gd name="f44" fmla="val 17"/>
                <a:gd name="f45" fmla="val 21"/>
                <a:gd name="f46" fmla="val 4"/>
                <a:gd name="f47" fmla="val 31"/>
                <a:gd name="f48" fmla="val 37"/>
                <a:gd name="f49" fmla="val 43"/>
                <a:gd name="f50" fmla="val 15"/>
                <a:gd name="f51" fmla="val 55"/>
                <a:gd name="f52" fmla="val 29"/>
                <a:gd name="f53" fmla="val 65"/>
                <a:gd name="f54" fmla="val 45"/>
                <a:gd name="f55" fmla="+- 0 0 -90"/>
                <a:gd name="f56" fmla="*/ f3 1 85"/>
                <a:gd name="f57" fmla="*/ f4 1 19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85"/>
                <a:gd name="f66" fmla="*/ f62 1 194"/>
                <a:gd name="f67" fmla="*/ 80 f63 1"/>
                <a:gd name="f68" fmla="*/ 57 f62 1"/>
                <a:gd name="f69" fmla="*/ 76 f63 1"/>
                <a:gd name="f70" fmla="*/ 170 f62 1"/>
                <a:gd name="f71" fmla="*/ 66 f63 1"/>
                <a:gd name="f72" fmla="*/ 194 f62 1"/>
                <a:gd name="f73" fmla="*/ 62 f63 1"/>
                <a:gd name="f74" fmla="*/ 191 f62 1"/>
                <a:gd name="f75" fmla="*/ 46 f63 1"/>
                <a:gd name="f76" fmla="*/ 172 f62 1"/>
                <a:gd name="f77" fmla="*/ 0 f63 1"/>
                <a:gd name="f78" fmla="*/ 148 f62 1"/>
                <a:gd name="f79" fmla="*/ 8 f63 1"/>
                <a:gd name="f80" fmla="*/ 58 f62 1"/>
                <a:gd name="f81" fmla="*/ 12 f63 1"/>
                <a:gd name="f82" fmla="*/ 25 f62 1"/>
                <a:gd name="f83" fmla="*/ 21 f63 1"/>
                <a:gd name="f84" fmla="*/ 4 f62 1"/>
                <a:gd name="f85" fmla="*/ 43 f63 1"/>
                <a:gd name="f86" fmla="*/ 15 f62 1"/>
                <a:gd name="f87" fmla="+- f64 0 f1"/>
                <a:gd name="f88" fmla="*/ f67 1 85"/>
                <a:gd name="f89" fmla="*/ f68 1 194"/>
                <a:gd name="f90" fmla="*/ f69 1 85"/>
                <a:gd name="f91" fmla="*/ f70 1 194"/>
                <a:gd name="f92" fmla="*/ f71 1 85"/>
                <a:gd name="f93" fmla="*/ f72 1 194"/>
                <a:gd name="f94" fmla="*/ f73 1 85"/>
                <a:gd name="f95" fmla="*/ f74 1 194"/>
                <a:gd name="f96" fmla="*/ f75 1 85"/>
                <a:gd name="f97" fmla="*/ f76 1 194"/>
                <a:gd name="f98" fmla="*/ f77 1 85"/>
                <a:gd name="f99" fmla="*/ f78 1 194"/>
                <a:gd name="f100" fmla="*/ f79 1 85"/>
                <a:gd name="f101" fmla="*/ f80 1 194"/>
                <a:gd name="f102" fmla="*/ f81 1 85"/>
                <a:gd name="f103" fmla="*/ f82 1 194"/>
                <a:gd name="f104" fmla="*/ f83 1 85"/>
                <a:gd name="f105" fmla="*/ f84 1 194"/>
                <a:gd name="f106" fmla="*/ f85 1 85"/>
                <a:gd name="f107" fmla="*/ f86 1 194"/>
                <a:gd name="f108" fmla="*/ 0 1 f65"/>
                <a:gd name="f109" fmla="*/ f59 1 f65"/>
                <a:gd name="f110" fmla="*/ 0 1 f66"/>
                <a:gd name="f111" fmla="*/ f60 1 f66"/>
                <a:gd name="f112" fmla="*/ f88 1 f65"/>
                <a:gd name="f113" fmla="*/ f89 1 f66"/>
                <a:gd name="f114" fmla="*/ f90 1 f65"/>
                <a:gd name="f115" fmla="*/ f91 1 f66"/>
                <a:gd name="f116" fmla="*/ f92 1 f65"/>
                <a:gd name="f117" fmla="*/ f93 1 f66"/>
                <a:gd name="f118" fmla="*/ f94 1 f65"/>
                <a:gd name="f119" fmla="*/ f95 1 f66"/>
                <a:gd name="f120" fmla="*/ f96 1 f65"/>
                <a:gd name="f121" fmla="*/ f97 1 f66"/>
                <a:gd name="f122" fmla="*/ f98 1 f65"/>
                <a:gd name="f123" fmla="*/ f99 1 f66"/>
                <a:gd name="f124" fmla="*/ f100 1 f65"/>
                <a:gd name="f125" fmla="*/ f101 1 f66"/>
                <a:gd name="f126" fmla="*/ f102 1 f65"/>
                <a:gd name="f127" fmla="*/ f103 1 f66"/>
                <a:gd name="f128" fmla="*/ f104 1 f65"/>
                <a:gd name="f129" fmla="*/ f105 1 f66"/>
                <a:gd name="f130" fmla="*/ f106 1 f65"/>
                <a:gd name="f131" fmla="*/ f107 1 f66"/>
                <a:gd name="f132" fmla="*/ f108 f56 1"/>
                <a:gd name="f133" fmla="*/ f109 f56 1"/>
                <a:gd name="f134" fmla="*/ f111 f57 1"/>
                <a:gd name="f135" fmla="*/ f110 f57 1"/>
                <a:gd name="f136" fmla="*/ f112 f56 1"/>
                <a:gd name="f137" fmla="*/ f113 f57 1"/>
                <a:gd name="f138" fmla="*/ f114 f56 1"/>
                <a:gd name="f139" fmla="*/ f115 f57 1"/>
                <a:gd name="f140" fmla="*/ f116 f56 1"/>
                <a:gd name="f141" fmla="*/ f117 f57 1"/>
                <a:gd name="f142" fmla="*/ f118 f56 1"/>
                <a:gd name="f143" fmla="*/ f119 f57 1"/>
                <a:gd name="f144" fmla="*/ f120 f56 1"/>
                <a:gd name="f145" fmla="*/ f121 f57 1"/>
                <a:gd name="f146" fmla="*/ f122 f56 1"/>
                <a:gd name="f147" fmla="*/ f123 f57 1"/>
                <a:gd name="f148" fmla="*/ f124 f56 1"/>
                <a:gd name="f149" fmla="*/ f125 f57 1"/>
                <a:gd name="f150" fmla="*/ f126 f56 1"/>
                <a:gd name="f151" fmla="*/ f127 f57 1"/>
                <a:gd name="f152" fmla="*/ f128 f56 1"/>
                <a:gd name="f153" fmla="*/ f129 f57 1"/>
                <a:gd name="f154" fmla="*/ f130 f56 1"/>
                <a:gd name="f155" fmla="*/ f13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6" y="f137"/>
                </a:cxn>
                <a:cxn ang="f87">
                  <a:pos x="f138" y="f139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36" y="f137"/>
                </a:cxn>
              </a:cxnLst>
              <a:rect l="f132" t="f135" r="f133" b="f134"/>
              <a:pathLst>
                <a:path w="85" h="19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7"/>
                  </a:cubicBezTo>
                  <a:cubicBezTo>
                    <a:pt x="f12" y="f18"/>
                    <a:pt x="f20" y="f21"/>
                    <a:pt x="f22" y="f23"/>
                  </a:cubicBezTo>
                  <a:cubicBezTo>
                    <a:pt x="f24" y="f25"/>
                    <a:pt x="f22" y="f15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39" y="f43"/>
                  </a:cubicBezTo>
                  <a:cubicBezTo>
                    <a:pt x="f39" y="f44"/>
                    <a:pt x="f39" y="f37"/>
                    <a:pt x="f45" y="f46"/>
                  </a:cubicBezTo>
                  <a:cubicBezTo>
                    <a:pt x="f47" y="f5"/>
                    <a:pt x="f48" y="f37"/>
                    <a:pt x="f49" y="f50"/>
                  </a:cubicBezTo>
                  <a:cubicBezTo>
                    <a:pt x="f51" y="f52"/>
                    <a:pt x="f53" y="f54"/>
                    <a:pt x="f8" y="f9"/>
                  </a:cubicBezTo>
                  <a:close/>
                </a:path>
              </a:pathLst>
            </a:custGeom>
            <a:solidFill>
              <a:srgbClr val="F2BE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1" name="Freeform 245">
              <a:extLst>
                <a:ext uri="{FF2B5EF4-FFF2-40B4-BE49-F238E27FC236}">
                  <a16:creationId xmlns:a16="http://schemas.microsoft.com/office/drawing/2014/main" id="{56FC55C3-018C-42E1-B27D-3C1A64742555}"/>
                </a:ext>
              </a:extLst>
            </p:cNvPr>
            <p:cNvSpPr/>
            <p:nvPr/>
          </p:nvSpPr>
          <p:spPr>
            <a:xfrm>
              <a:off x="1463670" y="3417890"/>
              <a:ext cx="252410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"/>
                <a:gd name="f7" fmla="val 57"/>
                <a:gd name="f8" fmla="val 56"/>
                <a:gd name="f9" fmla="val 116"/>
                <a:gd name="f10" fmla="val 70"/>
                <a:gd name="f11" fmla="val 23"/>
                <a:gd name="f12" fmla="val 3"/>
                <a:gd name="f13" fmla="val 1"/>
                <a:gd name="f14" fmla="val 51"/>
                <a:gd name="f15" fmla="val 19"/>
                <a:gd name="f16" fmla="val 11"/>
                <a:gd name="f17" fmla="val 2"/>
                <a:gd name="f18" fmla="val 68"/>
                <a:gd name="f19" fmla="val 113"/>
                <a:gd name="f20" fmla="val 157"/>
                <a:gd name="f21" fmla="val 159"/>
                <a:gd name="f22" fmla="val 20"/>
                <a:gd name="f23" fmla="val 161"/>
                <a:gd name="f24" fmla="val 38"/>
                <a:gd name="f25" fmla="+- 0 0 -90"/>
                <a:gd name="f26" fmla="*/ f3 1 163"/>
                <a:gd name="f27" fmla="*/ f4 1 57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63"/>
                <a:gd name="f36" fmla="*/ f32 1 57"/>
                <a:gd name="f37" fmla="*/ 163 f33 1"/>
                <a:gd name="f38" fmla="*/ 56 f32 1"/>
                <a:gd name="f39" fmla="*/ 23 f33 1"/>
                <a:gd name="f40" fmla="*/ 57 f32 1"/>
                <a:gd name="f41" fmla="*/ 1 f33 1"/>
                <a:gd name="f42" fmla="*/ 19 f32 1"/>
                <a:gd name="f43" fmla="*/ 2 f32 1"/>
                <a:gd name="f44" fmla="*/ 157 f33 1"/>
                <a:gd name="f45" fmla="+- f34 0 f1"/>
                <a:gd name="f46" fmla="*/ f37 1 163"/>
                <a:gd name="f47" fmla="*/ f38 1 57"/>
                <a:gd name="f48" fmla="*/ f39 1 163"/>
                <a:gd name="f49" fmla="*/ f40 1 57"/>
                <a:gd name="f50" fmla="*/ f41 1 163"/>
                <a:gd name="f51" fmla="*/ f42 1 57"/>
                <a:gd name="f52" fmla="*/ f43 1 57"/>
                <a:gd name="f53" fmla="*/ f44 1 163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6"/>
                <a:gd name="f65" fmla="*/ f53 1 f35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7 1"/>
                <a:gd name="f77" fmla="*/ f6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2" y="f76"/>
                </a:cxn>
                <a:cxn ang="f45">
                  <a:pos x="f77" y="f76"/>
                </a:cxn>
                <a:cxn ang="f45">
                  <a:pos x="f70" y="f71"/>
                </a:cxn>
              </a:cxnLst>
              <a:rect l="f66" t="f69" r="f67" b="f68"/>
              <a:pathLst>
                <a:path w="163" h="57">
                  <a:moveTo>
                    <a:pt x="f6" y="f8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13" y="f14"/>
                    <a:pt x="f13" y="f15"/>
                  </a:cubicBezTo>
                  <a:cubicBezTo>
                    <a:pt x="f5" y="f5"/>
                    <a:pt x="f16" y="f17"/>
                    <a:pt x="f11" y="f17"/>
                  </a:cubicBezTo>
                  <a:cubicBezTo>
                    <a:pt x="f18" y="f17"/>
                    <a:pt x="f19" y="f17"/>
                    <a:pt x="f20" y="f17"/>
                  </a:cubicBezTo>
                  <a:cubicBezTo>
                    <a:pt x="f21" y="f22"/>
                    <a:pt x="f23" y="f24"/>
                    <a:pt x="f6" y="f8"/>
                  </a:cubicBezTo>
                  <a:close/>
                </a:path>
              </a:pathLst>
            </a:custGeom>
            <a:solidFill>
              <a:srgbClr val="EC6A3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2" name="Freeform 246">
              <a:extLst>
                <a:ext uri="{FF2B5EF4-FFF2-40B4-BE49-F238E27FC236}">
                  <a16:creationId xmlns:a16="http://schemas.microsoft.com/office/drawing/2014/main" id="{8DCA4389-4ACA-4E87-B378-A81ADFDA65E6}"/>
                </a:ext>
              </a:extLst>
            </p:cNvPr>
            <p:cNvSpPr/>
            <p:nvPr/>
          </p:nvSpPr>
          <p:spPr>
            <a:xfrm>
              <a:off x="1179511" y="3419471"/>
              <a:ext cx="250829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"/>
                <a:gd name="f7" fmla="val 56"/>
                <a:gd name="f8" fmla="val 6"/>
                <a:gd name="f9" fmla="val 1"/>
                <a:gd name="f10" fmla="val 52"/>
                <a:gd name="f11" fmla="val 97"/>
                <a:gd name="f12" fmla="val 143"/>
                <a:gd name="f13" fmla="val 157"/>
                <a:gd name="f14" fmla="val 4"/>
                <a:gd name="f15" fmla="val 18"/>
                <a:gd name="f16" fmla="val 54"/>
                <a:gd name="f17" fmla="val 161"/>
                <a:gd name="f18" fmla="val 126"/>
                <a:gd name="f19" fmla="val 84"/>
                <a:gd name="f20" fmla="val 42"/>
                <a:gd name="f21" fmla="val 55"/>
                <a:gd name="f22" fmla="val 2"/>
                <a:gd name="f23" fmla="val 37"/>
                <a:gd name="f24" fmla="val 19"/>
                <a:gd name="f25" fmla="+- 0 0 -90"/>
                <a:gd name="f26" fmla="*/ f3 1 162"/>
                <a:gd name="f27" fmla="*/ f4 1 5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62"/>
                <a:gd name="f36" fmla="*/ f32 1 56"/>
                <a:gd name="f37" fmla="*/ 6 f33 1"/>
                <a:gd name="f38" fmla="*/ 1 f32 1"/>
                <a:gd name="f39" fmla="*/ 143 f33 1"/>
                <a:gd name="f40" fmla="*/ 162 f33 1"/>
                <a:gd name="f41" fmla="*/ 18 f32 1"/>
                <a:gd name="f42" fmla="*/ 126 f33 1"/>
                <a:gd name="f43" fmla="*/ 56 f32 1"/>
                <a:gd name="f44" fmla="*/ 0 f33 1"/>
                <a:gd name="f45" fmla="*/ 55 f32 1"/>
                <a:gd name="f46" fmla="+- f34 0 f1"/>
                <a:gd name="f47" fmla="*/ f37 1 162"/>
                <a:gd name="f48" fmla="*/ f38 1 56"/>
                <a:gd name="f49" fmla="*/ f39 1 162"/>
                <a:gd name="f50" fmla="*/ f40 1 162"/>
                <a:gd name="f51" fmla="*/ f41 1 56"/>
                <a:gd name="f52" fmla="*/ f42 1 162"/>
                <a:gd name="f53" fmla="*/ f43 1 56"/>
                <a:gd name="f54" fmla="*/ f44 1 162"/>
                <a:gd name="f55" fmla="*/ f45 1 56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5"/>
                <a:gd name="f64" fmla="*/ f51 1 f36"/>
                <a:gd name="f65" fmla="*/ f52 1 f35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6 1"/>
                <a:gd name="f77" fmla="*/ f64 f27 1"/>
                <a:gd name="f78" fmla="*/ f65 f26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4"/>
                </a:cxn>
                <a:cxn ang="f46">
                  <a:pos x="f76" y="f77"/>
                </a:cxn>
                <a:cxn ang="f46">
                  <a:pos x="f78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162" h="56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7" y="f7"/>
                    <a:pt x="f18" y="f7"/>
                  </a:cubicBezTo>
                  <a:cubicBezTo>
                    <a:pt x="f19" y="f7"/>
                    <a:pt x="f20" y="f21"/>
                    <a:pt x="f5" y="f21"/>
                  </a:cubicBezTo>
                  <a:cubicBezTo>
                    <a:pt x="f22" y="f23"/>
                    <a:pt x="f14" y="f24"/>
                    <a:pt x="f8" y="f9"/>
                  </a:cubicBezTo>
                  <a:close/>
                </a:path>
              </a:pathLst>
            </a:custGeom>
            <a:solidFill>
              <a:srgbClr val="EB6A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3" name="Freeform 247">
              <a:extLst>
                <a:ext uri="{FF2B5EF4-FFF2-40B4-BE49-F238E27FC236}">
                  <a16:creationId xmlns:a16="http://schemas.microsoft.com/office/drawing/2014/main" id="{37F884C5-3AF2-46AD-9310-67B6F3D0B234}"/>
                </a:ext>
              </a:extLst>
            </p:cNvPr>
            <p:cNvSpPr/>
            <p:nvPr/>
          </p:nvSpPr>
          <p:spPr>
            <a:xfrm>
              <a:off x="3563938" y="2811459"/>
              <a:ext cx="273048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67"/>
                <a:gd name="f8" fmla="val 2"/>
                <a:gd name="f9" fmla="val 62"/>
                <a:gd name="f10" fmla="val 1"/>
                <a:gd name="f11" fmla="val 44"/>
                <a:gd name="f12" fmla="val 26"/>
                <a:gd name="f13" fmla="val 3"/>
                <a:gd name="f14" fmla="val 8"/>
                <a:gd name="f15" fmla="val 6"/>
                <a:gd name="f16" fmla="val 4"/>
                <a:gd name="f17" fmla="val 11"/>
                <a:gd name="f18" fmla="val 15"/>
                <a:gd name="f19" fmla="val 65"/>
                <a:gd name="f20" fmla="val 114"/>
                <a:gd name="f21" fmla="val 163"/>
                <a:gd name="f22" fmla="val 166"/>
                <a:gd name="f23" fmla="val 5"/>
                <a:gd name="f24" fmla="val 168"/>
                <a:gd name="f25" fmla="val 7"/>
                <a:gd name="f26" fmla="val 169"/>
                <a:gd name="f27" fmla="val 9"/>
                <a:gd name="f28" fmla="val 27"/>
                <a:gd name="f29" fmla="val 172"/>
                <a:gd name="f30" fmla="val 66"/>
                <a:gd name="f31" fmla="val 160"/>
                <a:gd name="f32" fmla="val 153"/>
                <a:gd name="f33" fmla="val 109"/>
                <a:gd name="f34" fmla="val 22"/>
                <a:gd name="f35" fmla="+- 0 0 -90"/>
                <a:gd name="f36" fmla="*/ f3 1 176"/>
                <a:gd name="f37" fmla="*/ f4 1 67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76"/>
                <a:gd name="f46" fmla="*/ f42 1 67"/>
                <a:gd name="f47" fmla="*/ 2 f43 1"/>
                <a:gd name="f48" fmla="*/ 62 f42 1"/>
                <a:gd name="f49" fmla="*/ 3 f43 1"/>
                <a:gd name="f50" fmla="*/ 8 f42 1"/>
                <a:gd name="f51" fmla="*/ 15 f43 1"/>
                <a:gd name="f52" fmla="*/ 3 f42 1"/>
                <a:gd name="f53" fmla="*/ 163 f43 1"/>
                <a:gd name="f54" fmla="*/ 4 f42 1"/>
                <a:gd name="f55" fmla="*/ 169 f43 1"/>
                <a:gd name="f56" fmla="*/ 9 f42 1"/>
                <a:gd name="f57" fmla="*/ 172 f43 1"/>
                <a:gd name="f58" fmla="*/ 153 f43 1"/>
                <a:gd name="f59" fmla="*/ 67 f42 1"/>
                <a:gd name="f60" fmla="*/ 22 f43 1"/>
                <a:gd name="f61" fmla="+- f44 0 f1"/>
                <a:gd name="f62" fmla="*/ f47 1 176"/>
                <a:gd name="f63" fmla="*/ f48 1 67"/>
                <a:gd name="f64" fmla="*/ f49 1 176"/>
                <a:gd name="f65" fmla="*/ f50 1 67"/>
                <a:gd name="f66" fmla="*/ f51 1 176"/>
                <a:gd name="f67" fmla="*/ f52 1 67"/>
                <a:gd name="f68" fmla="*/ f53 1 176"/>
                <a:gd name="f69" fmla="*/ f54 1 67"/>
                <a:gd name="f70" fmla="*/ f55 1 176"/>
                <a:gd name="f71" fmla="*/ f56 1 67"/>
                <a:gd name="f72" fmla="*/ f57 1 176"/>
                <a:gd name="f73" fmla="*/ f58 1 176"/>
                <a:gd name="f74" fmla="*/ f59 1 67"/>
                <a:gd name="f75" fmla="*/ f60 1 176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5"/>
                <a:gd name="f92" fmla="*/ f74 1 f46"/>
                <a:gd name="f93" fmla="*/ f75 1 f45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6 1"/>
                <a:gd name="f110" fmla="*/ f92 f37 1"/>
                <a:gd name="f111" fmla="*/ f9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99"/>
                </a:cxn>
                <a:cxn ang="f61">
                  <a:pos x="f109" y="f110"/>
                </a:cxn>
                <a:cxn ang="f61">
                  <a:pos x="f111" y="f110"/>
                </a:cxn>
                <a:cxn ang="f61">
                  <a:pos x="f98" y="f99"/>
                </a:cxn>
              </a:cxnLst>
              <a:rect l="f94" t="f97" r="f95" b="f96"/>
              <a:pathLst>
                <a:path w="176" h="67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3"/>
                    <a:pt x="f18" y="f13"/>
                  </a:cubicBezTo>
                  <a:cubicBezTo>
                    <a:pt x="f19" y="f13"/>
                    <a:pt x="f20" y="f5"/>
                    <a:pt x="f21" y="f16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4" y="f28"/>
                    <a:pt x="f6" y="f11"/>
                    <a:pt x="f29" y="f9"/>
                  </a:cubicBezTo>
                  <a:cubicBezTo>
                    <a:pt x="f22" y="f30"/>
                    <a:pt x="f31" y="f7"/>
                    <a:pt x="f32" y="f7"/>
                  </a:cubicBezTo>
                  <a:cubicBezTo>
                    <a:pt x="f33" y="f7"/>
                    <a:pt x="f19" y="f7"/>
                    <a:pt x="f34" y="f7"/>
                  </a:cubicBezTo>
                  <a:cubicBezTo>
                    <a:pt x="f18" y="f7"/>
                    <a:pt x="f14" y="f30"/>
                    <a:pt x="f8" y="f9"/>
                  </a:cubicBezTo>
                  <a:close/>
                </a:path>
              </a:pathLst>
            </a:custGeom>
            <a:solidFill>
              <a:srgbClr val="C1DC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4" name="Freeform 248">
              <a:extLst>
                <a:ext uri="{FF2B5EF4-FFF2-40B4-BE49-F238E27FC236}">
                  <a16:creationId xmlns:a16="http://schemas.microsoft.com/office/drawing/2014/main" id="{EAFE2EBF-5553-41BE-BEE2-5853779503B6}"/>
                </a:ext>
              </a:extLst>
            </p:cNvPr>
            <p:cNvSpPr/>
            <p:nvPr/>
          </p:nvSpPr>
          <p:spPr>
            <a:xfrm>
              <a:off x="2776539" y="2620963"/>
              <a:ext cx="288922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184"/>
                <a:gd name="f8" fmla="val 74"/>
                <a:gd name="f9" fmla="val 68"/>
                <a:gd name="f10" fmla="val 175"/>
                <a:gd name="f11" fmla="val 61"/>
                <a:gd name="f12" fmla="val 172"/>
                <a:gd name="f13" fmla="val 54"/>
                <a:gd name="f14" fmla="val 171"/>
                <a:gd name="f15" fmla="val 45"/>
                <a:gd name="f16" fmla="val 174"/>
                <a:gd name="f17" fmla="val 41"/>
                <a:gd name="f18" fmla="val 165"/>
                <a:gd name="f19" fmla="val 34"/>
                <a:gd name="f20" fmla="val 163"/>
                <a:gd name="f21" fmla="val 23"/>
                <a:gd name="f22" fmla="val 155"/>
                <a:gd name="f23" fmla="val 15"/>
                <a:gd name="f24" fmla="val 143"/>
                <a:gd name="f25" fmla="val 8"/>
                <a:gd name="f26" fmla="val 131"/>
                <a:gd name="f27" fmla="val 117"/>
                <a:gd name="f28" fmla="val 3"/>
                <a:gd name="f29" fmla="val 102"/>
                <a:gd name="f30" fmla="val 5"/>
                <a:gd name="f31" fmla="val 87"/>
                <a:gd name="f32" fmla="val 14"/>
                <a:gd name="f33" fmla="val 32"/>
                <a:gd name="f34" fmla="val 58"/>
                <a:gd name="f35" fmla="val 109"/>
                <a:gd name="f36" fmla="val 12"/>
                <a:gd name="f37" fmla="val 158"/>
                <a:gd name="f38" fmla="val 22"/>
                <a:gd name="f39" fmla="val 169"/>
                <a:gd name="f40" fmla="val 126"/>
                <a:gd name="f41" fmla="val 159"/>
                <a:gd name="f42" fmla="val 152"/>
                <a:gd name="f43" fmla="val 137"/>
                <a:gd name="f44" fmla="val 170"/>
                <a:gd name="f45" fmla="val 108"/>
                <a:gd name="f46" fmla="val 176"/>
                <a:gd name="f47" fmla="val 105"/>
                <a:gd name="f48" fmla="val 177"/>
                <a:gd name="f49" fmla="val 100"/>
                <a:gd name="f50" fmla="val 98"/>
                <a:gd name="f51" fmla="val 179"/>
                <a:gd name="f52" fmla="val 94"/>
                <a:gd name="f53" fmla="val 88"/>
                <a:gd name="f54" fmla="val 83"/>
                <a:gd name="f55" fmla="val 79"/>
                <a:gd name="f56" fmla="val 183"/>
                <a:gd name="f57" fmla="val 76"/>
                <a:gd name="f58" fmla="val 182"/>
                <a:gd name="f59" fmla="+- 0 0 -90"/>
                <a:gd name="f60" fmla="*/ f3 1 187"/>
                <a:gd name="f61" fmla="*/ f4 1 18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87"/>
                <a:gd name="f70" fmla="*/ f66 1 184"/>
                <a:gd name="f71" fmla="*/ 74 f67 1"/>
                <a:gd name="f72" fmla="*/ 180 f66 1"/>
                <a:gd name="f73" fmla="*/ 54 f67 1"/>
                <a:gd name="f74" fmla="*/ 171 f66 1"/>
                <a:gd name="f75" fmla="*/ 34 f67 1"/>
                <a:gd name="f76" fmla="*/ 163 f66 1"/>
                <a:gd name="f77" fmla="*/ 8 f67 1"/>
                <a:gd name="f78" fmla="*/ 131 f66 1"/>
                <a:gd name="f79" fmla="*/ 5 f67 1"/>
                <a:gd name="f80" fmla="*/ 87 f66 1"/>
                <a:gd name="f81" fmla="*/ 109 f67 1"/>
                <a:gd name="f82" fmla="*/ 12 f66 1"/>
                <a:gd name="f83" fmla="*/ 169 f67 1"/>
                <a:gd name="f84" fmla="*/ 126 f66 1"/>
                <a:gd name="f85" fmla="*/ 108 f67 1"/>
                <a:gd name="f86" fmla="*/ 176 f66 1"/>
                <a:gd name="f87" fmla="*/ 98 f67 1"/>
                <a:gd name="f88" fmla="*/ 179 f66 1"/>
                <a:gd name="f89" fmla="*/ 83 f67 1"/>
                <a:gd name="f90" fmla="*/ 184 f66 1"/>
                <a:gd name="f91" fmla="+- f68 0 f1"/>
                <a:gd name="f92" fmla="*/ f71 1 187"/>
                <a:gd name="f93" fmla="*/ f72 1 184"/>
                <a:gd name="f94" fmla="*/ f73 1 187"/>
                <a:gd name="f95" fmla="*/ f74 1 184"/>
                <a:gd name="f96" fmla="*/ f75 1 187"/>
                <a:gd name="f97" fmla="*/ f76 1 184"/>
                <a:gd name="f98" fmla="*/ f77 1 187"/>
                <a:gd name="f99" fmla="*/ f78 1 184"/>
                <a:gd name="f100" fmla="*/ f79 1 187"/>
                <a:gd name="f101" fmla="*/ f80 1 184"/>
                <a:gd name="f102" fmla="*/ f81 1 187"/>
                <a:gd name="f103" fmla="*/ f82 1 184"/>
                <a:gd name="f104" fmla="*/ f83 1 187"/>
                <a:gd name="f105" fmla="*/ f84 1 184"/>
                <a:gd name="f106" fmla="*/ f85 1 187"/>
                <a:gd name="f107" fmla="*/ f86 1 184"/>
                <a:gd name="f108" fmla="*/ f87 1 187"/>
                <a:gd name="f109" fmla="*/ f88 1 184"/>
                <a:gd name="f110" fmla="*/ f89 1 187"/>
                <a:gd name="f111" fmla="*/ f90 1 184"/>
                <a:gd name="f112" fmla="*/ 0 1 f69"/>
                <a:gd name="f113" fmla="*/ f63 1 f69"/>
                <a:gd name="f114" fmla="*/ 0 1 f70"/>
                <a:gd name="f115" fmla="*/ f64 1 f70"/>
                <a:gd name="f116" fmla="*/ f92 1 f69"/>
                <a:gd name="f117" fmla="*/ f93 1 f70"/>
                <a:gd name="f118" fmla="*/ f94 1 f69"/>
                <a:gd name="f119" fmla="*/ f95 1 f70"/>
                <a:gd name="f120" fmla="*/ f96 1 f69"/>
                <a:gd name="f121" fmla="*/ f97 1 f70"/>
                <a:gd name="f122" fmla="*/ f98 1 f69"/>
                <a:gd name="f123" fmla="*/ f99 1 f70"/>
                <a:gd name="f124" fmla="*/ f100 1 f69"/>
                <a:gd name="f125" fmla="*/ f101 1 f70"/>
                <a:gd name="f126" fmla="*/ f102 1 f69"/>
                <a:gd name="f127" fmla="*/ f103 1 f70"/>
                <a:gd name="f128" fmla="*/ f104 1 f69"/>
                <a:gd name="f129" fmla="*/ f105 1 f70"/>
                <a:gd name="f130" fmla="*/ f106 1 f69"/>
                <a:gd name="f131" fmla="*/ f107 1 f70"/>
                <a:gd name="f132" fmla="*/ f108 1 f69"/>
                <a:gd name="f133" fmla="*/ f109 1 f70"/>
                <a:gd name="f134" fmla="*/ f110 1 f69"/>
                <a:gd name="f135" fmla="*/ f111 1 f70"/>
                <a:gd name="f136" fmla="*/ f112 f60 1"/>
                <a:gd name="f137" fmla="*/ f113 f60 1"/>
                <a:gd name="f138" fmla="*/ f115 f61 1"/>
                <a:gd name="f139" fmla="*/ f114 f61 1"/>
                <a:gd name="f140" fmla="*/ f116 f60 1"/>
                <a:gd name="f141" fmla="*/ f117 f61 1"/>
                <a:gd name="f142" fmla="*/ f118 f60 1"/>
                <a:gd name="f143" fmla="*/ f119 f61 1"/>
                <a:gd name="f144" fmla="*/ f120 f60 1"/>
                <a:gd name="f145" fmla="*/ f121 f61 1"/>
                <a:gd name="f146" fmla="*/ f122 f60 1"/>
                <a:gd name="f147" fmla="*/ f123 f61 1"/>
                <a:gd name="f148" fmla="*/ f124 f60 1"/>
                <a:gd name="f149" fmla="*/ f125 f61 1"/>
                <a:gd name="f150" fmla="*/ f126 f60 1"/>
                <a:gd name="f151" fmla="*/ f127 f61 1"/>
                <a:gd name="f152" fmla="*/ f128 f60 1"/>
                <a:gd name="f153" fmla="*/ f129 f61 1"/>
                <a:gd name="f154" fmla="*/ f130 f60 1"/>
                <a:gd name="f155" fmla="*/ f131 f61 1"/>
                <a:gd name="f156" fmla="*/ f132 f60 1"/>
                <a:gd name="f157" fmla="*/ f133 f61 1"/>
                <a:gd name="f158" fmla="*/ f134 f60 1"/>
                <a:gd name="f159" fmla="*/ f135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40" y="f141"/>
                </a:cxn>
              </a:cxnLst>
              <a:rect l="f136" t="f139" r="f137" b="f138"/>
              <a:pathLst>
                <a:path w="187" h="184">
                  <a:moveTo>
                    <a:pt x="f8" y="f2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31"/>
                  </a:cubicBezTo>
                  <a:cubicBezTo>
                    <a:pt x="f32" y="f33"/>
                    <a:pt x="f34" y="f5"/>
                    <a:pt x="f35" y="f36"/>
                  </a:cubicBezTo>
                  <a:cubicBezTo>
                    <a:pt x="f37" y="f38"/>
                    <a:pt x="f6" y="f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16"/>
                    <a:pt x="f50" y="f51"/>
                  </a:cubicBezTo>
                  <a:cubicBezTo>
                    <a:pt x="f52" y="f7"/>
                    <a:pt x="f53" y="f7"/>
                    <a:pt x="f54" y="f7"/>
                  </a:cubicBezTo>
                  <a:cubicBezTo>
                    <a:pt x="f55" y="f56"/>
                    <a:pt x="f57" y="f58"/>
                    <a:pt x="f8" y="f2"/>
                  </a:cubicBezTo>
                  <a:close/>
                </a:path>
              </a:pathLst>
            </a:custGeom>
            <a:solidFill>
              <a:srgbClr val="4942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5" name="Freeform 249">
              <a:extLst>
                <a:ext uri="{FF2B5EF4-FFF2-40B4-BE49-F238E27FC236}">
                  <a16:creationId xmlns:a16="http://schemas.microsoft.com/office/drawing/2014/main" id="{8F40624F-EBF0-4FA1-B6A6-5B197D45934A}"/>
                </a:ext>
              </a:extLst>
            </p:cNvPr>
            <p:cNvSpPr/>
            <p:nvPr/>
          </p:nvSpPr>
          <p:spPr>
            <a:xfrm>
              <a:off x="2317747" y="2963863"/>
              <a:ext cx="23970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95"/>
                <a:gd name="f8" fmla="val 150"/>
                <a:gd name="f9" fmla="val 74"/>
                <a:gd name="f10" fmla="val 129"/>
                <a:gd name="f11" fmla="val 75"/>
                <a:gd name="f12" fmla="val 108"/>
                <a:gd name="f13" fmla="val 72"/>
                <a:gd name="f14" fmla="val 87"/>
                <a:gd name="f15" fmla="val 76"/>
                <a:gd name="f16" fmla="val 83"/>
                <a:gd name="f17" fmla="val 77"/>
                <a:gd name="f18" fmla="val 95"/>
                <a:gd name="f19" fmla="val 106"/>
                <a:gd name="f20" fmla="val 159"/>
                <a:gd name="f21" fmla="val 212"/>
                <a:gd name="f22" fmla="val 265"/>
                <a:gd name="f23" fmla="val 275"/>
                <a:gd name="f24" fmla="val 284"/>
                <a:gd name="f25" fmla="val 71"/>
                <a:gd name="f26" fmla="val 292"/>
                <a:gd name="f27" fmla="val 70"/>
                <a:gd name="f28" fmla="val 294"/>
                <a:gd name="f29" fmla="val 69"/>
                <a:gd name="f30" fmla="val 293"/>
                <a:gd name="f31" fmla="val 65"/>
                <a:gd name="f32" fmla="val 291"/>
                <a:gd name="f33" fmla="val 68"/>
                <a:gd name="f34" fmla="val 290"/>
                <a:gd name="f35" fmla="val 224"/>
                <a:gd name="f36" fmla="val 67"/>
                <a:gd name="f37" fmla="val 93"/>
                <a:gd name="f38" fmla="val 79"/>
                <a:gd name="f39" fmla="val 66"/>
                <a:gd name="f40" fmla="val 49"/>
                <a:gd name="f41" fmla="val 35"/>
                <a:gd name="f42" fmla="val 20"/>
                <a:gd name="f43" fmla="val 6"/>
                <a:gd name="f44" fmla="val 60"/>
                <a:gd name="f45" fmla="val 45"/>
                <a:gd name="f46" fmla="val 17"/>
                <a:gd name="f47" fmla="val 34"/>
                <a:gd name="f48" fmla="val 23"/>
                <a:gd name="f49" fmla="val 31"/>
                <a:gd name="f50" fmla="val 24"/>
                <a:gd name="f51" fmla="val 19"/>
                <a:gd name="f52" fmla="val 27"/>
                <a:gd name="f53" fmla="val 11"/>
                <a:gd name="f54" fmla="val 32"/>
                <a:gd name="f55" fmla="val 8"/>
                <a:gd name="f56" fmla="val 38"/>
                <a:gd name="f57" fmla="val 10"/>
                <a:gd name="f58" fmla="val 43"/>
                <a:gd name="f59" fmla="val 98"/>
                <a:gd name="f60" fmla="val 13"/>
                <a:gd name="f61" fmla="val 124"/>
                <a:gd name="f62" fmla="val 133"/>
                <a:gd name="f63" fmla="val 14"/>
                <a:gd name="f64" fmla="val 131"/>
                <a:gd name="f65" fmla="val 33"/>
                <a:gd name="f66" fmla="val 148"/>
                <a:gd name="f67" fmla="val 44"/>
                <a:gd name="f68" fmla="val 48"/>
                <a:gd name="f69" fmla="val 64"/>
                <a:gd name="f70" fmla="+- 0 0 -90"/>
                <a:gd name="f71" fmla="*/ f3 1 155"/>
                <a:gd name="f72" fmla="*/ f4 1 29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55"/>
                <a:gd name="f81" fmla="*/ f77 1 295"/>
                <a:gd name="f82" fmla="*/ 150 f78 1"/>
                <a:gd name="f83" fmla="*/ 74 f77 1"/>
                <a:gd name="f84" fmla="*/ 87 f78 1"/>
                <a:gd name="f85" fmla="*/ 76 f77 1"/>
                <a:gd name="f86" fmla="*/ 77 f78 1"/>
                <a:gd name="f87" fmla="*/ 106 f77 1"/>
                <a:gd name="f88" fmla="*/ 76 f78 1"/>
                <a:gd name="f89" fmla="*/ 265 f77 1"/>
                <a:gd name="f90" fmla="*/ 71 f78 1"/>
                <a:gd name="f91" fmla="*/ 292 f77 1"/>
                <a:gd name="f92" fmla="*/ 69 f78 1"/>
                <a:gd name="f93" fmla="*/ 293 f77 1"/>
                <a:gd name="f94" fmla="*/ 68 f78 1"/>
                <a:gd name="f95" fmla="*/ 290 f77 1"/>
                <a:gd name="f96" fmla="*/ 93 f77 1"/>
                <a:gd name="f97" fmla="*/ 49 f78 1"/>
                <a:gd name="f98" fmla="*/ 6 f78 1"/>
                <a:gd name="f99" fmla="*/ 17 f78 1"/>
                <a:gd name="f100" fmla="*/ 34 f77 1"/>
                <a:gd name="f101" fmla="*/ 27 f78 1"/>
                <a:gd name="f102" fmla="*/ 11 f77 1"/>
                <a:gd name="f103" fmla="*/ 43 f78 1"/>
                <a:gd name="f104" fmla="*/ 124 f78 1"/>
                <a:gd name="f105" fmla="*/ 0 f77 1"/>
                <a:gd name="f106" fmla="*/ 148 f78 1"/>
                <a:gd name="f107" fmla="*/ 44 f77 1"/>
                <a:gd name="f108" fmla="+- f79 0 f1"/>
                <a:gd name="f109" fmla="*/ f82 1 155"/>
                <a:gd name="f110" fmla="*/ f83 1 295"/>
                <a:gd name="f111" fmla="*/ f84 1 155"/>
                <a:gd name="f112" fmla="*/ f85 1 295"/>
                <a:gd name="f113" fmla="*/ f86 1 155"/>
                <a:gd name="f114" fmla="*/ f87 1 295"/>
                <a:gd name="f115" fmla="*/ f88 1 155"/>
                <a:gd name="f116" fmla="*/ f89 1 295"/>
                <a:gd name="f117" fmla="*/ f90 1 155"/>
                <a:gd name="f118" fmla="*/ f91 1 295"/>
                <a:gd name="f119" fmla="*/ f92 1 155"/>
                <a:gd name="f120" fmla="*/ f93 1 295"/>
                <a:gd name="f121" fmla="*/ f94 1 155"/>
                <a:gd name="f122" fmla="*/ f95 1 295"/>
                <a:gd name="f123" fmla="*/ f96 1 295"/>
                <a:gd name="f124" fmla="*/ f97 1 155"/>
                <a:gd name="f125" fmla="*/ f98 1 155"/>
                <a:gd name="f126" fmla="*/ f99 1 155"/>
                <a:gd name="f127" fmla="*/ f100 1 295"/>
                <a:gd name="f128" fmla="*/ f101 1 155"/>
                <a:gd name="f129" fmla="*/ f102 1 295"/>
                <a:gd name="f130" fmla="*/ f103 1 155"/>
                <a:gd name="f131" fmla="*/ f104 1 155"/>
                <a:gd name="f132" fmla="*/ f105 1 295"/>
                <a:gd name="f133" fmla="*/ f106 1 155"/>
                <a:gd name="f134" fmla="*/ f107 1 295"/>
                <a:gd name="f135" fmla="*/ 0 1 f80"/>
                <a:gd name="f136" fmla="*/ f74 1 f80"/>
                <a:gd name="f137" fmla="*/ 0 1 f81"/>
                <a:gd name="f138" fmla="*/ f75 1 f81"/>
                <a:gd name="f139" fmla="*/ f109 1 f80"/>
                <a:gd name="f140" fmla="*/ f110 1 f81"/>
                <a:gd name="f141" fmla="*/ f111 1 f80"/>
                <a:gd name="f142" fmla="*/ f112 1 f81"/>
                <a:gd name="f143" fmla="*/ f113 1 f80"/>
                <a:gd name="f144" fmla="*/ f114 1 f81"/>
                <a:gd name="f145" fmla="*/ f115 1 f80"/>
                <a:gd name="f146" fmla="*/ f116 1 f81"/>
                <a:gd name="f147" fmla="*/ f117 1 f80"/>
                <a:gd name="f148" fmla="*/ f118 1 f81"/>
                <a:gd name="f149" fmla="*/ f119 1 f80"/>
                <a:gd name="f150" fmla="*/ f120 1 f81"/>
                <a:gd name="f151" fmla="*/ f121 1 f80"/>
                <a:gd name="f152" fmla="*/ f122 1 f81"/>
                <a:gd name="f153" fmla="*/ f123 1 f81"/>
                <a:gd name="f154" fmla="*/ f124 1 f80"/>
                <a:gd name="f155" fmla="*/ f125 1 f80"/>
                <a:gd name="f156" fmla="*/ f126 1 f80"/>
                <a:gd name="f157" fmla="*/ f127 1 f81"/>
                <a:gd name="f158" fmla="*/ f128 1 f80"/>
                <a:gd name="f159" fmla="*/ f129 1 f81"/>
                <a:gd name="f160" fmla="*/ f130 1 f80"/>
                <a:gd name="f161" fmla="*/ f131 1 f80"/>
                <a:gd name="f162" fmla="*/ f132 1 f81"/>
                <a:gd name="f163" fmla="*/ f133 1 f80"/>
                <a:gd name="f164" fmla="*/ f134 1 f81"/>
                <a:gd name="f165" fmla="*/ f135 f71 1"/>
                <a:gd name="f166" fmla="*/ f136 f71 1"/>
                <a:gd name="f167" fmla="*/ f138 f72 1"/>
                <a:gd name="f168" fmla="*/ f137 f72 1"/>
                <a:gd name="f169" fmla="*/ f139 f71 1"/>
                <a:gd name="f170" fmla="*/ f140 f72 1"/>
                <a:gd name="f171" fmla="*/ f141 f71 1"/>
                <a:gd name="f172" fmla="*/ f142 f72 1"/>
                <a:gd name="f173" fmla="*/ f143 f71 1"/>
                <a:gd name="f174" fmla="*/ f144 f72 1"/>
                <a:gd name="f175" fmla="*/ f145 f71 1"/>
                <a:gd name="f176" fmla="*/ f146 f72 1"/>
                <a:gd name="f177" fmla="*/ f147 f71 1"/>
                <a:gd name="f178" fmla="*/ f148 f72 1"/>
                <a:gd name="f179" fmla="*/ f149 f71 1"/>
                <a:gd name="f180" fmla="*/ f150 f72 1"/>
                <a:gd name="f181" fmla="*/ f151 f71 1"/>
                <a:gd name="f182" fmla="*/ f152 f72 1"/>
                <a:gd name="f183" fmla="*/ f153 f72 1"/>
                <a:gd name="f184" fmla="*/ f154 f71 1"/>
                <a:gd name="f185" fmla="*/ f155 f71 1"/>
                <a:gd name="f186" fmla="*/ f156 f71 1"/>
                <a:gd name="f187" fmla="*/ f157 f72 1"/>
                <a:gd name="f188" fmla="*/ f158 f71 1"/>
                <a:gd name="f189" fmla="*/ f159 f72 1"/>
                <a:gd name="f190" fmla="*/ f160 f71 1"/>
                <a:gd name="f191" fmla="*/ f161 f71 1"/>
                <a:gd name="f192" fmla="*/ f162 f72 1"/>
                <a:gd name="f193" fmla="*/ f163 f71 1"/>
                <a:gd name="f194" fmla="*/ f164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1" y="f183"/>
                </a:cxn>
                <a:cxn ang="f108">
                  <a:pos x="f184" y="f170"/>
                </a:cxn>
                <a:cxn ang="f108">
                  <a:pos x="f185" y="f170"/>
                </a:cxn>
                <a:cxn ang="f108">
                  <a:pos x="f186" y="f187"/>
                </a:cxn>
                <a:cxn ang="f108">
                  <a:pos x="f188" y="f189"/>
                </a:cxn>
                <a:cxn ang="f108">
                  <a:pos x="f190" y="f189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69" y="f170"/>
                </a:cxn>
              </a:cxnLst>
              <a:rect l="f165" t="f168" r="f166" b="f167"/>
              <a:pathLst>
                <a:path w="155" h="2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9" y="f16"/>
                    <a:pt x="f17" y="f18"/>
                    <a:pt x="f17" y="f19"/>
                  </a:cubicBezTo>
                  <a:cubicBezTo>
                    <a:pt x="f15" y="f20"/>
                    <a:pt x="f15" y="f21"/>
                    <a:pt x="f15" y="f22"/>
                  </a:cubicBezTo>
                  <a:cubicBezTo>
                    <a:pt x="f15" y="f23"/>
                    <a:pt x="f17" y="f24"/>
                    <a:pt x="f25" y="f26"/>
                  </a:cubicBezTo>
                  <a:cubicBezTo>
                    <a:pt x="f27" y="f28"/>
                    <a:pt x="f13" y="f26"/>
                    <a:pt x="f29" y="f30"/>
                  </a:cubicBezTo>
                  <a:cubicBezTo>
                    <a:pt x="f31" y="f7"/>
                    <a:pt x="f29" y="f32"/>
                    <a:pt x="f33" y="f34"/>
                  </a:cubicBezTo>
                  <a:cubicBezTo>
                    <a:pt x="f33" y="f35"/>
                    <a:pt x="f36" y="f20"/>
                    <a:pt x="f33" y="f37"/>
                  </a:cubicBezTo>
                  <a:cubicBezTo>
                    <a:pt x="f33" y="f38"/>
                    <a:pt x="f39" y="f13"/>
                    <a:pt x="f40" y="f9"/>
                  </a:cubicBezTo>
                  <a:cubicBezTo>
                    <a:pt x="f41" y="f15"/>
                    <a:pt x="f42" y="f9"/>
                    <a:pt x="f43" y="f9"/>
                  </a:cubicBezTo>
                  <a:cubicBezTo>
                    <a:pt x="f43" y="f44"/>
                    <a:pt x="f5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3"/>
                  </a:cubicBezTo>
                  <a:cubicBezTo>
                    <a:pt x="f25" y="f46"/>
                    <a:pt x="f59" y="f60"/>
                    <a:pt x="f61" y="f5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" y="f68"/>
                    <a:pt x="f8" y="f69"/>
                    <a:pt x="f8" y="f9"/>
                  </a:cubicBezTo>
                  <a:close/>
                </a:path>
              </a:pathLst>
            </a:custGeom>
            <a:solidFill>
              <a:srgbClr val="F1D5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6" name="Freeform 250">
              <a:extLst>
                <a:ext uri="{FF2B5EF4-FFF2-40B4-BE49-F238E27FC236}">
                  <a16:creationId xmlns:a16="http://schemas.microsoft.com/office/drawing/2014/main" id="{21671315-8494-4625-8A62-51B389ED9F01}"/>
                </a:ext>
              </a:extLst>
            </p:cNvPr>
            <p:cNvSpPr/>
            <p:nvPr/>
          </p:nvSpPr>
          <p:spPr>
            <a:xfrm>
              <a:off x="1927226" y="1720845"/>
              <a:ext cx="271467" cy="2809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181"/>
                <a:gd name="f8" fmla="val 38"/>
                <a:gd name="f9" fmla="val 5"/>
                <a:gd name="f10" fmla="val 42"/>
                <a:gd name="f11" fmla="val 17"/>
                <a:gd name="f12" fmla="val 50"/>
                <a:gd name="f13" fmla="val 15"/>
                <a:gd name="f14" fmla="val 60"/>
                <a:gd name="f15" fmla="val 12"/>
                <a:gd name="f16" fmla="val 96"/>
                <a:gd name="f17" fmla="val 133"/>
                <a:gd name="f18" fmla="val 13"/>
                <a:gd name="f19" fmla="val 154"/>
                <a:gd name="f20" fmla="val 44"/>
                <a:gd name="f21" fmla="val 74"/>
                <a:gd name="f22" fmla="val 174"/>
                <a:gd name="f23" fmla="val 112"/>
                <a:gd name="f24" fmla="val 152"/>
                <a:gd name="f25" fmla="val 141"/>
                <a:gd name="f26" fmla="val 130"/>
                <a:gd name="f27" fmla="val 170"/>
                <a:gd name="f28" fmla="val 92"/>
                <a:gd name="f29" fmla="val 57"/>
                <a:gd name="f30" fmla="val 169"/>
                <a:gd name="f31" fmla="val 22"/>
                <a:gd name="f32" fmla="val 156"/>
                <a:gd name="f33" fmla="val 123"/>
                <a:gd name="f34" fmla="val 3"/>
                <a:gd name="f35" fmla="val 85"/>
                <a:gd name="f36" fmla="val 4"/>
                <a:gd name="f37" fmla="val 66"/>
                <a:gd name="f38" fmla="val 11"/>
                <a:gd name="f39" fmla="val 48"/>
                <a:gd name="f40" fmla="val 24"/>
                <a:gd name="f41" fmla="val 35"/>
                <a:gd name="f42" fmla="val 32"/>
                <a:gd name="f43" fmla="val 27"/>
                <a:gd name="f44" fmla="val 21"/>
                <a:gd name="f45" fmla="val 26"/>
                <a:gd name="f46" fmla="val 23"/>
                <a:gd name="f47" fmla="val 30"/>
                <a:gd name="f48" fmla="val 1"/>
                <a:gd name="f49" fmla="+- 0 0 -90"/>
                <a:gd name="f50" fmla="*/ f3 1 175"/>
                <a:gd name="f51" fmla="*/ f4 1 181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75"/>
                <a:gd name="f60" fmla="*/ f56 1 181"/>
                <a:gd name="f61" fmla="*/ 38 f57 1"/>
                <a:gd name="f62" fmla="*/ 5 f56 1"/>
                <a:gd name="f63" fmla="*/ 60 f57 1"/>
                <a:gd name="f64" fmla="*/ 12 f56 1"/>
                <a:gd name="f65" fmla="*/ 154 f57 1"/>
                <a:gd name="f66" fmla="*/ 44 f56 1"/>
                <a:gd name="f67" fmla="*/ 152 f57 1"/>
                <a:gd name="f68" fmla="*/ 141 f56 1"/>
                <a:gd name="f69" fmla="*/ 57 f57 1"/>
                <a:gd name="f70" fmla="*/ 169 f56 1"/>
                <a:gd name="f71" fmla="*/ 3 f57 1"/>
                <a:gd name="f72" fmla="*/ 85 f56 1"/>
                <a:gd name="f73" fmla="*/ 24 f57 1"/>
                <a:gd name="f74" fmla="*/ 35 f56 1"/>
                <a:gd name="f75" fmla="*/ 26 f57 1"/>
                <a:gd name="f76" fmla="*/ 13 f56 1"/>
                <a:gd name="f77" fmla="+- f58 0 f1"/>
                <a:gd name="f78" fmla="*/ f61 1 175"/>
                <a:gd name="f79" fmla="*/ f62 1 181"/>
                <a:gd name="f80" fmla="*/ f63 1 175"/>
                <a:gd name="f81" fmla="*/ f64 1 181"/>
                <a:gd name="f82" fmla="*/ f65 1 175"/>
                <a:gd name="f83" fmla="*/ f66 1 181"/>
                <a:gd name="f84" fmla="*/ f67 1 175"/>
                <a:gd name="f85" fmla="*/ f68 1 181"/>
                <a:gd name="f86" fmla="*/ f69 1 175"/>
                <a:gd name="f87" fmla="*/ f70 1 181"/>
                <a:gd name="f88" fmla="*/ f71 1 175"/>
                <a:gd name="f89" fmla="*/ f72 1 181"/>
                <a:gd name="f90" fmla="*/ f73 1 175"/>
                <a:gd name="f91" fmla="*/ f74 1 181"/>
                <a:gd name="f92" fmla="*/ f75 1 175"/>
                <a:gd name="f93" fmla="*/ f76 1 181"/>
                <a:gd name="f94" fmla="*/ 0 1 f59"/>
                <a:gd name="f95" fmla="*/ f53 1 f59"/>
                <a:gd name="f96" fmla="*/ 0 1 f60"/>
                <a:gd name="f97" fmla="*/ f54 1 f60"/>
                <a:gd name="f98" fmla="*/ f78 1 f59"/>
                <a:gd name="f99" fmla="*/ f79 1 f60"/>
                <a:gd name="f100" fmla="*/ f80 1 f59"/>
                <a:gd name="f101" fmla="*/ f81 1 f60"/>
                <a:gd name="f102" fmla="*/ f82 1 f59"/>
                <a:gd name="f103" fmla="*/ f83 1 f60"/>
                <a:gd name="f104" fmla="*/ f84 1 f59"/>
                <a:gd name="f105" fmla="*/ f85 1 f60"/>
                <a:gd name="f106" fmla="*/ f86 1 f59"/>
                <a:gd name="f107" fmla="*/ f87 1 f60"/>
                <a:gd name="f108" fmla="*/ f88 1 f59"/>
                <a:gd name="f109" fmla="*/ f89 1 f60"/>
                <a:gd name="f110" fmla="*/ f90 1 f59"/>
                <a:gd name="f111" fmla="*/ f91 1 f60"/>
                <a:gd name="f112" fmla="*/ f92 1 f59"/>
                <a:gd name="f113" fmla="*/ f93 1 f60"/>
                <a:gd name="f114" fmla="*/ f94 f50 1"/>
                <a:gd name="f115" fmla="*/ f95 f50 1"/>
                <a:gd name="f116" fmla="*/ f97 f51 1"/>
                <a:gd name="f117" fmla="*/ f96 f51 1"/>
                <a:gd name="f118" fmla="*/ f98 f50 1"/>
                <a:gd name="f119" fmla="*/ f99 f51 1"/>
                <a:gd name="f120" fmla="*/ f100 f50 1"/>
                <a:gd name="f121" fmla="*/ f101 f51 1"/>
                <a:gd name="f122" fmla="*/ f102 f50 1"/>
                <a:gd name="f123" fmla="*/ f103 f51 1"/>
                <a:gd name="f124" fmla="*/ f104 f50 1"/>
                <a:gd name="f125" fmla="*/ f105 f51 1"/>
                <a:gd name="f126" fmla="*/ f106 f50 1"/>
                <a:gd name="f127" fmla="*/ f107 f51 1"/>
                <a:gd name="f128" fmla="*/ f108 f50 1"/>
                <a:gd name="f129" fmla="*/ f109 f51 1"/>
                <a:gd name="f130" fmla="*/ f110 f50 1"/>
                <a:gd name="f131" fmla="*/ f111 f51 1"/>
                <a:gd name="f132" fmla="*/ f112 f50 1"/>
                <a:gd name="f133" fmla="*/ f11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18" y="f119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18" y="f119"/>
                </a:cxn>
              </a:cxnLst>
              <a:rect l="f114" t="f117" r="f115" b="f116"/>
              <a:pathLst>
                <a:path w="175" h="1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7"/>
                    <a:pt x="f29" y="f30"/>
                  </a:cubicBezTo>
                  <a:cubicBezTo>
                    <a:pt x="f31" y="f32"/>
                    <a:pt x="f5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45" y="f18"/>
                  </a:cubicBezTo>
                  <a:cubicBezTo>
                    <a:pt x="f46" y="f5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3C3C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7" name="Freeform 251">
              <a:extLst>
                <a:ext uri="{FF2B5EF4-FFF2-40B4-BE49-F238E27FC236}">
                  <a16:creationId xmlns:a16="http://schemas.microsoft.com/office/drawing/2014/main" id="{C37792D6-9EC0-479F-B37D-3FC47067EA54}"/>
                </a:ext>
              </a:extLst>
            </p:cNvPr>
            <p:cNvSpPr/>
            <p:nvPr/>
          </p:nvSpPr>
          <p:spPr>
            <a:xfrm>
              <a:off x="3200400" y="1103315"/>
              <a:ext cx="204789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108"/>
                <a:gd name="f8" fmla="val 16"/>
                <a:gd name="f9" fmla="val 80"/>
                <a:gd name="f10" fmla="val 8"/>
                <a:gd name="f11" fmla="val 48"/>
                <a:gd name="f12" fmla="val 15"/>
                <a:gd name="f13" fmla="val 18"/>
                <a:gd name="f14" fmla="val 50"/>
                <a:gd name="f15" fmla="val 87"/>
                <a:gd name="f16" fmla="val 4"/>
                <a:gd name="f17" fmla="val 123"/>
                <a:gd name="f18" fmla="val 14"/>
                <a:gd name="f19" fmla="val 130"/>
                <a:gd name="f20" fmla="val 22"/>
                <a:gd name="f21" fmla="val 30"/>
                <a:gd name="f22" fmla="val 131"/>
                <a:gd name="f23" fmla="val 49"/>
                <a:gd name="f24" fmla="val 68"/>
                <a:gd name="f25" fmla="val 102"/>
                <a:gd name="f26" fmla="val 76"/>
                <a:gd name="f27" fmla="val 71"/>
                <a:gd name="f28" fmla="val 74"/>
                <a:gd name="f29" fmla="val 40"/>
                <a:gd name="f30" fmla="val 79"/>
                <a:gd name="f31" fmla="val 27"/>
                <a:gd name="f32" fmla="val 82"/>
                <a:gd name="f33" fmla="val 12"/>
                <a:gd name="f34" fmla="val 81"/>
                <a:gd name="f35" fmla="val 11"/>
                <a:gd name="f36" fmla="val 101"/>
                <a:gd name="f37" fmla="val 106"/>
                <a:gd name="f38" fmla="val 5"/>
                <a:gd name="f39" fmla="+- 0 0 -90"/>
                <a:gd name="f40" fmla="*/ f3 1 132"/>
                <a:gd name="f41" fmla="*/ f4 1 108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32"/>
                <a:gd name="f50" fmla="*/ f46 1 108"/>
                <a:gd name="f51" fmla="*/ 0 f47 1"/>
                <a:gd name="f52" fmla="*/ 108 f46 1"/>
                <a:gd name="f53" fmla="*/ 15 f47 1"/>
                <a:gd name="f54" fmla="*/ 18 f46 1"/>
                <a:gd name="f55" fmla="*/ 123 f47 1"/>
                <a:gd name="f56" fmla="*/ 14 f46 1"/>
                <a:gd name="f57" fmla="*/ 132 f47 1"/>
                <a:gd name="f58" fmla="*/ 30 f46 1"/>
                <a:gd name="f59" fmla="*/ 131 f47 1"/>
                <a:gd name="f60" fmla="*/ 87 f46 1"/>
                <a:gd name="f61" fmla="*/ 40 f47 1"/>
                <a:gd name="f62" fmla="*/ 79 f46 1"/>
                <a:gd name="f63" fmla="*/ 11 f47 1"/>
                <a:gd name="f64" fmla="*/ 101 f46 1"/>
                <a:gd name="f65" fmla="+- f48 0 f1"/>
                <a:gd name="f66" fmla="*/ f51 1 132"/>
                <a:gd name="f67" fmla="*/ f52 1 108"/>
                <a:gd name="f68" fmla="*/ f53 1 132"/>
                <a:gd name="f69" fmla="*/ f54 1 108"/>
                <a:gd name="f70" fmla="*/ f55 1 132"/>
                <a:gd name="f71" fmla="*/ f56 1 108"/>
                <a:gd name="f72" fmla="*/ f57 1 132"/>
                <a:gd name="f73" fmla="*/ f58 1 108"/>
                <a:gd name="f74" fmla="*/ f59 1 132"/>
                <a:gd name="f75" fmla="*/ f60 1 108"/>
                <a:gd name="f76" fmla="*/ f61 1 132"/>
                <a:gd name="f77" fmla="*/ f62 1 108"/>
                <a:gd name="f78" fmla="*/ f63 1 132"/>
                <a:gd name="f79" fmla="*/ f64 1 108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132" h="108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8"/>
                    <a:pt x="f6" y="f20"/>
                    <a:pt x="f6" y="f21"/>
                  </a:cubicBezTo>
                  <a:cubicBezTo>
                    <a:pt x="f22" y="f23"/>
                    <a:pt x="f22" y="f24"/>
                    <a:pt x="f22" y="f1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7"/>
                    <a:pt x="f5" y="f7"/>
                  </a:cubicBezTo>
                  <a:close/>
                </a:path>
              </a:pathLst>
            </a:custGeom>
            <a:solidFill>
              <a:srgbClr val="3B3B3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8" name="Freeform 252">
              <a:extLst>
                <a:ext uri="{FF2B5EF4-FFF2-40B4-BE49-F238E27FC236}">
                  <a16:creationId xmlns:a16="http://schemas.microsoft.com/office/drawing/2014/main" id="{974291C7-8467-40BB-8CA9-51B2B26E9FC1}"/>
                </a:ext>
              </a:extLst>
            </p:cNvPr>
            <p:cNvSpPr/>
            <p:nvPr/>
          </p:nvSpPr>
          <p:spPr>
            <a:xfrm>
              <a:off x="2295528" y="1728782"/>
              <a:ext cx="284158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3"/>
                <a:gd name="f7" fmla="val 68"/>
                <a:gd name="f8" fmla="val 136"/>
                <a:gd name="f9" fmla="val 129"/>
                <a:gd name="f10" fmla="val 44"/>
                <a:gd name="f11" fmla="val 107"/>
                <a:gd name="f12" fmla="val 47"/>
                <a:gd name="f13" fmla="val 90"/>
                <a:gd name="f14" fmla="val 45"/>
                <a:gd name="f15" fmla="val 77"/>
                <a:gd name="f16" fmla="val 60"/>
                <a:gd name="f17" fmla="val 49"/>
                <a:gd name="f18" fmla="val 48"/>
                <a:gd name="f19" fmla="val 36"/>
                <a:gd name="f20" fmla="val 62"/>
                <a:gd name="f21" fmla="val 24"/>
                <a:gd name="f22" fmla="val 56"/>
                <a:gd name="f23" fmla="val 12"/>
                <a:gd name="f24" fmla="val 55"/>
                <a:gd name="f25" fmla="val 5"/>
                <a:gd name="f26" fmla="val 54"/>
                <a:gd name="f27" fmla="val 1"/>
                <a:gd name="f28" fmla="val 50"/>
                <a:gd name="f29" fmla="val 2"/>
                <a:gd name="f30" fmla="val 43"/>
                <a:gd name="f31" fmla="val 3"/>
                <a:gd name="f32" fmla="val 30"/>
                <a:gd name="f33" fmla="val 17"/>
                <a:gd name="f34" fmla="val 4"/>
                <a:gd name="f35" fmla="val 40"/>
                <a:gd name="f36" fmla="val 76"/>
                <a:gd name="f37" fmla="val 111"/>
                <a:gd name="f38" fmla="val 119"/>
                <a:gd name="f39" fmla="val 127"/>
                <a:gd name="f40" fmla="val 135"/>
                <a:gd name="f41" fmla="val 182"/>
                <a:gd name="f42" fmla="val 181"/>
                <a:gd name="f43" fmla="val 51"/>
                <a:gd name="f44" fmla="val 179"/>
                <a:gd name="f45" fmla="val 57"/>
                <a:gd name="f46" fmla="val 176"/>
                <a:gd name="f47" fmla="val 161"/>
                <a:gd name="f48" fmla="val 149"/>
                <a:gd name="f49" fmla="val 61"/>
                <a:gd name="f50" fmla="+- 0 0 -90"/>
                <a:gd name="f51" fmla="*/ f3 1 183"/>
                <a:gd name="f52" fmla="*/ f4 1 68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83"/>
                <a:gd name="f61" fmla="*/ f57 1 68"/>
                <a:gd name="f62" fmla="*/ 136 f58 1"/>
                <a:gd name="f63" fmla="*/ 68 f57 1"/>
                <a:gd name="f64" fmla="*/ 90 f58 1"/>
                <a:gd name="f65" fmla="*/ 45 f57 1"/>
                <a:gd name="f66" fmla="*/ 48 f58 1"/>
                <a:gd name="f67" fmla="*/ 60 f57 1"/>
                <a:gd name="f68" fmla="*/ 12 f58 1"/>
                <a:gd name="f69" fmla="*/ 55 f57 1"/>
                <a:gd name="f70" fmla="*/ 2 f58 1"/>
                <a:gd name="f71" fmla="*/ 43 f57 1"/>
                <a:gd name="f72" fmla="*/ 4 f58 1"/>
                <a:gd name="f73" fmla="*/ 4 f57 1"/>
                <a:gd name="f74" fmla="*/ 111 f58 1"/>
                <a:gd name="f75" fmla="*/ 2 f57 1"/>
                <a:gd name="f76" fmla="*/ 135 f58 1"/>
                <a:gd name="f77" fmla="*/ 181 f58 1"/>
                <a:gd name="f78" fmla="*/ 51 f57 1"/>
                <a:gd name="f79" fmla="*/ 176 f58 1"/>
                <a:gd name="f80" fmla="*/ 57 f57 1"/>
                <a:gd name="f81" fmla="+- f59 0 f1"/>
                <a:gd name="f82" fmla="*/ f62 1 183"/>
                <a:gd name="f83" fmla="*/ f63 1 68"/>
                <a:gd name="f84" fmla="*/ f64 1 183"/>
                <a:gd name="f85" fmla="*/ f65 1 68"/>
                <a:gd name="f86" fmla="*/ f66 1 183"/>
                <a:gd name="f87" fmla="*/ f67 1 68"/>
                <a:gd name="f88" fmla="*/ f68 1 183"/>
                <a:gd name="f89" fmla="*/ f69 1 68"/>
                <a:gd name="f90" fmla="*/ f70 1 183"/>
                <a:gd name="f91" fmla="*/ f71 1 68"/>
                <a:gd name="f92" fmla="*/ f72 1 183"/>
                <a:gd name="f93" fmla="*/ f73 1 68"/>
                <a:gd name="f94" fmla="*/ f74 1 183"/>
                <a:gd name="f95" fmla="*/ f75 1 68"/>
                <a:gd name="f96" fmla="*/ f76 1 183"/>
                <a:gd name="f97" fmla="*/ f77 1 183"/>
                <a:gd name="f98" fmla="*/ f78 1 68"/>
                <a:gd name="f99" fmla="*/ f79 1 183"/>
                <a:gd name="f100" fmla="*/ f80 1 68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0"/>
                <a:gd name="f120" fmla="*/ f97 1 f60"/>
                <a:gd name="f121" fmla="*/ f98 1 f61"/>
                <a:gd name="f122" fmla="*/ f99 1 f60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1 1"/>
                <a:gd name="f143" fmla="*/ f120 f51 1"/>
                <a:gd name="f144" fmla="*/ f121 f52 1"/>
                <a:gd name="f145" fmla="*/ f122 f51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1"/>
                </a:cxn>
                <a:cxn ang="f81">
                  <a:pos x="f143" y="f144"/>
                </a:cxn>
                <a:cxn ang="f81">
                  <a:pos x="f145" y="f146"/>
                </a:cxn>
                <a:cxn ang="f81">
                  <a:pos x="f128" y="f129"/>
                </a:cxn>
              </a:cxnLst>
              <a:rect l="f124" t="f127" r="f125" b="f126"/>
              <a:pathLst>
                <a:path w="183" h="68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0"/>
                    <a:pt x="f16" y="f17"/>
                    <a:pt x="f18" y="f16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5" y="f33"/>
                    <a:pt x="f34" y="f34"/>
                  </a:cubicBezTo>
                  <a:cubicBezTo>
                    <a:pt x="f35" y="f5"/>
                    <a:pt x="f36" y="f34"/>
                    <a:pt x="f37" y="f29"/>
                  </a:cubicBezTo>
                  <a:cubicBezTo>
                    <a:pt x="f38" y="f29"/>
                    <a:pt x="f39" y="f29"/>
                    <a:pt x="f40" y="f29"/>
                  </a:cubicBezTo>
                  <a:cubicBezTo>
                    <a:pt x="f41" y="f29"/>
                    <a:pt x="f41" y="f29"/>
                    <a:pt x="f42" y="f43"/>
                  </a:cubicBezTo>
                  <a:cubicBezTo>
                    <a:pt x="f6" y="f24"/>
                    <a:pt x="f44" y="f45"/>
                    <a:pt x="f46" y="f45"/>
                  </a:cubicBezTo>
                  <a:cubicBezTo>
                    <a:pt x="f47" y="f26"/>
                    <a:pt x="f48" y="f49"/>
                    <a:pt x="f8" y="f7"/>
                  </a:cubicBezTo>
                  <a:close/>
                </a:path>
              </a:pathLst>
            </a:custGeom>
            <a:solidFill>
              <a:srgbClr val="2D2D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9" name="Freeform 253">
              <a:extLst>
                <a:ext uri="{FF2B5EF4-FFF2-40B4-BE49-F238E27FC236}">
                  <a16:creationId xmlns:a16="http://schemas.microsoft.com/office/drawing/2014/main" id="{5C45BD07-042A-4466-8B07-FA1C1BD1672C}"/>
                </a:ext>
              </a:extLst>
            </p:cNvPr>
            <p:cNvSpPr/>
            <p:nvPr/>
          </p:nvSpPr>
          <p:spPr>
            <a:xfrm>
              <a:off x="3503615" y="1108079"/>
              <a:ext cx="282577" cy="325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210"/>
                <a:gd name="f8" fmla="val 81"/>
                <a:gd name="f9" fmla="val 40"/>
                <a:gd name="f10" fmla="val 70"/>
                <a:gd name="f11" fmla="val 29"/>
                <a:gd name="f12" fmla="val 67"/>
                <a:gd name="f13" fmla="val 18"/>
                <a:gd name="f14" fmla="val 77"/>
                <a:gd name="f15" fmla="val 8"/>
                <a:gd name="f16" fmla="val 85"/>
                <a:gd name="f17" fmla="val 94"/>
                <a:gd name="f18" fmla="val 102"/>
                <a:gd name="f19" fmla="val 7"/>
                <a:gd name="f20" fmla="val 114"/>
                <a:gd name="f21" fmla="val 110"/>
                <a:gd name="f22" fmla="val 100"/>
                <a:gd name="f23" fmla="val 39"/>
                <a:gd name="f24" fmla="val 158"/>
                <a:gd name="f25" fmla="val 61"/>
                <a:gd name="f26" fmla="val 173"/>
                <a:gd name="f27" fmla="val 140"/>
                <a:gd name="f28" fmla="val 165"/>
                <a:gd name="f29" fmla="val 130"/>
                <a:gd name="f30" fmla="val 88"/>
                <a:gd name="f31" fmla="val 209"/>
                <a:gd name="f32" fmla="val 47"/>
                <a:gd name="f33" fmla="val 208"/>
                <a:gd name="f34" fmla="val 13"/>
                <a:gd name="f35" fmla="val 179"/>
                <a:gd name="f36" fmla="val 92"/>
                <a:gd name="f37" fmla="val 24"/>
                <a:gd name="f38" fmla="val 58"/>
                <a:gd name="f39" fmla="+- 0 0 -90"/>
                <a:gd name="f40" fmla="*/ f3 1 182"/>
                <a:gd name="f41" fmla="*/ f4 1 21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82"/>
                <a:gd name="f50" fmla="*/ f46 1 210"/>
                <a:gd name="f51" fmla="*/ 81 f47 1"/>
                <a:gd name="f52" fmla="*/ 40 f46 1"/>
                <a:gd name="f53" fmla="*/ 77 f47 1"/>
                <a:gd name="f54" fmla="*/ 8 f46 1"/>
                <a:gd name="f55" fmla="*/ 102 f47 1"/>
                <a:gd name="f56" fmla="*/ 7 f46 1"/>
                <a:gd name="f57" fmla="*/ 100 f47 1"/>
                <a:gd name="f58" fmla="*/ 39 f46 1"/>
                <a:gd name="f59" fmla="*/ 173 f47 1"/>
                <a:gd name="f60" fmla="*/ 140 f46 1"/>
                <a:gd name="f61" fmla="*/ 88 f47 1"/>
                <a:gd name="f62" fmla="*/ 209 f46 1"/>
                <a:gd name="f63" fmla="*/ 7 f47 1"/>
                <a:gd name="f64" fmla="+- f48 0 f1"/>
                <a:gd name="f65" fmla="*/ f51 1 182"/>
                <a:gd name="f66" fmla="*/ f52 1 210"/>
                <a:gd name="f67" fmla="*/ f53 1 182"/>
                <a:gd name="f68" fmla="*/ f54 1 210"/>
                <a:gd name="f69" fmla="*/ f55 1 182"/>
                <a:gd name="f70" fmla="*/ f56 1 210"/>
                <a:gd name="f71" fmla="*/ f57 1 182"/>
                <a:gd name="f72" fmla="*/ f58 1 210"/>
                <a:gd name="f73" fmla="*/ f59 1 182"/>
                <a:gd name="f74" fmla="*/ f60 1 210"/>
                <a:gd name="f75" fmla="*/ f61 1 182"/>
                <a:gd name="f76" fmla="*/ f62 1 210"/>
                <a:gd name="f77" fmla="*/ f63 1 182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49"/>
                <a:gd name="f91" fmla="*/ f74 1 f50"/>
                <a:gd name="f92" fmla="*/ f75 1 f49"/>
                <a:gd name="f93" fmla="*/ f76 1 f50"/>
                <a:gd name="f94" fmla="*/ f77 1 f49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0 1"/>
                <a:gd name="f108" fmla="*/ f91 f41 1"/>
                <a:gd name="f109" fmla="*/ f92 f40 1"/>
                <a:gd name="f110" fmla="*/ f93 f41 1"/>
                <a:gd name="f111" fmla="*/ f94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08"/>
                </a:cxn>
                <a:cxn ang="f64">
                  <a:pos x="f99" y="f100"/>
                </a:cxn>
              </a:cxnLst>
              <a:rect l="f95" t="f98" r="f96" b="f97"/>
              <a:pathLst>
                <a:path w="182" h="21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5"/>
                    <a:pt x="f18" y="f19"/>
                  </a:cubicBezTo>
                  <a:cubicBezTo>
                    <a:pt x="f20" y="f13"/>
                    <a:pt x="f21" y="f11"/>
                    <a:pt x="f22" y="f23"/>
                  </a:cubicBezTo>
                  <a:cubicBezTo>
                    <a:pt x="f24" y="f25"/>
                    <a:pt x="f6" y="f17"/>
                    <a:pt x="f26" y="f27"/>
                  </a:cubicBezTo>
                  <a:cubicBezTo>
                    <a:pt x="f28" y="f6"/>
                    <a:pt x="f29" y="f7"/>
                    <a:pt x="f30" y="f31"/>
                  </a:cubicBezTo>
                  <a:cubicBezTo>
                    <a:pt x="f32" y="f33"/>
                    <a:pt x="f34" y="f35"/>
                    <a:pt x="f19" y="f27"/>
                  </a:cubicBezTo>
                  <a:cubicBezTo>
                    <a:pt x="f5" y="f36"/>
                    <a:pt x="f37" y="f38"/>
                    <a:pt x="f8" y="f9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0" name="Freeform 254">
              <a:extLst>
                <a:ext uri="{FF2B5EF4-FFF2-40B4-BE49-F238E27FC236}">
                  <a16:creationId xmlns:a16="http://schemas.microsoft.com/office/drawing/2014/main" id="{678495EE-93AA-4B02-8D50-B0DFAC847835}"/>
                </a:ext>
              </a:extLst>
            </p:cNvPr>
            <p:cNvSpPr/>
            <p:nvPr/>
          </p:nvSpPr>
          <p:spPr>
            <a:xfrm>
              <a:off x="3092455" y="2692395"/>
              <a:ext cx="157167" cy="2952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90"/>
                <a:gd name="f8" fmla="val 85"/>
                <a:gd name="f9" fmla="val 189"/>
                <a:gd name="f10" fmla="val 66"/>
                <a:gd name="f11" fmla="val 63"/>
                <a:gd name="f12" fmla="val 171"/>
                <a:gd name="f13" fmla="val 53"/>
                <a:gd name="f14" fmla="val 161"/>
                <a:gd name="f15" fmla="val 45"/>
                <a:gd name="f16" fmla="val 153"/>
                <a:gd name="f17" fmla="val 40"/>
                <a:gd name="f18" fmla="val 136"/>
                <a:gd name="f19" fmla="val 28"/>
                <a:gd name="f20" fmla="val 140"/>
                <a:gd name="f21" fmla="val 16"/>
                <a:gd name="f22" fmla="val 144"/>
                <a:gd name="f23" fmla="val 23"/>
                <a:gd name="f24" fmla="val 160"/>
                <a:gd name="f25" fmla="val 22"/>
                <a:gd name="f26" fmla="val 21"/>
                <a:gd name="f27" fmla="val 178"/>
                <a:gd name="f28" fmla="val 25"/>
                <a:gd name="f29" fmla="val 188"/>
                <a:gd name="f30" fmla="val 13"/>
                <a:gd name="f31" fmla="val 12"/>
                <a:gd name="f32" fmla="val 11"/>
                <a:gd name="f33" fmla="val 10"/>
                <a:gd name="f34" fmla="val 5"/>
                <a:gd name="f35" fmla="val 184"/>
                <a:gd name="f36" fmla="val 177"/>
                <a:gd name="f37" fmla="val 4"/>
                <a:gd name="f38" fmla="val 123"/>
                <a:gd name="f39" fmla="val 74"/>
                <a:gd name="f40" fmla="val 26"/>
                <a:gd name="f41" fmla="val 17"/>
                <a:gd name="f42" fmla="val 7"/>
                <a:gd name="f43" fmla="val 9"/>
                <a:gd name="f44" fmla="val 1"/>
                <a:gd name="f45" fmla="val 8"/>
                <a:gd name="f46" fmla="val 44"/>
                <a:gd name="f47" fmla="val 71"/>
                <a:gd name="f48" fmla="val 105"/>
                <a:gd name="f49" fmla="val 36"/>
                <a:gd name="f50" fmla="val 90"/>
                <a:gd name="f51" fmla="val 48"/>
                <a:gd name="f52" fmla="val 79"/>
                <a:gd name="f53" fmla="val 57"/>
                <a:gd name="f54" fmla="val 67"/>
                <a:gd name="f55" fmla="val 70"/>
                <a:gd name="f56" fmla="val 49"/>
                <a:gd name="f57" fmla="val 50"/>
                <a:gd name="f58" fmla="val 58"/>
                <a:gd name="f59" fmla="val 59"/>
                <a:gd name="f60" fmla="val 60"/>
                <a:gd name="f61" fmla="val 92"/>
                <a:gd name="f62" fmla="val 81"/>
                <a:gd name="f63" fmla="val 88"/>
                <a:gd name="f64" fmla="val 68"/>
                <a:gd name="f65" fmla="val 100"/>
                <a:gd name="f66" fmla="val 108"/>
                <a:gd name="f67" fmla="val 116"/>
                <a:gd name="f68" fmla="val 126"/>
                <a:gd name="f69" fmla="val 76"/>
                <a:gd name="f70" fmla="val 137"/>
                <a:gd name="f71" fmla="val 84"/>
                <a:gd name="f72" fmla="val 149"/>
                <a:gd name="f73" fmla="val 93"/>
                <a:gd name="f74" fmla="val 163"/>
                <a:gd name="f75" fmla="val 94"/>
                <a:gd name="f76" fmla="val 165"/>
                <a:gd name="f77" fmla="val 167"/>
                <a:gd name="f78" fmla="val 176"/>
                <a:gd name="f79" fmla="val 183"/>
                <a:gd name="f80" fmla="val 86"/>
                <a:gd name="f81" fmla="+- 0 0 -90"/>
                <a:gd name="f82" fmla="*/ f3 1 102"/>
                <a:gd name="f83" fmla="*/ f4 1 190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02"/>
                <a:gd name="f92" fmla="*/ f88 1 190"/>
                <a:gd name="f93" fmla="*/ 85 f89 1"/>
                <a:gd name="f94" fmla="*/ 189 f88 1"/>
                <a:gd name="f95" fmla="*/ 53 f89 1"/>
                <a:gd name="f96" fmla="*/ 161 f88 1"/>
                <a:gd name="f97" fmla="*/ 28 f89 1"/>
                <a:gd name="f98" fmla="*/ 140 f88 1"/>
                <a:gd name="f99" fmla="*/ 22 f89 1"/>
                <a:gd name="f100" fmla="*/ 171 f88 1"/>
                <a:gd name="f101" fmla="*/ 13 f89 1"/>
                <a:gd name="f102" fmla="*/ 190 f88 1"/>
                <a:gd name="f103" fmla="*/ 10 f89 1"/>
                <a:gd name="f104" fmla="*/ 4 f89 1"/>
                <a:gd name="f105" fmla="*/ 0 f89 1"/>
                <a:gd name="f106" fmla="*/ 26 f88 1"/>
                <a:gd name="f107" fmla="*/ 9 f89 1"/>
                <a:gd name="f108" fmla="*/ 1 f88 1"/>
                <a:gd name="f109" fmla="*/ 17 f88 1"/>
                <a:gd name="f110" fmla="*/ 105 f88 1"/>
                <a:gd name="f111" fmla="*/ 57 f89 1"/>
                <a:gd name="f112" fmla="*/ 67 f88 1"/>
                <a:gd name="f113" fmla="*/ 102 f89 1"/>
                <a:gd name="f114" fmla="*/ 57 f88 1"/>
                <a:gd name="f115" fmla="*/ 60 f88 1"/>
                <a:gd name="f116" fmla="*/ 68 f89 1"/>
                <a:gd name="f117" fmla="*/ 100 f88 1"/>
                <a:gd name="f118" fmla="*/ 66 f89 1"/>
                <a:gd name="f119" fmla="*/ 126 f88 1"/>
                <a:gd name="f120" fmla="*/ 92 f89 1"/>
                <a:gd name="f121" fmla="*/ 94 f89 1"/>
                <a:gd name="f122" fmla="*/ 167 f88 1"/>
                <a:gd name="f123" fmla="*/ 86 f89 1"/>
                <a:gd name="f124" fmla="+- f90 0 f1"/>
                <a:gd name="f125" fmla="*/ f93 1 102"/>
                <a:gd name="f126" fmla="*/ f94 1 190"/>
                <a:gd name="f127" fmla="*/ f95 1 102"/>
                <a:gd name="f128" fmla="*/ f96 1 190"/>
                <a:gd name="f129" fmla="*/ f97 1 102"/>
                <a:gd name="f130" fmla="*/ f98 1 190"/>
                <a:gd name="f131" fmla="*/ f99 1 102"/>
                <a:gd name="f132" fmla="*/ f100 1 190"/>
                <a:gd name="f133" fmla="*/ f101 1 102"/>
                <a:gd name="f134" fmla="*/ f102 1 190"/>
                <a:gd name="f135" fmla="*/ f103 1 102"/>
                <a:gd name="f136" fmla="*/ f104 1 102"/>
                <a:gd name="f137" fmla="*/ f105 1 102"/>
                <a:gd name="f138" fmla="*/ f106 1 190"/>
                <a:gd name="f139" fmla="*/ f107 1 102"/>
                <a:gd name="f140" fmla="*/ f108 1 190"/>
                <a:gd name="f141" fmla="*/ f109 1 190"/>
                <a:gd name="f142" fmla="*/ f110 1 190"/>
                <a:gd name="f143" fmla="*/ f111 1 102"/>
                <a:gd name="f144" fmla="*/ f112 1 190"/>
                <a:gd name="f145" fmla="*/ f113 1 102"/>
                <a:gd name="f146" fmla="*/ f114 1 190"/>
                <a:gd name="f147" fmla="*/ f115 1 190"/>
                <a:gd name="f148" fmla="*/ f116 1 102"/>
                <a:gd name="f149" fmla="*/ f117 1 190"/>
                <a:gd name="f150" fmla="*/ f118 1 102"/>
                <a:gd name="f151" fmla="*/ f119 1 190"/>
                <a:gd name="f152" fmla="*/ f120 1 102"/>
                <a:gd name="f153" fmla="*/ f121 1 102"/>
                <a:gd name="f154" fmla="*/ f122 1 190"/>
                <a:gd name="f155" fmla="*/ f123 1 102"/>
                <a:gd name="f156" fmla="*/ 0 1 f91"/>
                <a:gd name="f157" fmla="*/ f85 1 f91"/>
                <a:gd name="f158" fmla="*/ 0 1 f92"/>
                <a:gd name="f159" fmla="*/ f86 1 f92"/>
                <a:gd name="f160" fmla="*/ f125 1 f91"/>
                <a:gd name="f161" fmla="*/ f126 1 f92"/>
                <a:gd name="f162" fmla="*/ f127 1 f91"/>
                <a:gd name="f163" fmla="*/ f128 1 f92"/>
                <a:gd name="f164" fmla="*/ f129 1 f91"/>
                <a:gd name="f165" fmla="*/ f130 1 f92"/>
                <a:gd name="f166" fmla="*/ f131 1 f91"/>
                <a:gd name="f167" fmla="*/ f132 1 f92"/>
                <a:gd name="f168" fmla="*/ f133 1 f91"/>
                <a:gd name="f169" fmla="*/ f134 1 f92"/>
                <a:gd name="f170" fmla="*/ f135 1 f91"/>
                <a:gd name="f171" fmla="*/ f136 1 f91"/>
                <a:gd name="f172" fmla="*/ f137 1 f91"/>
                <a:gd name="f173" fmla="*/ f138 1 f92"/>
                <a:gd name="f174" fmla="*/ f139 1 f91"/>
                <a:gd name="f175" fmla="*/ f140 1 f92"/>
                <a:gd name="f176" fmla="*/ f141 1 f92"/>
                <a:gd name="f177" fmla="*/ f142 1 f92"/>
                <a:gd name="f178" fmla="*/ f143 1 f91"/>
                <a:gd name="f179" fmla="*/ f144 1 f92"/>
                <a:gd name="f180" fmla="*/ f145 1 f91"/>
                <a:gd name="f181" fmla="*/ f146 1 f92"/>
                <a:gd name="f182" fmla="*/ f147 1 f92"/>
                <a:gd name="f183" fmla="*/ f148 1 f91"/>
                <a:gd name="f184" fmla="*/ f149 1 f92"/>
                <a:gd name="f185" fmla="*/ f150 1 f91"/>
                <a:gd name="f186" fmla="*/ f151 1 f92"/>
                <a:gd name="f187" fmla="*/ f152 1 f91"/>
                <a:gd name="f188" fmla="*/ f153 1 f91"/>
                <a:gd name="f189" fmla="*/ f154 1 f92"/>
                <a:gd name="f190" fmla="*/ f155 1 f91"/>
                <a:gd name="f191" fmla="*/ f156 f82 1"/>
                <a:gd name="f192" fmla="*/ f157 f82 1"/>
                <a:gd name="f193" fmla="*/ f159 f83 1"/>
                <a:gd name="f194" fmla="*/ f158 f83 1"/>
                <a:gd name="f195" fmla="*/ f160 f82 1"/>
                <a:gd name="f196" fmla="*/ f161 f83 1"/>
                <a:gd name="f197" fmla="*/ f162 f82 1"/>
                <a:gd name="f198" fmla="*/ f163 f83 1"/>
                <a:gd name="f199" fmla="*/ f164 f82 1"/>
                <a:gd name="f200" fmla="*/ f165 f83 1"/>
                <a:gd name="f201" fmla="*/ f166 f82 1"/>
                <a:gd name="f202" fmla="*/ f167 f83 1"/>
                <a:gd name="f203" fmla="*/ f168 f82 1"/>
                <a:gd name="f204" fmla="*/ f169 f83 1"/>
                <a:gd name="f205" fmla="*/ f170 f82 1"/>
                <a:gd name="f206" fmla="*/ f171 f82 1"/>
                <a:gd name="f207" fmla="*/ f172 f82 1"/>
                <a:gd name="f208" fmla="*/ f173 f83 1"/>
                <a:gd name="f209" fmla="*/ f174 f82 1"/>
                <a:gd name="f210" fmla="*/ f175 f83 1"/>
                <a:gd name="f211" fmla="*/ f176 f83 1"/>
                <a:gd name="f212" fmla="*/ f177 f83 1"/>
                <a:gd name="f213" fmla="*/ f178 f82 1"/>
                <a:gd name="f214" fmla="*/ f179 f83 1"/>
                <a:gd name="f215" fmla="*/ f180 f82 1"/>
                <a:gd name="f216" fmla="*/ f181 f83 1"/>
                <a:gd name="f217" fmla="*/ f182 f83 1"/>
                <a:gd name="f218" fmla="*/ f183 f82 1"/>
                <a:gd name="f219" fmla="*/ f184 f83 1"/>
                <a:gd name="f220" fmla="*/ f185 f82 1"/>
                <a:gd name="f221" fmla="*/ f186 f83 1"/>
                <a:gd name="f222" fmla="*/ f187 f82 1"/>
                <a:gd name="f223" fmla="*/ f188 f82 1"/>
                <a:gd name="f224" fmla="*/ f189 f83 1"/>
                <a:gd name="f225" fmla="*/ f190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195" y="f196"/>
                </a:cxn>
                <a:cxn ang="f124">
                  <a:pos x="f197" y="f198"/>
                </a:cxn>
                <a:cxn ang="f124">
                  <a:pos x="f199" y="f200"/>
                </a:cxn>
                <a:cxn ang="f124">
                  <a:pos x="f201" y="f202"/>
                </a:cxn>
                <a:cxn ang="f124">
                  <a:pos x="f203" y="f204"/>
                </a:cxn>
                <a:cxn ang="f124">
                  <a:pos x="f205" y="f196"/>
                </a:cxn>
                <a:cxn ang="f124">
                  <a:pos x="f206" y="f202"/>
                </a:cxn>
                <a:cxn ang="f124">
                  <a:pos x="f207" y="f208"/>
                </a:cxn>
                <a:cxn ang="f124">
                  <a:pos x="f209" y="f210"/>
                </a:cxn>
                <a:cxn ang="f124">
                  <a:pos x="f205" y="f210"/>
                </a:cxn>
                <a:cxn ang="f124">
                  <a:pos x="f201" y="f211"/>
                </a:cxn>
                <a:cxn ang="f124">
                  <a:pos x="f201" y="f212"/>
                </a:cxn>
                <a:cxn ang="f124">
                  <a:pos x="f213" y="f214"/>
                </a:cxn>
                <a:cxn ang="f124">
                  <a:pos x="f215" y="f216"/>
                </a:cxn>
                <a:cxn ang="f124">
                  <a:pos x="f215" y="f217"/>
                </a:cxn>
                <a:cxn ang="f124">
                  <a:pos x="f218" y="f219"/>
                </a:cxn>
                <a:cxn ang="f124">
                  <a:pos x="f220" y="f221"/>
                </a:cxn>
                <a:cxn ang="f124">
                  <a:pos x="f222" y="f198"/>
                </a:cxn>
                <a:cxn ang="f124">
                  <a:pos x="f223" y="f224"/>
                </a:cxn>
                <a:cxn ang="f124">
                  <a:pos x="f225" y="f196"/>
                </a:cxn>
                <a:cxn ang="f124">
                  <a:pos x="f195" y="f196"/>
                </a:cxn>
              </a:cxnLst>
              <a:rect l="f191" t="f194" r="f192" b="f193"/>
              <a:pathLst>
                <a:path w="102" h="190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12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7"/>
                    <a:pt x="f32" y="f9"/>
                    <a:pt x="f33" y="f9"/>
                  </a:cubicBezTo>
                  <a:cubicBezTo>
                    <a:pt x="f34" y="f35"/>
                    <a:pt x="f34" y="f36"/>
                    <a:pt x="f37" y="f12"/>
                  </a:cubicBezTo>
                  <a:cubicBezTo>
                    <a:pt x="f5" y="f38"/>
                    <a:pt x="f5" y="f39"/>
                    <a:pt x="f5" y="f40"/>
                  </a:cubicBezTo>
                  <a:cubicBezTo>
                    <a:pt x="f5" y="f41"/>
                    <a:pt x="f5" y="f42"/>
                    <a:pt x="f43" y="f44"/>
                  </a:cubicBezTo>
                  <a:cubicBezTo>
                    <a:pt x="f43" y="f44"/>
                    <a:pt x="f33" y="f44"/>
                    <a:pt x="f33" y="f44"/>
                  </a:cubicBezTo>
                  <a:cubicBezTo>
                    <a:pt x="f25" y="f5"/>
                    <a:pt x="f25" y="f45"/>
                    <a:pt x="f25" y="f41"/>
                  </a:cubicBezTo>
                  <a:cubicBezTo>
                    <a:pt x="f25" y="f46"/>
                    <a:pt x="f25" y="f47"/>
                    <a:pt x="f25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8" y="f57"/>
                    <a:pt x="f6" y="f53"/>
                  </a:cubicBezTo>
                  <a:cubicBezTo>
                    <a:pt x="f6" y="f58"/>
                    <a:pt x="f6" y="f59"/>
                    <a:pt x="f6" y="f60"/>
                  </a:cubicBezTo>
                  <a:cubicBezTo>
                    <a:pt x="f61" y="f39"/>
                    <a:pt x="f62" y="f63"/>
                    <a:pt x="f64" y="f65"/>
                  </a:cubicBezTo>
                  <a:cubicBezTo>
                    <a:pt x="f59" y="f66"/>
                    <a:pt x="f53" y="f67"/>
                    <a:pt x="f10" y="f68"/>
                  </a:cubicBezTo>
                  <a:cubicBezTo>
                    <a:pt x="f69" y="f70"/>
                    <a:pt x="f71" y="f72"/>
                    <a:pt x="f61" y="f14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5" y="f78"/>
                    <a:pt x="f61" y="f79"/>
                    <a:pt x="f80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2BE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1" name="Freeform 255">
              <a:extLst>
                <a:ext uri="{FF2B5EF4-FFF2-40B4-BE49-F238E27FC236}">
                  <a16:creationId xmlns:a16="http://schemas.microsoft.com/office/drawing/2014/main" id="{327B4700-43EB-4ABA-9B11-4A9632D3D53D}"/>
                </a:ext>
              </a:extLst>
            </p:cNvPr>
            <p:cNvSpPr/>
            <p:nvPr/>
          </p:nvSpPr>
          <p:spPr>
            <a:xfrm>
              <a:off x="3316291" y="2084383"/>
              <a:ext cx="161921" cy="466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302"/>
                <a:gd name="f8" fmla="val 68"/>
                <a:gd name="f9" fmla="val 293"/>
                <a:gd name="f10" fmla="val 69"/>
                <a:gd name="f11" fmla="val 264"/>
                <a:gd name="f12" fmla="val 72"/>
                <a:gd name="f13" fmla="val 235"/>
                <a:gd name="f14" fmla="val 71"/>
                <a:gd name="f15" fmla="val 206"/>
                <a:gd name="f16" fmla="val 162"/>
                <a:gd name="f17" fmla="val 50"/>
                <a:gd name="f18" fmla="val 123"/>
                <a:gd name="f19" fmla="val 34"/>
                <a:gd name="f20" fmla="val 83"/>
                <a:gd name="f21" fmla="val 26"/>
                <a:gd name="f22" fmla="val 63"/>
                <a:gd name="f23" fmla="val 16"/>
                <a:gd name="f24" fmla="val 43"/>
                <a:gd name="f25" fmla="val 8"/>
                <a:gd name="f26" fmla="val 23"/>
                <a:gd name="f27" fmla="val 5"/>
                <a:gd name="f28" fmla="val 17"/>
                <a:gd name="f29" fmla="val 10"/>
                <a:gd name="f30" fmla="val 3"/>
                <a:gd name="f31" fmla="val 2"/>
                <a:gd name="f32" fmla="val 15"/>
                <a:gd name="f33" fmla="val 1"/>
                <a:gd name="f34" fmla="val 20"/>
                <a:gd name="f35" fmla="val 42"/>
                <a:gd name="f36" fmla="val 52"/>
                <a:gd name="f37" fmla="val 65"/>
                <a:gd name="f38" fmla="val 103"/>
                <a:gd name="f39" fmla="val 87"/>
                <a:gd name="f40" fmla="val 154"/>
                <a:gd name="f41" fmla="val 97"/>
                <a:gd name="f42" fmla="val 176"/>
                <a:gd name="f43" fmla="val 197"/>
                <a:gd name="f44" fmla="val 94"/>
                <a:gd name="f45" fmla="val 222"/>
                <a:gd name="f46" fmla="val 240"/>
                <a:gd name="f47" fmla="val 90"/>
                <a:gd name="f48" fmla="val 261"/>
                <a:gd name="f49" fmla="val 89"/>
                <a:gd name="f50" fmla="val 281"/>
                <a:gd name="f51" fmla="val 295"/>
                <a:gd name="f52" fmla="val 82"/>
                <a:gd name="f53" fmla="+- 0 0 -90"/>
                <a:gd name="f54" fmla="*/ f3 1 105"/>
                <a:gd name="f55" fmla="*/ f4 1 302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5"/>
                <a:gd name="f64" fmla="*/ f60 1 302"/>
                <a:gd name="f65" fmla="*/ 68 f61 1"/>
                <a:gd name="f66" fmla="*/ 293 f60 1"/>
                <a:gd name="f67" fmla="*/ 71 f61 1"/>
                <a:gd name="f68" fmla="*/ 206 f60 1"/>
                <a:gd name="f69" fmla="*/ 34 f61 1"/>
                <a:gd name="f70" fmla="*/ 83 f60 1"/>
                <a:gd name="f71" fmla="*/ 8 f61 1"/>
                <a:gd name="f72" fmla="*/ 23 f60 1"/>
                <a:gd name="f73" fmla="*/ 5 f61 1"/>
                <a:gd name="f74" fmla="*/ 3 f60 1"/>
                <a:gd name="f75" fmla="*/ 20 f61 1"/>
                <a:gd name="f76" fmla="*/ 0 f60 1"/>
                <a:gd name="f77" fmla="*/ 87 f61 1"/>
                <a:gd name="f78" fmla="*/ 154 f60 1"/>
                <a:gd name="f79" fmla="*/ 94 f61 1"/>
                <a:gd name="f80" fmla="*/ 222 f60 1"/>
                <a:gd name="f81" fmla="*/ 89 f61 1"/>
                <a:gd name="f82" fmla="*/ 281 f60 1"/>
                <a:gd name="f83" fmla="+- f62 0 f1"/>
                <a:gd name="f84" fmla="*/ f65 1 105"/>
                <a:gd name="f85" fmla="*/ f66 1 302"/>
                <a:gd name="f86" fmla="*/ f67 1 105"/>
                <a:gd name="f87" fmla="*/ f68 1 302"/>
                <a:gd name="f88" fmla="*/ f69 1 105"/>
                <a:gd name="f89" fmla="*/ f70 1 302"/>
                <a:gd name="f90" fmla="*/ f71 1 105"/>
                <a:gd name="f91" fmla="*/ f72 1 302"/>
                <a:gd name="f92" fmla="*/ f73 1 105"/>
                <a:gd name="f93" fmla="*/ f74 1 302"/>
                <a:gd name="f94" fmla="*/ f75 1 105"/>
                <a:gd name="f95" fmla="*/ f76 1 302"/>
                <a:gd name="f96" fmla="*/ f77 1 105"/>
                <a:gd name="f97" fmla="*/ f78 1 302"/>
                <a:gd name="f98" fmla="*/ f79 1 105"/>
                <a:gd name="f99" fmla="*/ f80 1 302"/>
                <a:gd name="f100" fmla="*/ f81 1 105"/>
                <a:gd name="f101" fmla="*/ f82 1 302"/>
                <a:gd name="f102" fmla="*/ 0 1 f63"/>
                <a:gd name="f103" fmla="*/ f57 1 f63"/>
                <a:gd name="f104" fmla="*/ 0 1 f64"/>
                <a:gd name="f105" fmla="*/ f58 1 f64"/>
                <a:gd name="f106" fmla="*/ f84 1 f63"/>
                <a:gd name="f107" fmla="*/ f85 1 f64"/>
                <a:gd name="f108" fmla="*/ f86 1 f63"/>
                <a:gd name="f109" fmla="*/ f87 1 f64"/>
                <a:gd name="f110" fmla="*/ f88 1 f63"/>
                <a:gd name="f111" fmla="*/ f89 1 f64"/>
                <a:gd name="f112" fmla="*/ f90 1 f63"/>
                <a:gd name="f113" fmla="*/ f91 1 f64"/>
                <a:gd name="f114" fmla="*/ f92 1 f63"/>
                <a:gd name="f115" fmla="*/ f93 1 f64"/>
                <a:gd name="f116" fmla="*/ f94 1 f63"/>
                <a:gd name="f117" fmla="*/ f95 1 f64"/>
                <a:gd name="f118" fmla="*/ f96 1 f63"/>
                <a:gd name="f119" fmla="*/ f97 1 f64"/>
                <a:gd name="f120" fmla="*/ f98 1 f63"/>
                <a:gd name="f121" fmla="*/ f99 1 f64"/>
                <a:gd name="f122" fmla="*/ f100 1 f63"/>
                <a:gd name="f123" fmla="*/ f101 1 f64"/>
                <a:gd name="f124" fmla="*/ f102 f54 1"/>
                <a:gd name="f125" fmla="*/ f103 f54 1"/>
                <a:gd name="f126" fmla="*/ f105 f55 1"/>
                <a:gd name="f127" fmla="*/ f104 f55 1"/>
                <a:gd name="f128" fmla="*/ f106 f54 1"/>
                <a:gd name="f129" fmla="*/ f107 f55 1"/>
                <a:gd name="f130" fmla="*/ f108 f54 1"/>
                <a:gd name="f131" fmla="*/ f109 f55 1"/>
                <a:gd name="f132" fmla="*/ f110 f54 1"/>
                <a:gd name="f133" fmla="*/ f111 f55 1"/>
                <a:gd name="f134" fmla="*/ f112 f54 1"/>
                <a:gd name="f135" fmla="*/ f113 f55 1"/>
                <a:gd name="f136" fmla="*/ f114 f54 1"/>
                <a:gd name="f137" fmla="*/ f115 f55 1"/>
                <a:gd name="f138" fmla="*/ f116 f54 1"/>
                <a:gd name="f139" fmla="*/ f117 f55 1"/>
                <a:gd name="f140" fmla="*/ f118 f54 1"/>
                <a:gd name="f141" fmla="*/ f119 f55 1"/>
                <a:gd name="f142" fmla="*/ f120 f54 1"/>
                <a:gd name="f143" fmla="*/ f121 f55 1"/>
                <a:gd name="f144" fmla="*/ f122 f54 1"/>
                <a:gd name="f145" fmla="*/ f123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28" y="f129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28" y="f129"/>
                </a:cxn>
              </a:cxnLst>
              <a:rect l="f124" t="f127" r="f125" b="f126"/>
              <a:pathLst>
                <a:path w="105" h="30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5" y="f29"/>
                    <a:pt x="f27" y="f30"/>
                  </a:cubicBezTo>
                  <a:cubicBezTo>
                    <a:pt x="f29" y="f31"/>
                    <a:pt x="f32" y="f33"/>
                    <a:pt x="f34" y="f5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6" y="f43"/>
                    <a:pt x="f44" y="f45"/>
                  </a:cubicBezTo>
                  <a:cubicBezTo>
                    <a:pt x="f39" y="f46"/>
                    <a:pt x="f47" y="f48"/>
                    <a:pt x="f49" y="f50"/>
                  </a:cubicBezTo>
                  <a:cubicBezTo>
                    <a:pt x="f39" y="f51"/>
                    <a:pt x="f52" y="f7"/>
                    <a:pt x="f8" y="f9"/>
                  </a:cubicBezTo>
                  <a:close/>
                </a:path>
              </a:pathLst>
            </a:custGeom>
            <a:solidFill>
              <a:srgbClr val="E96F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2" name="Freeform 256">
              <a:extLst>
                <a:ext uri="{FF2B5EF4-FFF2-40B4-BE49-F238E27FC236}">
                  <a16:creationId xmlns:a16="http://schemas.microsoft.com/office/drawing/2014/main" id="{3A74A34D-59DC-4E72-B552-8F2A35022010}"/>
                </a:ext>
              </a:extLst>
            </p:cNvPr>
            <p:cNvSpPr/>
            <p:nvPr/>
          </p:nvSpPr>
          <p:spPr>
            <a:xfrm>
              <a:off x="1330323" y="1978020"/>
              <a:ext cx="212726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65"/>
                <a:gd name="f8" fmla="val 62"/>
                <a:gd name="f9" fmla="val 92"/>
                <a:gd name="f10" fmla="val 46"/>
                <a:gd name="f11" fmla="val 64"/>
                <a:gd name="f12" fmla="val 4"/>
                <a:gd name="f13" fmla="val 24"/>
                <a:gd name="f14" fmla="val 27"/>
                <a:gd name="f15" fmla="val 2"/>
                <a:gd name="f16" fmla="val 1"/>
                <a:gd name="f17" fmla="val 108"/>
                <a:gd name="f18" fmla="val 133"/>
                <a:gd name="f19" fmla="val 20"/>
                <a:gd name="f20" fmla="+- 0 0 -90"/>
                <a:gd name="f21" fmla="*/ f3 1 138"/>
                <a:gd name="f22" fmla="*/ f4 1 6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38"/>
                <a:gd name="f31" fmla="*/ f27 1 65"/>
                <a:gd name="f32" fmla="*/ 138 f28 1"/>
                <a:gd name="f33" fmla="*/ 62 f27 1"/>
                <a:gd name="f34" fmla="*/ 0 f28 1"/>
                <a:gd name="f35" fmla="*/ 65 f28 1"/>
                <a:gd name="f36" fmla="*/ 1 f27 1"/>
                <a:gd name="f37" fmla="+- f29 0 f1"/>
                <a:gd name="f38" fmla="*/ f32 1 138"/>
                <a:gd name="f39" fmla="*/ f33 1 65"/>
                <a:gd name="f40" fmla="*/ f34 1 138"/>
                <a:gd name="f41" fmla="*/ f35 1 138"/>
                <a:gd name="f42" fmla="*/ f36 1 65"/>
                <a:gd name="f43" fmla="*/ 0 1 f30"/>
                <a:gd name="f44" fmla="*/ f24 1 f30"/>
                <a:gd name="f45" fmla="*/ 0 1 f31"/>
                <a:gd name="f46" fmla="*/ f25 1 f31"/>
                <a:gd name="f47" fmla="*/ f38 1 f30"/>
                <a:gd name="f48" fmla="*/ f39 1 f31"/>
                <a:gd name="f49" fmla="*/ f40 1 f30"/>
                <a:gd name="f50" fmla="*/ f41 1 f30"/>
                <a:gd name="f51" fmla="*/ f42 1 f31"/>
                <a:gd name="f52" fmla="*/ f43 f21 1"/>
                <a:gd name="f53" fmla="*/ f44 f21 1"/>
                <a:gd name="f54" fmla="*/ f46 f22 1"/>
                <a:gd name="f55" fmla="*/ f45 f22 1"/>
                <a:gd name="f56" fmla="*/ f47 f21 1"/>
                <a:gd name="f57" fmla="*/ f48 f22 1"/>
                <a:gd name="f58" fmla="*/ f49 f21 1"/>
                <a:gd name="f59" fmla="*/ f50 f21 1"/>
                <a:gd name="f60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6" y="f57"/>
                </a:cxn>
                <a:cxn ang="f37">
                  <a:pos x="f58" y="f57"/>
                </a:cxn>
                <a:cxn ang="f37">
                  <a:pos x="f59" y="f60"/>
                </a:cxn>
                <a:cxn ang="f37">
                  <a:pos x="f56" y="f57"/>
                </a:cxn>
              </a:cxnLst>
              <a:rect l="f52" t="f55" r="f53" b="f54"/>
              <a:pathLst>
                <a:path w="138" h="65">
                  <a:moveTo>
                    <a:pt x="f6" y="f8"/>
                  </a:moveTo>
                  <a:cubicBezTo>
                    <a:pt x="f9" y="f7"/>
                    <a:pt x="f10" y="f11"/>
                    <a:pt x="f5" y="f8"/>
                  </a:cubicBezTo>
                  <a:cubicBezTo>
                    <a:pt x="f12" y="f13"/>
                    <a:pt x="f14" y="f15"/>
                    <a:pt x="f7" y="f16"/>
                  </a:cubicBezTo>
                  <a:cubicBezTo>
                    <a:pt x="f17" y="f5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EB6A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3" name="Freeform 257">
              <a:extLst>
                <a:ext uri="{FF2B5EF4-FFF2-40B4-BE49-F238E27FC236}">
                  <a16:creationId xmlns:a16="http://schemas.microsoft.com/office/drawing/2014/main" id="{3F4BA7F9-E0E7-4984-A896-44C8D51AAC35}"/>
                </a:ext>
              </a:extLst>
            </p:cNvPr>
            <p:cNvSpPr/>
            <p:nvPr/>
          </p:nvSpPr>
          <p:spPr>
            <a:xfrm>
              <a:off x="3619496" y="2084383"/>
              <a:ext cx="157167" cy="4714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305"/>
                <a:gd name="f8" fmla="val 3"/>
                <a:gd name="f9" fmla="val 20"/>
                <a:gd name="f10" fmla="val 91"/>
                <a:gd name="f11" fmla="val 33"/>
                <a:gd name="f12" fmla="val 85"/>
                <a:gd name="f13" fmla="val 48"/>
                <a:gd name="f14" fmla="val 71"/>
                <a:gd name="f15" fmla="val 82"/>
                <a:gd name="f16" fmla="val 56"/>
                <a:gd name="f17" fmla="val 118"/>
                <a:gd name="f18" fmla="val 43"/>
                <a:gd name="f19" fmla="val 153"/>
                <a:gd name="f20" fmla="val 26"/>
                <a:gd name="f21" fmla="val 199"/>
                <a:gd name="f22" fmla="val 246"/>
                <a:gd name="f23" fmla="val 37"/>
                <a:gd name="f24" fmla="val 293"/>
                <a:gd name="f25" fmla="val 31"/>
                <a:gd name="f26" fmla="val 300"/>
                <a:gd name="f27" fmla="val 25"/>
                <a:gd name="f28" fmla="val 17"/>
                <a:gd name="f29" fmla="val 295"/>
                <a:gd name="f30" fmla="val 12"/>
                <a:gd name="f31" fmla="val 266"/>
                <a:gd name="f32" fmla="val 11"/>
                <a:gd name="f33" fmla="val 236"/>
                <a:gd name="f34" fmla="val 4"/>
                <a:gd name="f35" fmla="val 207"/>
                <a:gd name="f36" fmla="val 187"/>
                <a:gd name="f37" fmla="val 165"/>
                <a:gd name="f38" fmla="val 145"/>
                <a:gd name="f39" fmla="val 97"/>
                <a:gd name="f40" fmla="val 63"/>
                <a:gd name="f41" fmla="val 90"/>
                <a:gd name="f42" fmla="val 1"/>
                <a:gd name="f43" fmla="val 95"/>
                <a:gd name="f44" fmla="val 2"/>
                <a:gd name="f45" fmla="+- 0 0 -90"/>
                <a:gd name="f46" fmla="*/ f3 1 101"/>
                <a:gd name="f47" fmla="*/ f4 1 305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01"/>
                <a:gd name="f56" fmla="*/ f52 1 305"/>
                <a:gd name="f57" fmla="*/ 101 f53 1"/>
                <a:gd name="f58" fmla="*/ 3 f52 1"/>
                <a:gd name="f59" fmla="*/ 85 f53 1"/>
                <a:gd name="f60" fmla="*/ 48 f52 1"/>
                <a:gd name="f61" fmla="*/ 43 f53 1"/>
                <a:gd name="f62" fmla="*/ 153 f52 1"/>
                <a:gd name="f63" fmla="*/ 37 f53 1"/>
                <a:gd name="f64" fmla="*/ 293 f52 1"/>
                <a:gd name="f65" fmla="*/ 17 f53 1"/>
                <a:gd name="f66" fmla="*/ 295 f52 1"/>
                <a:gd name="f67" fmla="*/ 4 f53 1"/>
                <a:gd name="f68" fmla="*/ 207 f52 1"/>
                <a:gd name="f69" fmla="*/ 20 f53 1"/>
                <a:gd name="f70" fmla="*/ 145 f52 1"/>
                <a:gd name="f71" fmla="*/ 0 f52 1"/>
                <a:gd name="f72" fmla="+- f54 0 f1"/>
                <a:gd name="f73" fmla="*/ f57 1 101"/>
                <a:gd name="f74" fmla="*/ f58 1 305"/>
                <a:gd name="f75" fmla="*/ f59 1 101"/>
                <a:gd name="f76" fmla="*/ f60 1 305"/>
                <a:gd name="f77" fmla="*/ f61 1 101"/>
                <a:gd name="f78" fmla="*/ f62 1 305"/>
                <a:gd name="f79" fmla="*/ f63 1 101"/>
                <a:gd name="f80" fmla="*/ f64 1 305"/>
                <a:gd name="f81" fmla="*/ f65 1 101"/>
                <a:gd name="f82" fmla="*/ f66 1 305"/>
                <a:gd name="f83" fmla="*/ f67 1 101"/>
                <a:gd name="f84" fmla="*/ f68 1 305"/>
                <a:gd name="f85" fmla="*/ f69 1 101"/>
                <a:gd name="f86" fmla="*/ f70 1 305"/>
                <a:gd name="f87" fmla="*/ f71 1 305"/>
                <a:gd name="f88" fmla="*/ 0 1 f55"/>
                <a:gd name="f89" fmla="*/ f49 1 f55"/>
                <a:gd name="f90" fmla="*/ 0 1 f56"/>
                <a:gd name="f91" fmla="*/ f50 1 f56"/>
                <a:gd name="f92" fmla="*/ f73 1 f55"/>
                <a:gd name="f93" fmla="*/ f74 1 f56"/>
                <a:gd name="f94" fmla="*/ f75 1 f55"/>
                <a:gd name="f95" fmla="*/ f76 1 f56"/>
                <a:gd name="f96" fmla="*/ f77 1 f55"/>
                <a:gd name="f97" fmla="*/ f78 1 f56"/>
                <a:gd name="f98" fmla="*/ f79 1 f55"/>
                <a:gd name="f99" fmla="*/ f80 1 f56"/>
                <a:gd name="f100" fmla="*/ f81 1 f55"/>
                <a:gd name="f101" fmla="*/ f82 1 f56"/>
                <a:gd name="f102" fmla="*/ f83 1 f55"/>
                <a:gd name="f103" fmla="*/ f84 1 f56"/>
                <a:gd name="f104" fmla="*/ f85 1 f55"/>
                <a:gd name="f105" fmla="*/ f86 1 f56"/>
                <a:gd name="f106" fmla="*/ f87 1 f56"/>
                <a:gd name="f107" fmla="*/ f88 f46 1"/>
                <a:gd name="f108" fmla="*/ f89 f46 1"/>
                <a:gd name="f109" fmla="*/ f91 f47 1"/>
                <a:gd name="f110" fmla="*/ f90 f47 1"/>
                <a:gd name="f111" fmla="*/ f92 f46 1"/>
                <a:gd name="f112" fmla="*/ f93 f47 1"/>
                <a:gd name="f113" fmla="*/ f94 f46 1"/>
                <a:gd name="f114" fmla="*/ f95 f47 1"/>
                <a:gd name="f115" fmla="*/ f96 f46 1"/>
                <a:gd name="f116" fmla="*/ f97 f47 1"/>
                <a:gd name="f117" fmla="*/ f98 f46 1"/>
                <a:gd name="f118" fmla="*/ f99 f47 1"/>
                <a:gd name="f119" fmla="*/ f100 f46 1"/>
                <a:gd name="f120" fmla="*/ f101 f47 1"/>
                <a:gd name="f121" fmla="*/ f102 f46 1"/>
                <a:gd name="f122" fmla="*/ f103 f47 1"/>
                <a:gd name="f123" fmla="*/ f104 f46 1"/>
                <a:gd name="f124" fmla="*/ f105 f47 1"/>
                <a:gd name="f125" fmla="*/ f106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1" y="f112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13" y="f125"/>
                </a:cxn>
                <a:cxn ang="f72">
                  <a:pos x="f111" y="f112"/>
                </a:cxn>
              </a:cxnLst>
              <a:rect l="f107" t="f110" r="f108" b="f109"/>
              <a:pathLst>
                <a:path w="101" h="305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11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5" y="f36"/>
                    <a:pt x="f32" y="f37"/>
                    <a:pt x="f9" y="f38"/>
                  </a:cubicBezTo>
                  <a:cubicBezTo>
                    <a:pt x="f18" y="f39"/>
                    <a:pt x="f40" y="f13"/>
                    <a:pt x="f12" y="f5"/>
                  </a:cubicBezTo>
                  <a:cubicBezTo>
                    <a:pt x="f41" y="f42"/>
                    <a:pt x="f43" y="f44"/>
                    <a:pt x="f6" y="f8"/>
                  </a:cubicBezTo>
                  <a:close/>
                </a:path>
              </a:pathLst>
            </a:custGeom>
            <a:solidFill>
              <a:srgbClr val="E96E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4" name="Freeform 258">
              <a:extLst>
                <a:ext uri="{FF2B5EF4-FFF2-40B4-BE49-F238E27FC236}">
                  <a16:creationId xmlns:a16="http://schemas.microsoft.com/office/drawing/2014/main" id="{FB562C3E-A79D-4606-B130-3CA68B79F1F7}"/>
                </a:ext>
              </a:extLst>
            </p:cNvPr>
            <p:cNvSpPr/>
            <p:nvPr/>
          </p:nvSpPr>
          <p:spPr>
            <a:xfrm>
              <a:off x="1460497" y="3309935"/>
              <a:ext cx="24606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"/>
                <a:gd name="f7" fmla="val 48"/>
                <a:gd name="f8" fmla="val 47"/>
                <a:gd name="f9" fmla="val 111"/>
                <a:gd name="f10" fmla="val 63"/>
                <a:gd name="f11" fmla="val 16"/>
                <a:gd name="f12" fmla="val 6"/>
                <a:gd name="f13" fmla="val 2"/>
                <a:gd name="f14" fmla="val 44"/>
                <a:gd name="f15" fmla="val 3"/>
                <a:gd name="f16" fmla="val 34"/>
                <a:gd name="f17" fmla="val 31"/>
                <a:gd name="f18" fmla="val 27"/>
                <a:gd name="f19" fmla="val 24"/>
                <a:gd name="f20" fmla="val 7"/>
                <a:gd name="f21" fmla="val 25"/>
                <a:gd name="f22" fmla="val 68"/>
                <a:gd name="f23" fmla="val 112"/>
                <a:gd name="f24" fmla="val 1"/>
                <a:gd name="f25" fmla="val 155"/>
                <a:gd name="f26" fmla="val 156"/>
                <a:gd name="f27" fmla="val 157"/>
                <a:gd name="f28" fmla="+- 0 0 -90"/>
                <a:gd name="f29" fmla="*/ f3 1 158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58"/>
                <a:gd name="f39" fmla="*/ f35 1 48"/>
                <a:gd name="f40" fmla="*/ 158 f36 1"/>
                <a:gd name="f41" fmla="*/ 47 f35 1"/>
                <a:gd name="f42" fmla="*/ 16 f36 1"/>
                <a:gd name="f43" fmla="*/ 48 f35 1"/>
                <a:gd name="f44" fmla="*/ 3 f36 1"/>
                <a:gd name="f45" fmla="*/ 34 f35 1"/>
                <a:gd name="f46" fmla="*/ 24 f35 1"/>
                <a:gd name="f47" fmla="*/ 25 f36 1"/>
                <a:gd name="f48" fmla="*/ 0 f35 1"/>
                <a:gd name="f49" fmla="*/ 155 f36 1"/>
                <a:gd name="f50" fmla="*/ 1 f35 1"/>
                <a:gd name="f51" fmla="+- f37 0 f1"/>
                <a:gd name="f52" fmla="*/ f40 1 158"/>
                <a:gd name="f53" fmla="*/ f41 1 48"/>
                <a:gd name="f54" fmla="*/ f42 1 158"/>
                <a:gd name="f55" fmla="*/ f43 1 48"/>
                <a:gd name="f56" fmla="*/ f44 1 158"/>
                <a:gd name="f57" fmla="*/ f45 1 48"/>
                <a:gd name="f58" fmla="*/ f46 1 48"/>
                <a:gd name="f59" fmla="*/ f47 1 158"/>
                <a:gd name="f60" fmla="*/ f48 1 48"/>
                <a:gd name="f61" fmla="*/ f49 1 158"/>
                <a:gd name="f62" fmla="*/ f50 1 48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9"/>
                <a:gd name="f71" fmla="*/ f56 1 f38"/>
                <a:gd name="f72" fmla="*/ f57 1 f39"/>
                <a:gd name="f73" fmla="*/ f58 1 f39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30 1"/>
                <a:gd name="f86" fmla="*/ f71 f29 1"/>
                <a:gd name="f87" fmla="*/ f72 f30 1"/>
                <a:gd name="f88" fmla="*/ f73 f30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6" y="f88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158" h="48">
                  <a:moveTo>
                    <a:pt x="f6" y="f8"/>
                  </a:moveTo>
                  <a:cubicBezTo>
                    <a:pt x="f9" y="f8"/>
                    <a:pt x="f10" y="f8"/>
                    <a:pt x="f11" y="f7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15" y="f17"/>
                    <a:pt x="f15" y="f18"/>
                    <a:pt x="f15" y="f19"/>
                  </a:cubicBezTo>
                  <a:cubicBezTo>
                    <a:pt x="f5" y="f20"/>
                    <a:pt x="f12" y="f5"/>
                    <a:pt x="f21" y="f5"/>
                  </a:cubicBezTo>
                  <a:cubicBezTo>
                    <a:pt x="f22" y="f13"/>
                    <a:pt x="f23" y="f24"/>
                    <a:pt x="f25" y="f24"/>
                  </a:cubicBezTo>
                  <a:cubicBezTo>
                    <a:pt x="f26" y="f11"/>
                    <a:pt x="f27" y="f17"/>
                    <a:pt x="f6" y="f8"/>
                  </a:cubicBezTo>
                  <a:close/>
                </a:path>
              </a:pathLst>
            </a:custGeom>
            <a:solidFill>
              <a:srgbClr val="4545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5" name="Freeform 259">
              <a:extLst>
                <a:ext uri="{FF2B5EF4-FFF2-40B4-BE49-F238E27FC236}">
                  <a16:creationId xmlns:a16="http://schemas.microsoft.com/office/drawing/2014/main" id="{25DEC55B-5DD8-42CC-9C40-F0F447AD238E}"/>
                </a:ext>
              </a:extLst>
            </p:cNvPr>
            <p:cNvSpPr/>
            <p:nvPr/>
          </p:nvSpPr>
          <p:spPr>
            <a:xfrm>
              <a:off x="1190621" y="3309935"/>
              <a:ext cx="246065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53"/>
                <a:gd name="f8" fmla="val 3"/>
                <a:gd name="f9" fmla="val 1"/>
                <a:gd name="f10" fmla="val 48"/>
                <a:gd name="f11" fmla="val 92"/>
                <a:gd name="f12" fmla="val 137"/>
                <a:gd name="f13" fmla="val 150"/>
                <a:gd name="f14" fmla="val 156"/>
                <a:gd name="f15" fmla="val 155"/>
                <a:gd name="f16" fmla="val 18"/>
                <a:gd name="f17" fmla="val 154"/>
                <a:gd name="f18" fmla="val 47"/>
                <a:gd name="f19" fmla="val 126"/>
                <a:gd name="f20" fmla="val 84"/>
                <a:gd name="f21" fmla="val 42"/>
                <a:gd name="f22" fmla="val 32"/>
                <a:gd name="f23" fmla="val 2"/>
                <a:gd name="f24" fmla="val 16"/>
                <a:gd name="f25" fmla="+- 0 0 -90"/>
                <a:gd name="f26" fmla="*/ f3 1 159"/>
                <a:gd name="f27" fmla="*/ f4 1 5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59"/>
                <a:gd name="f36" fmla="*/ f32 1 53"/>
                <a:gd name="f37" fmla="*/ 3 f33 1"/>
                <a:gd name="f38" fmla="*/ 1 f32 1"/>
                <a:gd name="f39" fmla="*/ 137 f33 1"/>
                <a:gd name="f40" fmla="*/ 155 f33 1"/>
                <a:gd name="f41" fmla="*/ 18 f32 1"/>
                <a:gd name="f42" fmla="*/ 126 f33 1"/>
                <a:gd name="f43" fmla="*/ 48 f32 1"/>
                <a:gd name="f44" fmla="*/ 0 f33 1"/>
                <a:gd name="f45" fmla="*/ 47 f32 1"/>
                <a:gd name="f46" fmla="+- f34 0 f1"/>
                <a:gd name="f47" fmla="*/ f37 1 159"/>
                <a:gd name="f48" fmla="*/ f38 1 53"/>
                <a:gd name="f49" fmla="*/ f39 1 159"/>
                <a:gd name="f50" fmla="*/ f40 1 159"/>
                <a:gd name="f51" fmla="*/ f41 1 53"/>
                <a:gd name="f52" fmla="*/ f42 1 159"/>
                <a:gd name="f53" fmla="*/ f43 1 53"/>
                <a:gd name="f54" fmla="*/ f44 1 159"/>
                <a:gd name="f55" fmla="*/ f45 1 53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5"/>
                <a:gd name="f64" fmla="*/ f51 1 f36"/>
                <a:gd name="f65" fmla="*/ f52 1 f35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6 1"/>
                <a:gd name="f77" fmla="*/ f64 f27 1"/>
                <a:gd name="f78" fmla="*/ f65 f26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4"/>
                </a:cxn>
                <a:cxn ang="f46">
                  <a:pos x="f76" y="f77"/>
                </a:cxn>
                <a:cxn ang="f46">
                  <a:pos x="f78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159" h="53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5"/>
                    <a:pt x="f14" y="f8"/>
                    <a:pt x="f15" y="f16"/>
                  </a:cubicBezTo>
                  <a:cubicBezTo>
                    <a:pt x="f17" y="f7"/>
                    <a:pt x="f6" y="f18"/>
                    <a:pt x="f19" y="f10"/>
                  </a:cubicBezTo>
                  <a:cubicBezTo>
                    <a:pt x="f20" y="f10"/>
                    <a:pt x="f21" y="f18"/>
                    <a:pt x="f5" y="f18"/>
                  </a:cubicBezTo>
                  <a:cubicBezTo>
                    <a:pt x="f9" y="f22"/>
                    <a:pt x="f23" y="f24"/>
                    <a:pt x="f8" y="f9"/>
                  </a:cubicBezTo>
                  <a:close/>
                </a:path>
              </a:pathLst>
            </a:custGeom>
            <a:solidFill>
              <a:srgbClr val="4446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6" name="Freeform 260">
              <a:extLst>
                <a:ext uri="{FF2B5EF4-FFF2-40B4-BE49-F238E27FC236}">
                  <a16:creationId xmlns:a16="http://schemas.microsoft.com/office/drawing/2014/main" id="{7242A192-7A29-4E82-82FC-FF169A7BE92F}"/>
                </a:ext>
              </a:extLst>
            </p:cNvPr>
            <p:cNvSpPr/>
            <p:nvPr/>
          </p:nvSpPr>
          <p:spPr>
            <a:xfrm>
              <a:off x="1931990" y="3941758"/>
              <a:ext cx="165104" cy="439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284"/>
                <a:gd name="f8" fmla="val 271"/>
                <a:gd name="f9" fmla="val 28"/>
                <a:gd name="f10" fmla="val 183"/>
                <a:gd name="f11" fmla="val 56"/>
                <a:gd name="f12" fmla="val 95"/>
                <a:gd name="f13" fmla="val 84"/>
                <a:gd name="f14" fmla="val 7"/>
                <a:gd name="f15" fmla="val 93"/>
                <a:gd name="f16" fmla="val 101"/>
                <a:gd name="f17" fmla="val 4"/>
                <a:gd name="f18" fmla="val 12"/>
                <a:gd name="f19" fmla="val 82"/>
                <a:gd name="f20" fmla="val 87"/>
                <a:gd name="f21" fmla="val 58"/>
                <a:gd name="f22" fmla="val 163"/>
                <a:gd name="f23" fmla="val 33"/>
                <a:gd name="f24" fmla="val 238"/>
                <a:gd name="f25" fmla="val 252"/>
                <a:gd name="f26" fmla="val 24"/>
                <a:gd name="f27" fmla="val 266"/>
                <a:gd name="f28" fmla="val 19"/>
                <a:gd name="f29" fmla="val 280"/>
                <a:gd name="f30" fmla="val 9"/>
                <a:gd name="f31" fmla="val 1"/>
                <a:gd name="f32" fmla="+- 0 0 -90"/>
                <a:gd name="f33" fmla="*/ f3 1 107"/>
                <a:gd name="f34" fmla="*/ f4 1 28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07"/>
                <a:gd name="f43" fmla="*/ f39 1 284"/>
                <a:gd name="f44" fmla="*/ 0 f40 1"/>
                <a:gd name="f45" fmla="*/ 271 f39 1"/>
                <a:gd name="f46" fmla="*/ 84 f40 1"/>
                <a:gd name="f47" fmla="*/ 7 f39 1"/>
                <a:gd name="f48" fmla="*/ 107 f40 1"/>
                <a:gd name="f49" fmla="*/ 12 f39 1"/>
                <a:gd name="f50" fmla="*/ 33 f40 1"/>
                <a:gd name="f51" fmla="*/ 238 f39 1"/>
                <a:gd name="f52" fmla="*/ 19 f40 1"/>
                <a:gd name="f53" fmla="*/ 280 f39 1"/>
                <a:gd name="f54" fmla="+- f41 0 f1"/>
                <a:gd name="f55" fmla="*/ f44 1 107"/>
                <a:gd name="f56" fmla="*/ f45 1 284"/>
                <a:gd name="f57" fmla="*/ f46 1 107"/>
                <a:gd name="f58" fmla="*/ f47 1 284"/>
                <a:gd name="f59" fmla="*/ f48 1 107"/>
                <a:gd name="f60" fmla="*/ f49 1 284"/>
                <a:gd name="f61" fmla="*/ f50 1 107"/>
                <a:gd name="f62" fmla="*/ f51 1 284"/>
                <a:gd name="f63" fmla="*/ f52 1 107"/>
                <a:gd name="f64" fmla="*/ f53 1 284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107" h="28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9" y="f25"/>
                    <a:pt x="f26" y="f27"/>
                    <a:pt x="f28" y="f29"/>
                  </a:cubicBezTo>
                  <a:cubicBezTo>
                    <a:pt x="f30" y="f7"/>
                    <a:pt x="f31" y="f7"/>
                    <a:pt x="f5" y="f8"/>
                  </a:cubicBezTo>
                  <a:close/>
                </a:path>
              </a:pathLst>
            </a:custGeom>
            <a:solidFill>
              <a:srgbClr val="3C3C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7" name="Freeform 261">
              <a:extLst>
                <a:ext uri="{FF2B5EF4-FFF2-40B4-BE49-F238E27FC236}">
                  <a16:creationId xmlns:a16="http://schemas.microsoft.com/office/drawing/2014/main" id="{E87F5C01-EE5D-4A54-B2A3-B0E1EEDEDA6A}"/>
                </a:ext>
              </a:extLst>
            </p:cNvPr>
            <p:cNvSpPr/>
            <p:nvPr/>
          </p:nvSpPr>
          <p:spPr>
            <a:xfrm>
              <a:off x="2778130" y="3943349"/>
              <a:ext cx="165104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283"/>
                <a:gd name="f8" fmla="val 23"/>
                <a:gd name="f9" fmla="val 6"/>
                <a:gd name="f10" fmla="val 51"/>
                <a:gd name="f11" fmla="val 94"/>
                <a:gd name="f12" fmla="val 79"/>
                <a:gd name="f13" fmla="val 181"/>
                <a:gd name="f14" fmla="val 268"/>
                <a:gd name="f15" fmla="val 106"/>
                <a:gd name="f16" fmla="val 280"/>
                <a:gd name="f17" fmla="val 100"/>
                <a:gd name="f18" fmla="val 89"/>
                <a:gd name="f19" fmla="val 279"/>
                <a:gd name="f20" fmla="val 59"/>
                <a:gd name="f21" fmla="val 190"/>
                <a:gd name="f22" fmla="val 30"/>
                <a:gd name="f23" fmla="val 101"/>
                <a:gd name="f24" fmla="val 13"/>
                <a:gd name="f25" fmla="val 5"/>
                <a:gd name="f26" fmla="val 2"/>
                <a:gd name="f27" fmla="+- 0 0 -90"/>
                <a:gd name="f28" fmla="*/ f3 1 107"/>
                <a:gd name="f29" fmla="*/ f4 1 28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7"/>
                <a:gd name="f38" fmla="*/ f34 1 283"/>
                <a:gd name="f39" fmla="*/ 23 f35 1"/>
                <a:gd name="f40" fmla="*/ 6 f34 1"/>
                <a:gd name="f41" fmla="*/ 107 f35 1"/>
                <a:gd name="f42" fmla="*/ 268 f34 1"/>
                <a:gd name="f43" fmla="*/ 89 f35 1"/>
                <a:gd name="f44" fmla="*/ 279 f34 1"/>
                <a:gd name="f45" fmla="*/ 0 f35 1"/>
                <a:gd name="f46" fmla="*/ 13 f34 1"/>
                <a:gd name="f47" fmla="+- f36 0 f1"/>
                <a:gd name="f48" fmla="*/ f39 1 107"/>
                <a:gd name="f49" fmla="*/ f40 1 283"/>
                <a:gd name="f50" fmla="*/ f41 1 107"/>
                <a:gd name="f51" fmla="*/ f42 1 283"/>
                <a:gd name="f52" fmla="*/ f43 1 107"/>
                <a:gd name="f53" fmla="*/ f44 1 283"/>
                <a:gd name="f54" fmla="*/ f45 1 107"/>
                <a:gd name="f55" fmla="*/ f46 1 283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7" h="283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25" y="f26"/>
                    <a:pt x="f24" y="f5"/>
                    <a:pt x="f8" y="f9"/>
                  </a:cubicBezTo>
                  <a:close/>
                </a:path>
              </a:pathLst>
            </a:custGeom>
            <a:solidFill>
              <a:srgbClr val="3D3C3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8" name="Freeform 262">
              <a:extLst>
                <a:ext uri="{FF2B5EF4-FFF2-40B4-BE49-F238E27FC236}">
                  <a16:creationId xmlns:a16="http://schemas.microsoft.com/office/drawing/2014/main" id="{35D10E86-4522-4B76-B773-FFAB726517E2}"/>
                </a:ext>
              </a:extLst>
            </p:cNvPr>
            <p:cNvSpPr/>
            <p:nvPr/>
          </p:nvSpPr>
          <p:spPr>
            <a:xfrm>
              <a:off x="2411409" y="3830641"/>
              <a:ext cx="52385" cy="314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03"/>
                <a:gd name="f8" fmla="val 12"/>
                <a:gd name="f9" fmla="val 72"/>
                <a:gd name="f10" fmla="val 132"/>
                <a:gd name="f11" fmla="val 192"/>
                <a:gd name="f12" fmla="val 22"/>
                <a:gd name="f13" fmla="val 1"/>
                <a:gd name="f14" fmla="val 133"/>
                <a:gd name="f15" fmla="val 73"/>
                <a:gd name="f16" fmla="val 14"/>
                <a:gd name="f17" fmla="val 10"/>
                <a:gd name="f18" fmla="val 2"/>
                <a:gd name="f19" fmla="+- 0 0 -90"/>
                <a:gd name="f20" fmla="*/ f3 1 33"/>
                <a:gd name="f21" fmla="*/ f4 1 20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3"/>
                <a:gd name="f30" fmla="*/ f26 1 203"/>
                <a:gd name="f31" fmla="*/ 33 f27 1"/>
                <a:gd name="f32" fmla="*/ 12 f26 1"/>
                <a:gd name="f33" fmla="*/ 192 f26 1"/>
                <a:gd name="f34" fmla="*/ 1 f27 1"/>
                <a:gd name="f35" fmla="*/ 0 f27 1"/>
                <a:gd name="f36" fmla="*/ 14 f26 1"/>
                <a:gd name="f37" fmla="+- f28 0 f1"/>
                <a:gd name="f38" fmla="*/ f31 1 33"/>
                <a:gd name="f39" fmla="*/ f32 1 203"/>
                <a:gd name="f40" fmla="*/ f33 1 203"/>
                <a:gd name="f41" fmla="*/ f34 1 33"/>
                <a:gd name="f42" fmla="*/ f35 1 33"/>
                <a:gd name="f43" fmla="*/ f36 1 20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0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3" h="203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7"/>
                    <a:pt x="f8" y="f7"/>
                    <a:pt x="f13" y="f11"/>
                  </a:cubicBezTo>
                  <a:cubicBezTo>
                    <a:pt x="f13" y="f14"/>
                    <a:pt x="f13" y="f15"/>
                    <a:pt x="f5" y="f16"/>
                  </a:cubicBezTo>
                  <a:cubicBezTo>
                    <a:pt x="f17" y="f5"/>
                    <a:pt x="f12" y="f18"/>
                    <a:pt x="f6" y="f8"/>
                  </a:cubicBezTo>
                  <a:close/>
                </a:path>
              </a:pathLst>
            </a:custGeom>
            <a:solidFill>
              <a:srgbClr val="3C3C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9" name="Freeform 263">
              <a:extLst>
                <a:ext uri="{FF2B5EF4-FFF2-40B4-BE49-F238E27FC236}">
                  <a16:creationId xmlns:a16="http://schemas.microsoft.com/office/drawing/2014/main" id="{DF5AAF9F-11AA-40DC-B60D-DB726F8F63BD}"/>
                </a:ext>
              </a:extLst>
            </p:cNvPr>
            <p:cNvSpPr/>
            <p:nvPr/>
          </p:nvSpPr>
          <p:spPr>
            <a:xfrm>
              <a:off x="3254377" y="2103440"/>
              <a:ext cx="95253" cy="441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85"/>
                <a:gd name="f8" fmla="val 13"/>
                <a:gd name="f9" fmla="val 26"/>
                <a:gd name="f10" fmla="val 9"/>
                <a:gd name="f11" fmla="val 24"/>
                <a:gd name="f12" fmla="val 25"/>
                <a:gd name="f13" fmla="val 28"/>
                <a:gd name="f14" fmla="val 38"/>
                <a:gd name="f15" fmla="val 37"/>
                <a:gd name="f16" fmla="val 69"/>
                <a:gd name="f17" fmla="val 44"/>
                <a:gd name="f18" fmla="val 101"/>
                <a:gd name="f19" fmla="val 51"/>
                <a:gd name="f20" fmla="val 132"/>
                <a:gd name="f21" fmla="val 55"/>
                <a:gd name="f22" fmla="val 148"/>
                <a:gd name="f23" fmla="val 57"/>
                <a:gd name="f24" fmla="val 164"/>
                <a:gd name="f25" fmla="val 182"/>
                <a:gd name="f26" fmla="val 215"/>
                <a:gd name="f27" fmla="val 60"/>
                <a:gd name="f28" fmla="val 248"/>
                <a:gd name="f29" fmla="val 281"/>
                <a:gd name="f30" fmla="val 54"/>
                <a:gd name="f31" fmla="val 48"/>
                <a:gd name="f32" fmla="val 41"/>
                <a:gd name="f33" fmla="val 280"/>
                <a:gd name="f34" fmla="val 39"/>
                <a:gd name="f35" fmla="val 267"/>
                <a:gd name="f36" fmla="val 36"/>
                <a:gd name="f37" fmla="val 253"/>
                <a:gd name="f38" fmla="val 35"/>
                <a:gd name="f39" fmla="val 240"/>
                <a:gd name="f40" fmla="val 122"/>
                <a:gd name="f41" fmla="val 11"/>
                <a:gd name="f42" fmla="val 65"/>
                <a:gd name="f43" fmla="val 8"/>
                <a:gd name="f44" fmla="val 6"/>
                <a:gd name="f45" fmla="val 2"/>
                <a:gd name="f46" fmla="val 23"/>
                <a:gd name="f47" fmla="val 16"/>
                <a:gd name="f48" fmla="val 10"/>
                <a:gd name="f49" fmla="val 4"/>
                <a:gd name="f50" fmla="val 7"/>
                <a:gd name="f51" fmla="val 1"/>
                <a:gd name="f52" fmla="+- 0 0 -90"/>
                <a:gd name="f53" fmla="*/ f3 1 61"/>
                <a:gd name="f54" fmla="*/ f4 1 285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1"/>
                <a:gd name="f63" fmla="*/ f59 1 285"/>
                <a:gd name="f64" fmla="*/ 13 f60 1"/>
                <a:gd name="f65" fmla="*/ 0 f59 1"/>
                <a:gd name="f66" fmla="*/ 28 f60 1"/>
                <a:gd name="f67" fmla="*/ 38 f59 1"/>
                <a:gd name="f68" fmla="*/ 51 f60 1"/>
                <a:gd name="f69" fmla="*/ 132 f59 1"/>
                <a:gd name="f70" fmla="*/ 55 f60 1"/>
                <a:gd name="f71" fmla="*/ 182 f59 1"/>
                <a:gd name="f72" fmla="*/ 61 f60 1"/>
                <a:gd name="f73" fmla="*/ 281 f59 1"/>
                <a:gd name="f74" fmla="*/ 41 f60 1"/>
                <a:gd name="f75" fmla="*/ 280 f59 1"/>
                <a:gd name="f76" fmla="*/ 35 f60 1"/>
                <a:gd name="f77" fmla="*/ 240 f59 1"/>
                <a:gd name="f78" fmla="*/ 11 f60 1"/>
                <a:gd name="f79" fmla="*/ 65 f59 1"/>
                <a:gd name="f80" fmla="*/ 2 f60 1"/>
                <a:gd name="f81" fmla="*/ 23 f59 1"/>
                <a:gd name="f82" fmla="*/ 4 f60 1"/>
                <a:gd name="f83" fmla="*/ 4 f59 1"/>
                <a:gd name="f84" fmla="+- f61 0 f1"/>
                <a:gd name="f85" fmla="*/ f64 1 61"/>
                <a:gd name="f86" fmla="*/ f65 1 285"/>
                <a:gd name="f87" fmla="*/ f66 1 61"/>
                <a:gd name="f88" fmla="*/ f67 1 285"/>
                <a:gd name="f89" fmla="*/ f68 1 61"/>
                <a:gd name="f90" fmla="*/ f69 1 285"/>
                <a:gd name="f91" fmla="*/ f70 1 61"/>
                <a:gd name="f92" fmla="*/ f71 1 285"/>
                <a:gd name="f93" fmla="*/ f72 1 61"/>
                <a:gd name="f94" fmla="*/ f73 1 285"/>
                <a:gd name="f95" fmla="*/ f74 1 61"/>
                <a:gd name="f96" fmla="*/ f75 1 285"/>
                <a:gd name="f97" fmla="*/ f76 1 61"/>
                <a:gd name="f98" fmla="*/ f77 1 285"/>
                <a:gd name="f99" fmla="*/ f78 1 61"/>
                <a:gd name="f100" fmla="*/ f79 1 285"/>
                <a:gd name="f101" fmla="*/ f80 1 61"/>
                <a:gd name="f102" fmla="*/ f81 1 285"/>
                <a:gd name="f103" fmla="*/ f82 1 61"/>
                <a:gd name="f104" fmla="*/ f83 1 285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3"/>
                <a:gd name="f117" fmla="*/ f93 1 f62"/>
                <a:gd name="f118" fmla="*/ f94 1 f63"/>
                <a:gd name="f119" fmla="*/ f95 1 f62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4 1"/>
                <a:gd name="f141" fmla="*/ f117 f53 1"/>
                <a:gd name="f142" fmla="*/ f118 f54 1"/>
                <a:gd name="f143" fmla="*/ f119 f53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61" h="28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1" y="f25"/>
                  </a:cubicBezTo>
                  <a:cubicBezTo>
                    <a:pt x="f19" y="f26"/>
                    <a:pt x="f27" y="f28"/>
                    <a:pt x="f6" y="f29"/>
                  </a:cubicBezTo>
                  <a:cubicBezTo>
                    <a:pt x="f30" y="f7"/>
                    <a:pt x="f31" y="f7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13" y="f25"/>
                    <a:pt x="f9" y="f40"/>
                    <a:pt x="f41" y="f42"/>
                  </a:cubicBezTo>
                  <a:cubicBezTo>
                    <a:pt x="f43" y="f19"/>
                    <a:pt x="f44" y="f15"/>
                    <a:pt x="f45" y="f46"/>
                  </a:cubicBezTo>
                  <a:cubicBezTo>
                    <a:pt x="f5" y="f47"/>
                    <a:pt x="f5" y="f48"/>
                    <a:pt x="f49" y="f49"/>
                  </a:cubicBezTo>
                  <a:cubicBezTo>
                    <a:pt x="f50" y="f45"/>
                    <a:pt x="f48" y="f51"/>
                    <a:pt x="f8" y="f5"/>
                  </a:cubicBezTo>
                  <a:close/>
                </a:path>
              </a:pathLst>
            </a:custGeom>
            <a:solidFill>
              <a:srgbClr val="E7723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0" name="Freeform 264">
              <a:extLst>
                <a:ext uri="{FF2B5EF4-FFF2-40B4-BE49-F238E27FC236}">
                  <a16:creationId xmlns:a16="http://schemas.microsoft.com/office/drawing/2014/main" id="{BD6C3B44-E7F8-491F-9E45-D91D89F5F48A}"/>
                </a:ext>
              </a:extLst>
            </p:cNvPr>
            <p:cNvSpPr/>
            <p:nvPr/>
          </p:nvSpPr>
          <p:spPr>
            <a:xfrm>
              <a:off x="639759" y="4130673"/>
              <a:ext cx="280985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117"/>
                <a:gd name="f8" fmla="val 9"/>
                <a:gd name="f9" fmla="val 12"/>
                <a:gd name="f10" fmla="val 20"/>
                <a:gd name="f11" fmla="val 8"/>
                <a:gd name="f12" fmla="val 29"/>
                <a:gd name="f13" fmla="val 13"/>
                <a:gd name="f14" fmla="val 43"/>
                <a:gd name="f15" fmla="val 31"/>
                <a:gd name="f16" fmla="val 47"/>
                <a:gd name="f17" fmla="val 53"/>
                <a:gd name="f18" fmla="val 56"/>
                <a:gd name="f19" fmla="val 73"/>
                <a:gd name="f20" fmla="val 64"/>
                <a:gd name="f21" fmla="val 90"/>
                <a:gd name="f22" fmla="val 77"/>
                <a:gd name="f23" fmla="val 92"/>
                <a:gd name="f24" fmla="val 93"/>
                <a:gd name="f25" fmla="val 110"/>
                <a:gd name="f26" fmla="val 118"/>
                <a:gd name="f27" fmla="val 86"/>
                <a:gd name="f28" fmla="val 125"/>
                <a:gd name="f29" fmla="val 71"/>
                <a:gd name="f30" fmla="val 133"/>
                <a:gd name="f31" fmla="val 136"/>
                <a:gd name="f32" fmla="val 33"/>
                <a:gd name="f33" fmla="val 150"/>
                <a:gd name="f34" fmla="val 18"/>
                <a:gd name="f35" fmla="val 157"/>
                <a:gd name="f36" fmla="val 5"/>
                <a:gd name="f37" fmla="val 169"/>
                <a:gd name="f38" fmla="val 4"/>
                <a:gd name="f39" fmla="val 171"/>
                <a:gd name="f40" fmla="val 30"/>
                <a:gd name="f41" fmla="val 158"/>
                <a:gd name="f42" fmla="val 55"/>
                <a:gd name="f43" fmla="val 80"/>
                <a:gd name="f44" fmla="val 144"/>
                <a:gd name="f45" fmla="val 101"/>
                <a:gd name="f46" fmla="val 129"/>
                <a:gd name="f47" fmla="val 112"/>
                <a:gd name="f48" fmla="val 113"/>
                <a:gd name="f49" fmla="val 89"/>
                <a:gd name="f50" fmla="val 66"/>
                <a:gd name="f51" fmla="val 116"/>
                <a:gd name="f52" fmla="val 45"/>
                <a:gd name="f53" fmla="val 104"/>
                <a:gd name="f54" fmla="val 38"/>
                <a:gd name="f55" fmla="val 100"/>
                <a:gd name="f56" fmla="val 36"/>
                <a:gd name="f57" fmla="val 94"/>
                <a:gd name="f58" fmla="val 34"/>
                <a:gd name="f59" fmla="val 88"/>
                <a:gd name="f60" fmla="val 22"/>
                <a:gd name="f61" fmla="val 62"/>
                <a:gd name="f62" fmla="val 35"/>
                <a:gd name="f63" fmla="+- 0 0 -90"/>
                <a:gd name="f64" fmla="*/ f3 1 181"/>
                <a:gd name="f65" fmla="*/ f4 1 117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81"/>
                <a:gd name="f74" fmla="*/ f70 1 117"/>
                <a:gd name="f75" fmla="*/ 0 f71 1"/>
                <a:gd name="f76" fmla="*/ 9 f70 1"/>
                <a:gd name="f77" fmla="*/ 29 f71 1"/>
                <a:gd name="f78" fmla="*/ 13 f70 1"/>
                <a:gd name="f79" fmla="*/ 56 f71 1"/>
                <a:gd name="f80" fmla="*/ 73 f70 1"/>
                <a:gd name="f81" fmla="*/ 93 f71 1"/>
                <a:gd name="f82" fmla="*/ 92 f70 1"/>
                <a:gd name="f83" fmla="*/ 125 f71 1"/>
                <a:gd name="f84" fmla="*/ 71 f70 1"/>
                <a:gd name="f85" fmla="*/ 150 f71 1"/>
                <a:gd name="f86" fmla="*/ 18 f70 1"/>
                <a:gd name="f87" fmla="*/ 181 f71 1"/>
                <a:gd name="f88" fmla="*/ 5 f70 1"/>
                <a:gd name="f89" fmla="*/ 80 f70 1"/>
                <a:gd name="f90" fmla="*/ 112 f71 1"/>
                <a:gd name="f91" fmla="*/ 113 f70 1"/>
                <a:gd name="f92" fmla="*/ 45 f71 1"/>
                <a:gd name="f93" fmla="*/ 104 f70 1"/>
                <a:gd name="f94" fmla="*/ 34 f71 1"/>
                <a:gd name="f95" fmla="*/ 88 f70 1"/>
                <a:gd name="f96" fmla="+- f72 0 f1"/>
                <a:gd name="f97" fmla="*/ f75 1 181"/>
                <a:gd name="f98" fmla="*/ f76 1 117"/>
                <a:gd name="f99" fmla="*/ f77 1 181"/>
                <a:gd name="f100" fmla="*/ f78 1 117"/>
                <a:gd name="f101" fmla="*/ f79 1 181"/>
                <a:gd name="f102" fmla="*/ f80 1 117"/>
                <a:gd name="f103" fmla="*/ f81 1 181"/>
                <a:gd name="f104" fmla="*/ f82 1 117"/>
                <a:gd name="f105" fmla="*/ f83 1 181"/>
                <a:gd name="f106" fmla="*/ f84 1 117"/>
                <a:gd name="f107" fmla="*/ f85 1 181"/>
                <a:gd name="f108" fmla="*/ f86 1 117"/>
                <a:gd name="f109" fmla="*/ f87 1 181"/>
                <a:gd name="f110" fmla="*/ f88 1 117"/>
                <a:gd name="f111" fmla="*/ f89 1 117"/>
                <a:gd name="f112" fmla="*/ f90 1 181"/>
                <a:gd name="f113" fmla="*/ f91 1 117"/>
                <a:gd name="f114" fmla="*/ f92 1 181"/>
                <a:gd name="f115" fmla="*/ f93 1 117"/>
                <a:gd name="f116" fmla="*/ f94 1 181"/>
                <a:gd name="f117" fmla="*/ f95 1 117"/>
                <a:gd name="f118" fmla="*/ 0 1 f73"/>
                <a:gd name="f119" fmla="*/ f67 1 f73"/>
                <a:gd name="f120" fmla="*/ 0 1 f74"/>
                <a:gd name="f121" fmla="*/ f68 1 f74"/>
                <a:gd name="f122" fmla="*/ f97 1 f73"/>
                <a:gd name="f123" fmla="*/ f98 1 f74"/>
                <a:gd name="f124" fmla="*/ f99 1 f73"/>
                <a:gd name="f125" fmla="*/ f100 1 f74"/>
                <a:gd name="f126" fmla="*/ f101 1 f73"/>
                <a:gd name="f127" fmla="*/ f102 1 f74"/>
                <a:gd name="f128" fmla="*/ f103 1 f73"/>
                <a:gd name="f129" fmla="*/ f104 1 f74"/>
                <a:gd name="f130" fmla="*/ f105 1 f73"/>
                <a:gd name="f131" fmla="*/ f106 1 f74"/>
                <a:gd name="f132" fmla="*/ f107 1 f73"/>
                <a:gd name="f133" fmla="*/ f108 1 f74"/>
                <a:gd name="f134" fmla="*/ f109 1 f73"/>
                <a:gd name="f135" fmla="*/ f110 1 f74"/>
                <a:gd name="f136" fmla="*/ f111 1 f74"/>
                <a:gd name="f137" fmla="*/ f112 1 f73"/>
                <a:gd name="f138" fmla="*/ f113 1 f74"/>
                <a:gd name="f139" fmla="*/ f114 1 f73"/>
                <a:gd name="f140" fmla="*/ f115 1 f74"/>
                <a:gd name="f141" fmla="*/ f116 1 f73"/>
                <a:gd name="f142" fmla="*/ f117 1 f74"/>
                <a:gd name="f143" fmla="*/ f118 f64 1"/>
                <a:gd name="f144" fmla="*/ f119 f64 1"/>
                <a:gd name="f145" fmla="*/ f121 f65 1"/>
                <a:gd name="f146" fmla="*/ f120 f65 1"/>
                <a:gd name="f147" fmla="*/ f122 f64 1"/>
                <a:gd name="f148" fmla="*/ f123 f65 1"/>
                <a:gd name="f149" fmla="*/ f124 f64 1"/>
                <a:gd name="f150" fmla="*/ f125 f65 1"/>
                <a:gd name="f151" fmla="*/ f126 f64 1"/>
                <a:gd name="f152" fmla="*/ f127 f65 1"/>
                <a:gd name="f153" fmla="*/ f128 f64 1"/>
                <a:gd name="f154" fmla="*/ f129 f65 1"/>
                <a:gd name="f155" fmla="*/ f130 f64 1"/>
                <a:gd name="f156" fmla="*/ f131 f65 1"/>
                <a:gd name="f157" fmla="*/ f132 f64 1"/>
                <a:gd name="f158" fmla="*/ f133 f65 1"/>
                <a:gd name="f159" fmla="*/ f134 f64 1"/>
                <a:gd name="f160" fmla="*/ f135 f65 1"/>
                <a:gd name="f161" fmla="*/ f136 f65 1"/>
                <a:gd name="f162" fmla="*/ f137 f64 1"/>
                <a:gd name="f163" fmla="*/ f138 f65 1"/>
                <a:gd name="f164" fmla="*/ f139 f64 1"/>
                <a:gd name="f165" fmla="*/ f140 f65 1"/>
                <a:gd name="f166" fmla="*/ f141 f64 1"/>
                <a:gd name="f167" fmla="*/ f142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47" y="f148"/>
                </a:cxn>
                <a:cxn ang="f96">
                  <a:pos x="f149" y="f150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57" y="f161"/>
                </a:cxn>
                <a:cxn ang="f96">
                  <a:pos x="f162" y="f163"/>
                </a:cxn>
                <a:cxn ang="f96">
                  <a:pos x="f164" y="f165"/>
                </a:cxn>
                <a:cxn ang="f96">
                  <a:pos x="f166" y="f167"/>
                </a:cxn>
                <a:cxn ang="f96">
                  <a:pos x="f147" y="f148"/>
                </a:cxn>
              </a:cxnLst>
              <a:rect l="f143" t="f146" r="f144" b="f145"/>
              <a:pathLst>
                <a:path w="181" h="117">
                  <a:moveTo>
                    <a:pt x="f5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30" y="f17"/>
                    <a:pt x="f31" y="f32"/>
                    <a:pt x="f33" y="f34"/>
                  </a:cubicBezTo>
                  <a:cubicBezTo>
                    <a:pt x="f35" y="f36"/>
                    <a:pt x="f37" y="f38"/>
                    <a:pt x="f6" y="f36"/>
                  </a:cubicBezTo>
                  <a:cubicBezTo>
                    <a:pt x="f39" y="f40"/>
                    <a:pt x="f41" y="f42"/>
                    <a:pt x="f33" y="f43"/>
                  </a:cubicBezTo>
                  <a:cubicBezTo>
                    <a:pt x="f44" y="f45"/>
                    <a:pt x="f46" y="f25"/>
                    <a:pt x="f47" y="f48"/>
                  </a:cubicBezTo>
                  <a:cubicBezTo>
                    <a:pt x="f49" y="f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9" y="f62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1" name="Freeform 265">
              <a:extLst>
                <a:ext uri="{FF2B5EF4-FFF2-40B4-BE49-F238E27FC236}">
                  <a16:creationId xmlns:a16="http://schemas.microsoft.com/office/drawing/2014/main" id="{135408F8-44A1-4AB8-9B57-2B917E1F431E}"/>
                </a:ext>
              </a:extLst>
            </p:cNvPr>
            <p:cNvSpPr/>
            <p:nvPr/>
          </p:nvSpPr>
          <p:spPr>
            <a:xfrm>
              <a:off x="3748089" y="2103440"/>
              <a:ext cx="95253" cy="44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87"/>
                <a:gd name="f8" fmla="val 279"/>
                <a:gd name="f9" fmla="val 2"/>
                <a:gd name="f10" fmla="val 255"/>
                <a:gd name="f11" fmla="val 7"/>
                <a:gd name="f12" fmla="val 231"/>
                <a:gd name="f13" fmla="val 5"/>
                <a:gd name="f14" fmla="val 208"/>
                <a:gd name="f15" fmla="val 1"/>
                <a:gd name="f16" fmla="val 146"/>
                <a:gd name="f17" fmla="val 21"/>
                <a:gd name="f18" fmla="val 90"/>
                <a:gd name="f19" fmla="val 35"/>
                <a:gd name="f20" fmla="val 32"/>
                <a:gd name="f21" fmla="val 38"/>
                <a:gd name="f22" fmla="val 34"/>
                <a:gd name="f23" fmla="val 6"/>
                <a:gd name="f24" fmla="val 49"/>
                <a:gd name="f25" fmla="val 52"/>
                <a:gd name="f26" fmla="val 54"/>
                <a:gd name="f27" fmla="val 4"/>
                <a:gd name="f28" fmla="val 57"/>
                <a:gd name="f29" fmla="val 13"/>
                <a:gd name="f30" fmla="val 60"/>
                <a:gd name="f31" fmla="val 58"/>
                <a:gd name="f32" fmla="val 29"/>
                <a:gd name="f33" fmla="val 44"/>
                <a:gd name="f34" fmla="val 83"/>
                <a:gd name="f35" fmla="val 36"/>
                <a:gd name="f36" fmla="val 139"/>
                <a:gd name="f37" fmla="val 33"/>
                <a:gd name="f38" fmla="val 195"/>
                <a:gd name="f39" fmla="val 31"/>
                <a:gd name="f40" fmla="val 221"/>
                <a:gd name="f41" fmla="val 23"/>
                <a:gd name="f42" fmla="val 245"/>
                <a:gd name="f43" fmla="val 272"/>
                <a:gd name="f44" fmla="val 285"/>
                <a:gd name="f45" fmla="val 14"/>
                <a:gd name="f46" fmla="+- 0 0 -90"/>
                <a:gd name="f47" fmla="*/ f3 1 61"/>
                <a:gd name="f48" fmla="*/ f4 1 287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61"/>
                <a:gd name="f57" fmla="*/ f53 1 287"/>
                <a:gd name="f58" fmla="*/ 0 f54 1"/>
                <a:gd name="f59" fmla="*/ 279 f53 1"/>
                <a:gd name="f60" fmla="*/ 5 f54 1"/>
                <a:gd name="f61" fmla="*/ 208 f53 1"/>
                <a:gd name="f62" fmla="*/ 35 f54 1"/>
                <a:gd name="f63" fmla="*/ 32 f53 1"/>
                <a:gd name="f64" fmla="*/ 49 f54 1"/>
                <a:gd name="f65" fmla="*/ 0 f53 1"/>
                <a:gd name="f66" fmla="*/ 57 f54 1"/>
                <a:gd name="f67" fmla="*/ 6 f53 1"/>
                <a:gd name="f68" fmla="*/ 58 f54 1"/>
                <a:gd name="f69" fmla="*/ 29 f53 1"/>
                <a:gd name="f70" fmla="*/ 33 f54 1"/>
                <a:gd name="f71" fmla="*/ 195 f53 1"/>
                <a:gd name="f72" fmla="*/ 23 f54 1"/>
                <a:gd name="f73" fmla="*/ 272 f53 1"/>
                <a:gd name="f74" fmla="+- f55 0 f1"/>
                <a:gd name="f75" fmla="*/ f58 1 61"/>
                <a:gd name="f76" fmla="*/ f59 1 287"/>
                <a:gd name="f77" fmla="*/ f60 1 61"/>
                <a:gd name="f78" fmla="*/ f61 1 287"/>
                <a:gd name="f79" fmla="*/ f62 1 61"/>
                <a:gd name="f80" fmla="*/ f63 1 287"/>
                <a:gd name="f81" fmla="*/ f64 1 61"/>
                <a:gd name="f82" fmla="*/ f65 1 287"/>
                <a:gd name="f83" fmla="*/ f66 1 61"/>
                <a:gd name="f84" fmla="*/ f67 1 287"/>
                <a:gd name="f85" fmla="*/ f68 1 61"/>
                <a:gd name="f86" fmla="*/ f69 1 287"/>
                <a:gd name="f87" fmla="*/ f70 1 61"/>
                <a:gd name="f88" fmla="*/ f71 1 287"/>
                <a:gd name="f89" fmla="*/ f72 1 61"/>
                <a:gd name="f90" fmla="*/ f73 1 287"/>
                <a:gd name="f91" fmla="*/ 0 1 f56"/>
                <a:gd name="f92" fmla="*/ f50 1 f56"/>
                <a:gd name="f93" fmla="*/ 0 1 f57"/>
                <a:gd name="f94" fmla="*/ f51 1 f57"/>
                <a:gd name="f95" fmla="*/ f75 1 f56"/>
                <a:gd name="f96" fmla="*/ f76 1 f57"/>
                <a:gd name="f97" fmla="*/ f77 1 f56"/>
                <a:gd name="f98" fmla="*/ f78 1 f57"/>
                <a:gd name="f99" fmla="*/ f79 1 f56"/>
                <a:gd name="f100" fmla="*/ f80 1 f57"/>
                <a:gd name="f101" fmla="*/ f81 1 f56"/>
                <a:gd name="f102" fmla="*/ f82 1 f57"/>
                <a:gd name="f103" fmla="*/ f83 1 f56"/>
                <a:gd name="f104" fmla="*/ f84 1 f57"/>
                <a:gd name="f105" fmla="*/ f85 1 f56"/>
                <a:gd name="f106" fmla="*/ f86 1 f57"/>
                <a:gd name="f107" fmla="*/ f87 1 f56"/>
                <a:gd name="f108" fmla="*/ f88 1 f57"/>
                <a:gd name="f109" fmla="*/ f89 1 f56"/>
                <a:gd name="f110" fmla="*/ f90 1 f57"/>
                <a:gd name="f111" fmla="*/ f91 f47 1"/>
                <a:gd name="f112" fmla="*/ f92 f47 1"/>
                <a:gd name="f113" fmla="*/ f94 f48 1"/>
                <a:gd name="f114" fmla="*/ f93 f48 1"/>
                <a:gd name="f115" fmla="*/ f95 f47 1"/>
                <a:gd name="f116" fmla="*/ f96 f48 1"/>
                <a:gd name="f117" fmla="*/ f97 f47 1"/>
                <a:gd name="f118" fmla="*/ f98 f48 1"/>
                <a:gd name="f119" fmla="*/ f99 f47 1"/>
                <a:gd name="f120" fmla="*/ f100 f48 1"/>
                <a:gd name="f121" fmla="*/ f101 f47 1"/>
                <a:gd name="f122" fmla="*/ f102 f48 1"/>
                <a:gd name="f123" fmla="*/ f103 f47 1"/>
                <a:gd name="f124" fmla="*/ f104 f48 1"/>
                <a:gd name="f125" fmla="*/ f105 f47 1"/>
                <a:gd name="f126" fmla="*/ f106 f48 1"/>
                <a:gd name="f127" fmla="*/ f107 f47 1"/>
                <a:gd name="f128" fmla="*/ f108 f48 1"/>
                <a:gd name="f129" fmla="*/ f109 f47 1"/>
                <a:gd name="f130" fmla="*/ f110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15" y="f116"/>
                </a:cxn>
              </a:cxnLst>
              <a:rect l="f111" t="f114" r="f112" b="f113"/>
              <a:pathLst>
                <a:path w="61" h="28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7"/>
                    <a:pt x="f22" y="f23"/>
                    <a:pt x="f24" y="f5"/>
                  </a:cubicBezTo>
                  <a:cubicBezTo>
                    <a:pt x="f25" y="f9"/>
                    <a:pt x="f26" y="f27"/>
                    <a:pt x="f28" y="f23"/>
                  </a:cubicBezTo>
                  <a:cubicBezTo>
                    <a:pt x="f6" y="f29"/>
                    <a:pt x="f30" y="f17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43"/>
                  </a:cubicBezTo>
                  <a:cubicBezTo>
                    <a:pt x="f41" y="f44"/>
                    <a:pt x="f45" y="f7"/>
                    <a:pt x="f5" y="f8"/>
                  </a:cubicBezTo>
                  <a:close/>
                </a:path>
              </a:pathLst>
            </a:custGeom>
            <a:solidFill>
              <a:srgbClr val="E8703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2" name="Freeform 266">
              <a:extLst>
                <a:ext uri="{FF2B5EF4-FFF2-40B4-BE49-F238E27FC236}">
                  <a16:creationId xmlns:a16="http://schemas.microsoft.com/office/drawing/2014/main" id="{3F71EDFB-B721-4FB2-BE59-9112A25396E3}"/>
                </a:ext>
              </a:extLst>
            </p:cNvPr>
            <p:cNvSpPr/>
            <p:nvPr/>
          </p:nvSpPr>
          <p:spPr>
            <a:xfrm>
              <a:off x="2846390" y="2212976"/>
              <a:ext cx="57150" cy="2254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46"/>
                <a:gd name="f8" fmla="val 12"/>
                <a:gd name="f9" fmla="val 24"/>
                <a:gd name="f10" fmla="val 35"/>
                <a:gd name="f11" fmla="val 42"/>
                <a:gd name="f12" fmla="val 84"/>
                <a:gd name="f13" fmla="val 127"/>
                <a:gd name="f14" fmla="val 140"/>
                <a:gd name="f15" fmla="val 32"/>
                <a:gd name="f16" fmla="val 18"/>
                <a:gd name="f17" fmla="val 4"/>
                <a:gd name="f18" fmla="val 1"/>
                <a:gd name="f19" fmla="+- 0 0 -90"/>
                <a:gd name="f20" fmla="*/ f3 1 36"/>
                <a:gd name="f21" fmla="*/ f4 1 14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6"/>
                <a:gd name="f30" fmla="*/ f26 1 146"/>
                <a:gd name="f31" fmla="*/ 0 f27 1"/>
                <a:gd name="f32" fmla="*/ 0 f26 1"/>
                <a:gd name="f33" fmla="*/ 35 f27 1"/>
                <a:gd name="f34" fmla="*/ 36 f27 1"/>
                <a:gd name="f35" fmla="*/ 127 f26 1"/>
                <a:gd name="f36" fmla="*/ 18 f27 1"/>
                <a:gd name="f37" fmla="*/ 146 f26 1"/>
                <a:gd name="f38" fmla="+- f28 0 f1"/>
                <a:gd name="f39" fmla="*/ f31 1 36"/>
                <a:gd name="f40" fmla="*/ f32 1 146"/>
                <a:gd name="f41" fmla="*/ f33 1 36"/>
                <a:gd name="f42" fmla="*/ f34 1 36"/>
                <a:gd name="f43" fmla="*/ f35 1 146"/>
                <a:gd name="f44" fmla="*/ f36 1 36"/>
                <a:gd name="f45" fmla="*/ f37 1 146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0 1"/>
                <a:gd name="f65" fmla="*/ f54 f21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5"/>
                </a:cxn>
                <a:cxn ang="f38">
                  <a:pos x="f66" y="f67"/>
                </a:cxn>
                <a:cxn ang="f38">
                  <a:pos x="f61" y="f65"/>
                </a:cxn>
                <a:cxn ang="f38">
                  <a:pos x="f61" y="f62"/>
                </a:cxn>
              </a:cxnLst>
              <a:rect l="f57" t="f60" r="f58" b="f59"/>
              <a:pathLst>
                <a:path w="36" h="146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10" y="f12"/>
                    <a:pt x="f6" y="f13"/>
                  </a:cubicBezTo>
                  <a:cubicBezTo>
                    <a:pt x="f6" y="f14"/>
                    <a:pt x="f15" y="f7"/>
                    <a:pt x="f16" y="f7"/>
                  </a:cubicBezTo>
                  <a:cubicBezTo>
                    <a:pt x="f17" y="f7"/>
                    <a:pt x="f5" y="f14"/>
                    <a:pt x="f5" y="f13"/>
                  </a:cubicBezTo>
                  <a:cubicBezTo>
                    <a:pt x="f18" y="f12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4545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3" name="Freeform 267">
              <a:extLst>
                <a:ext uri="{FF2B5EF4-FFF2-40B4-BE49-F238E27FC236}">
                  <a16:creationId xmlns:a16="http://schemas.microsoft.com/office/drawing/2014/main" id="{565DD0AA-05DE-444C-8467-35DAA33E547A}"/>
                </a:ext>
              </a:extLst>
            </p:cNvPr>
            <p:cNvSpPr/>
            <p:nvPr/>
          </p:nvSpPr>
          <p:spPr>
            <a:xfrm>
              <a:off x="2270126" y="1735138"/>
              <a:ext cx="100017" cy="236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53"/>
                <a:gd name="f8" fmla="val 21"/>
                <a:gd name="f9" fmla="val 23"/>
                <a:gd name="f10" fmla="val 15"/>
                <a:gd name="f11" fmla="val 33"/>
                <a:gd name="f12" fmla="val 25"/>
                <a:gd name="f13" fmla="val 44"/>
                <a:gd name="f14" fmla="val 34"/>
                <a:gd name="f15" fmla="val 53"/>
                <a:gd name="f16" fmla="val 46"/>
                <a:gd name="f17" fmla="val 56"/>
                <a:gd name="f18" fmla="val 61"/>
                <a:gd name="f19" fmla="val 85"/>
                <a:gd name="f20" fmla="val 113"/>
                <a:gd name="f21" fmla="val 52"/>
                <a:gd name="f22" fmla="val 142"/>
                <a:gd name="f23" fmla="val 50"/>
                <a:gd name="f24" fmla="val 152"/>
                <a:gd name="f25" fmla="val 37"/>
                <a:gd name="f26" fmla="val 29"/>
                <a:gd name="f27" fmla="val 151"/>
                <a:gd name="f28" fmla="val 150"/>
                <a:gd name="f29" fmla="val 13"/>
                <a:gd name="f30" fmla="val 149"/>
                <a:gd name="f31" fmla="val 8"/>
                <a:gd name="f32" fmla="val 145"/>
                <a:gd name="f33" fmla="val 146"/>
                <a:gd name="f34" fmla="val 3"/>
                <a:gd name="f35" fmla="val 135"/>
                <a:gd name="f36" fmla="val 12"/>
                <a:gd name="f37" fmla="val 91"/>
                <a:gd name="f38" fmla="val 19"/>
                <a:gd name="f39" fmla="+- 0 0 -90"/>
                <a:gd name="f40" fmla="*/ f3 1 65"/>
                <a:gd name="f41" fmla="*/ f4 1 15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5"/>
                <a:gd name="f50" fmla="*/ f46 1 153"/>
                <a:gd name="f51" fmla="*/ 21 f47 1"/>
                <a:gd name="f52" fmla="*/ 0 f46 1"/>
                <a:gd name="f53" fmla="*/ 25 f47 1"/>
                <a:gd name="f54" fmla="*/ 44 f46 1"/>
                <a:gd name="f55" fmla="*/ 65 f47 1"/>
                <a:gd name="f56" fmla="*/ 56 f46 1"/>
                <a:gd name="f57" fmla="*/ 52 f47 1"/>
                <a:gd name="f58" fmla="*/ 142 f46 1"/>
                <a:gd name="f59" fmla="*/ 37 f47 1"/>
                <a:gd name="f60" fmla="*/ 152 f46 1"/>
                <a:gd name="f61" fmla="*/ 13 f47 1"/>
                <a:gd name="f62" fmla="*/ 149 f46 1"/>
                <a:gd name="f63" fmla="*/ 3 f47 1"/>
                <a:gd name="f64" fmla="*/ 135 f46 1"/>
                <a:gd name="f65" fmla="+- f48 0 f1"/>
                <a:gd name="f66" fmla="*/ f51 1 65"/>
                <a:gd name="f67" fmla="*/ f52 1 153"/>
                <a:gd name="f68" fmla="*/ f53 1 65"/>
                <a:gd name="f69" fmla="*/ f54 1 153"/>
                <a:gd name="f70" fmla="*/ f55 1 65"/>
                <a:gd name="f71" fmla="*/ f56 1 153"/>
                <a:gd name="f72" fmla="*/ f57 1 65"/>
                <a:gd name="f73" fmla="*/ f58 1 153"/>
                <a:gd name="f74" fmla="*/ f59 1 65"/>
                <a:gd name="f75" fmla="*/ f60 1 153"/>
                <a:gd name="f76" fmla="*/ f61 1 65"/>
                <a:gd name="f77" fmla="*/ f62 1 153"/>
                <a:gd name="f78" fmla="*/ f63 1 65"/>
                <a:gd name="f79" fmla="*/ f64 1 153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65" h="153">
                  <a:moveTo>
                    <a:pt x="f8" y="f5"/>
                  </a:moveTo>
                  <a:cubicBezTo>
                    <a:pt x="f9" y="f10"/>
                    <a:pt x="f10" y="f11"/>
                    <a:pt x="f12" y="f13"/>
                  </a:cubicBezTo>
                  <a:cubicBezTo>
                    <a:pt x="f14" y="f15"/>
                    <a:pt x="f15" y="f16"/>
                    <a:pt x="f6" y="f17"/>
                  </a:cubicBezTo>
                  <a:cubicBezTo>
                    <a:pt x="f18" y="f19"/>
                    <a:pt x="f17" y="f20"/>
                    <a:pt x="f21" y="f22"/>
                  </a:cubicBezTo>
                  <a:cubicBezTo>
                    <a:pt x="f23" y="f7"/>
                    <a:pt x="f13" y="f24"/>
                    <a:pt x="f25" y="f24"/>
                  </a:cubicBezTo>
                  <a:cubicBezTo>
                    <a:pt x="f26" y="f27"/>
                    <a:pt x="f8" y="f28"/>
                    <a:pt x="f29" y="f30"/>
                  </a:cubicBezTo>
                  <a:cubicBezTo>
                    <a:pt x="f31" y="f32"/>
                    <a:pt x="f5" y="f33"/>
                    <a:pt x="f34" y="f35"/>
                  </a:cubicBezTo>
                  <a:cubicBezTo>
                    <a:pt x="f36" y="f37"/>
                    <a:pt x="f38" y="f16"/>
                    <a:pt x="f8" y="f5"/>
                  </a:cubicBezTo>
                  <a:close/>
                </a:path>
              </a:pathLst>
            </a:custGeom>
            <a:solidFill>
              <a:srgbClr val="4343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4" name="Freeform 268">
              <a:extLst>
                <a:ext uri="{FF2B5EF4-FFF2-40B4-BE49-F238E27FC236}">
                  <a16:creationId xmlns:a16="http://schemas.microsoft.com/office/drawing/2014/main" id="{59BC5CD6-608F-4084-8EA5-41A5D92A06CD}"/>
                </a:ext>
              </a:extLst>
            </p:cNvPr>
            <p:cNvSpPr/>
            <p:nvPr/>
          </p:nvSpPr>
          <p:spPr>
            <a:xfrm>
              <a:off x="2506663" y="1798633"/>
              <a:ext cx="98426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113"/>
                <a:gd name="f8" fmla="val 23"/>
                <a:gd name="f9" fmla="val 9"/>
                <a:gd name="f10" fmla="val 29"/>
                <a:gd name="f11" fmla="val 45"/>
                <a:gd name="f12" fmla="val 6"/>
                <a:gd name="f13" fmla="val 53"/>
                <a:gd name="f14" fmla="val 35"/>
                <a:gd name="f15" fmla="val 55"/>
                <a:gd name="f16" fmla="val 65"/>
                <a:gd name="f17" fmla="val 62"/>
                <a:gd name="f18" fmla="val 95"/>
                <a:gd name="f19" fmla="val 105"/>
                <a:gd name="f20" fmla="val 56"/>
                <a:gd name="f21" fmla="val 104"/>
                <a:gd name="f22" fmla="val 51"/>
                <a:gd name="f23" fmla="val 108"/>
                <a:gd name="f24" fmla="val 43"/>
                <a:gd name="f25" fmla="val 106"/>
                <a:gd name="f26" fmla="val 36"/>
                <a:gd name="f27" fmla="val 110"/>
                <a:gd name="f28" fmla="val 28"/>
                <a:gd name="f29" fmla="val 111"/>
                <a:gd name="f30" fmla="val 22"/>
                <a:gd name="f31" fmla="val 15"/>
                <a:gd name="f32" fmla="val 13"/>
                <a:gd name="f33" fmla="val 103"/>
                <a:gd name="f34" fmla="val 76"/>
                <a:gd name="f35" fmla="val 5"/>
                <a:gd name="f36" fmla="val 49"/>
                <a:gd name="f37" fmla="+- 0 0 -90"/>
                <a:gd name="f38" fmla="*/ f3 1 64"/>
                <a:gd name="f39" fmla="*/ f4 1 113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64"/>
                <a:gd name="f48" fmla="*/ f44 1 113"/>
                <a:gd name="f49" fmla="*/ 0 f45 1"/>
                <a:gd name="f50" fmla="*/ 23 f44 1"/>
                <a:gd name="f51" fmla="*/ 45 f45 1"/>
                <a:gd name="f52" fmla="*/ 6 f44 1"/>
                <a:gd name="f53" fmla="*/ 62 f45 1"/>
                <a:gd name="f54" fmla="*/ 95 f44 1"/>
                <a:gd name="f55" fmla="*/ 51 f45 1"/>
                <a:gd name="f56" fmla="*/ 108 f44 1"/>
                <a:gd name="f57" fmla="*/ 28 f45 1"/>
                <a:gd name="f58" fmla="*/ 111 f44 1"/>
                <a:gd name="f59" fmla="*/ 13 f45 1"/>
                <a:gd name="f60" fmla="*/ 103 f44 1"/>
                <a:gd name="f61" fmla="+- f46 0 f1"/>
                <a:gd name="f62" fmla="*/ f49 1 64"/>
                <a:gd name="f63" fmla="*/ f50 1 113"/>
                <a:gd name="f64" fmla="*/ f51 1 64"/>
                <a:gd name="f65" fmla="*/ f52 1 113"/>
                <a:gd name="f66" fmla="*/ f53 1 64"/>
                <a:gd name="f67" fmla="*/ f54 1 113"/>
                <a:gd name="f68" fmla="*/ f55 1 64"/>
                <a:gd name="f69" fmla="*/ f56 1 113"/>
                <a:gd name="f70" fmla="*/ f57 1 64"/>
                <a:gd name="f71" fmla="*/ f58 1 113"/>
                <a:gd name="f72" fmla="*/ f59 1 64"/>
                <a:gd name="f73" fmla="*/ f60 1 113"/>
                <a:gd name="f74" fmla="*/ 0 1 f47"/>
                <a:gd name="f75" fmla="*/ f41 1 f47"/>
                <a:gd name="f76" fmla="*/ 0 1 f48"/>
                <a:gd name="f77" fmla="*/ f42 1 f48"/>
                <a:gd name="f78" fmla="*/ f62 1 f47"/>
                <a:gd name="f79" fmla="*/ f63 1 f48"/>
                <a:gd name="f80" fmla="*/ f64 1 f47"/>
                <a:gd name="f81" fmla="*/ f65 1 f48"/>
                <a:gd name="f82" fmla="*/ f66 1 f47"/>
                <a:gd name="f83" fmla="*/ f67 1 f48"/>
                <a:gd name="f84" fmla="*/ f68 1 f47"/>
                <a:gd name="f85" fmla="*/ f69 1 f48"/>
                <a:gd name="f86" fmla="*/ f70 1 f47"/>
                <a:gd name="f87" fmla="*/ f71 1 f48"/>
                <a:gd name="f88" fmla="*/ f72 1 f47"/>
                <a:gd name="f89" fmla="*/ f73 1 f48"/>
                <a:gd name="f90" fmla="*/ f74 f38 1"/>
                <a:gd name="f91" fmla="*/ f75 f38 1"/>
                <a:gd name="f92" fmla="*/ f77 f39 1"/>
                <a:gd name="f93" fmla="*/ f76 f39 1"/>
                <a:gd name="f94" fmla="*/ f78 f38 1"/>
                <a:gd name="f95" fmla="*/ f79 f39 1"/>
                <a:gd name="f96" fmla="*/ f80 f38 1"/>
                <a:gd name="f97" fmla="*/ f81 f39 1"/>
                <a:gd name="f98" fmla="*/ f82 f38 1"/>
                <a:gd name="f99" fmla="*/ f83 f39 1"/>
                <a:gd name="f100" fmla="*/ f84 f38 1"/>
                <a:gd name="f101" fmla="*/ f85 f39 1"/>
                <a:gd name="f102" fmla="*/ f86 f38 1"/>
                <a:gd name="f103" fmla="*/ f87 f39 1"/>
                <a:gd name="f104" fmla="*/ f88 f38 1"/>
                <a:gd name="f105" fmla="*/ f8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94" y="f95"/>
                </a:cxn>
              </a:cxnLst>
              <a:rect l="f90" t="f93" r="f91" b="f92"/>
              <a:pathLst>
                <a:path w="64" h="113">
                  <a:moveTo>
                    <a:pt x="f5" y="f8"/>
                  </a:moveTo>
                  <a:cubicBezTo>
                    <a:pt x="f9" y="f5"/>
                    <a:pt x="f10" y="f9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7"/>
                    <a:pt x="f31" y="f7"/>
                    <a:pt x="f32" y="f33"/>
                  </a:cubicBezTo>
                  <a:cubicBezTo>
                    <a:pt x="f9" y="f34"/>
                    <a:pt x="f35" y="f36"/>
                    <a:pt x="f5" y="f8"/>
                  </a:cubicBezTo>
                  <a:close/>
                </a:path>
              </a:pathLst>
            </a:custGeom>
            <a:solidFill>
              <a:srgbClr val="4343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5" name="Freeform 269">
              <a:extLst>
                <a:ext uri="{FF2B5EF4-FFF2-40B4-BE49-F238E27FC236}">
                  <a16:creationId xmlns:a16="http://schemas.microsoft.com/office/drawing/2014/main" id="{C77AB38E-E6B5-48C4-BA99-AC98E8B08223}"/>
                </a:ext>
              </a:extLst>
            </p:cNvPr>
            <p:cNvSpPr/>
            <p:nvPr/>
          </p:nvSpPr>
          <p:spPr>
            <a:xfrm>
              <a:off x="514350" y="2508254"/>
              <a:ext cx="90489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32"/>
                <a:gd name="f8" fmla="val 11"/>
                <a:gd name="f9" fmla="val 7"/>
                <a:gd name="f10" fmla="val 14"/>
                <a:gd name="f11" fmla="val 12"/>
                <a:gd name="f12" fmla="val 23"/>
                <a:gd name="f13" fmla="val 13"/>
                <a:gd name="f14" fmla="val 36"/>
                <a:gd name="f15" fmla="val 47"/>
                <a:gd name="f16" fmla="val 18"/>
                <a:gd name="f17" fmla="val 20"/>
                <a:gd name="f18" fmla="val 56"/>
                <a:gd name="f19" fmla="val 67"/>
                <a:gd name="f20" fmla="val 42"/>
                <a:gd name="f21" fmla="val 107"/>
                <a:gd name="f22" fmla="val 88"/>
                <a:gd name="f23" fmla="val 3"/>
                <a:gd name="f24" fmla="val 44"/>
                <a:gd name="f25" fmla="+- 0 0 -90"/>
                <a:gd name="f26" fmla="*/ f3 1 59"/>
                <a:gd name="f27" fmla="*/ f4 1 13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9"/>
                <a:gd name="f36" fmla="*/ f32 1 132"/>
                <a:gd name="f37" fmla="*/ 11 f33 1"/>
                <a:gd name="f38" fmla="*/ 0 f32 1"/>
                <a:gd name="f39" fmla="*/ 23 f33 1"/>
                <a:gd name="f40" fmla="*/ 13 f32 1"/>
                <a:gd name="f41" fmla="*/ 59 f33 1"/>
                <a:gd name="f42" fmla="*/ 20 f32 1"/>
                <a:gd name="f43" fmla="*/ 0 f33 1"/>
                <a:gd name="f44" fmla="*/ 132 f32 1"/>
                <a:gd name="f45" fmla="+- f34 0 f1"/>
                <a:gd name="f46" fmla="*/ f37 1 59"/>
                <a:gd name="f47" fmla="*/ f38 1 132"/>
                <a:gd name="f48" fmla="*/ f39 1 59"/>
                <a:gd name="f49" fmla="*/ f40 1 132"/>
                <a:gd name="f50" fmla="*/ f41 1 59"/>
                <a:gd name="f51" fmla="*/ f42 1 132"/>
                <a:gd name="f52" fmla="*/ f43 1 59"/>
                <a:gd name="f53" fmla="*/ f44 1 132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59" h="132">
                  <a:moveTo>
                    <a:pt x="f8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0"/>
                    <a:pt x="f15" y="f16"/>
                    <a:pt x="f6" y="f17"/>
                  </a:cubicBezTo>
                  <a:cubicBezTo>
                    <a:pt x="f18" y="f19"/>
                    <a:pt x="f20" y="f21"/>
                    <a:pt x="f5" y="f7"/>
                  </a:cubicBezTo>
                  <a:cubicBezTo>
                    <a:pt x="f5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8080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6" name="Freeform 270">
              <a:extLst>
                <a:ext uri="{FF2B5EF4-FFF2-40B4-BE49-F238E27FC236}">
                  <a16:creationId xmlns:a16="http://schemas.microsoft.com/office/drawing/2014/main" id="{BEB52579-2807-48D1-A977-B554298F8B6C}"/>
                </a:ext>
              </a:extLst>
            </p:cNvPr>
            <p:cNvSpPr/>
            <p:nvPr/>
          </p:nvSpPr>
          <p:spPr>
            <a:xfrm>
              <a:off x="3559173" y="2908304"/>
              <a:ext cx="2730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5"/>
                <a:gd name="f8" fmla="val 5"/>
                <a:gd name="f9" fmla="val 62"/>
                <a:gd name="f10" fmla="val 118"/>
                <a:gd name="f11" fmla="val 175"/>
                <a:gd name="f12" fmla="val 8"/>
                <a:gd name="f13" fmla="val 16"/>
                <a:gd name="f14" fmla="val 119"/>
                <a:gd name="f15" fmla="val 18"/>
                <a:gd name="f16" fmla="val 2"/>
                <a:gd name="f17" fmla="val 11"/>
                <a:gd name="f18" fmla="val 4"/>
                <a:gd name="f19" fmla="val 3"/>
                <a:gd name="f20" fmla="val 1"/>
                <a:gd name="f21" fmla="+- 0 0 -90"/>
                <a:gd name="f22" fmla="*/ f3 1 176"/>
                <a:gd name="f23" fmla="*/ f4 1 2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76"/>
                <a:gd name="f32" fmla="*/ f28 1 25"/>
                <a:gd name="f33" fmla="*/ 5 f29 1"/>
                <a:gd name="f34" fmla="*/ 0 f28 1"/>
                <a:gd name="f35" fmla="*/ 175 f29 1"/>
                <a:gd name="f36" fmla="*/ 176 f29 1"/>
                <a:gd name="f37" fmla="*/ 25 f28 1"/>
                <a:gd name="f38" fmla="*/ 4 f29 1"/>
                <a:gd name="f39" fmla="*/ 3 f28 1"/>
                <a:gd name="f40" fmla="+- f30 0 f1"/>
                <a:gd name="f41" fmla="*/ f33 1 176"/>
                <a:gd name="f42" fmla="*/ f34 1 25"/>
                <a:gd name="f43" fmla="*/ f35 1 176"/>
                <a:gd name="f44" fmla="*/ f36 1 176"/>
                <a:gd name="f45" fmla="*/ f37 1 25"/>
                <a:gd name="f46" fmla="*/ f38 1 176"/>
                <a:gd name="f47" fmla="*/ f39 1 25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6" y="f67"/>
                </a:cxn>
                <a:cxn ang="f40">
                  <a:pos x="f63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76" h="2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6" y="f13"/>
                    <a:pt x="f6" y="f7"/>
                  </a:cubicBezTo>
                  <a:cubicBezTo>
                    <a:pt x="f14" y="f7"/>
                    <a:pt x="f9" y="f7"/>
                    <a:pt x="f8" y="f7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18" y="f16"/>
                    <a:pt x="f8" y="f20"/>
                    <a:pt x="f8" y="f5"/>
                  </a:cubicBezTo>
                  <a:close/>
                </a:path>
              </a:pathLst>
            </a:custGeom>
            <a:solidFill>
              <a:srgbClr val="E772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7" name="Freeform 271">
              <a:extLst>
                <a:ext uri="{FF2B5EF4-FFF2-40B4-BE49-F238E27FC236}">
                  <a16:creationId xmlns:a16="http://schemas.microsoft.com/office/drawing/2014/main" id="{48BEB3C3-973B-4D29-B423-6475A6C6BC9E}"/>
                </a:ext>
              </a:extLst>
            </p:cNvPr>
            <p:cNvSpPr/>
            <p:nvPr/>
          </p:nvSpPr>
          <p:spPr>
            <a:xfrm>
              <a:off x="1631947" y="2651129"/>
              <a:ext cx="85725" cy="406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263"/>
                <a:gd name="f8" fmla="val 260"/>
                <a:gd name="f9" fmla="val 1"/>
                <a:gd name="f10" fmla="val 224"/>
                <a:gd name="f11" fmla="val 5"/>
                <a:gd name="f12" fmla="val 188"/>
                <a:gd name="f13" fmla="val 3"/>
                <a:gd name="f14" fmla="val 151"/>
                <a:gd name="f15" fmla="val 2"/>
                <a:gd name="f16" fmla="val 121"/>
                <a:gd name="f17" fmla="val 16"/>
                <a:gd name="f18" fmla="val 89"/>
                <a:gd name="f19" fmla="val 24"/>
                <a:gd name="f20" fmla="val 59"/>
                <a:gd name="f21" fmla="val 28"/>
                <a:gd name="f22" fmla="val 39"/>
                <a:gd name="f23" fmla="val 33"/>
                <a:gd name="f24" fmla="val 20"/>
                <a:gd name="f25" fmla="val 38"/>
                <a:gd name="f26" fmla="val 45"/>
                <a:gd name="f27" fmla="val 51"/>
                <a:gd name="f28" fmla="val 7"/>
                <a:gd name="f29" fmla="val 54"/>
                <a:gd name="f30" fmla="val 32"/>
                <a:gd name="f31" fmla="val 55"/>
                <a:gd name="f32" fmla="val 41"/>
                <a:gd name="f33" fmla="val 79"/>
                <a:gd name="f34" fmla="val 36"/>
                <a:gd name="f35" fmla="val 109"/>
                <a:gd name="f36" fmla="val 138"/>
                <a:gd name="f37" fmla="val 34"/>
                <a:gd name="f38" fmla="val 169"/>
                <a:gd name="f39" fmla="val 27"/>
                <a:gd name="f40" fmla="val 198"/>
                <a:gd name="f41" fmla="val 207"/>
                <a:gd name="f42" fmla="val 216"/>
                <a:gd name="f43" fmla="val 22"/>
                <a:gd name="f44" fmla="val 21"/>
                <a:gd name="f45" fmla="val 232"/>
                <a:gd name="f46" fmla="val 19"/>
                <a:gd name="f47" fmla="val 239"/>
                <a:gd name="f48" fmla="val 247"/>
                <a:gd name="f49" fmla="val 17"/>
                <a:gd name="f50" fmla="val 259"/>
                <a:gd name="f51" fmla="val 11"/>
                <a:gd name="f52" fmla="+- 0 0 -90"/>
                <a:gd name="f53" fmla="*/ f3 1 56"/>
                <a:gd name="f54" fmla="*/ f4 1 26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56"/>
                <a:gd name="f63" fmla="*/ f59 1 263"/>
                <a:gd name="f64" fmla="*/ 0 f60 1"/>
                <a:gd name="f65" fmla="*/ 260 f59 1"/>
                <a:gd name="f66" fmla="*/ 3 f60 1"/>
                <a:gd name="f67" fmla="*/ 151 f59 1"/>
                <a:gd name="f68" fmla="*/ 24 f60 1"/>
                <a:gd name="f69" fmla="*/ 59 f59 1"/>
                <a:gd name="f70" fmla="*/ 38 f60 1"/>
                <a:gd name="f71" fmla="*/ 1 f59 1"/>
                <a:gd name="f72" fmla="*/ 56 f60 1"/>
                <a:gd name="f73" fmla="*/ 7 f59 1"/>
                <a:gd name="f74" fmla="*/ 41 f60 1"/>
                <a:gd name="f75" fmla="*/ 79 f59 1"/>
                <a:gd name="f76" fmla="*/ 34 f60 1"/>
                <a:gd name="f77" fmla="*/ 169 f59 1"/>
                <a:gd name="f78" fmla="*/ 27 f60 1"/>
                <a:gd name="f79" fmla="*/ 198 f59 1"/>
                <a:gd name="f80" fmla="*/ 22 f60 1"/>
                <a:gd name="f81" fmla="*/ 224 f59 1"/>
                <a:gd name="f82" fmla="*/ 19 f60 1"/>
                <a:gd name="f83" fmla="*/ 247 f59 1"/>
                <a:gd name="f84" fmla="+- f61 0 f1"/>
                <a:gd name="f85" fmla="*/ f64 1 56"/>
                <a:gd name="f86" fmla="*/ f65 1 263"/>
                <a:gd name="f87" fmla="*/ f66 1 56"/>
                <a:gd name="f88" fmla="*/ f67 1 263"/>
                <a:gd name="f89" fmla="*/ f68 1 56"/>
                <a:gd name="f90" fmla="*/ f69 1 263"/>
                <a:gd name="f91" fmla="*/ f70 1 56"/>
                <a:gd name="f92" fmla="*/ f71 1 263"/>
                <a:gd name="f93" fmla="*/ f72 1 56"/>
                <a:gd name="f94" fmla="*/ f73 1 263"/>
                <a:gd name="f95" fmla="*/ f74 1 56"/>
                <a:gd name="f96" fmla="*/ f75 1 263"/>
                <a:gd name="f97" fmla="*/ f76 1 56"/>
                <a:gd name="f98" fmla="*/ f77 1 263"/>
                <a:gd name="f99" fmla="*/ f78 1 56"/>
                <a:gd name="f100" fmla="*/ f79 1 263"/>
                <a:gd name="f101" fmla="*/ f80 1 56"/>
                <a:gd name="f102" fmla="*/ f81 1 263"/>
                <a:gd name="f103" fmla="*/ f82 1 56"/>
                <a:gd name="f104" fmla="*/ f83 1 263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3"/>
                <a:gd name="f117" fmla="*/ f93 1 f62"/>
                <a:gd name="f118" fmla="*/ f94 1 f63"/>
                <a:gd name="f119" fmla="*/ f95 1 f62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4 1"/>
                <a:gd name="f141" fmla="*/ f117 f53 1"/>
                <a:gd name="f142" fmla="*/ f118 f54 1"/>
                <a:gd name="f143" fmla="*/ f119 f53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56" h="26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9"/>
                  </a:cubicBezTo>
                  <a:cubicBezTo>
                    <a:pt x="f26" y="f5"/>
                    <a:pt x="f27" y="f15"/>
                    <a:pt x="f6" y="f28"/>
                  </a:cubicBezTo>
                  <a:cubicBezTo>
                    <a:pt x="f29" y="f30"/>
                    <a:pt x="f26" y="f31"/>
                    <a:pt x="f32" y="f33"/>
                  </a:cubicBezTo>
                  <a:cubicBezTo>
                    <a:pt x="f34" y="f35"/>
                    <a:pt x="f21" y="f36"/>
                    <a:pt x="f37" y="f38"/>
                  </a:cubicBezTo>
                  <a:cubicBezTo>
                    <a:pt x="f34" y="f2"/>
                    <a:pt x="f39" y="f12"/>
                    <a:pt x="f39" y="f40"/>
                  </a:cubicBezTo>
                  <a:cubicBezTo>
                    <a:pt x="f39" y="f41"/>
                    <a:pt x="f39" y="f42"/>
                    <a:pt x="f43" y="f10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9" y="f50"/>
                    <a:pt x="f51" y="f7"/>
                    <a:pt x="f5" y="f8"/>
                  </a:cubicBezTo>
                  <a:close/>
                </a:path>
              </a:pathLst>
            </a:custGeom>
            <a:solidFill>
              <a:srgbClr val="CDD4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8" name="Freeform 272">
              <a:extLst>
                <a:ext uri="{FF2B5EF4-FFF2-40B4-BE49-F238E27FC236}">
                  <a16:creationId xmlns:a16="http://schemas.microsoft.com/office/drawing/2014/main" id="{5373F04F-E2AD-40C8-833D-2DE8C581F083}"/>
                </a:ext>
              </a:extLst>
            </p:cNvPr>
            <p:cNvSpPr/>
            <p:nvPr/>
          </p:nvSpPr>
          <p:spPr>
            <a:xfrm>
              <a:off x="952503" y="2520945"/>
              <a:ext cx="95253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25"/>
                <a:gd name="f8" fmla="val 12"/>
                <a:gd name="f9" fmla="val 17"/>
                <a:gd name="f10" fmla="val 5"/>
                <a:gd name="f11" fmla="val 36"/>
                <a:gd name="f12" fmla="val 9"/>
                <a:gd name="f13" fmla="val 52"/>
                <a:gd name="f14" fmla="val 58"/>
                <a:gd name="f15" fmla="val 41"/>
                <a:gd name="f16" fmla="val 83"/>
                <a:gd name="f17" fmla="val 61"/>
                <a:gd name="f18" fmla="val 37"/>
                <a:gd name="f19" fmla="val 114"/>
                <a:gd name="f20" fmla="val 24"/>
                <a:gd name="f21" fmla="val 92"/>
                <a:gd name="f22" fmla="val 15"/>
                <a:gd name="f23" fmla="val 69"/>
                <a:gd name="f24" fmla="val 8"/>
                <a:gd name="f25" fmla="val 51"/>
                <a:gd name="f26" fmla="val 31"/>
                <a:gd name="f27" fmla="+- 0 0 -90"/>
                <a:gd name="f28" fmla="*/ f3 1 62"/>
                <a:gd name="f29" fmla="*/ f4 1 12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2"/>
                <a:gd name="f38" fmla="*/ f34 1 125"/>
                <a:gd name="f39" fmla="*/ 0 f35 1"/>
                <a:gd name="f40" fmla="*/ 12 f34 1"/>
                <a:gd name="f41" fmla="*/ 52 f35 1"/>
                <a:gd name="f42" fmla="*/ 0 f34 1"/>
                <a:gd name="f43" fmla="*/ 61 f35 1"/>
                <a:gd name="f44" fmla="*/ 125 f34 1"/>
                <a:gd name="f45" fmla="*/ 15 f35 1"/>
                <a:gd name="f46" fmla="*/ 69 f34 1"/>
                <a:gd name="f47" fmla="+- f36 0 f1"/>
                <a:gd name="f48" fmla="*/ f39 1 62"/>
                <a:gd name="f49" fmla="*/ f40 1 125"/>
                <a:gd name="f50" fmla="*/ f41 1 62"/>
                <a:gd name="f51" fmla="*/ f42 1 125"/>
                <a:gd name="f52" fmla="*/ f43 1 62"/>
                <a:gd name="f53" fmla="*/ f44 1 125"/>
                <a:gd name="f54" fmla="*/ f45 1 62"/>
                <a:gd name="f55" fmla="*/ f46 1 125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62" h="125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6" y="f16"/>
                    <a:pt x="f17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10" y="f26"/>
                    <a:pt x="f5" y="f8"/>
                  </a:cubicBezTo>
                  <a:close/>
                </a:path>
              </a:pathLst>
            </a:custGeom>
            <a:solidFill>
              <a:srgbClr val="7F80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9" name="Freeform 273">
              <a:extLst>
                <a:ext uri="{FF2B5EF4-FFF2-40B4-BE49-F238E27FC236}">
                  <a16:creationId xmlns:a16="http://schemas.microsoft.com/office/drawing/2014/main" id="{A4D76B6A-AC87-4CB7-A00F-35950B8D7F19}"/>
                </a:ext>
              </a:extLst>
            </p:cNvPr>
            <p:cNvSpPr/>
            <p:nvPr/>
          </p:nvSpPr>
          <p:spPr>
            <a:xfrm>
              <a:off x="1223960" y="2627308"/>
              <a:ext cx="173041" cy="439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"/>
                <a:gd name="f7" fmla="val 284"/>
                <a:gd name="f8" fmla="val 26"/>
                <a:gd name="f9" fmla="val 272"/>
                <a:gd name="f10" fmla="val 40"/>
                <a:gd name="f11" fmla="val 279"/>
                <a:gd name="f12" fmla="val 55"/>
                <a:gd name="f13" fmla="val 275"/>
                <a:gd name="f14" fmla="val 69"/>
                <a:gd name="f15" fmla="val 84"/>
                <a:gd name="f16" fmla="val 266"/>
                <a:gd name="f17" fmla="val 86"/>
                <a:gd name="f18" fmla="val 250"/>
                <a:gd name="f19" fmla="val 87"/>
                <a:gd name="f20" fmla="val 235"/>
                <a:gd name="f21" fmla="val 220"/>
                <a:gd name="f22" fmla="val 206"/>
                <a:gd name="f23" fmla="val 93"/>
                <a:gd name="f24" fmla="val 192"/>
                <a:gd name="f25" fmla="val 97"/>
                <a:gd name="f26" fmla="val 182"/>
                <a:gd name="f27" fmla="val 92"/>
                <a:gd name="f28" fmla="val 171"/>
                <a:gd name="f29" fmla="val 88"/>
                <a:gd name="f30" fmla="val 161"/>
                <a:gd name="f31" fmla="val 149"/>
                <a:gd name="f32" fmla="val 79"/>
                <a:gd name="f33" fmla="val 138"/>
                <a:gd name="f34" fmla="val 74"/>
                <a:gd name="f35" fmla="val 126"/>
                <a:gd name="f36" fmla="val 70"/>
                <a:gd name="f37" fmla="val 118"/>
                <a:gd name="f38" fmla="val 66"/>
                <a:gd name="f39" fmla="val 110"/>
                <a:gd name="f40" fmla="val 63"/>
                <a:gd name="f41" fmla="val 101"/>
                <a:gd name="f42" fmla="val 52"/>
                <a:gd name="f43" fmla="val 76"/>
                <a:gd name="f44" fmla="val 29"/>
                <a:gd name="f45" fmla="val 27"/>
                <a:gd name="f46" fmla="val 19"/>
                <a:gd name="f47" fmla="val 22"/>
                <a:gd name="f48" fmla="val 12"/>
                <a:gd name="f49" fmla="val 4"/>
                <a:gd name="f50" fmla="val 34"/>
                <a:gd name="f51" fmla="val 3"/>
                <a:gd name="f52" fmla="val 41"/>
                <a:gd name="f53" fmla="val 1"/>
                <a:gd name="f54" fmla="val 48"/>
                <a:gd name="f55" fmla="val 56"/>
                <a:gd name="f56" fmla="val 5"/>
                <a:gd name="f57" fmla="val 57"/>
                <a:gd name="f58" fmla="val 13"/>
                <a:gd name="f59" fmla="val 58"/>
                <a:gd name="f60" fmla="val 21"/>
                <a:gd name="f61" fmla="val 67"/>
                <a:gd name="f62" fmla="val 108"/>
                <a:gd name="f63" fmla="val 109"/>
                <a:gd name="f64" fmla="val 120"/>
                <a:gd name="f65" fmla="val 122"/>
                <a:gd name="f66" fmla="val 124"/>
                <a:gd name="f67" fmla="val 148"/>
                <a:gd name="f68" fmla="val 172"/>
                <a:gd name="f69" fmla="val 196"/>
                <a:gd name="f70" fmla="val 203"/>
                <a:gd name="f71" fmla="val 210"/>
                <a:gd name="f72" fmla="val 104"/>
                <a:gd name="f73" fmla="val 215"/>
                <a:gd name="f74" fmla="val 214"/>
                <a:gd name="f75" fmla="val 205"/>
                <a:gd name="f76" fmla="val 96"/>
                <a:gd name="f77" fmla="val 217"/>
                <a:gd name="f78" fmla="val 229"/>
                <a:gd name="f79" fmla="val 242"/>
                <a:gd name="f80" fmla="val 255"/>
                <a:gd name="f81" fmla="val 95"/>
                <a:gd name="f82" fmla="val 276"/>
                <a:gd name="f83" fmla="val 283"/>
                <a:gd name="f84" fmla="val 65"/>
                <a:gd name="f85" fmla="val 280"/>
                <a:gd name="f86" fmla="val 54"/>
                <a:gd name="f87" fmla="val 43"/>
                <a:gd name="f88" fmla="val 33"/>
                <a:gd name="f89" fmla="val 7"/>
                <a:gd name="f90" fmla="val 253"/>
                <a:gd name="f91" fmla="val 247"/>
                <a:gd name="f92" fmla="val 241"/>
                <a:gd name="f93" fmla="val 2"/>
                <a:gd name="f94" fmla="val 6"/>
                <a:gd name="f95" fmla="val 236"/>
                <a:gd name="f96" fmla="val 11"/>
                <a:gd name="f97" fmla="val 249"/>
                <a:gd name="f98" fmla="val 257"/>
                <a:gd name="f99" fmla="val 14"/>
                <a:gd name="f100" fmla="val 264"/>
                <a:gd name="f101" fmla="val 17"/>
                <a:gd name="f102" fmla="val 271"/>
                <a:gd name="f103" fmla="+- 0 0 -90"/>
                <a:gd name="f104" fmla="*/ f3 1 111"/>
                <a:gd name="f105" fmla="*/ f4 1 284"/>
                <a:gd name="f106" fmla="val f5"/>
                <a:gd name="f107" fmla="val f6"/>
                <a:gd name="f108" fmla="val f7"/>
                <a:gd name="f109" fmla="*/ f103 f0 1"/>
                <a:gd name="f110" fmla="+- f108 0 f106"/>
                <a:gd name="f111" fmla="+- f107 0 f106"/>
                <a:gd name="f112" fmla="*/ f109 1 f2"/>
                <a:gd name="f113" fmla="*/ f111 1 111"/>
                <a:gd name="f114" fmla="*/ f110 1 284"/>
                <a:gd name="f115" fmla="*/ 26 f111 1"/>
                <a:gd name="f116" fmla="*/ 272 f110 1"/>
                <a:gd name="f117" fmla="*/ 69 f111 1"/>
                <a:gd name="f118" fmla="*/ 275 f110 1"/>
                <a:gd name="f119" fmla="*/ 87 f111 1"/>
                <a:gd name="f120" fmla="*/ 235 f110 1"/>
                <a:gd name="f121" fmla="*/ 93 f111 1"/>
                <a:gd name="f122" fmla="*/ 192 f110 1"/>
                <a:gd name="f123" fmla="*/ 88 f111 1"/>
                <a:gd name="f124" fmla="*/ 161 f110 1"/>
                <a:gd name="f125" fmla="*/ 74 f111 1"/>
                <a:gd name="f126" fmla="*/ 126 f110 1"/>
                <a:gd name="f127" fmla="*/ 63 f111 1"/>
                <a:gd name="f128" fmla="*/ 101 f110 1"/>
                <a:gd name="f129" fmla="*/ 29 f111 1"/>
                <a:gd name="f130" fmla="*/ 27 f110 1"/>
                <a:gd name="f131" fmla="*/ 27 f111 1"/>
                <a:gd name="f132" fmla="*/ 4 f110 1"/>
                <a:gd name="f133" fmla="*/ 48 f111 1"/>
                <a:gd name="f134" fmla="*/ 0 f110 1"/>
                <a:gd name="f135" fmla="*/ 58 f111 1"/>
                <a:gd name="f136" fmla="*/ 21 f110 1"/>
                <a:gd name="f137" fmla="*/ 108 f111 1"/>
                <a:gd name="f138" fmla="*/ 118 f110 1"/>
                <a:gd name="f139" fmla="*/ 110 f111 1"/>
                <a:gd name="f140" fmla="*/ 124 f110 1"/>
                <a:gd name="f141" fmla="*/ 196 f110 1"/>
                <a:gd name="f142" fmla="*/ 104 f111 1"/>
                <a:gd name="f143" fmla="*/ 215 f110 1"/>
                <a:gd name="f144" fmla="*/ 96 f111 1"/>
                <a:gd name="f145" fmla="*/ 217 f110 1"/>
                <a:gd name="f146" fmla="*/ 255 f110 1"/>
                <a:gd name="f147" fmla="*/ 65 f111 1"/>
                <a:gd name="f148" fmla="*/ 280 f110 1"/>
                <a:gd name="f149" fmla="*/ 33 f111 1"/>
                <a:gd name="f150" fmla="*/ 0 f111 1"/>
                <a:gd name="f151" fmla="*/ 253 f110 1"/>
                <a:gd name="f152" fmla="*/ 1 f111 1"/>
                <a:gd name="f153" fmla="*/ 6 f111 1"/>
                <a:gd name="f154" fmla="*/ 236 f110 1"/>
                <a:gd name="f155" fmla="*/ 13 f111 1"/>
                <a:gd name="f156" fmla="*/ 257 f110 1"/>
                <a:gd name="f157" fmla="+- f112 0 f1"/>
                <a:gd name="f158" fmla="*/ f115 1 111"/>
                <a:gd name="f159" fmla="*/ f116 1 284"/>
                <a:gd name="f160" fmla="*/ f117 1 111"/>
                <a:gd name="f161" fmla="*/ f118 1 284"/>
                <a:gd name="f162" fmla="*/ f119 1 111"/>
                <a:gd name="f163" fmla="*/ f120 1 284"/>
                <a:gd name="f164" fmla="*/ f121 1 111"/>
                <a:gd name="f165" fmla="*/ f122 1 284"/>
                <a:gd name="f166" fmla="*/ f123 1 111"/>
                <a:gd name="f167" fmla="*/ f124 1 284"/>
                <a:gd name="f168" fmla="*/ f125 1 111"/>
                <a:gd name="f169" fmla="*/ f126 1 284"/>
                <a:gd name="f170" fmla="*/ f127 1 111"/>
                <a:gd name="f171" fmla="*/ f128 1 284"/>
                <a:gd name="f172" fmla="*/ f129 1 111"/>
                <a:gd name="f173" fmla="*/ f130 1 284"/>
                <a:gd name="f174" fmla="*/ f131 1 111"/>
                <a:gd name="f175" fmla="*/ f132 1 284"/>
                <a:gd name="f176" fmla="*/ f133 1 111"/>
                <a:gd name="f177" fmla="*/ f134 1 284"/>
                <a:gd name="f178" fmla="*/ f135 1 111"/>
                <a:gd name="f179" fmla="*/ f136 1 284"/>
                <a:gd name="f180" fmla="*/ f137 1 111"/>
                <a:gd name="f181" fmla="*/ f138 1 284"/>
                <a:gd name="f182" fmla="*/ f139 1 111"/>
                <a:gd name="f183" fmla="*/ f140 1 284"/>
                <a:gd name="f184" fmla="*/ f141 1 284"/>
                <a:gd name="f185" fmla="*/ f142 1 111"/>
                <a:gd name="f186" fmla="*/ f143 1 284"/>
                <a:gd name="f187" fmla="*/ f144 1 111"/>
                <a:gd name="f188" fmla="*/ f145 1 284"/>
                <a:gd name="f189" fmla="*/ f146 1 284"/>
                <a:gd name="f190" fmla="*/ f147 1 111"/>
                <a:gd name="f191" fmla="*/ f148 1 284"/>
                <a:gd name="f192" fmla="*/ f149 1 111"/>
                <a:gd name="f193" fmla="*/ f150 1 111"/>
                <a:gd name="f194" fmla="*/ f151 1 284"/>
                <a:gd name="f195" fmla="*/ f152 1 111"/>
                <a:gd name="f196" fmla="*/ f153 1 111"/>
                <a:gd name="f197" fmla="*/ f154 1 284"/>
                <a:gd name="f198" fmla="*/ f155 1 111"/>
                <a:gd name="f199" fmla="*/ f156 1 284"/>
                <a:gd name="f200" fmla="*/ 0 1 f113"/>
                <a:gd name="f201" fmla="*/ f107 1 f113"/>
                <a:gd name="f202" fmla="*/ 0 1 f114"/>
                <a:gd name="f203" fmla="*/ f108 1 f114"/>
                <a:gd name="f204" fmla="*/ f158 1 f113"/>
                <a:gd name="f205" fmla="*/ f159 1 f114"/>
                <a:gd name="f206" fmla="*/ f160 1 f113"/>
                <a:gd name="f207" fmla="*/ f161 1 f114"/>
                <a:gd name="f208" fmla="*/ f162 1 f113"/>
                <a:gd name="f209" fmla="*/ f163 1 f114"/>
                <a:gd name="f210" fmla="*/ f164 1 f113"/>
                <a:gd name="f211" fmla="*/ f165 1 f114"/>
                <a:gd name="f212" fmla="*/ f166 1 f113"/>
                <a:gd name="f213" fmla="*/ f167 1 f114"/>
                <a:gd name="f214" fmla="*/ f168 1 f113"/>
                <a:gd name="f215" fmla="*/ f169 1 f114"/>
                <a:gd name="f216" fmla="*/ f170 1 f113"/>
                <a:gd name="f217" fmla="*/ f171 1 f114"/>
                <a:gd name="f218" fmla="*/ f172 1 f113"/>
                <a:gd name="f219" fmla="*/ f173 1 f114"/>
                <a:gd name="f220" fmla="*/ f174 1 f113"/>
                <a:gd name="f221" fmla="*/ f175 1 f114"/>
                <a:gd name="f222" fmla="*/ f176 1 f113"/>
                <a:gd name="f223" fmla="*/ f177 1 f114"/>
                <a:gd name="f224" fmla="*/ f178 1 f113"/>
                <a:gd name="f225" fmla="*/ f179 1 f114"/>
                <a:gd name="f226" fmla="*/ f180 1 f113"/>
                <a:gd name="f227" fmla="*/ f181 1 f114"/>
                <a:gd name="f228" fmla="*/ f182 1 f113"/>
                <a:gd name="f229" fmla="*/ f183 1 f114"/>
                <a:gd name="f230" fmla="*/ f184 1 f114"/>
                <a:gd name="f231" fmla="*/ f185 1 f113"/>
                <a:gd name="f232" fmla="*/ f186 1 f114"/>
                <a:gd name="f233" fmla="*/ f187 1 f113"/>
                <a:gd name="f234" fmla="*/ f188 1 f114"/>
                <a:gd name="f235" fmla="*/ f189 1 f114"/>
                <a:gd name="f236" fmla="*/ f190 1 f113"/>
                <a:gd name="f237" fmla="*/ f191 1 f114"/>
                <a:gd name="f238" fmla="*/ f192 1 f113"/>
                <a:gd name="f239" fmla="*/ f193 1 f113"/>
                <a:gd name="f240" fmla="*/ f194 1 f114"/>
                <a:gd name="f241" fmla="*/ f195 1 f113"/>
                <a:gd name="f242" fmla="*/ f196 1 f113"/>
                <a:gd name="f243" fmla="*/ f197 1 f114"/>
                <a:gd name="f244" fmla="*/ f198 1 f113"/>
                <a:gd name="f245" fmla="*/ f199 1 f114"/>
                <a:gd name="f246" fmla="*/ f200 f104 1"/>
                <a:gd name="f247" fmla="*/ f201 f104 1"/>
                <a:gd name="f248" fmla="*/ f203 f105 1"/>
                <a:gd name="f249" fmla="*/ f202 f105 1"/>
                <a:gd name="f250" fmla="*/ f204 f104 1"/>
                <a:gd name="f251" fmla="*/ f205 f105 1"/>
                <a:gd name="f252" fmla="*/ f206 f104 1"/>
                <a:gd name="f253" fmla="*/ f207 f105 1"/>
                <a:gd name="f254" fmla="*/ f208 f104 1"/>
                <a:gd name="f255" fmla="*/ f209 f105 1"/>
                <a:gd name="f256" fmla="*/ f210 f104 1"/>
                <a:gd name="f257" fmla="*/ f211 f105 1"/>
                <a:gd name="f258" fmla="*/ f212 f104 1"/>
                <a:gd name="f259" fmla="*/ f213 f105 1"/>
                <a:gd name="f260" fmla="*/ f214 f104 1"/>
                <a:gd name="f261" fmla="*/ f215 f105 1"/>
                <a:gd name="f262" fmla="*/ f216 f104 1"/>
                <a:gd name="f263" fmla="*/ f217 f105 1"/>
                <a:gd name="f264" fmla="*/ f218 f104 1"/>
                <a:gd name="f265" fmla="*/ f219 f105 1"/>
                <a:gd name="f266" fmla="*/ f220 f104 1"/>
                <a:gd name="f267" fmla="*/ f221 f105 1"/>
                <a:gd name="f268" fmla="*/ f222 f104 1"/>
                <a:gd name="f269" fmla="*/ f223 f105 1"/>
                <a:gd name="f270" fmla="*/ f224 f104 1"/>
                <a:gd name="f271" fmla="*/ f225 f105 1"/>
                <a:gd name="f272" fmla="*/ f226 f104 1"/>
                <a:gd name="f273" fmla="*/ f227 f105 1"/>
                <a:gd name="f274" fmla="*/ f228 f104 1"/>
                <a:gd name="f275" fmla="*/ f229 f105 1"/>
                <a:gd name="f276" fmla="*/ f230 f105 1"/>
                <a:gd name="f277" fmla="*/ f231 f104 1"/>
                <a:gd name="f278" fmla="*/ f232 f105 1"/>
                <a:gd name="f279" fmla="*/ f233 f104 1"/>
                <a:gd name="f280" fmla="*/ f234 f105 1"/>
                <a:gd name="f281" fmla="*/ f235 f105 1"/>
                <a:gd name="f282" fmla="*/ f236 f104 1"/>
                <a:gd name="f283" fmla="*/ f237 f105 1"/>
                <a:gd name="f284" fmla="*/ f238 f104 1"/>
                <a:gd name="f285" fmla="*/ f239 f104 1"/>
                <a:gd name="f286" fmla="*/ f240 f105 1"/>
                <a:gd name="f287" fmla="*/ f241 f104 1"/>
                <a:gd name="f288" fmla="*/ f242 f104 1"/>
                <a:gd name="f289" fmla="*/ f243 f105 1"/>
                <a:gd name="f290" fmla="*/ f244 f104 1"/>
                <a:gd name="f291" fmla="*/ f24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50" y="f251"/>
                </a:cxn>
                <a:cxn ang="f157">
                  <a:pos x="f252" y="f253"/>
                </a:cxn>
                <a:cxn ang="f157">
                  <a:pos x="f254" y="f255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60" y="f261"/>
                </a:cxn>
                <a:cxn ang="f157">
                  <a:pos x="f262" y="f263"/>
                </a:cxn>
                <a:cxn ang="f157">
                  <a:pos x="f264" y="f265"/>
                </a:cxn>
                <a:cxn ang="f157">
                  <a:pos x="f266" y="f267"/>
                </a:cxn>
                <a:cxn ang="f157">
                  <a:pos x="f268" y="f269"/>
                </a:cxn>
                <a:cxn ang="f157">
                  <a:pos x="f270" y="f271"/>
                </a:cxn>
                <a:cxn ang="f157">
                  <a:pos x="f272" y="f273"/>
                </a:cxn>
                <a:cxn ang="f157">
                  <a:pos x="f274" y="f275"/>
                </a:cxn>
                <a:cxn ang="f157">
                  <a:pos x="f274" y="f276"/>
                </a:cxn>
                <a:cxn ang="f157">
                  <a:pos x="f277" y="f278"/>
                </a:cxn>
                <a:cxn ang="f157">
                  <a:pos x="f279" y="f280"/>
                </a:cxn>
                <a:cxn ang="f157">
                  <a:pos x="f279" y="f281"/>
                </a:cxn>
                <a:cxn ang="f157">
                  <a:pos x="f282" y="f283"/>
                </a:cxn>
                <a:cxn ang="f157">
                  <a:pos x="f284" y="f283"/>
                </a:cxn>
                <a:cxn ang="f157">
                  <a:pos x="f285" y="f286"/>
                </a:cxn>
                <a:cxn ang="f157">
                  <a:pos x="f287" y="f255"/>
                </a:cxn>
                <a:cxn ang="f157">
                  <a:pos x="f288" y="f289"/>
                </a:cxn>
                <a:cxn ang="f157">
                  <a:pos x="f290" y="f291"/>
                </a:cxn>
                <a:cxn ang="f157">
                  <a:pos x="f250" y="f251"/>
                </a:cxn>
              </a:cxnLst>
              <a:rect l="f246" t="f249" r="f247" b="f248"/>
              <a:pathLst>
                <a:path w="111" h="28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15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10" y="f42"/>
                    <a:pt x="f44" y="f45"/>
                  </a:cubicBezTo>
                  <a:cubicBezTo>
                    <a:pt x="f8" y="f46"/>
                    <a:pt x="f47" y="f48"/>
                    <a:pt x="f45" y="f49"/>
                  </a:cubicBezTo>
                  <a:cubicBezTo>
                    <a:pt x="f50" y="f51"/>
                    <a:pt x="f52" y="f53"/>
                    <a:pt x="f54" y="f5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57"/>
                    <a:pt x="f17" y="f29"/>
                    <a:pt x="f62" y="f37"/>
                  </a:cubicBezTo>
                  <a:cubicBezTo>
                    <a:pt x="f63" y="f64"/>
                    <a:pt x="f63" y="f65"/>
                    <a:pt x="f39" y="f66"/>
                  </a:cubicBezTo>
                  <a:cubicBezTo>
                    <a:pt x="f6" y="f67"/>
                    <a:pt x="f39" y="f68"/>
                    <a:pt x="f39" y="f69"/>
                  </a:cubicBezTo>
                  <a:cubicBezTo>
                    <a:pt x="f39" y="f70"/>
                    <a:pt x="f39" y="f71"/>
                    <a:pt x="f72" y="f73"/>
                  </a:cubicBezTo>
                  <a:cubicBezTo>
                    <a:pt x="f41" y="f74"/>
                    <a:pt x="f25" y="f75"/>
                    <a:pt x="f76" y="f77"/>
                  </a:cubicBezTo>
                  <a:cubicBezTo>
                    <a:pt x="f76" y="f78"/>
                    <a:pt x="f25" y="f79"/>
                    <a:pt x="f76" y="f80"/>
                  </a:cubicBezTo>
                  <a:cubicBezTo>
                    <a:pt x="f81" y="f82"/>
                    <a:pt x="f17" y="f83"/>
                    <a:pt x="f84" y="f85"/>
                  </a:cubicBezTo>
                  <a:cubicBezTo>
                    <a:pt x="f86" y="f11"/>
                    <a:pt x="f87" y="f11"/>
                    <a:pt x="f88" y="f85"/>
                  </a:cubicBezTo>
                  <a:cubicBezTo>
                    <a:pt x="f89" y="f7"/>
                    <a:pt x="f53" y="f11"/>
                    <a:pt x="f5" y="f90"/>
                  </a:cubicBezTo>
                  <a:cubicBezTo>
                    <a:pt x="f5" y="f91"/>
                    <a:pt x="f5" y="f92"/>
                    <a:pt x="f53" y="f20"/>
                  </a:cubicBezTo>
                  <a:cubicBezTo>
                    <a:pt x="f93" y="f20"/>
                    <a:pt x="f49" y="f20"/>
                    <a:pt x="f94" y="f95"/>
                  </a:cubicBezTo>
                  <a:cubicBezTo>
                    <a:pt x="f96" y="f79"/>
                    <a:pt x="f48" y="f97"/>
                    <a:pt x="f58" y="f98"/>
                  </a:cubicBezTo>
                  <a:cubicBezTo>
                    <a:pt x="f99" y="f100"/>
                    <a:pt x="f101" y="f102"/>
                    <a:pt x="f8" y="f9"/>
                  </a:cubicBezTo>
                  <a:close/>
                </a:path>
              </a:pathLst>
            </a:custGeom>
            <a:solidFill>
              <a:srgbClr val="E375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0" name="Freeform 274">
              <a:extLst>
                <a:ext uri="{FF2B5EF4-FFF2-40B4-BE49-F238E27FC236}">
                  <a16:creationId xmlns:a16="http://schemas.microsoft.com/office/drawing/2014/main" id="{C73EEE5C-68F0-41C9-816E-7EB9D7B26D1F}"/>
                </a:ext>
              </a:extLst>
            </p:cNvPr>
            <p:cNvSpPr/>
            <p:nvPr/>
          </p:nvSpPr>
          <p:spPr>
            <a:xfrm>
              <a:off x="1527176" y="2633664"/>
              <a:ext cx="136529" cy="425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275"/>
                <a:gd name="f8" fmla="val 5"/>
                <a:gd name="f9" fmla="val 50"/>
                <a:gd name="f10" fmla="val 84"/>
                <a:gd name="f11" fmla="val 7"/>
                <a:gd name="f12" fmla="val 161"/>
                <a:gd name="f13" fmla="val 23"/>
                <a:gd name="f14" fmla="val 253"/>
                <a:gd name="f15" fmla="val 24"/>
                <a:gd name="f16" fmla="val 259"/>
                <a:gd name="f17" fmla="val 265"/>
                <a:gd name="f18" fmla="val 271"/>
                <a:gd name="f19" fmla="val 10"/>
                <a:gd name="f20" fmla="val 268"/>
                <a:gd name="f21" fmla="val 3"/>
                <a:gd name="f22" fmla="val 255"/>
                <a:gd name="f23" fmla="val 1"/>
                <a:gd name="f24" fmla="val 247"/>
                <a:gd name="f25" fmla="val 2"/>
                <a:gd name="f26" fmla="val 239"/>
                <a:gd name="f27" fmla="val 232"/>
                <a:gd name="f28" fmla="val 231"/>
                <a:gd name="f29" fmla="val 230"/>
                <a:gd name="f30" fmla="val 229"/>
                <a:gd name="f31" fmla="val 8"/>
                <a:gd name="f32" fmla="val 224"/>
                <a:gd name="f33" fmla="val 11"/>
                <a:gd name="f34" fmla="val 218"/>
                <a:gd name="f35" fmla="val 210"/>
                <a:gd name="f36" fmla="val 183"/>
                <a:gd name="f37" fmla="val 12"/>
                <a:gd name="f38" fmla="val 157"/>
                <a:gd name="f39" fmla="val 9"/>
                <a:gd name="f40" fmla="val 130"/>
                <a:gd name="f41" fmla="val 127"/>
                <a:gd name="f42" fmla="val 123"/>
                <a:gd name="f43" fmla="val 120"/>
                <a:gd name="f44" fmla="val 27"/>
                <a:gd name="f45" fmla="val 80"/>
                <a:gd name="f46" fmla="val 43"/>
                <a:gd name="f47" fmla="val 38"/>
                <a:gd name="f48" fmla="val 65"/>
                <a:gd name="f49" fmla="val 73"/>
                <a:gd name="f50" fmla="+- 0 0 -90"/>
                <a:gd name="f51" fmla="*/ f3 1 88"/>
                <a:gd name="f52" fmla="*/ f4 1 27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8"/>
                <a:gd name="f61" fmla="*/ f57 1 275"/>
                <a:gd name="f62" fmla="*/ 88 f58 1"/>
                <a:gd name="f63" fmla="*/ 5 f57 1"/>
                <a:gd name="f64" fmla="*/ 23 f58 1"/>
                <a:gd name="f65" fmla="*/ 253 f57 1"/>
                <a:gd name="f66" fmla="*/ 24 f58 1"/>
                <a:gd name="f67" fmla="*/ 271 f57 1"/>
                <a:gd name="f68" fmla="*/ 3 f58 1"/>
                <a:gd name="f69" fmla="*/ 255 f57 1"/>
                <a:gd name="f70" fmla="*/ 0 f58 1"/>
                <a:gd name="f71" fmla="*/ 232 f57 1"/>
                <a:gd name="f72" fmla="*/ 2 f58 1"/>
                <a:gd name="f73" fmla="*/ 229 f57 1"/>
                <a:gd name="f74" fmla="*/ 10 f58 1"/>
                <a:gd name="f75" fmla="*/ 210 f57 1"/>
                <a:gd name="f76" fmla="*/ 9 f58 1"/>
                <a:gd name="f77" fmla="*/ 130 f57 1"/>
                <a:gd name="f78" fmla="*/ 120 f57 1"/>
                <a:gd name="f79" fmla="*/ 65 f58 1"/>
                <a:gd name="f80" fmla="*/ 0 f57 1"/>
                <a:gd name="f81" fmla="+- f59 0 f1"/>
                <a:gd name="f82" fmla="*/ f62 1 88"/>
                <a:gd name="f83" fmla="*/ f63 1 275"/>
                <a:gd name="f84" fmla="*/ f64 1 88"/>
                <a:gd name="f85" fmla="*/ f65 1 275"/>
                <a:gd name="f86" fmla="*/ f66 1 88"/>
                <a:gd name="f87" fmla="*/ f67 1 275"/>
                <a:gd name="f88" fmla="*/ f68 1 88"/>
                <a:gd name="f89" fmla="*/ f69 1 275"/>
                <a:gd name="f90" fmla="*/ f70 1 88"/>
                <a:gd name="f91" fmla="*/ f71 1 275"/>
                <a:gd name="f92" fmla="*/ f72 1 88"/>
                <a:gd name="f93" fmla="*/ f73 1 275"/>
                <a:gd name="f94" fmla="*/ f74 1 88"/>
                <a:gd name="f95" fmla="*/ f75 1 275"/>
                <a:gd name="f96" fmla="*/ f76 1 88"/>
                <a:gd name="f97" fmla="*/ f77 1 275"/>
                <a:gd name="f98" fmla="*/ f78 1 275"/>
                <a:gd name="f99" fmla="*/ f79 1 88"/>
                <a:gd name="f100" fmla="*/ f80 1 275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0"/>
                <a:gd name="f120" fmla="*/ f97 1 f61"/>
                <a:gd name="f121" fmla="*/ f98 1 f61"/>
                <a:gd name="f122" fmla="*/ f99 1 f60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1 1"/>
                <a:gd name="f143" fmla="*/ f120 f52 1"/>
                <a:gd name="f144" fmla="*/ f121 f52 1"/>
                <a:gd name="f145" fmla="*/ f122 f51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2" y="f144"/>
                </a:cxn>
                <a:cxn ang="f81">
                  <a:pos x="f145" y="f146"/>
                </a:cxn>
                <a:cxn ang="f81">
                  <a:pos x="f128" y="f129"/>
                </a:cxn>
              </a:cxnLst>
              <a:rect l="f124" t="f127" r="f125" b="f126"/>
              <a:pathLst>
                <a:path w="88" h="275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9" y="f7"/>
                    <a:pt x="f8" y="f20"/>
                    <a:pt x="f21" y="f22"/>
                  </a:cubicBezTo>
                  <a:cubicBezTo>
                    <a:pt x="f23" y="f24"/>
                    <a:pt x="f25" y="f26"/>
                    <a:pt x="f5" y="f27"/>
                  </a:cubicBezTo>
                  <a:cubicBezTo>
                    <a:pt x="f5" y="f28"/>
                    <a:pt x="f23" y="f29"/>
                    <a:pt x="f25" y="f30"/>
                  </a:cubicBezTo>
                  <a:cubicBezTo>
                    <a:pt x="f31" y="f32"/>
                    <a:pt x="f33" y="f34"/>
                    <a:pt x="f19" y="f35"/>
                  </a:cubicBezTo>
                  <a:cubicBezTo>
                    <a:pt x="f19" y="f36"/>
                    <a:pt x="f37" y="f38"/>
                    <a:pt x="f39" y="f40"/>
                  </a:cubicBezTo>
                  <a:cubicBezTo>
                    <a:pt x="f39" y="f41"/>
                    <a:pt x="f39" y="f42"/>
                    <a:pt x="f39" y="f43"/>
                  </a:cubicBezTo>
                  <a:cubicBezTo>
                    <a:pt x="f44" y="f45"/>
                    <a:pt x="f46" y="f47"/>
                    <a:pt x="f48" y="f5"/>
                  </a:cubicBezTo>
                  <a:cubicBezTo>
                    <a:pt x="f49" y="f5"/>
                    <a:pt x="f45" y="f21"/>
                    <a:pt x="f6" y="f8"/>
                  </a:cubicBezTo>
                  <a:close/>
                </a:path>
              </a:pathLst>
            </a:custGeom>
            <a:solidFill>
              <a:srgbClr val="CDD5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1" name="Freeform 275">
              <a:extLst>
                <a:ext uri="{FF2B5EF4-FFF2-40B4-BE49-F238E27FC236}">
                  <a16:creationId xmlns:a16="http://schemas.microsoft.com/office/drawing/2014/main" id="{E16B7CD1-9EE5-4C71-A75F-1B76FA922D5B}"/>
                </a:ext>
              </a:extLst>
            </p:cNvPr>
            <p:cNvSpPr/>
            <p:nvPr/>
          </p:nvSpPr>
          <p:spPr>
            <a:xfrm>
              <a:off x="1066803" y="1379536"/>
              <a:ext cx="319089" cy="212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"/>
                <a:gd name="f7" fmla="val 138"/>
                <a:gd name="f8" fmla="val 33"/>
                <a:gd name="f9" fmla="val 130"/>
                <a:gd name="f10" fmla="val 29"/>
                <a:gd name="f11" fmla="val 127"/>
                <a:gd name="f12" fmla="val 24"/>
                <a:gd name="f13" fmla="val 128"/>
                <a:gd name="f14" fmla="val 20"/>
                <a:gd name="f15" fmla="val 131"/>
                <a:gd name="f16" fmla="val 15"/>
                <a:gd name="f17" fmla="val 135"/>
                <a:gd name="f18" fmla="val 10"/>
                <a:gd name="f19" fmla="val 6"/>
                <a:gd name="f20" fmla="val 123"/>
                <a:gd name="f21" fmla="val 120"/>
                <a:gd name="f22" fmla="val 12"/>
                <a:gd name="f23" fmla="val 117"/>
                <a:gd name="f24" fmla="val 46"/>
                <a:gd name="f25" fmla="val 97"/>
                <a:gd name="f26" fmla="val 80"/>
                <a:gd name="f27" fmla="val 76"/>
                <a:gd name="f28" fmla="val 114"/>
                <a:gd name="f29" fmla="val 56"/>
                <a:gd name="f30" fmla="val 43"/>
                <a:gd name="f31" fmla="val 155"/>
                <a:gd name="f32" fmla="val 30"/>
                <a:gd name="f33" fmla="val 177"/>
                <a:gd name="f34" fmla="val 18"/>
                <a:gd name="f35" fmla="val 183"/>
                <a:gd name="f36" fmla="val 14"/>
                <a:gd name="f37" fmla="val 191"/>
                <a:gd name="f38" fmla="val 199"/>
                <a:gd name="f39" fmla="val 13"/>
                <a:gd name="f40" fmla="val 26"/>
                <a:gd name="f41" fmla="val 190"/>
                <a:gd name="f42" fmla="val 27"/>
                <a:gd name="f43" fmla="val 184"/>
                <a:gd name="f44" fmla="val 32"/>
                <a:gd name="f45" fmla="val 174"/>
                <a:gd name="f46" fmla="val 41"/>
                <a:gd name="f47" fmla="val 158"/>
                <a:gd name="f48" fmla="val 42"/>
                <a:gd name="f49" fmla="val 154"/>
                <a:gd name="f50" fmla="val 58"/>
                <a:gd name="f51" fmla="val 112"/>
                <a:gd name="f52" fmla="val 79"/>
                <a:gd name="f53" fmla="val 73"/>
                <a:gd name="f54" fmla="val 104"/>
                <a:gd name="f55" fmla="+- 0 0 -90"/>
                <a:gd name="f56" fmla="*/ f3 1 206"/>
                <a:gd name="f57" fmla="*/ f4 1 13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206"/>
                <a:gd name="f66" fmla="*/ f62 1 138"/>
                <a:gd name="f67" fmla="*/ 33 f63 1"/>
                <a:gd name="f68" fmla="*/ 130 f62 1"/>
                <a:gd name="f69" fmla="*/ 20 f63 1"/>
                <a:gd name="f70" fmla="*/ 131 f62 1"/>
                <a:gd name="f71" fmla="*/ 6 f63 1"/>
                <a:gd name="f72" fmla="*/ 12 f63 1"/>
                <a:gd name="f73" fmla="*/ 117 f62 1"/>
                <a:gd name="f74" fmla="*/ 114 f63 1"/>
                <a:gd name="f75" fmla="*/ 56 f62 1"/>
                <a:gd name="f76" fmla="*/ 177 f63 1"/>
                <a:gd name="f77" fmla="*/ 18 f62 1"/>
                <a:gd name="f78" fmla="*/ 199 f63 1"/>
                <a:gd name="f79" fmla="*/ 13 f62 1"/>
                <a:gd name="f80" fmla="*/ 184 f63 1"/>
                <a:gd name="f81" fmla="*/ 32 f62 1"/>
                <a:gd name="f82" fmla="*/ 154 f63 1"/>
                <a:gd name="f83" fmla="*/ 58 f62 1"/>
                <a:gd name="f84" fmla="+- f64 0 f1"/>
                <a:gd name="f85" fmla="*/ f67 1 206"/>
                <a:gd name="f86" fmla="*/ f68 1 138"/>
                <a:gd name="f87" fmla="*/ f69 1 206"/>
                <a:gd name="f88" fmla="*/ f70 1 138"/>
                <a:gd name="f89" fmla="*/ f71 1 206"/>
                <a:gd name="f90" fmla="*/ f72 1 206"/>
                <a:gd name="f91" fmla="*/ f73 1 138"/>
                <a:gd name="f92" fmla="*/ f74 1 206"/>
                <a:gd name="f93" fmla="*/ f75 1 138"/>
                <a:gd name="f94" fmla="*/ f76 1 206"/>
                <a:gd name="f95" fmla="*/ f77 1 138"/>
                <a:gd name="f96" fmla="*/ f78 1 206"/>
                <a:gd name="f97" fmla="*/ f79 1 138"/>
                <a:gd name="f98" fmla="*/ f80 1 206"/>
                <a:gd name="f99" fmla="*/ f81 1 138"/>
                <a:gd name="f100" fmla="*/ f82 1 206"/>
                <a:gd name="f101" fmla="*/ f83 1 138"/>
                <a:gd name="f102" fmla="*/ 0 1 f65"/>
                <a:gd name="f103" fmla="*/ f59 1 f65"/>
                <a:gd name="f104" fmla="*/ 0 1 f66"/>
                <a:gd name="f105" fmla="*/ f60 1 f66"/>
                <a:gd name="f106" fmla="*/ f85 1 f65"/>
                <a:gd name="f107" fmla="*/ f86 1 f66"/>
                <a:gd name="f108" fmla="*/ f87 1 f65"/>
                <a:gd name="f109" fmla="*/ f88 1 f66"/>
                <a:gd name="f110" fmla="*/ f89 1 f65"/>
                <a:gd name="f111" fmla="*/ f90 1 f65"/>
                <a:gd name="f112" fmla="*/ f91 1 f66"/>
                <a:gd name="f113" fmla="*/ f92 1 f65"/>
                <a:gd name="f114" fmla="*/ f93 1 f66"/>
                <a:gd name="f115" fmla="*/ f94 1 f65"/>
                <a:gd name="f116" fmla="*/ f95 1 f66"/>
                <a:gd name="f117" fmla="*/ f96 1 f65"/>
                <a:gd name="f118" fmla="*/ f97 1 f66"/>
                <a:gd name="f119" fmla="*/ f98 1 f65"/>
                <a:gd name="f120" fmla="*/ f99 1 f66"/>
                <a:gd name="f121" fmla="*/ f100 1 f65"/>
                <a:gd name="f122" fmla="*/ f101 1 f66"/>
                <a:gd name="f123" fmla="*/ f102 f56 1"/>
                <a:gd name="f124" fmla="*/ f103 f56 1"/>
                <a:gd name="f125" fmla="*/ f105 f57 1"/>
                <a:gd name="f126" fmla="*/ f104 f57 1"/>
                <a:gd name="f127" fmla="*/ f106 f56 1"/>
                <a:gd name="f128" fmla="*/ f107 f57 1"/>
                <a:gd name="f129" fmla="*/ f108 f56 1"/>
                <a:gd name="f130" fmla="*/ f109 f57 1"/>
                <a:gd name="f131" fmla="*/ f110 f56 1"/>
                <a:gd name="f132" fmla="*/ f111 f56 1"/>
                <a:gd name="f133" fmla="*/ f112 f57 1"/>
                <a:gd name="f134" fmla="*/ f113 f56 1"/>
                <a:gd name="f135" fmla="*/ f114 f57 1"/>
                <a:gd name="f136" fmla="*/ f115 f56 1"/>
                <a:gd name="f137" fmla="*/ f116 f57 1"/>
                <a:gd name="f138" fmla="*/ f117 f56 1"/>
                <a:gd name="f139" fmla="*/ f118 f57 1"/>
                <a:gd name="f140" fmla="*/ f119 f56 1"/>
                <a:gd name="f141" fmla="*/ f120 f57 1"/>
                <a:gd name="f142" fmla="*/ f121 f56 1"/>
                <a:gd name="f143" fmla="*/ f122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7" y="f128"/>
                </a:cxn>
                <a:cxn ang="f84">
                  <a:pos x="f129" y="f130"/>
                </a:cxn>
                <a:cxn ang="f84">
                  <a:pos x="f131" y="f130"/>
                </a:cxn>
                <a:cxn ang="f84">
                  <a:pos x="f132" y="f133"/>
                </a:cxn>
                <a:cxn ang="f84">
                  <a:pos x="f134" y="f135"/>
                </a:cxn>
                <a:cxn ang="f84">
                  <a:pos x="f136" y="f137"/>
                </a:cxn>
                <a:cxn ang="f84">
                  <a:pos x="f138" y="f139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27" y="f128"/>
                </a:cxn>
              </a:cxnLst>
              <a:rect l="f123" t="f126" r="f124" b="f125"/>
              <a:pathLst>
                <a:path w="206" h="13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15"/>
                  </a:cubicBezTo>
                  <a:cubicBezTo>
                    <a:pt x="f5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7" y="f30"/>
                    <a:pt x="f31" y="f32"/>
                    <a:pt x="f33" y="f34"/>
                  </a:cubicBezTo>
                  <a:cubicBezTo>
                    <a:pt x="f35" y="f36"/>
                    <a:pt x="f37" y="f5"/>
                    <a:pt x="f38" y="f39"/>
                  </a:cubicBezTo>
                  <a:cubicBezTo>
                    <a:pt x="f6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8" y="f9"/>
                  </a:cubicBezTo>
                  <a:close/>
                </a:path>
              </a:pathLst>
            </a:custGeom>
            <a:solidFill>
              <a:srgbClr val="E9E9E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2" name="Freeform 276">
              <a:extLst>
                <a:ext uri="{FF2B5EF4-FFF2-40B4-BE49-F238E27FC236}">
                  <a16:creationId xmlns:a16="http://schemas.microsoft.com/office/drawing/2014/main" id="{A547BEA9-4B95-4B84-8B64-0B2742E3E1E6}"/>
                </a:ext>
              </a:extLst>
            </p:cNvPr>
            <p:cNvSpPr/>
            <p:nvPr/>
          </p:nvSpPr>
          <p:spPr>
            <a:xfrm>
              <a:off x="1879604" y="4346572"/>
              <a:ext cx="82552" cy="203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131"/>
                <a:gd name="f8" fmla="val 34"/>
                <a:gd name="f9" fmla="val 9"/>
                <a:gd name="f10" fmla="val 38"/>
                <a:gd name="f11" fmla="val 16"/>
                <a:gd name="f12" fmla="val 46"/>
                <a:gd name="f13" fmla="val 18"/>
                <a:gd name="f14" fmla="val 41"/>
                <a:gd name="f15" fmla="val 54"/>
                <a:gd name="f16" fmla="val 30"/>
                <a:gd name="f17" fmla="val 90"/>
                <a:gd name="f18" fmla="val 17"/>
                <a:gd name="f19" fmla="val 120"/>
                <a:gd name="f20" fmla="val 10"/>
                <a:gd name="f21" fmla="val 112"/>
                <a:gd name="f22" fmla="val 104"/>
                <a:gd name="f23" fmla="val 73"/>
                <a:gd name="f24" fmla="val 14"/>
                <a:gd name="f25" fmla="val 4"/>
                <a:gd name="f26" fmla="val 11"/>
                <a:gd name="f27" fmla="val 6"/>
                <a:gd name="f28" fmla="val 1"/>
                <a:gd name="f29" fmla="val 13"/>
                <a:gd name="f30" fmla="val 3"/>
                <a:gd name="f31" fmla="val 20"/>
                <a:gd name="f32" fmla="val 26"/>
                <a:gd name="f33" fmla="+- 0 0 -90"/>
                <a:gd name="f34" fmla="*/ f3 1 53"/>
                <a:gd name="f35" fmla="*/ f4 1 13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3"/>
                <a:gd name="f44" fmla="*/ f40 1 131"/>
                <a:gd name="f45" fmla="*/ 34 f41 1"/>
                <a:gd name="f46" fmla="*/ 9 f40 1"/>
                <a:gd name="f47" fmla="*/ 53 f41 1"/>
                <a:gd name="f48" fmla="*/ 18 f40 1"/>
                <a:gd name="f49" fmla="*/ 17 f41 1"/>
                <a:gd name="f50" fmla="*/ 131 f40 1"/>
                <a:gd name="f51" fmla="*/ 10 f41 1"/>
                <a:gd name="f52" fmla="*/ 104 f40 1"/>
                <a:gd name="f53" fmla="*/ 4 f41 1"/>
                <a:gd name="f54" fmla="*/ 11 f40 1"/>
                <a:gd name="f55" fmla="*/ 13 f41 1"/>
                <a:gd name="f56" fmla="*/ 3 f40 1"/>
                <a:gd name="f57" fmla="+- f42 0 f1"/>
                <a:gd name="f58" fmla="*/ f45 1 53"/>
                <a:gd name="f59" fmla="*/ f46 1 131"/>
                <a:gd name="f60" fmla="*/ f47 1 53"/>
                <a:gd name="f61" fmla="*/ f48 1 131"/>
                <a:gd name="f62" fmla="*/ f49 1 53"/>
                <a:gd name="f63" fmla="*/ f50 1 131"/>
                <a:gd name="f64" fmla="*/ f51 1 53"/>
                <a:gd name="f65" fmla="*/ f52 1 131"/>
                <a:gd name="f66" fmla="*/ f53 1 53"/>
                <a:gd name="f67" fmla="*/ f54 1 131"/>
                <a:gd name="f68" fmla="*/ f55 1 53"/>
                <a:gd name="f69" fmla="*/ f56 1 131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53" h="131">
                  <a:moveTo>
                    <a:pt x="f8" y="f9"/>
                  </a:moveTo>
                  <a:cubicBezTo>
                    <a:pt x="f10" y="f11"/>
                    <a:pt x="f12" y="f11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9" y="f19"/>
                    <a:pt x="f20" y="f21"/>
                    <a:pt x="f20" y="f22"/>
                  </a:cubicBezTo>
                  <a:cubicBezTo>
                    <a:pt x="f9" y="f23"/>
                    <a:pt x="f24" y="f14"/>
                    <a:pt x="f25" y="f26"/>
                  </a:cubicBezTo>
                  <a:cubicBezTo>
                    <a:pt x="f5" y="f5"/>
                    <a:pt x="f27" y="f28"/>
                    <a:pt x="f29" y="f30"/>
                  </a:cubicBezTo>
                  <a:cubicBezTo>
                    <a:pt x="f31" y="f27"/>
                    <a:pt x="f32" y="f20"/>
                    <a:pt x="f8" y="f9"/>
                  </a:cubicBezTo>
                  <a:close/>
                </a:path>
              </a:pathLst>
            </a:custGeom>
            <a:solidFill>
              <a:srgbClr val="F0D75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3" name="Freeform 277">
              <a:extLst>
                <a:ext uri="{FF2B5EF4-FFF2-40B4-BE49-F238E27FC236}">
                  <a16:creationId xmlns:a16="http://schemas.microsoft.com/office/drawing/2014/main" id="{C98A9D47-5C60-437D-BAE2-A3D1FA0D1DB1}"/>
                </a:ext>
              </a:extLst>
            </p:cNvPr>
            <p:cNvSpPr/>
            <p:nvPr/>
          </p:nvSpPr>
          <p:spPr>
            <a:xfrm>
              <a:off x="3646490" y="2109785"/>
              <a:ext cx="211134" cy="44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287"/>
                <a:gd name="f8" fmla="val 66"/>
                <a:gd name="f9" fmla="val 275"/>
                <a:gd name="f10" fmla="val 82"/>
                <a:gd name="f11" fmla="val 283"/>
                <a:gd name="f12" fmla="val 86"/>
                <a:gd name="f13" fmla="val 276"/>
                <a:gd name="f14" fmla="val 87"/>
                <a:gd name="f15" fmla="val 260"/>
                <a:gd name="f16" fmla="val 94"/>
                <a:gd name="f17" fmla="val 173"/>
                <a:gd name="f18" fmla="val 99"/>
                <a:gd name="f19" fmla="val 123"/>
                <a:gd name="f20" fmla="val 2"/>
                <a:gd name="f21" fmla="val 128"/>
                <a:gd name="f22" fmla="val 132"/>
                <a:gd name="f23" fmla="val 4"/>
                <a:gd name="f24" fmla="val 6"/>
                <a:gd name="f25" fmla="val 114"/>
                <a:gd name="f26" fmla="val 73"/>
                <a:gd name="f27" fmla="val 105"/>
                <a:gd name="f28" fmla="val 142"/>
                <a:gd name="f29" fmla="val 104"/>
                <a:gd name="f30" fmla="val 213"/>
                <a:gd name="f31" fmla="val 90"/>
                <a:gd name="f32" fmla="val 220"/>
                <a:gd name="f33" fmla="val 95"/>
                <a:gd name="f34" fmla="val 234"/>
                <a:gd name="f35" fmla="val 92"/>
                <a:gd name="f36" fmla="val 245"/>
                <a:gd name="f37" fmla="val 253"/>
                <a:gd name="f38" fmla="val 261"/>
                <a:gd name="f39" fmla="val 269"/>
                <a:gd name="f40" fmla="val 91"/>
                <a:gd name="f41" fmla="val 281"/>
                <a:gd name="f42" fmla="val 83"/>
                <a:gd name="f43" fmla="val 72"/>
                <a:gd name="f44" fmla="val 285"/>
                <a:gd name="f45" fmla="val 52"/>
                <a:gd name="f46" fmla="val 33"/>
                <a:gd name="f47" fmla="val 280"/>
                <a:gd name="f48" fmla="val 13"/>
                <a:gd name="f49" fmla="val 8"/>
                <a:gd name="f50" fmla="val 1"/>
                <a:gd name="f51" fmla="val 278"/>
                <a:gd name="f52" fmla="val 7"/>
                <a:gd name="f53" fmla="val 282"/>
                <a:gd name="f54" fmla="val 14"/>
                <a:gd name="f55" fmla="val 279"/>
                <a:gd name="f56" fmla="val 20"/>
                <a:gd name="f57" fmla="val 35"/>
                <a:gd name="f58" fmla="val 277"/>
                <a:gd name="f59" fmla="val 51"/>
                <a:gd name="f60" fmla="+- 0 0 -90"/>
                <a:gd name="f61" fmla="*/ f3 1 137"/>
                <a:gd name="f62" fmla="*/ f4 1 28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37"/>
                <a:gd name="f71" fmla="*/ f67 1 287"/>
                <a:gd name="f72" fmla="*/ 66 f68 1"/>
                <a:gd name="f73" fmla="*/ 275 f67 1"/>
                <a:gd name="f74" fmla="*/ 87 f68 1"/>
                <a:gd name="f75" fmla="*/ 260 f67 1"/>
                <a:gd name="f76" fmla="*/ 123 f68 1"/>
                <a:gd name="f77" fmla="*/ 2 f67 1"/>
                <a:gd name="f78" fmla="*/ 137 f68 1"/>
                <a:gd name="f79" fmla="*/ 6 f67 1"/>
                <a:gd name="f80" fmla="*/ 104 f68 1"/>
                <a:gd name="f81" fmla="*/ 213 f67 1"/>
                <a:gd name="f82" fmla="*/ 92 f68 1"/>
                <a:gd name="f83" fmla="*/ 245 f67 1"/>
                <a:gd name="f84" fmla="*/ 269 f67 1"/>
                <a:gd name="f85" fmla="*/ 72 f68 1"/>
                <a:gd name="f86" fmla="*/ 285 f67 1"/>
                <a:gd name="f87" fmla="*/ 13 f68 1"/>
                <a:gd name="f88" fmla="*/ 0 f68 1"/>
                <a:gd name="f89" fmla="*/ 278 f67 1"/>
                <a:gd name="f90" fmla="*/ 20 f68 1"/>
                <a:gd name="f91" fmla="*/ 276 f67 1"/>
                <a:gd name="f92" fmla="+- f69 0 f1"/>
                <a:gd name="f93" fmla="*/ f72 1 137"/>
                <a:gd name="f94" fmla="*/ f73 1 287"/>
                <a:gd name="f95" fmla="*/ f74 1 137"/>
                <a:gd name="f96" fmla="*/ f75 1 287"/>
                <a:gd name="f97" fmla="*/ f76 1 137"/>
                <a:gd name="f98" fmla="*/ f77 1 287"/>
                <a:gd name="f99" fmla="*/ f78 1 137"/>
                <a:gd name="f100" fmla="*/ f79 1 287"/>
                <a:gd name="f101" fmla="*/ f80 1 137"/>
                <a:gd name="f102" fmla="*/ f81 1 287"/>
                <a:gd name="f103" fmla="*/ f82 1 137"/>
                <a:gd name="f104" fmla="*/ f83 1 287"/>
                <a:gd name="f105" fmla="*/ f84 1 287"/>
                <a:gd name="f106" fmla="*/ f85 1 137"/>
                <a:gd name="f107" fmla="*/ f86 1 287"/>
                <a:gd name="f108" fmla="*/ f87 1 137"/>
                <a:gd name="f109" fmla="*/ f88 1 137"/>
                <a:gd name="f110" fmla="*/ f89 1 287"/>
                <a:gd name="f111" fmla="*/ f90 1 137"/>
                <a:gd name="f112" fmla="*/ f91 1 287"/>
                <a:gd name="f113" fmla="*/ 0 1 f70"/>
                <a:gd name="f114" fmla="*/ f64 1 f70"/>
                <a:gd name="f115" fmla="*/ 0 1 f71"/>
                <a:gd name="f116" fmla="*/ f65 1 f71"/>
                <a:gd name="f117" fmla="*/ f93 1 f70"/>
                <a:gd name="f118" fmla="*/ f94 1 f71"/>
                <a:gd name="f119" fmla="*/ f95 1 f70"/>
                <a:gd name="f120" fmla="*/ f96 1 f71"/>
                <a:gd name="f121" fmla="*/ f97 1 f70"/>
                <a:gd name="f122" fmla="*/ f98 1 f71"/>
                <a:gd name="f123" fmla="*/ f99 1 f70"/>
                <a:gd name="f124" fmla="*/ f100 1 f71"/>
                <a:gd name="f125" fmla="*/ f101 1 f70"/>
                <a:gd name="f126" fmla="*/ f102 1 f71"/>
                <a:gd name="f127" fmla="*/ f103 1 f70"/>
                <a:gd name="f128" fmla="*/ f104 1 f71"/>
                <a:gd name="f129" fmla="*/ f105 1 f71"/>
                <a:gd name="f130" fmla="*/ f106 1 f70"/>
                <a:gd name="f131" fmla="*/ f107 1 f71"/>
                <a:gd name="f132" fmla="*/ f108 1 f70"/>
                <a:gd name="f133" fmla="*/ f109 1 f70"/>
                <a:gd name="f134" fmla="*/ f110 1 f71"/>
                <a:gd name="f135" fmla="*/ f111 1 f70"/>
                <a:gd name="f136" fmla="*/ f112 1 f71"/>
                <a:gd name="f137" fmla="*/ f113 f61 1"/>
                <a:gd name="f138" fmla="*/ f114 f61 1"/>
                <a:gd name="f139" fmla="*/ f116 f62 1"/>
                <a:gd name="f140" fmla="*/ f115 f62 1"/>
                <a:gd name="f141" fmla="*/ f117 f61 1"/>
                <a:gd name="f142" fmla="*/ f118 f62 1"/>
                <a:gd name="f143" fmla="*/ f119 f61 1"/>
                <a:gd name="f144" fmla="*/ f120 f62 1"/>
                <a:gd name="f145" fmla="*/ f121 f61 1"/>
                <a:gd name="f146" fmla="*/ f122 f62 1"/>
                <a:gd name="f147" fmla="*/ f123 f61 1"/>
                <a:gd name="f148" fmla="*/ f124 f62 1"/>
                <a:gd name="f149" fmla="*/ f125 f61 1"/>
                <a:gd name="f150" fmla="*/ f126 f62 1"/>
                <a:gd name="f151" fmla="*/ f127 f61 1"/>
                <a:gd name="f152" fmla="*/ f128 f62 1"/>
                <a:gd name="f153" fmla="*/ f129 f62 1"/>
                <a:gd name="f154" fmla="*/ f130 f61 1"/>
                <a:gd name="f155" fmla="*/ f131 f62 1"/>
                <a:gd name="f156" fmla="*/ f132 f61 1"/>
                <a:gd name="f157" fmla="*/ f133 f61 1"/>
                <a:gd name="f158" fmla="*/ f134 f62 1"/>
                <a:gd name="f159" fmla="*/ f135 f61 1"/>
                <a:gd name="f160" fmla="*/ f136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1" y="f153"/>
                </a:cxn>
                <a:cxn ang="f92">
                  <a:pos x="f154" y="f155"/>
                </a:cxn>
                <a:cxn ang="f92">
                  <a:pos x="f156" y="f155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41" y="f142"/>
                </a:cxn>
              </a:cxnLst>
              <a:rect l="f137" t="f140" r="f138" b="f139"/>
              <a:pathLst>
                <a:path w="137" h="28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2"/>
                    <a:pt x="f19" y="f20"/>
                  </a:cubicBezTo>
                  <a:cubicBezTo>
                    <a:pt x="f21" y="f5"/>
                    <a:pt x="f22" y="f23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1" y="f37"/>
                    <a:pt x="f35" y="f38"/>
                    <a:pt x="f35" y="f39"/>
                  </a:cubicBezTo>
                  <a:cubicBezTo>
                    <a:pt x="f40" y="f41"/>
                    <a:pt x="f42" y="f7"/>
                    <a:pt x="f43" y="f44"/>
                  </a:cubicBezTo>
                  <a:cubicBezTo>
                    <a:pt x="f45" y="f41"/>
                    <a:pt x="f46" y="f47"/>
                    <a:pt x="f48" y="f44"/>
                  </a:cubicBezTo>
                  <a:cubicBezTo>
                    <a:pt x="f49" y="f7"/>
                    <a:pt x="f50" y="f7"/>
                    <a:pt x="f5" y="f51"/>
                  </a:cubicBezTo>
                  <a:cubicBezTo>
                    <a:pt x="f52" y="f53"/>
                    <a:pt x="f54" y="f55"/>
                    <a:pt x="f56" y="f13"/>
                  </a:cubicBezTo>
                  <a:cubicBezTo>
                    <a:pt x="f57" y="f58"/>
                    <a:pt x="f59" y="f47"/>
                    <a:pt x="f8" y="f9"/>
                  </a:cubicBezTo>
                  <a:close/>
                </a:path>
              </a:pathLst>
            </a:custGeom>
            <a:solidFill>
              <a:srgbClr val="D4D72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4" name="Freeform 278">
              <a:extLst>
                <a:ext uri="{FF2B5EF4-FFF2-40B4-BE49-F238E27FC236}">
                  <a16:creationId xmlns:a16="http://schemas.microsoft.com/office/drawing/2014/main" id="{FC403281-2D77-4374-ADB1-D3CDCA93BA33}"/>
                </a:ext>
              </a:extLst>
            </p:cNvPr>
            <p:cNvSpPr/>
            <p:nvPr/>
          </p:nvSpPr>
          <p:spPr>
            <a:xfrm>
              <a:off x="2341558" y="2897184"/>
              <a:ext cx="190496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47"/>
                <a:gd name="f8" fmla="val 15"/>
                <a:gd name="f9" fmla="val 39"/>
                <a:gd name="f10" fmla="val 31"/>
                <a:gd name="f11" fmla="val 7"/>
                <a:gd name="f12" fmla="val 20"/>
                <a:gd name="f13" fmla="val 11"/>
                <a:gd name="f14" fmla="val 9"/>
                <a:gd name="f15" fmla="val 36"/>
                <a:gd name="f16" fmla="val 1"/>
                <a:gd name="f17" fmla="val 63"/>
                <a:gd name="f18" fmla="val 89"/>
                <a:gd name="f19" fmla="val 98"/>
                <a:gd name="f20" fmla="val 106"/>
                <a:gd name="f21" fmla="val 115"/>
                <a:gd name="f22" fmla="val 118"/>
                <a:gd name="f23" fmla="val 30"/>
                <a:gd name="f24" fmla="val 111"/>
                <a:gd name="f25" fmla="val 79"/>
                <a:gd name="f26" fmla="val 46"/>
                <a:gd name="f27" fmla="+- 0 0 -90"/>
                <a:gd name="f28" fmla="*/ f3 1 124"/>
                <a:gd name="f29" fmla="*/ f4 1 4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24"/>
                <a:gd name="f38" fmla="*/ f34 1 47"/>
                <a:gd name="f39" fmla="*/ 15 f35 1"/>
                <a:gd name="f40" fmla="*/ 39 f34 1"/>
                <a:gd name="f41" fmla="*/ 11 f35 1"/>
                <a:gd name="f42" fmla="*/ 9 f34 1"/>
                <a:gd name="f43" fmla="*/ 89 f35 1"/>
                <a:gd name="f44" fmla="*/ 1 f34 1"/>
                <a:gd name="f45" fmla="*/ 115 f35 1"/>
                <a:gd name="f46" fmla="*/ 111 f35 1"/>
                <a:gd name="f47" fmla="+- f36 0 f1"/>
                <a:gd name="f48" fmla="*/ f39 1 124"/>
                <a:gd name="f49" fmla="*/ f40 1 47"/>
                <a:gd name="f50" fmla="*/ f41 1 124"/>
                <a:gd name="f51" fmla="*/ f42 1 47"/>
                <a:gd name="f52" fmla="*/ f43 1 124"/>
                <a:gd name="f53" fmla="*/ f44 1 47"/>
                <a:gd name="f54" fmla="*/ f45 1 124"/>
                <a:gd name="f55" fmla="*/ f46 1 124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5"/>
                </a:cxn>
                <a:cxn ang="f47">
                  <a:pos x="f79" y="f73"/>
                </a:cxn>
                <a:cxn ang="f47">
                  <a:pos x="f72" y="f73"/>
                </a:cxn>
              </a:cxnLst>
              <a:rect l="f68" t="f71" r="f69" b="f70"/>
              <a:pathLst>
                <a:path w="124" h="47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11"/>
                    <a:pt x="f18" y="f16"/>
                  </a:cubicBezTo>
                  <a:cubicBezTo>
                    <a:pt x="f19" y="f5"/>
                    <a:pt x="f20" y="f14"/>
                    <a:pt x="f21" y="f14"/>
                  </a:cubicBezTo>
                  <a:cubicBezTo>
                    <a:pt x="f22" y="f12"/>
                    <a:pt x="f6" y="f23"/>
                    <a:pt x="f24" y="f9"/>
                  </a:cubicBezTo>
                  <a:cubicBezTo>
                    <a:pt x="f25" y="f26"/>
                    <a:pt x="f7" y="f7"/>
                    <a:pt x="f8" y="f9"/>
                  </a:cubicBezTo>
                  <a:close/>
                </a:path>
              </a:pathLst>
            </a:custGeom>
            <a:solidFill>
              <a:srgbClr val="403E3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5" name="Freeform 279">
              <a:extLst>
                <a:ext uri="{FF2B5EF4-FFF2-40B4-BE49-F238E27FC236}">
                  <a16:creationId xmlns:a16="http://schemas.microsoft.com/office/drawing/2014/main" id="{CEAE065F-9AC8-4D75-83F6-8430BD285FA8}"/>
                </a:ext>
              </a:extLst>
            </p:cNvPr>
            <p:cNvSpPr/>
            <p:nvPr/>
          </p:nvSpPr>
          <p:spPr>
            <a:xfrm>
              <a:off x="1417640" y="1387473"/>
              <a:ext cx="115891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5"/>
                <a:gd name="f8" fmla="val 51"/>
                <a:gd name="f9" fmla="val 93"/>
                <a:gd name="f10" fmla="val 42"/>
                <a:gd name="f11" fmla="val 41"/>
                <a:gd name="f12" fmla="val 87"/>
                <a:gd name="f13" fmla="val 37"/>
                <a:gd name="f14" fmla="val 82"/>
                <a:gd name="f15" fmla="val 25"/>
                <a:gd name="f16" fmla="val 62"/>
                <a:gd name="f17" fmla="val 12"/>
                <a:gd name="f18" fmla="val 21"/>
                <a:gd name="f19" fmla="val 1"/>
                <a:gd name="f20" fmla="val 19"/>
                <a:gd name="f21" fmla="val 3"/>
                <a:gd name="f22" fmla="val 17"/>
                <a:gd name="f23" fmla="val 5"/>
                <a:gd name="f24" fmla="val 16"/>
                <a:gd name="f25" fmla="val 30"/>
                <a:gd name="f26" fmla="val 45"/>
                <a:gd name="f27" fmla="val 50"/>
                <a:gd name="f28" fmla="val 33"/>
                <a:gd name="f29" fmla="val 55"/>
                <a:gd name="f30" fmla="val 60"/>
                <a:gd name="f31" fmla="val 49"/>
                <a:gd name="f32" fmla="val 76"/>
                <a:gd name="f33" fmla="+- 0 0 -90"/>
                <a:gd name="f34" fmla="*/ f3 1 75"/>
                <a:gd name="f35" fmla="*/ f4 1 95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75"/>
                <a:gd name="f44" fmla="*/ f40 1 95"/>
                <a:gd name="f45" fmla="*/ 51 f41 1"/>
                <a:gd name="f46" fmla="*/ 93 f40 1"/>
                <a:gd name="f47" fmla="*/ 37 f41 1"/>
                <a:gd name="f48" fmla="*/ 82 f40 1"/>
                <a:gd name="f49" fmla="*/ 0 f41 1"/>
                <a:gd name="f50" fmla="*/ 21 f40 1"/>
                <a:gd name="f51" fmla="*/ 5 f41 1"/>
                <a:gd name="f52" fmla="*/ 16 f40 1"/>
                <a:gd name="f53" fmla="*/ 45 f41 1"/>
                <a:gd name="f54" fmla="*/ 25 f40 1"/>
                <a:gd name="f55" fmla="*/ 60 f41 1"/>
                <a:gd name="f56" fmla="*/ 49 f40 1"/>
                <a:gd name="f57" fmla="+- f42 0 f1"/>
                <a:gd name="f58" fmla="*/ f45 1 75"/>
                <a:gd name="f59" fmla="*/ f46 1 95"/>
                <a:gd name="f60" fmla="*/ f47 1 75"/>
                <a:gd name="f61" fmla="*/ f48 1 95"/>
                <a:gd name="f62" fmla="*/ f49 1 75"/>
                <a:gd name="f63" fmla="*/ f50 1 95"/>
                <a:gd name="f64" fmla="*/ f51 1 75"/>
                <a:gd name="f65" fmla="*/ f52 1 95"/>
                <a:gd name="f66" fmla="*/ f53 1 75"/>
                <a:gd name="f67" fmla="*/ f54 1 95"/>
                <a:gd name="f68" fmla="*/ f55 1 75"/>
                <a:gd name="f69" fmla="*/ f56 1 95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75" h="95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1"/>
                    <a:pt x="f5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5" y="f5"/>
                    <a:pt x="f26" y="f15"/>
                  </a:cubicBezTo>
                  <a:cubicBezTo>
                    <a:pt x="f27" y="f28"/>
                    <a:pt x="f29" y="f11"/>
                    <a:pt x="f30" y="f31"/>
                  </a:cubicBezTo>
                  <a:cubicBezTo>
                    <a:pt x="f6" y="f32"/>
                    <a:pt x="f6" y="f32"/>
                    <a:pt x="f8" y="f9"/>
                  </a:cubicBezTo>
                  <a:close/>
                </a:path>
              </a:pathLst>
            </a:custGeom>
            <a:solidFill>
              <a:srgbClr val="4444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6" name="Freeform 280">
              <a:extLst>
                <a:ext uri="{FF2B5EF4-FFF2-40B4-BE49-F238E27FC236}">
                  <a16:creationId xmlns:a16="http://schemas.microsoft.com/office/drawing/2014/main" id="{3064A6C6-8989-47AF-B5BB-B79CE59D5ABE}"/>
                </a:ext>
              </a:extLst>
            </p:cNvPr>
            <p:cNvSpPr/>
            <p:nvPr/>
          </p:nvSpPr>
          <p:spPr>
            <a:xfrm>
              <a:off x="2914650" y="4351336"/>
              <a:ext cx="77788" cy="195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126"/>
                <a:gd name="f8" fmla="val 15"/>
                <a:gd name="f9" fmla="val 7"/>
                <a:gd name="f10" fmla="val 13"/>
                <a:gd name="f11" fmla="val 18"/>
                <a:gd name="f12" fmla="val 4"/>
                <a:gd name="f13" fmla="val 21"/>
                <a:gd name="f14" fmla="val 5"/>
                <a:gd name="f15" fmla="val 25"/>
                <a:gd name="f16" fmla="val 6"/>
                <a:gd name="f17" fmla="val 28"/>
                <a:gd name="f18" fmla="val 44"/>
                <a:gd name="f19" fmla="val 24"/>
                <a:gd name="f20" fmla="val 39"/>
                <a:gd name="f21" fmla="val 49"/>
                <a:gd name="f22" fmla="val 42"/>
                <a:gd name="f23" fmla="val 75"/>
                <a:gd name="f24" fmla="val 41"/>
                <a:gd name="f25" fmla="val 101"/>
                <a:gd name="f26" fmla="val 109"/>
                <a:gd name="f27" fmla="val 118"/>
                <a:gd name="f28" fmla="val 89"/>
                <a:gd name="f29" fmla="val 9"/>
                <a:gd name="f30" fmla="val 53"/>
                <a:gd name="f31" fmla="+- 0 0 -90"/>
                <a:gd name="f32" fmla="*/ f3 1 50"/>
                <a:gd name="f33" fmla="*/ f4 1 126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50"/>
                <a:gd name="f42" fmla="*/ f38 1 126"/>
                <a:gd name="f43" fmla="*/ 0 f39 1"/>
                <a:gd name="f44" fmla="*/ 15 f38 1"/>
                <a:gd name="f45" fmla="*/ 18 f39 1"/>
                <a:gd name="f46" fmla="*/ 4 f38 1"/>
                <a:gd name="f47" fmla="*/ 28 f39 1"/>
                <a:gd name="f48" fmla="*/ 5 f38 1"/>
                <a:gd name="f49" fmla="*/ 44 f39 1"/>
                <a:gd name="f50" fmla="*/ 24 f38 1"/>
                <a:gd name="f51" fmla="*/ 41 f39 1"/>
                <a:gd name="f52" fmla="*/ 101 f38 1"/>
                <a:gd name="f53" fmla="*/ 39 f39 1"/>
                <a:gd name="f54" fmla="*/ 126 f38 1"/>
                <a:gd name="f55" fmla="+- f40 0 f1"/>
                <a:gd name="f56" fmla="*/ f43 1 50"/>
                <a:gd name="f57" fmla="*/ f44 1 126"/>
                <a:gd name="f58" fmla="*/ f45 1 50"/>
                <a:gd name="f59" fmla="*/ f46 1 126"/>
                <a:gd name="f60" fmla="*/ f47 1 50"/>
                <a:gd name="f61" fmla="*/ f48 1 126"/>
                <a:gd name="f62" fmla="*/ f49 1 50"/>
                <a:gd name="f63" fmla="*/ f50 1 126"/>
                <a:gd name="f64" fmla="*/ f51 1 50"/>
                <a:gd name="f65" fmla="*/ f52 1 126"/>
                <a:gd name="f66" fmla="*/ f53 1 50"/>
                <a:gd name="f67" fmla="*/ f54 1 126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50" h="126">
                  <a:moveTo>
                    <a:pt x="f5" y="f8"/>
                  </a:moveTo>
                  <a:cubicBezTo>
                    <a:pt x="f9" y="f10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14"/>
                  </a:cubicBezTo>
                  <a:cubicBezTo>
                    <a:pt x="f6" y="f5"/>
                    <a:pt x="f6" y="f5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0" y="f7"/>
                  </a:cubicBezTo>
                  <a:cubicBezTo>
                    <a:pt x="f19" y="f28"/>
                    <a:pt x="f29" y="f30"/>
                    <a:pt x="f5" y="f8"/>
                  </a:cubicBezTo>
                  <a:close/>
                </a:path>
              </a:pathLst>
            </a:custGeom>
            <a:solidFill>
              <a:srgbClr val="EED5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7" name="Freeform 281">
              <a:extLst>
                <a:ext uri="{FF2B5EF4-FFF2-40B4-BE49-F238E27FC236}">
                  <a16:creationId xmlns:a16="http://schemas.microsoft.com/office/drawing/2014/main" id="{F8E86EAE-AF3C-4872-BB71-0375C53E40DB}"/>
                </a:ext>
              </a:extLst>
            </p:cNvPr>
            <p:cNvSpPr/>
            <p:nvPr/>
          </p:nvSpPr>
          <p:spPr>
            <a:xfrm>
              <a:off x="1216023" y="1827208"/>
              <a:ext cx="215898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"/>
                <a:gd name="f7" fmla="val 28"/>
                <a:gd name="f8" fmla="val 6"/>
                <a:gd name="f9" fmla="val 9"/>
                <a:gd name="f10" fmla="val 18"/>
                <a:gd name="f11" fmla="val 1"/>
                <a:gd name="f12" fmla="val 32"/>
                <a:gd name="f13" fmla="val 4"/>
                <a:gd name="f14" fmla="val 45"/>
                <a:gd name="f15" fmla="val 5"/>
                <a:gd name="f16" fmla="val 74"/>
                <a:gd name="f17" fmla="val 104"/>
                <a:gd name="f18" fmla="val 133"/>
                <a:gd name="f19" fmla="val 21"/>
                <a:gd name="f20" fmla="val 135"/>
                <a:gd name="f21" fmla="val 121"/>
                <a:gd name="f22" fmla="val 86"/>
                <a:gd name="f23" fmla="val 52"/>
                <a:gd name="f24" fmla="+- 0 0 -90"/>
                <a:gd name="f25" fmla="*/ f3 1 139"/>
                <a:gd name="f26" fmla="*/ f4 1 2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39"/>
                <a:gd name="f35" fmla="*/ f31 1 28"/>
                <a:gd name="f36" fmla="*/ 6 f32 1"/>
                <a:gd name="f37" fmla="*/ 9 f31 1"/>
                <a:gd name="f38" fmla="*/ 45 f32 1"/>
                <a:gd name="f39" fmla="*/ 5 f31 1"/>
                <a:gd name="f40" fmla="*/ 133 f32 1"/>
                <a:gd name="f41" fmla="*/ 121 f32 1"/>
                <a:gd name="f42" fmla="*/ 28 f31 1"/>
                <a:gd name="f43" fmla="*/ 18 f32 1"/>
                <a:gd name="f44" fmla="+- f33 0 f1"/>
                <a:gd name="f45" fmla="*/ f36 1 139"/>
                <a:gd name="f46" fmla="*/ f37 1 28"/>
                <a:gd name="f47" fmla="*/ f38 1 139"/>
                <a:gd name="f48" fmla="*/ f39 1 28"/>
                <a:gd name="f49" fmla="*/ f40 1 139"/>
                <a:gd name="f50" fmla="*/ f41 1 139"/>
                <a:gd name="f51" fmla="*/ f42 1 28"/>
                <a:gd name="f52" fmla="*/ f43 1 13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0"/>
                </a:cxn>
                <a:cxn ang="f44">
                  <a:pos x="f74" y="f75"/>
                </a:cxn>
                <a:cxn ang="f44">
                  <a:pos x="f76" y="f75"/>
                </a:cxn>
                <a:cxn ang="f44">
                  <a:pos x="f69" y="f70"/>
                </a:cxn>
              </a:cxnLst>
              <a:rect l="f65" t="f68" r="f66" b="f67"/>
              <a:pathLst>
                <a:path w="139" h="2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8"/>
                    <a:pt x="f17" y="f5"/>
                    <a:pt x="f18" y="f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23" y="f7"/>
                    <a:pt x="f10" y="f7"/>
                  </a:cubicBezTo>
                  <a:cubicBezTo>
                    <a:pt x="f13" y="f7"/>
                    <a:pt x="f5" y="f19"/>
                    <a:pt x="f8" y="f9"/>
                  </a:cubicBezTo>
                  <a:close/>
                </a:path>
              </a:pathLst>
            </a:custGeom>
            <a:solidFill>
              <a:srgbClr val="3232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8" name="Freeform 282">
              <a:extLst>
                <a:ext uri="{FF2B5EF4-FFF2-40B4-BE49-F238E27FC236}">
                  <a16:creationId xmlns:a16="http://schemas.microsoft.com/office/drawing/2014/main" id="{D6FF01C0-65EF-4486-8AF7-CFD505D3AA15}"/>
                </a:ext>
              </a:extLst>
            </p:cNvPr>
            <p:cNvSpPr/>
            <p:nvPr/>
          </p:nvSpPr>
          <p:spPr>
            <a:xfrm>
              <a:off x="1868484" y="3336929"/>
              <a:ext cx="31747" cy="2317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0"/>
                <a:gd name="f8" fmla="val 20"/>
                <a:gd name="f9" fmla="val 75"/>
                <a:gd name="f10" fmla="val 96"/>
                <a:gd name="f11" fmla="val 117"/>
                <a:gd name="f12" fmla="val 137"/>
                <a:gd name="f13" fmla="val 145"/>
                <a:gd name="f14" fmla="val 19"/>
                <a:gd name="f15" fmla="val 9"/>
                <a:gd name="f16" fmla="val 149"/>
                <a:gd name="f17" fmla="val 1"/>
                <a:gd name="f18" fmla="val 144"/>
                <a:gd name="f19" fmla="val 54"/>
                <a:gd name="f20" fmla="val 12"/>
                <a:gd name="f21" fmla="val 5"/>
                <a:gd name="f22" fmla="val 2"/>
                <a:gd name="f23" fmla="val 10"/>
                <a:gd name="f24" fmla="val 18"/>
                <a:gd name="f25" fmla="val 4"/>
                <a:gd name="f26" fmla="val 11"/>
                <a:gd name="f27" fmla="val 33"/>
                <a:gd name="f28" fmla="+- 0 0 -90"/>
                <a:gd name="f29" fmla="*/ f3 1 21"/>
                <a:gd name="f30" fmla="*/ f4 1 150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1"/>
                <a:gd name="f39" fmla="*/ f35 1 150"/>
                <a:gd name="f40" fmla="*/ 20 f36 1"/>
                <a:gd name="f41" fmla="*/ 75 f35 1"/>
                <a:gd name="f42" fmla="*/ 137 f35 1"/>
                <a:gd name="f43" fmla="*/ 9 f36 1"/>
                <a:gd name="f44" fmla="*/ 149 f35 1"/>
                <a:gd name="f45" fmla="*/ 0 f36 1"/>
                <a:gd name="f46" fmla="*/ 12 f35 1"/>
                <a:gd name="f47" fmla="*/ 10 f36 1"/>
                <a:gd name="f48" fmla="*/ 0 f35 1"/>
                <a:gd name="f49" fmla="*/ 11 f35 1"/>
                <a:gd name="f50" fmla="+- f37 0 f1"/>
                <a:gd name="f51" fmla="*/ f40 1 21"/>
                <a:gd name="f52" fmla="*/ f41 1 150"/>
                <a:gd name="f53" fmla="*/ f42 1 150"/>
                <a:gd name="f54" fmla="*/ f43 1 21"/>
                <a:gd name="f55" fmla="*/ f44 1 150"/>
                <a:gd name="f56" fmla="*/ f45 1 21"/>
                <a:gd name="f57" fmla="*/ f46 1 150"/>
                <a:gd name="f58" fmla="*/ f47 1 21"/>
                <a:gd name="f59" fmla="*/ f48 1 150"/>
                <a:gd name="f60" fmla="*/ f49 1 150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9"/>
                <a:gd name="f68" fmla="*/ f54 1 f38"/>
                <a:gd name="f69" fmla="*/ f55 1 f39"/>
                <a:gd name="f70" fmla="*/ f56 1 f38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30 1"/>
                <a:gd name="f82" fmla="*/ f68 f29 1"/>
                <a:gd name="f83" fmla="*/ f69 f30 1"/>
                <a:gd name="f84" fmla="*/ f70 f29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79" y="f81"/>
                </a:cxn>
                <a:cxn ang="f50">
                  <a:pos x="f82" y="f83"/>
                </a:cxn>
                <a:cxn ang="f50">
                  <a:pos x="f84" y="f81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1" h="150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6" y="f13"/>
                    <a:pt x="f14" y="f7"/>
                    <a:pt x="f15" y="f16"/>
                  </a:cubicBezTo>
                  <a:cubicBezTo>
                    <a:pt x="f17" y="f16"/>
                    <a:pt x="f5" y="f18"/>
                    <a:pt x="f5" y="f12"/>
                  </a:cubicBezTo>
                  <a:cubicBezTo>
                    <a:pt x="f5" y="f10"/>
                    <a:pt x="f5" y="f19"/>
                    <a:pt x="f5" y="f20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8" y="f25"/>
                    <a:pt x="f8" y="f26"/>
                  </a:cubicBezTo>
                  <a:cubicBezTo>
                    <a:pt x="f8" y="f27"/>
                    <a:pt x="f8" y="f19"/>
                    <a:pt x="f8" y="f9"/>
                  </a:cubicBezTo>
                  <a:close/>
                </a:path>
              </a:pathLst>
            </a:custGeom>
            <a:solidFill>
              <a:srgbClr val="E5704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9" name="Freeform 283">
              <a:extLst>
                <a:ext uri="{FF2B5EF4-FFF2-40B4-BE49-F238E27FC236}">
                  <a16:creationId xmlns:a16="http://schemas.microsoft.com/office/drawing/2014/main" id="{53D5B0EC-501C-40B8-AD8E-5F702D70B670}"/>
                </a:ext>
              </a:extLst>
            </p:cNvPr>
            <p:cNvSpPr/>
            <p:nvPr/>
          </p:nvSpPr>
          <p:spPr>
            <a:xfrm>
              <a:off x="1047746" y="1614482"/>
              <a:ext cx="114300" cy="14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95"/>
                <a:gd name="f8" fmla="val 22"/>
                <a:gd name="f9" fmla="val 2"/>
                <a:gd name="f10" fmla="val 32"/>
                <a:gd name="f11" fmla="val 33"/>
                <a:gd name="f12" fmla="val 8"/>
                <a:gd name="f13" fmla="val 37"/>
                <a:gd name="f14" fmla="val 13"/>
                <a:gd name="f15" fmla="val 49"/>
                <a:gd name="f16" fmla="val 62"/>
                <a:gd name="f17" fmla="val 53"/>
                <a:gd name="f18" fmla="val 48"/>
                <a:gd name="f19" fmla="val 30"/>
                <a:gd name="f20" fmla="val 66"/>
                <a:gd name="f21" fmla="val 25"/>
                <a:gd name="f22" fmla="val 58"/>
                <a:gd name="f23" fmla="val 20"/>
                <a:gd name="f24" fmla="val 15"/>
                <a:gd name="f25" fmla="val 41"/>
                <a:gd name="f26" fmla="val 17"/>
                <a:gd name="f27" fmla="+- 0 0 -90"/>
                <a:gd name="f28" fmla="*/ f3 1 74"/>
                <a:gd name="f29" fmla="*/ f4 1 9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4"/>
                <a:gd name="f38" fmla="*/ f34 1 95"/>
                <a:gd name="f39" fmla="*/ 22 f35 1"/>
                <a:gd name="f40" fmla="*/ 2 f34 1"/>
                <a:gd name="f41" fmla="*/ 37 f35 1"/>
                <a:gd name="f42" fmla="*/ 13 f34 1"/>
                <a:gd name="f43" fmla="*/ 74 f35 1"/>
                <a:gd name="f44" fmla="*/ 74 f34 1"/>
                <a:gd name="f45" fmla="*/ 30 f35 1"/>
                <a:gd name="f46" fmla="*/ 66 f34 1"/>
                <a:gd name="f47" fmla="*/ 15 f35 1"/>
                <a:gd name="f48" fmla="*/ 41 f34 1"/>
                <a:gd name="f49" fmla="+- f36 0 f1"/>
                <a:gd name="f50" fmla="*/ f39 1 74"/>
                <a:gd name="f51" fmla="*/ f40 1 95"/>
                <a:gd name="f52" fmla="*/ f41 1 74"/>
                <a:gd name="f53" fmla="*/ f42 1 95"/>
                <a:gd name="f54" fmla="*/ f43 1 74"/>
                <a:gd name="f55" fmla="*/ f44 1 95"/>
                <a:gd name="f56" fmla="*/ f45 1 74"/>
                <a:gd name="f57" fmla="*/ f46 1 95"/>
                <a:gd name="f58" fmla="*/ f47 1 74"/>
                <a:gd name="f59" fmla="*/ f48 1 95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74" h="95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1"/>
                    <a:pt x="f16" y="f17"/>
                    <a:pt x="f6" y="f6"/>
                  </a:cubicBezTo>
                  <a:cubicBezTo>
                    <a:pt x="f18" y="f7"/>
                    <a:pt x="f18" y="f7"/>
                    <a:pt x="f19" y="f20"/>
                  </a:cubicBezTo>
                  <a:cubicBezTo>
                    <a:pt x="f21" y="f22"/>
                    <a:pt x="f23" y="f15"/>
                    <a:pt x="f24" y="f25"/>
                  </a:cubicBezTo>
                  <a:cubicBezTo>
                    <a:pt x="f5" y="f26"/>
                    <a:pt x="f5" y="f26"/>
                    <a:pt x="f8" y="f9"/>
                  </a:cubicBezTo>
                  <a:close/>
                </a:path>
              </a:pathLst>
            </a:custGeom>
            <a:solidFill>
              <a:srgbClr val="4444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0" name="Freeform 284">
              <a:extLst>
                <a:ext uri="{FF2B5EF4-FFF2-40B4-BE49-F238E27FC236}">
                  <a16:creationId xmlns:a16="http://schemas.microsoft.com/office/drawing/2014/main" id="{E1E49E79-703F-4F8C-8AD5-15145CEF8F41}"/>
                </a:ext>
              </a:extLst>
            </p:cNvPr>
            <p:cNvSpPr/>
            <p:nvPr/>
          </p:nvSpPr>
          <p:spPr>
            <a:xfrm>
              <a:off x="1868484" y="3741733"/>
              <a:ext cx="31747" cy="23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54"/>
                <a:gd name="f8" fmla="val 2"/>
                <a:gd name="f9" fmla="val 145"/>
                <a:gd name="f10" fmla="val 1"/>
                <a:gd name="f11" fmla="val 100"/>
                <a:gd name="f12" fmla="val 56"/>
                <a:gd name="f13" fmla="val 11"/>
                <a:gd name="f14" fmla="val 4"/>
                <a:gd name="f15" fmla="val 10"/>
                <a:gd name="f16" fmla="val 19"/>
                <a:gd name="f17" fmla="val 102"/>
                <a:gd name="f18" fmla="val 147"/>
                <a:gd name="f19" fmla="val 12"/>
                <a:gd name="f20" fmla="val 6"/>
                <a:gd name="f21" fmla="val 153"/>
                <a:gd name="f22" fmla="+- 0 0 -90"/>
                <a:gd name="f23" fmla="*/ f3 1 20"/>
                <a:gd name="f24" fmla="*/ f4 1 15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0"/>
                <a:gd name="f33" fmla="*/ f29 1 154"/>
                <a:gd name="f34" fmla="*/ 2 f30 1"/>
                <a:gd name="f35" fmla="*/ 145 f29 1"/>
                <a:gd name="f36" fmla="*/ 0 f30 1"/>
                <a:gd name="f37" fmla="*/ 11 f29 1"/>
                <a:gd name="f38" fmla="*/ 10 f30 1"/>
                <a:gd name="f39" fmla="*/ 0 f29 1"/>
                <a:gd name="f40" fmla="*/ 20 f30 1"/>
                <a:gd name="f41" fmla="*/ 19 f30 1"/>
                <a:gd name="f42" fmla="*/ 147 f29 1"/>
                <a:gd name="f43" fmla="+- f31 0 f1"/>
                <a:gd name="f44" fmla="*/ f34 1 20"/>
                <a:gd name="f45" fmla="*/ f35 1 154"/>
                <a:gd name="f46" fmla="*/ f36 1 20"/>
                <a:gd name="f47" fmla="*/ f37 1 154"/>
                <a:gd name="f48" fmla="*/ f38 1 20"/>
                <a:gd name="f49" fmla="*/ f39 1 154"/>
                <a:gd name="f50" fmla="*/ f40 1 20"/>
                <a:gd name="f51" fmla="*/ f41 1 20"/>
                <a:gd name="f52" fmla="*/ f42 1 154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2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3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3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20" h="154">
                  <a:moveTo>
                    <a:pt x="f8" y="f9"/>
                  </a:moveTo>
                  <a:cubicBezTo>
                    <a:pt x="f10" y="f11"/>
                    <a:pt x="f10" y="f12"/>
                    <a:pt x="f5" y="f13"/>
                  </a:cubicBezTo>
                  <a:cubicBezTo>
                    <a:pt x="f5" y="f14"/>
                    <a:pt x="f8" y="f5"/>
                    <a:pt x="f15" y="f5"/>
                  </a:cubicBezTo>
                  <a:cubicBezTo>
                    <a:pt x="f16" y="f5"/>
                    <a:pt x="f6" y="f14"/>
                    <a:pt x="f6" y="f13"/>
                  </a:cubicBezTo>
                  <a:cubicBezTo>
                    <a:pt x="f6" y="f12"/>
                    <a:pt x="f6" y="f17"/>
                    <a:pt x="f16" y="f18"/>
                  </a:cubicBezTo>
                  <a:cubicBezTo>
                    <a:pt x="f19" y="f7"/>
                    <a:pt x="f20" y="f21"/>
                    <a:pt x="f8" y="f9"/>
                  </a:cubicBezTo>
                  <a:close/>
                </a:path>
              </a:pathLst>
            </a:custGeom>
            <a:solidFill>
              <a:srgbClr val="EA67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1" name="Freeform 285">
              <a:extLst>
                <a:ext uri="{FF2B5EF4-FFF2-40B4-BE49-F238E27FC236}">
                  <a16:creationId xmlns:a16="http://schemas.microsoft.com/office/drawing/2014/main" id="{2957BF3B-A6FF-4F6F-AE87-948DA3F7DC7C}"/>
                </a:ext>
              </a:extLst>
            </p:cNvPr>
            <p:cNvSpPr/>
            <p:nvPr/>
          </p:nvSpPr>
          <p:spPr>
            <a:xfrm>
              <a:off x="3098801" y="3144841"/>
              <a:ext cx="109535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91"/>
                <a:gd name="f8" fmla="val 29"/>
                <a:gd name="f9" fmla="val 73"/>
                <a:gd name="f10" fmla="val 27"/>
                <a:gd name="f11" fmla="val 47"/>
                <a:gd name="f12" fmla="val 17"/>
                <a:gd name="f13" fmla="val 23"/>
                <a:gd name="f14" fmla="val 45"/>
                <a:gd name="f15" fmla="val 5"/>
                <a:gd name="f16" fmla="val 37"/>
                <a:gd name="f17" fmla="val 69"/>
                <a:gd name="f18" fmla="val 86"/>
                <a:gd name="f19" fmla="val 60"/>
                <a:gd name="f20" fmla="val 53"/>
                <a:gd name="f21" fmla="val 46"/>
                <a:gd name="f22" fmla="val 84"/>
                <a:gd name="f23" fmla="val 41"/>
                <a:gd name="f24" fmla="val 79"/>
                <a:gd name="f25" fmla="val 74"/>
                <a:gd name="f26" fmla="+- 0 0 -90"/>
                <a:gd name="f27" fmla="*/ f3 1 70"/>
                <a:gd name="f28" fmla="*/ f4 1 9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70"/>
                <a:gd name="f37" fmla="*/ f33 1 91"/>
                <a:gd name="f38" fmla="*/ 29 f34 1"/>
                <a:gd name="f39" fmla="*/ 73 f33 1"/>
                <a:gd name="f40" fmla="*/ 0 f34 1"/>
                <a:gd name="f41" fmla="*/ 0 f33 1"/>
                <a:gd name="f42" fmla="*/ 69 f34 1"/>
                <a:gd name="f43" fmla="*/ 86 f33 1"/>
                <a:gd name="f44" fmla="*/ 46 f34 1"/>
                <a:gd name="f45" fmla="*/ 84 f33 1"/>
                <a:gd name="f46" fmla="+- f35 0 f1"/>
                <a:gd name="f47" fmla="*/ f38 1 70"/>
                <a:gd name="f48" fmla="*/ f39 1 91"/>
                <a:gd name="f49" fmla="*/ f40 1 70"/>
                <a:gd name="f50" fmla="*/ f41 1 91"/>
                <a:gd name="f51" fmla="*/ f42 1 70"/>
                <a:gd name="f52" fmla="*/ f43 1 91"/>
                <a:gd name="f53" fmla="*/ f44 1 70"/>
                <a:gd name="f54" fmla="*/ f45 1 91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70" h="91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7"/>
                    <a:pt x="f20" y="f7"/>
                    <a:pt x="f21" y="f22"/>
                  </a:cubicBezTo>
                  <a:cubicBezTo>
                    <a:pt x="f23" y="f24"/>
                    <a:pt x="f16" y="f25"/>
                    <a:pt x="f8" y="f9"/>
                  </a:cubicBezTo>
                  <a:close/>
                </a:path>
              </a:pathLst>
            </a:custGeom>
            <a:solidFill>
              <a:srgbClr val="EEBF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2" name="Freeform 286">
              <a:extLst>
                <a:ext uri="{FF2B5EF4-FFF2-40B4-BE49-F238E27FC236}">
                  <a16:creationId xmlns:a16="http://schemas.microsoft.com/office/drawing/2014/main" id="{D5A89DC3-6D3C-463D-9A8E-F16D56F661DC}"/>
                </a:ext>
              </a:extLst>
            </p:cNvPr>
            <p:cNvSpPr/>
            <p:nvPr/>
          </p:nvSpPr>
          <p:spPr>
            <a:xfrm>
              <a:off x="1685925" y="1333496"/>
              <a:ext cx="300042" cy="407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263"/>
                <a:gd name="f8" fmla="val 255"/>
                <a:gd name="f9" fmla="val 187"/>
                <a:gd name="f10" fmla="val 253"/>
                <a:gd name="f11" fmla="val 182"/>
                <a:gd name="f12" fmla="val 254"/>
                <a:gd name="f13" fmla="val 153"/>
                <a:gd name="f14" fmla="val 210"/>
                <a:gd name="f15" fmla="val 117"/>
                <a:gd name="f16" fmla="val 162"/>
                <a:gd name="f17" fmla="val 86"/>
                <a:gd name="f18" fmla="val 110"/>
                <a:gd name="f19" fmla="val 70"/>
                <a:gd name="f20" fmla="val 85"/>
                <a:gd name="f21" fmla="val 52"/>
                <a:gd name="f22" fmla="val 59"/>
                <a:gd name="f23" fmla="val 36"/>
                <a:gd name="f24" fmla="val 33"/>
                <a:gd name="f25" fmla="val 28"/>
                <a:gd name="f26" fmla="val 20"/>
                <a:gd name="f27" fmla="val 18"/>
                <a:gd name="f28" fmla="val 11"/>
                <a:gd name="f29" fmla="val 2"/>
                <a:gd name="f30" fmla="val 10"/>
                <a:gd name="f31" fmla="val 8"/>
                <a:gd name="f32" fmla="val 6"/>
                <a:gd name="f33" fmla="val 3"/>
                <a:gd name="f34" fmla="val 19"/>
                <a:gd name="f35" fmla="val 29"/>
                <a:gd name="f36" fmla="val 7"/>
                <a:gd name="f37" fmla="val 39"/>
                <a:gd name="f38" fmla="val 22"/>
                <a:gd name="f39" fmla="val 95"/>
                <a:gd name="f40" fmla="val 132"/>
                <a:gd name="f41" fmla="val 167"/>
                <a:gd name="f42" fmla="val 179"/>
                <a:gd name="f43" fmla="val 240"/>
                <a:gd name="f44" fmla="val 183"/>
                <a:gd name="f45" fmla="val 245"/>
                <a:gd name="f46" fmla="val 189"/>
                <a:gd name="f47" fmla="val 250"/>
                <a:gd name="f48" fmla="+- 0 0 -90"/>
                <a:gd name="f49" fmla="*/ f3 1 194"/>
                <a:gd name="f50" fmla="*/ f4 1 26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94"/>
                <a:gd name="f59" fmla="*/ f55 1 263"/>
                <a:gd name="f60" fmla="*/ 194 f56 1"/>
                <a:gd name="f61" fmla="*/ 255 f55 1"/>
                <a:gd name="f62" fmla="*/ 182 f56 1"/>
                <a:gd name="f63" fmla="*/ 263 f55 1"/>
                <a:gd name="f64" fmla="*/ 86 f56 1"/>
                <a:gd name="f65" fmla="*/ 110 f55 1"/>
                <a:gd name="f66" fmla="*/ 36 f56 1"/>
                <a:gd name="f67" fmla="*/ 33 f55 1"/>
                <a:gd name="f68" fmla="*/ 2 f56 1"/>
                <a:gd name="f69" fmla="*/ 10 f55 1"/>
                <a:gd name="f70" fmla="*/ 3 f55 1"/>
                <a:gd name="f71" fmla="*/ 39 f56 1"/>
                <a:gd name="f72" fmla="*/ 22 f55 1"/>
                <a:gd name="f73" fmla="*/ 179 f56 1"/>
                <a:gd name="f74" fmla="*/ 240 f55 1"/>
                <a:gd name="f75" fmla="+- f57 0 f1"/>
                <a:gd name="f76" fmla="*/ f60 1 194"/>
                <a:gd name="f77" fmla="*/ f61 1 263"/>
                <a:gd name="f78" fmla="*/ f62 1 194"/>
                <a:gd name="f79" fmla="*/ f63 1 263"/>
                <a:gd name="f80" fmla="*/ f64 1 194"/>
                <a:gd name="f81" fmla="*/ f65 1 263"/>
                <a:gd name="f82" fmla="*/ f66 1 194"/>
                <a:gd name="f83" fmla="*/ f67 1 263"/>
                <a:gd name="f84" fmla="*/ f68 1 194"/>
                <a:gd name="f85" fmla="*/ f69 1 263"/>
                <a:gd name="f86" fmla="*/ f70 1 263"/>
                <a:gd name="f87" fmla="*/ f71 1 194"/>
                <a:gd name="f88" fmla="*/ f72 1 263"/>
                <a:gd name="f89" fmla="*/ f73 1 194"/>
                <a:gd name="f90" fmla="*/ f74 1 263"/>
                <a:gd name="f91" fmla="*/ 0 1 f58"/>
                <a:gd name="f92" fmla="*/ f52 1 f58"/>
                <a:gd name="f93" fmla="*/ 0 1 f59"/>
                <a:gd name="f94" fmla="*/ f53 1 f59"/>
                <a:gd name="f95" fmla="*/ f76 1 f58"/>
                <a:gd name="f96" fmla="*/ f77 1 f59"/>
                <a:gd name="f97" fmla="*/ f78 1 f58"/>
                <a:gd name="f98" fmla="*/ f79 1 f59"/>
                <a:gd name="f99" fmla="*/ f80 1 f58"/>
                <a:gd name="f100" fmla="*/ f81 1 f59"/>
                <a:gd name="f101" fmla="*/ f82 1 f58"/>
                <a:gd name="f102" fmla="*/ f83 1 f59"/>
                <a:gd name="f103" fmla="*/ f84 1 f58"/>
                <a:gd name="f104" fmla="*/ f85 1 f59"/>
                <a:gd name="f105" fmla="*/ f86 1 f59"/>
                <a:gd name="f106" fmla="*/ f87 1 f58"/>
                <a:gd name="f107" fmla="*/ f88 1 f59"/>
                <a:gd name="f108" fmla="*/ f89 1 f58"/>
                <a:gd name="f109" fmla="*/ f90 1 f59"/>
                <a:gd name="f110" fmla="*/ f91 f49 1"/>
                <a:gd name="f111" fmla="*/ f92 f49 1"/>
                <a:gd name="f112" fmla="*/ f94 f50 1"/>
                <a:gd name="f113" fmla="*/ f93 f50 1"/>
                <a:gd name="f114" fmla="*/ f95 f49 1"/>
                <a:gd name="f115" fmla="*/ f96 f50 1"/>
                <a:gd name="f116" fmla="*/ f97 f49 1"/>
                <a:gd name="f117" fmla="*/ f98 f50 1"/>
                <a:gd name="f118" fmla="*/ f99 f49 1"/>
                <a:gd name="f119" fmla="*/ f100 f50 1"/>
                <a:gd name="f120" fmla="*/ f101 f49 1"/>
                <a:gd name="f121" fmla="*/ f102 f50 1"/>
                <a:gd name="f122" fmla="*/ f103 f49 1"/>
                <a:gd name="f123" fmla="*/ f104 f50 1"/>
                <a:gd name="f124" fmla="*/ f105 f50 1"/>
                <a:gd name="f125" fmla="*/ f106 f49 1"/>
                <a:gd name="f126" fmla="*/ f107 f50 1"/>
                <a:gd name="f127" fmla="*/ f108 f49 1"/>
                <a:gd name="f128" fmla="*/ f109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4" y="f115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2" y="f124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14" y="f115"/>
                </a:cxn>
              </a:cxnLst>
              <a:rect l="f110" t="f113" r="f111" b="f112"/>
              <a:pathLst>
                <a:path w="194" h="263">
                  <a:moveTo>
                    <a:pt x="f6" y="f8"/>
                  </a:moveTo>
                  <a:cubicBezTo>
                    <a:pt x="f9" y="f10"/>
                    <a:pt x="f11" y="f12"/>
                    <a:pt x="f11" y="f7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5" y="f31"/>
                    <a:pt x="f5" y="f32"/>
                    <a:pt x="f29" y="f33"/>
                  </a:cubicBezTo>
                  <a:cubicBezTo>
                    <a:pt x="f34" y="f5"/>
                    <a:pt x="f35" y="f36"/>
                    <a:pt x="f37" y="f38"/>
                  </a:cubicBezTo>
                  <a:cubicBezTo>
                    <a:pt x="f20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6" y="f8"/>
                  </a:cubicBezTo>
                  <a:close/>
                </a:path>
              </a:pathLst>
            </a:custGeom>
            <a:solidFill>
              <a:srgbClr val="AFAFA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3" name="Freeform 287">
              <a:extLst>
                <a:ext uri="{FF2B5EF4-FFF2-40B4-BE49-F238E27FC236}">
                  <a16:creationId xmlns:a16="http://schemas.microsoft.com/office/drawing/2014/main" id="{B553BB6C-9A14-44A5-9B9B-D8D1D2D96511}"/>
                </a:ext>
              </a:extLst>
            </p:cNvPr>
            <p:cNvSpPr/>
            <p:nvPr/>
          </p:nvSpPr>
          <p:spPr>
            <a:xfrm>
              <a:off x="1143000" y="2667003"/>
              <a:ext cx="90489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215"/>
                <a:gd name="f8" fmla="val 42"/>
                <a:gd name="f9" fmla="val 206"/>
                <a:gd name="f10" fmla="val 40"/>
                <a:gd name="f11" fmla="val 209"/>
                <a:gd name="f12" fmla="val 37"/>
                <a:gd name="f13" fmla="val 212"/>
                <a:gd name="f14" fmla="val 35"/>
                <a:gd name="f15" fmla="val 31"/>
                <a:gd name="f16" fmla="val 178"/>
                <a:gd name="f17" fmla="val 32"/>
                <a:gd name="f18" fmla="val 141"/>
                <a:gd name="f19" fmla="val 26"/>
                <a:gd name="f20" fmla="val 104"/>
                <a:gd name="f21" fmla="val 21"/>
                <a:gd name="f22" fmla="val 76"/>
                <a:gd name="f23" fmla="val 16"/>
                <a:gd name="f24" fmla="val 48"/>
                <a:gd name="f25" fmla="val 5"/>
                <a:gd name="f26" fmla="val 7"/>
                <a:gd name="f27" fmla="val 3"/>
                <a:gd name="f28" fmla="val 33"/>
                <a:gd name="f29" fmla="val 47"/>
                <a:gd name="f30" fmla="val 38"/>
                <a:gd name="f31" fmla="val 71"/>
                <a:gd name="f32" fmla="val 41"/>
                <a:gd name="f33" fmla="val 84"/>
                <a:gd name="f34" fmla="val 97"/>
                <a:gd name="f35" fmla="val 45"/>
                <a:gd name="f36" fmla="val 110"/>
                <a:gd name="f37" fmla="val 49"/>
                <a:gd name="f38" fmla="val 129"/>
                <a:gd name="f39" fmla="val 149"/>
                <a:gd name="f40" fmla="val 54"/>
                <a:gd name="f41" fmla="val 168"/>
                <a:gd name="f42" fmla="val 56"/>
                <a:gd name="f43" fmla="val 172"/>
                <a:gd name="f44" fmla="val 174"/>
                <a:gd name="f45" fmla="val 58"/>
                <a:gd name="f46" fmla="val 179"/>
                <a:gd name="f47" fmla="val 46"/>
                <a:gd name="f48" fmla="val 184"/>
                <a:gd name="f49" fmla="val 198"/>
                <a:gd name="f50" fmla="+- 0 0 -90"/>
                <a:gd name="f51" fmla="*/ f3 1 59"/>
                <a:gd name="f52" fmla="*/ f4 1 21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59"/>
                <a:gd name="f61" fmla="*/ f57 1 215"/>
                <a:gd name="f62" fmla="*/ 42 f58 1"/>
                <a:gd name="f63" fmla="*/ 206 f57 1"/>
                <a:gd name="f64" fmla="*/ 35 f58 1"/>
                <a:gd name="f65" fmla="*/ 215 f57 1"/>
                <a:gd name="f66" fmla="*/ 26 f58 1"/>
                <a:gd name="f67" fmla="*/ 104 f57 1"/>
                <a:gd name="f68" fmla="*/ 5 f58 1"/>
                <a:gd name="f69" fmla="*/ 21 f57 1"/>
                <a:gd name="f70" fmla="*/ 16 f58 1"/>
                <a:gd name="f71" fmla="*/ 0 f57 1"/>
                <a:gd name="f72" fmla="*/ 38 f58 1"/>
                <a:gd name="f73" fmla="*/ 71 f57 1"/>
                <a:gd name="f74" fmla="*/ 45 f58 1"/>
                <a:gd name="f75" fmla="*/ 110 f57 1"/>
                <a:gd name="f76" fmla="*/ 54 f58 1"/>
                <a:gd name="f77" fmla="*/ 168 f57 1"/>
                <a:gd name="f78" fmla="*/ 58 f58 1"/>
                <a:gd name="f79" fmla="*/ 179 f57 1"/>
                <a:gd name="f80" fmla="+- f59 0 f1"/>
                <a:gd name="f81" fmla="*/ f62 1 59"/>
                <a:gd name="f82" fmla="*/ f63 1 215"/>
                <a:gd name="f83" fmla="*/ f64 1 59"/>
                <a:gd name="f84" fmla="*/ f65 1 215"/>
                <a:gd name="f85" fmla="*/ f66 1 59"/>
                <a:gd name="f86" fmla="*/ f67 1 215"/>
                <a:gd name="f87" fmla="*/ f68 1 59"/>
                <a:gd name="f88" fmla="*/ f69 1 215"/>
                <a:gd name="f89" fmla="*/ f70 1 59"/>
                <a:gd name="f90" fmla="*/ f71 1 215"/>
                <a:gd name="f91" fmla="*/ f72 1 59"/>
                <a:gd name="f92" fmla="*/ f73 1 215"/>
                <a:gd name="f93" fmla="*/ f74 1 59"/>
                <a:gd name="f94" fmla="*/ f75 1 215"/>
                <a:gd name="f95" fmla="*/ f76 1 59"/>
                <a:gd name="f96" fmla="*/ f77 1 215"/>
                <a:gd name="f97" fmla="*/ f78 1 59"/>
                <a:gd name="f98" fmla="*/ f79 1 215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1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2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59" h="215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1"/>
                  </a:cubicBezTo>
                  <a:cubicBezTo>
                    <a:pt x="f5" y="f26"/>
                    <a:pt x="f25" y="f27"/>
                    <a:pt x="f23" y="f5"/>
                  </a:cubicBezTo>
                  <a:cubicBezTo>
                    <a:pt x="f28" y="f21"/>
                    <a:pt x="f28" y="f29"/>
                    <a:pt x="f30" y="f31"/>
                  </a:cubicBezTo>
                  <a:cubicBezTo>
                    <a:pt x="f32" y="f33"/>
                    <a:pt x="f8" y="f34"/>
                    <a:pt x="f35" y="f36"/>
                  </a:cubicBezTo>
                  <a:cubicBezTo>
                    <a:pt x="f37" y="f38"/>
                    <a:pt x="f37" y="f39"/>
                    <a:pt x="f40" y="f41"/>
                  </a:cubicBezTo>
                  <a:cubicBezTo>
                    <a:pt x="f42" y="f43"/>
                    <a:pt x="f6" y="f44"/>
                    <a:pt x="f45" y="f46"/>
                  </a:cubicBezTo>
                  <a:cubicBezTo>
                    <a:pt x="f47" y="f48"/>
                    <a:pt x="f24" y="f49"/>
                    <a:pt x="f8" y="f9"/>
                  </a:cubicBezTo>
                  <a:close/>
                </a:path>
              </a:pathLst>
            </a:custGeom>
            <a:solidFill>
              <a:srgbClr val="D5D53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4" name="Freeform 288">
              <a:extLst>
                <a:ext uri="{FF2B5EF4-FFF2-40B4-BE49-F238E27FC236}">
                  <a16:creationId xmlns:a16="http://schemas.microsoft.com/office/drawing/2014/main" id="{47ED8F2A-386E-4382-AC22-98D15A2833E8}"/>
                </a:ext>
              </a:extLst>
            </p:cNvPr>
            <p:cNvSpPr/>
            <p:nvPr/>
          </p:nvSpPr>
          <p:spPr>
            <a:xfrm>
              <a:off x="3233739" y="2109785"/>
              <a:ext cx="84133" cy="4286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76"/>
                <a:gd name="f8" fmla="val 17"/>
                <a:gd name="f9" fmla="val 24"/>
                <a:gd name="f10" fmla="val 31"/>
                <a:gd name="f11" fmla="val 30"/>
                <a:gd name="f12" fmla="val 63"/>
                <a:gd name="f13" fmla="val 37"/>
                <a:gd name="f14" fmla="val 95"/>
                <a:gd name="f15" fmla="val 42"/>
                <a:gd name="f16" fmla="val 123"/>
                <a:gd name="f17" fmla="val 45"/>
                <a:gd name="f18" fmla="val 150"/>
                <a:gd name="f19" fmla="val 44"/>
                <a:gd name="f20" fmla="val 179"/>
                <a:gd name="f21" fmla="val 43"/>
                <a:gd name="f22" fmla="val 202"/>
                <a:gd name="f23" fmla="val 52"/>
                <a:gd name="f24" fmla="val 225"/>
                <a:gd name="f25" fmla="val 249"/>
                <a:gd name="f26" fmla="val 258"/>
                <a:gd name="f27" fmla="val 267"/>
                <a:gd name="f28" fmla="val 46"/>
                <a:gd name="f29" fmla="val 265"/>
                <a:gd name="f30" fmla="val 252"/>
                <a:gd name="f31" fmla="val 239"/>
                <a:gd name="f32" fmla="val 47"/>
                <a:gd name="f33" fmla="val 213"/>
                <a:gd name="f34" fmla="val 188"/>
                <a:gd name="f35" fmla="val 34"/>
                <a:gd name="f36" fmla="val 161"/>
                <a:gd name="f37" fmla="val 28"/>
                <a:gd name="f38" fmla="val 117"/>
                <a:gd name="f39" fmla="val 23"/>
                <a:gd name="f40" fmla="val 72"/>
                <a:gd name="f41" fmla="val 10"/>
                <a:gd name="f42" fmla="val 8"/>
                <a:gd name="f43" fmla="val 21"/>
                <a:gd name="f44" fmla="val 7"/>
                <a:gd name="f45" fmla="val 12"/>
                <a:gd name="f46" fmla="val 6"/>
                <a:gd name="f47" fmla="val 5"/>
                <a:gd name="f48" fmla="val 2"/>
                <a:gd name="f49" fmla="+- 0 0 -90"/>
                <a:gd name="f50" fmla="*/ f3 1 54"/>
                <a:gd name="f51" fmla="*/ f4 1 27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4"/>
                <a:gd name="f60" fmla="*/ f56 1 276"/>
                <a:gd name="f61" fmla="*/ 17 f57 1"/>
                <a:gd name="f62" fmla="*/ 0 f56 1"/>
                <a:gd name="f63" fmla="*/ 37 f57 1"/>
                <a:gd name="f64" fmla="*/ 95 f56 1"/>
                <a:gd name="f65" fmla="*/ 44 f57 1"/>
                <a:gd name="f66" fmla="*/ 179 f56 1"/>
                <a:gd name="f67" fmla="*/ 52 f57 1"/>
                <a:gd name="f68" fmla="*/ 249 f56 1"/>
                <a:gd name="f69" fmla="*/ 54 f57 1"/>
                <a:gd name="f70" fmla="*/ 276 f56 1"/>
                <a:gd name="f71" fmla="*/ 46 f57 1"/>
                <a:gd name="f72" fmla="*/ 239 f56 1"/>
                <a:gd name="f73" fmla="*/ 34 f57 1"/>
                <a:gd name="f74" fmla="*/ 161 f56 1"/>
                <a:gd name="f75" fmla="*/ 10 f57 1"/>
                <a:gd name="f76" fmla="*/ 28 f56 1"/>
                <a:gd name="f77" fmla="*/ 0 f57 1"/>
                <a:gd name="f78" fmla="*/ 7 f56 1"/>
                <a:gd name="f79" fmla="+- f58 0 f1"/>
                <a:gd name="f80" fmla="*/ f61 1 54"/>
                <a:gd name="f81" fmla="*/ f62 1 276"/>
                <a:gd name="f82" fmla="*/ f63 1 54"/>
                <a:gd name="f83" fmla="*/ f64 1 276"/>
                <a:gd name="f84" fmla="*/ f65 1 54"/>
                <a:gd name="f85" fmla="*/ f66 1 276"/>
                <a:gd name="f86" fmla="*/ f67 1 54"/>
                <a:gd name="f87" fmla="*/ f68 1 276"/>
                <a:gd name="f88" fmla="*/ f69 1 54"/>
                <a:gd name="f89" fmla="*/ f70 1 276"/>
                <a:gd name="f90" fmla="*/ f71 1 54"/>
                <a:gd name="f91" fmla="*/ f72 1 276"/>
                <a:gd name="f92" fmla="*/ f73 1 54"/>
                <a:gd name="f93" fmla="*/ f74 1 276"/>
                <a:gd name="f94" fmla="*/ f75 1 54"/>
                <a:gd name="f95" fmla="*/ f76 1 276"/>
                <a:gd name="f96" fmla="*/ f77 1 54"/>
                <a:gd name="f97" fmla="*/ f78 1 276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60"/>
                <a:gd name="f114" fmla="*/ f92 1 f59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1 1"/>
                <a:gd name="f136" fmla="*/ f114 f50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24" y="f125"/>
                </a:cxn>
              </a:cxnLst>
              <a:rect l="f120" t="f123" r="f121" b="f122"/>
              <a:pathLst>
                <a:path w="54" h="27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23" y="f26"/>
                    <a:pt x="f6" y="f27"/>
                    <a:pt x="f6" y="f7"/>
                  </a:cubicBezTo>
                  <a:cubicBezTo>
                    <a:pt x="f28" y="f29"/>
                    <a:pt x="f28" y="f30"/>
                    <a:pt x="f28" y="f31"/>
                  </a:cubicBezTo>
                  <a:cubicBezTo>
                    <a:pt x="f32" y="f33"/>
                    <a:pt x="f13" y="f34"/>
                    <a:pt x="f35" y="f36"/>
                  </a:cubicBezTo>
                  <a:cubicBezTo>
                    <a:pt x="f37" y="f38"/>
                    <a:pt x="f39" y="f40"/>
                    <a:pt x="f41" y="f37"/>
                  </a:cubicBezTo>
                  <a:cubicBezTo>
                    <a:pt x="f42" y="f43"/>
                    <a:pt x="f44" y="f45"/>
                    <a:pt x="f5" y="f44"/>
                  </a:cubicBezTo>
                  <a:cubicBezTo>
                    <a:pt x="f46" y="f47"/>
                    <a:pt x="f45" y="f48"/>
                    <a:pt x="f8" y="f5"/>
                  </a:cubicBezTo>
                  <a:close/>
                </a:path>
              </a:pathLst>
            </a:custGeom>
            <a:solidFill>
              <a:srgbClr val="D4D7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5" name="Freeform 289">
              <a:extLst>
                <a:ext uri="{FF2B5EF4-FFF2-40B4-BE49-F238E27FC236}">
                  <a16:creationId xmlns:a16="http://schemas.microsoft.com/office/drawing/2014/main" id="{12D4DCE8-7226-441F-9991-35646F4E2CE3}"/>
                </a:ext>
              </a:extLst>
            </p:cNvPr>
            <p:cNvSpPr/>
            <p:nvPr/>
          </p:nvSpPr>
          <p:spPr>
            <a:xfrm>
              <a:off x="1676396" y="2667003"/>
              <a:ext cx="76196" cy="330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214"/>
                <a:gd name="f8" fmla="val 31"/>
                <a:gd name="f9" fmla="val 68"/>
                <a:gd name="f10" fmla="val 21"/>
                <a:gd name="f11" fmla="val 115"/>
                <a:gd name="f12" fmla="val 15"/>
                <a:gd name="f13" fmla="val 162"/>
                <a:gd name="f14" fmla="val 17"/>
                <a:gd name="f15" fmla="val 211"/>
                <a:gd name="f16" fmla="val 16"/>
                <a:gd name="f17" fmla="val 212"/>
                <a:gd name="f18" fmla="val 213"/>
                <a:gd name="f19" fmla="val 13"/>
                <a:gd name="f20" fmla="val 12"/>
                <a:gd name="f21" fmla="val 10"/>
                <a:gd name="f22" fmla="val 3"/>
                <a:gd name="f23" fmla="val 203"/>
                <a:gd name="f24" fmla="val 2"/>
                <a:gd name="f25" fmla="val 193"/>
                <a:gd name="f26" fmla="val 184"/>
                <a:gd name="f27" fmla="val 5"/>
                <a:gd name="f28" fmla="val 144"/>
                <a:gd name="f29" fmla="val 104"/>
                <a:gd name="f30" fmla="val 66"/>
                <a:gd name="f31" fmla="val 18"/>
                <a:gd name="f32" fmla="val 44"/>
                <a:gd name="f33" fmla="val 19"/>
                <a:gd name="f34" fmla="val 33"/>
                <a:gd name="f35" fmla="val 48"/>
                <a:gd name="f36" fmla="val 9"/>
                <a:gd name="f37" fmla="val 22"/>
                <a:gd name="f38" fmla="val 37"/>
                <a:gd name="f39" fmla="val 52"/>
                <a:gd name="f40" fmla="+- 0 0 -90"/>
                <a:gd name="f41" fmla="*/ f3 1 49"/>
                <a:gd name="f42" fmla="*/ f4 1 214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49"/>
                <a:gd name="f51" fmla="*/ f47 1 214"/>
                <a:gd name="f52" fmla="*/ 31 f48 1"/>
                <a:gd name="f53" fmla="*/ 68 f47 1"/>
                <a:gd name="f54" fmla="*/ 17 f48 1"/>
                <a:gd name="f55" fmla="*/ 211 f47 1"/>
                <a:gd name="f56" fmla="*/ 15 f48 1"/>
                <a:gd name="f57" fmla="*/ 214 f47 1"/>
                <a:gd name="f58" fmla="*/ 10 f48 1"/>
                <a:gd name="f59" fmla="*/ 0 f48 1"/>
                <a:gd name="f60" fmla="*/ 184 f47 1"/>
                <a:gd name="f61" fmla="*/ 12 f48 1"/>
                <a:gd name="f62" fmla="*/ 66 f47 1"/>
                <a:gd name="f63" fmla="*/ 33 f48 1"/>
                <a:gd name="f64" fmla="*/ 0 f47 1"/>
                <a:gd name="f65" fmla="*/ 44 f48 1"/>
                <a:gd name="f66" fmla="*/ 22 f47 1"/>
                <a:gd name="f67" fmla="+- f49 0 f1"/>
                <a:gd name="f68" fmla="*/ f52 1 49"/>
                <a:gd name="f69" fmla="*/ f53 1 214"/>
                <a:gd name="f70" fmla="*/ f54 1 49"/>
                <a:gd name="f71" fmla="*/ f55 1 214"/>
                <a:gd name="f72" fmla="*/ f56 1 49"/>
                <a:gd name="f73" fmla="*/ f57 1 214"/>
                <a:gd name="f74" fmla="*/ f58 1 49"/>
                <a:gd name="f75" fmla="*/ f59 1 49"/>
                <a:gd name="f76" fmla="*/ f60 1 214"/>
                <a:gd name="f77" fmla="*/ f61 1 49"/>
                <a:gd name="f78" fmla="*/ f62 1 214"/>
                <a:gd name="f79" fmla="*/ f63 1 49"/>
                <a:gd name="f80" fmla="*/ f64 1 214"/>
                <a:gd name="f81" fmla="*/ f65 1 49"/>
                <a:gd name="f82" fmla="*/ f66 1 214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0"/>
                <a:gd name="f95" fmla="*/ f76 1 f51"/>
                <a:gd name="f96" fmla="*/ f77 1 f50"/>
                <a:gd name="f97" fmla="*/ f78 1 f51"/>
                <a:gd name="f98" fmla="*/ f79 1 f50"/>
                <a:gd name="f99" fmla="*/ f80 1 f51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1 1"/>
                <a:gd name="f114" fmla="*/ f95 f42 1"/>
                <a:gd name="f115" fmla="*/ f96 f41 1"/>
                <a:gd name="f116" fmla="*/ f97 f42 1"/>
                <a:gd name="f117" fmla="*/ f98 f41 1"/>
                <a:gd name="f118" fmla="*/ f99 f42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09"/>
                </a:cxn>
                <a:cxn ang="f67">
                  <a:pos x="f113" y="f114"/>
                </a:cxn>
                <a:cxn ang="f67">
                  <a:pos x="f115" y="f116"/>
                </a:cxn>
                <a:cxn ang="f67">
                  <a:pos x="f117" y="f118"/>
                </a:cxn>
                <a:cxn ang="f67">
                  <a:pos x="f119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49" h="2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2" y="f18"/>
                    <a:pt x="f12" y="f7"/>
                  </a:cubicBezTo>
                  <a:cubicBezTo>
                    <a:pt x="f19" y="f18"/>
                    <a:pt x="f20" y="f17"/>
                    <a:pt x="f21" y="f15"/>
                  </a:cubicBezTo>
                  <a:cubicBezTo>
                    <a:pt x="f22" y="f23"/>
                    <a:pt x="f24" y="f25"/>
                    <a:pt x="f5" y="f26"/>
                  </a:cubicBezTo>
                  <a:cubicBezTo>
                    <a:pt x="f27" y="f28"/>
                    <a:pt x="f24" y="f29"/>
                    <a:pt x="f20" y="f30"/>
                  </a:cubicBezTo>
                  <a:cubicBezTo>
                    <a:pt x="f31" y="f32"/>
                    <a:pt x="f31" y="f33"/>
                    <a:pt x="f34" y="f5"/>
                  </a:cubicBezTo>
                  <a:cubicBezTo>
                    <a:pt x="f35" y="f22"/>
                    <a:pt x="f6" y="f36"/>
                    <a:pt x="f32" y="f37"/>
                  </a:cubicBezTo>
                  <a:cubicBezTo>
                    <a:pt x="f38" y="f38"/>
                    <a:pt x="f34" y="f39"/>
                    <a:pt x="f8" y="f9"/>
                  </a:cubicBezTo>
                  <a:close/>
                </a:path>
              </a:pathLst>
            </a:custGeom>
            <a:solidFill>
              <a:srgbClr val="D2D63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6" name="Freeform 290">
              <a:extLst>
                <a:ext uri="{FF2B5EF4-FFF2-40B4-BE49-F238E27FC236}">
                  <a16:creationId xmlns:a16="http://schemas.microsoft.com/office/drawing/2014/main" id="{B6081549-9158-4EEB-B92A-1BE7ECBAA566}"/>
                </a:ext>
              </a:extLst>
            </p:cNvPr>
            <p:cNvSpPr/>
            <p:nvPr/>
          </p:nvSpPr>
          <p:spPr>
            <a:xfrm>
              <a:off x="2001841" y="3424235"/>
              <a:ext cx="85725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113"/>
                <a:gd name="f8" fmla="val 20"/>
                <a:gd name="f9" fmla="val 28"/>
                <a:gd name="f10" fmla="val 2"/>
                <a:gd name="f11" fmla="val 36"/>
                <a:gd name="f12" fmla="val 3"/>
                <a:gd name="f13" fmla="val 44"/>
                <a:gd name="f14" fmla="val 5"/>
                <a:gd name="f15" fmla="val 48"/>
                <a:gd name="f16" fmla="val 6"/>
                <a:gd name="f17" fmla="val 54"/>
                <a:gd name="f18" fmla="val 12"/>
                <a:gd name="f19" fmla="val 17"/>
                <a:gd name="f20" fmla="val 52"/>
                <a:gd name="f21" fmla="val 18"/>
                <a:gd name="f22" fmla="val 47"/>
                <a:gd name="f23" fmla="val 37"/>
                <a:gd name="f24" fmla="val 19"/>
                <a:gd name="f25" fmla="val 39"/>
                <a:gd name="f26" fmla="val 34"/>
                <a:gd name="f27" fmla="val 61"/>
                <a:gd name="f28" fmla="val 25"/>
                <a:gd name="f29" fmla="val 85"/>
                <a:gd name="f30" fmla="val 10"/>
                <a:gd name="f31" fmla="val 87"/>
                <a:gd name="f32" fmla="val 8"/>
                <a:gd name="f33" fmla="val 66"/>
                <a:gd name="f34" fmla="val 11"/>
                <a:gd name="f35" fmla="val 32"/>
                <a:gd name="f36" fmla="val 21"/>
                <a:gd name="f37" fmla="val 7"/>
                <a:gd name="f38" fmla="val 1"/>
                <a:gd name="f39" fmla="val 14"/>
                <a:gd name="f40" fmla="+- 0 0 -90"/>
                <a:gd name="f41" fmla="*/ f3 1 55"/>
                <a:gd name="f42" fmla="*/ f4 1 113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55"/>
                <a:gd name="f51" fmla="*/ f47 1 113"/>
                <a:gd name="f52" fmla="*/ 20 f48 1"/>
                <a:gd name="f53" fmla="*/ 0 f47 1"/>
                <a:gd name="f54" fmla="*/ 44 f48 1"/>
                <a:gd name="f55" fmla="*/ 5 f47 1"/>
                <a:gd name="f56" fmla="*/ 54 f48 1"/>
                <a:gd name="f57" fmla="*/ 12 f47 1"/>
                <a:gd name="f58" fmla="*/ 47 f48 1"/>
                <a:gd name="f59" fmla="*/ 18 f47 1"/>
                <a:gd name="f60" fmla="*/ 39 f48 1"/>
                <a:gd name="f61" fmla="*/ 34 f47 1"/>
                <a:gd name="f62" fmla="*/ 12 f48 1"/>
                <a:gd name="f63" fmla="*/ 113 f47 1"/>
                <a:gd name="f64" fmla="*/ 11 f48 1"/>
                <a:gd name="f65" fmla="*/ 44 f47 1"/>
                <a:gd name="f66" fmla="*/ 7 f48 1"/>
                <a:gd name="f67" fmla="*/ 8 f47 1"/>
                <a:gd name="f68" fmla="+- f49 0 f1"/>
                <a:gd name="f69" fmla="*/ f52 1 55"/>
                <a:gd name="f70" fmla="*/ f53 1 113"/>
                <a:gd name="f71" fmla="*/ f54 1 55"/>
                <a:gd name="f72" fmla="*/ f55 1 113"/>
                <a:gd name="f73" fmla="*/ f56 1 55"/>
                <a:gd name="f74" fmla="*/ f57 1 113"/>
                <a:gd name="f75" fmla="*/ f58 1 55"/>
                <a:gd name="f76" fmla="*/ f59 1 113"/>
                <a:gd name="f77" fmla="*/ f60 1 55"/>
                <a:gd name="f78" fmla="*/ f61 1 113"/>
                <a:gd name="f79" fmla="*/ f62 1 55"/>
                <a:gd name="f80" fmla="*/ f63 1 113"/>
                <a:gd name="f81" fmla="*/ f64 1 55"/>
                <a:gd name="f82" fmla="*/ f65 1 113"/>
                <a:gd name="f83" fmla="*/ f66 1 55"/>
                <a:gd name="f84" fmla="*/ f67 1 113"/>
                <a:gd name="f85" fmla="*/ 0 1 f50"/>
                <a:gd name="f86" fmla="*/ f44 1 f50"/>
                <a:gd name="f87" fmla="*/ 0 1 f51"/>
                <a:gd name="f88" fmla="*/ f45 1 f51"/>
                <a:gd name="f89" fmla="*/ f69 1 f50"/>
                <a:gd name="f90" fmla="*/ f70 1 f51"/>
                <a:gd name="f91" fmla="*/ f71 1 f50"/>
                <a:gd name="f92" fmla="*/ f72 1 f51"/>
                <a:gd name="f93" fmla="*/ f73 1 f50"/>
                <a:gd name="f94" fmla="*/ f74 1 f51"/>
                <a:gd name="f95" fmla="*/ f75 1 f50"/>
                <a:gd name="f96" fmla="*/ f76 1 f51"/>
                <a:gd name="f97" fmla="*/ f77 1 f50"/>
                <a:gd name="f98" fmla="*/ f78 1 f51"/>
                <a:gd name="f99" fmla="*/ f79 1 f50"/>
                <a:gd name="f100" fmla="*/ f80 1 f51"/>
                <a:gd name="f101" fmla="*/ f81 1 f50"/>
                <a:gd name="f102" fmla="*/ f82 1 f51"/>
                <a:gd name="f103" fmla="*/ f83 1 f50"/>
                <a:gd name="f104" fmla="*/ f84 1 f51"/>
                <a:gd name="f105" fmla="*/ f85 f41 1"/>
                <a:gd name="f106" fmla="*/ f86 f41 1"/>
                <a:gd name="f107" fmla="*/ f88 f42 1"/>
                <a:gd name="f108" fmla="*/ f87 f42 1"/>
                <a:gd name="f109" fmla="*/ f89 f41 1"/>
                <a:gd name="f110" fmla="*/ f90 f42 1"/>
                <a:gd name="f111" fmla="*/ f91 f41 1"/>
                <a:gd name="f112" fmla="*/ f92 f42 1"/>
                <a:gd name="f113" fmla="*/ f93 f41 1"/>
                <a:gd name="f114" fmla="*/ f94 f42 1"/>
                <a:gd name="f115" fmla="*/ f95 f41 1"/>
                <a:gd name="f116" fmla="*/ f96 f42 1"/>
                <a:gd name="f117" fmla="*/ f97 f41 1"/>
                <a:gd name="f118" fmla="*/ f98 f42 1"/>
                <a:gd name="f119" fmla="*/ f99 f41 1"/>
                <a:gd name="f120" fmla="*/ f100 f42 1"/>
                <a:gd name="f121" fmla="*/ f101 f41 1"/>
                <a:gd name="f122" fmla="*/ f102 f42 1"/>
                <a:gd name="f123" fmla="*/ f103 f41 1"/>
                <a:gd name="f124" fmla="*/ f104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19" y="f120"/>
                </a:cxn>
                <a:cxn ang="f68">
                  <a:pos x="f121" y="f122"/>
                </a:cxn>
                <a:cxn ang="f68">
                  <a:pos x="f123" y="f124"/>
                </a:cxn>
                <a:cxn ang="f68">
                  <a:pos x="f109" y="f110"/>
                </a:cxn>
              </a:cxnLst>
              <a:rect l="f105" t="f108" r="f106" b="f107"/>
              <a:pathLst>
                <a:path w="55" h="11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4"/>
                    <a:pt x="f17" y="f18"/>
                  </a:cubicBezTo>
                  <a:cubicBezTo>
                    <a:pt x="f6" y="f19"/>
                    <a:pt x="f20" y="f21"/>
                    <a:pt x="f22" y="f21"/>
                  </a:cubicBezTo>
                  <a:cubicBezTo>
                    <a:pt x="f23" y="f24"/>
                    <a:pt x="f25" y="f9"/>
                    <a:pt x="f25" y="f26"/>
                  </a:cubicBezTo>
                  <a:cubicBezTo>
                    <a:pt x="f11" y="f27"/>
                    <a:pt x="f28" y="f29"/>
                    <a:pt x="f18" y="f7"/>
                  </a:cubicBezTo>
                  <a:cubicBezTo>
                    <a:pt x="f30" y="f31"/>
                    <a:pt x="f32" y="f33"/>
                    <a:pt x="f34" y="f13"/>
                  </a:cubicBezTo>
                  <a:cubicBezTo>
                    <a:pt x="f18" y="f35"/>
                    <a:pt x="f36" y="f36"/>
                    <a:pt x="f37" y="f32"/>
                  </a:cubicBezTo>
                  <a:cubicBezTo>
                    <a:pt x="f5" y="f38"/>
                    <a:pt x="f39" y="f10"/>
                    <a:pt x="f8" y="f5"/>
                  </a:cubicBezTo>
                  <a:close/>
                </a:path>
              </a:pathLst>
            </a:custGeom>
            <a:solidFill>
              <a:srgbClr val="4746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7" name="Freeform 291">
              <a:extLst>
                <a:ext uri="{FF2B5EF4-FFF2-40B4-BE49-F238E27FC236}">
                  <a16:creationId xmlns:a16="http://schemas.microsoft.com/office/drawing/2014/main" id="{29EFC5D5-296F-4F79-BCEC-C0077338B540}"/>
                </a:ext>
              </a:extLst>
            </p:cNvPr>
            <p:cNvSpPr/>
            <p:nvPr/>
          </p:nvSpPr>
          <p:spPr>
            <a:xfrm>
              <a:off x="2782884" y="3424235"/>
              <a:ext cx="80960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113"/>
                <a:gd name="f8" fmla="val 15"/>
                <a:gd name="f9" fmla="val 5"/>
                <a:gd name="f10" fmla="val 23"/>
                <a:gd name="f11" fmla="val 31"/>
                <a:gd name="f12" fmla="val 3"/>
                <a:gd name="f13" fmla="val 38"/>
                <a:gd name="f14" fmla="val 1"/>
                <a:gd name="f15" fmla="val 2"/>
                <a:gd name="f16" fmla="val 45"/>
                <a:gd name="f17" fmla="val 14"/>
                <a:gd name="f18" fmla="val 42"/>
                <a:gd name="f19" fmla="val 19"/>
                <a:gd name="f20" fmla="val 46"/>
                <a:gd name="f21" fmla="val 27"/>
                <a:gd name="f22" fmla="val 52"/>
                <a:gd name="f23" fmla="val 54"/>
                <a:gd name="f24" fmla="val 51"/>
                <a:gd name="f25" fmla="val 80"/>
                <a:gd name="f26" fmla="val 48"/>
                <a:gd name="f27" fmla="val 35"/>
                <a:gd name="f28" fmla="val 87"/>
                <a:gd name="f29" fmla="val 26"/>
                <a:gd name="f30" fmla="val 66"/>
                <a:gd name="f31" fmla="val 22"/>
                <a:gd name="f32" fmla="val 43"/>
                <a:gd name="f33" fmla="val 20"/>
                <a:gd name="f34" fmla="val 33"/>
                <a:gd name="f35" fmla="val 24"/>
                <a:gd name="f36" fmla="val 8"/>
                <a:gd name="f37" fmla="val 17"/>
                <a:gd name="f38" fmla="val 9"/>
                <a:gd name="f39" fmla="val 7"/>
                <a:gd name="f40" fmla="+- 0 0 -90"/>
                <a:gd name="f41" fmla="*/ f3 1 53"/>
                <a:gd name="f42" fmla="*/ f4 1 113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53"/>
                <a:gd name="f51" fmla="*/ f47 1 113"/>
                <a:gd name="f52" fmla="*/ 15 f48 1"/>
                <a:gd name="f53" fmla="*/ 5 f47 1"/>
                <a:gd name="f54" fmla="*/ 38 f48 1"/>
                <a:gd name="f55" fmla="*/ 0 f47 1"/>
                <a:gd name="f56" fmla="*/ 45 f48 1"/>
                <a:gd name="f57" fmla="*/ 14 f47 1"/>
                <a:gd name="f58" fmla="*/ 46 f48 1"/>
                <a:gd name="f59" fmla="*/ 27 f47 1"/>
                <a:gd name="f60" fmla="*/ 48 f48 1"/>
                <a:gd name="f61" fmla="*/ 113 f47 1"/>
                <a:gd name="f62" fmla="*/ 22 f48 1"/>
                <a:gd name="f63" fmla="*/ 43 f47 1"/>
                <a:gd name="f64" fmla="*/ 8 f48 1"/>
                <a:gd name="f65" fmla="*/ 17 f47 1"/>
                <a:gd name="f66" fmla="+- f49 0 f1"/>
                <a:gd name="f67" fmla="*/ f52 1 53"/>
                <a:gd name="f68" fmla="*/ f53 1 113"/>
                <a:gd name="f69" fmla="*/ f54 1 53"/>
                <a:gd name="f70" fmla="*/ f55 1 113"/>
                <a:gd name="f71" fmla="*/ f56 1 53"/>
                <a:gd name="f72" fmla="*/ f57 1 113"/>
                <a:gd name="f73" fmla="*/ f58 1 53"/>
                <a:gd name="f74" fmla="*/ f59 1 113"/>
                <a:gd name="f75" fmla="*/ f60 1 53"/>
                <a:gd name="f76" fmla="*/ f61 1 113"/>
                <a:gd name="f77" fmla="*/ f62 1 53"/>
                <a:gd name="f78" fmla="*/ f63 1 113"/>
                <a:gd name="f79" fmla="*/ f64 1 53"/>
                <a:gd name="f80" fmla="*/ f65 1 113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53" h="113">
                  <a:moveTo>
                    <a:pt x="f8" y="f9"/>
                  </a:moveTo>
                  <a:cubicBezTo>
                    <a:pt x="f10" y="f9"/>
                    <a:pt x="f11" y="f12"/>
                    <a:pt x="f13" y="f5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19"/>
                    <a:pt x="f16" y="f10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1"/>
                    <a:pt x="f36" y="f37"/>
                  </a:cubicBezTo>
                  <a:cubicBezTo>
                    <a:pt x="f5" y="f17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4846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8" name="Freeform 292">
              <a:extLst>
                <a:ext uri="{FF2B5EF4-FFF2-40B4-BE49-F238E27FC236}">
                  <a16:creationId xmlns:a16="http://schemas.microsoft.com/office/drawing/2014/main" id="{0C44ECAD-A30B-44F0-B614-2A88C9C8EC02}"/>
                </a:ext>
              </a:extLst>
            </p:cNvPr>
            <p:cNvSpPr/>
            <p:nvPr/>
          </p:nvSpPr>
          <p:spPr>
            <a:xfrm>
              <a:off x="1801816" y="2297109"/>
              <a:ext cx="173041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66"/>
                <a:gd name="f8" fmla="val 94"/>
                <a:gd name="f9" fmla="val 4"/>
                <a:gd name="f10" fmla="val 97"/>
                <a:gd name="f11" fmla="val 2"/>
                <a:gd name="f12" fmla="val 100"/>
                <a:gd name="f13" fmla="val 103"/>
                <a:gd name="f14" fmla="val 3"/>
                <a:gd name="f15" fmla="val 105"/>
                <a:gd name="f16" fmla="val 5"/>
                <a:gd name="f17" fmla="val 9"/>
                <a:gd name="f18" fmla="val 106"/>
                <a:gd name="f19" fmla="val 12"/>
                <a:gd name="f20" fmla="val 60"/>
                <a:gd name="f21" fmla="val 109"/>
                <a:gd name="f22" fmla="val 64"/>
                <a:gd name="f23" fmla="val 61"/>
                <a:gd name="f24" fmla="val 48"/>
                <a:gd name="f25" fmla="val 36"/>
                <a:gd name="f26" fmla="val 23"/>
                <a:gd name="f27" fmla="val 7"/>
                <a:gd name="f28" fmla="val 59"/>
                <a:gd name="f29" fmla="val 43"/>
                <a:gd name="f30" fmla="val 1"/>
                <a:gd name="f31" fmla="val 34"/>
                <a:gd name="f32" fmla="val 24"/>
                <a:gd name="f33" fmla="val 15"/>
                <a:gd name="f34" fmla="val 8"/>
                <a:gd name="f35" fmla="val 10"/>
                <a:gd name="f36" fmla="val 19"/>
                <a:gd name="f37" fmla="val 16"/>
                <a:gd name="f38" fmla="val 18"/>
                <a:gd name="f39" fmla="val 17"/>
                <a:gd name="f40" fmla="val 27"/>
                <a:gd name="f41" fmla="val 41"/>
                <a:gd name="f42" fmla="val 47"/>
                <a:gd name="f43" fmla="val 38"/>
                <a:gd name="f44" fmla="val 44"/>
                <a:gd name="f45" fmla="val 84"/>
                <a:gd name="f46" fmla="val 91"/>
                <a:gd name="f47" fmla="val 11"/>
                <a:gd name="f48" fmla="val 92"/>
                <a:gd name="f49" fmla="val 6"/>
                <a:gd name="f50" fmla="+- 0 0 -90"/>
                <a:gd name="f51" fmla="*/ f3 1 112"/>
                <a:gd name="f52" fmla="*/ f4 1 66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12"/>
                <a:gd name="f61" fmla="*/ f57 1 66"/>
                <a:gd name="f62" fmla="*/ 94 f58 1"/>
                <a:gd name="f63" fmla="*/ 4 f57 1"/>
                <a:gd name="f64" fmla="*/ 103 f58 1"/>
                <a:gd name="f65" fmla="*/ 3 f57 1"/>
                <a:gd name="f66" fmla="*/ 106 f58 1"/>
                <a:gd name="f67" fmla="*/ 12 f57 1"/>
                <a:gd name="f68" fmla="*/ 61 f58 1"/>
                <a:gd name="f69" fmla="*/ 64 f57 1"/>
                <a:gd name="f70" fmla="*/ 23 f58 1"/>
                <a:gd name="f71" fmla="*/ 0 f58 1"/>
                <a:gd name="f72" fmla="*/ 43 f57 1"/>
                <a:gd name="f73" fmla="*/ 1 f58 1"/>
                <a:gd name="f74" fmla="*/ 15 f57 1"/>
                <a:gd name="f75" fmla="*/ 10 f58 1"/>
                <a:gd name="f76" fmla="*/ 1 f57 1"/>
                <a:gd name="f77" fmla="*/ 17 f58 1"/>
                <a:gd name="f78" fmla="*/ 27 f57 1"/>
                <a:gd name="f79" fmla="*/ 38 f58 1"/>
                <a:gd name="f80" fmla="*/ 47 f57 1"/>
                <a:gd name="f81" fmla="*/ 48 f58 1"/>
                <a:gd name="f82" fmla="*/ 91 f58 1"/>
                <a:gd name="f83" fmla="*/ 11 f57 1"/>
                <a:gd name="f84" fmla="+- f59 0 f1"/>
                <a:gd name="f85" fmla="*/ f62 1 112"/>
                <a:gd name="f86" fmla="*/ f63 1 66"/>
                <a:gd name="f87" fmla="*/ f64 1 112"/>
                <a:gd name="f88" fmla="*/ f65 1 66"/>
                <a:gd name="f89" fmla="*/ f66 1 112"/>
                <a:gd name="f90" fmla="*/ f67 1 66"/>
                <a:gd name="f91" fmla="*/ f68 1 112"/>
                <a:gd name="f92" fmla="*/ f69 1 66"/>
                <a:gd name="f93" fmla="*/ f70 1 112"/>
                <a:gd name="f94" fmla="*/ f71 1 112"/>
                <a:gd name="f95" fmla="*/ f72 1 66"/>
                <a:gd name="f96" fmla="*/ f73 1 112"/>
                <a:gd name="f97" fmla="*/ f74 1 66"/>
                <a:gd name="f98" fmla="*/ f75 1 112"/>
                <a:gd name="f99" fmla="*/ f76 1 66"/>
                <a:gd name="f100" fmla="*/ f77 1 112"/>
                <a:gd name="f101" fmla="*/ f78 1 66"/>
                <a:gd name="f102" fmla="*/ f79 1 112"/>
                <a:gd name="f103" fmla="*/ f80 1 66"/>
                <a:gd name="f104" fmla="*/ f81 1 112"/>
                <a:gd name="f105" fmla="*/ f82 1 112"/>
                <a:gd name="f106" fmla="*/ f83 1 66"/>
                <a:gd name="f107" fmla="*/ 0 1 f60"/>
                <a:gd name="f108" fmla="*/ f54 1 f60"/>
                <a:gd name="f109" fmla="*/ 0 1 f61"/>
                <a:gd name="f110" fmla="*/ f55 1 f61"/>
                <a:gd name="f111" fmla="*/ f85 1 f60"/>
                <a:gd name="f112" fmla="*/ f86 1 f61"/>
                <a:gd name="f113" fmla="*/ f87 1 f60"/>
                <a:gd name="f114" fmla="*/ f88 1 f61"/>
                <a:gd name="f115" fmla="*/ f89 1 f60"/>
                <a:gd name="f116" fmla="*/ f90 1 f61"/>
                <a:gd name="f117" fmla="*/ f91 1 f60"/>
                <a:gd name="f118" fmla="*/ f92 1 f61"/>
                <a:gd name="f119" fmla="*/ f93 1 f60"/>
                <a:gd name="f120" fmla="*/ f94 1 f60"/>
                <a:gd name="f121" fmla="*/ f95 1 f61"/>
                <a:gd name="f122" fmla="*/ f96 1 f60"/>
                <a:gd name="f123" fmla="*/ f97 1 f61"/>
                <a:gd name="f124" fmla="*/ f98 1 f60"/>
                <a:gd name="f125" fmla="*/ f99 1 f61"/>
                <a:gd name="f126" fmla="*/ f100 1 f60"/>
                <a:gd name="f127" fmla="*/ f101 1 f61"/>
                <a:gd name="f128" fmla="*/ f102 1 f60"/>
                <a:gd name="f129" fmla="*/ f103 1 f61"/>
                <a:gd name="f130" fmla="*/ f104 1 f60"/>
                <a:gd name="f131" fmla="*/ f105 1 f60"/>
                <a:gd name="f132" fmla="*/ f106 1 f61"/>
                <a:gd name="f133" fmla="*/ f107 f51 1"/>
                <a:gd name="f134" fmla="*/ f108 f51 1"/>
                <a:gd name="f135" fmla="*/ f110 f52 1"/>
                <a:gd name="f136" fmla="*/ f109 f52 1"/>
                <a:gd name="f137" fmla="*/ f111 f51 1"/>
                <a:gd name="f138" fmla="*/ f112 f52 1"/>
                <a:gd name="f139" fmla="*/ f113 f51 1"/>
                <a:gd name="f140" fmla="*/ f114 f52 1"/>
                <a:gd name="f141" fmla="*/ f115 f51 1"/>
                <a:gd name="f142" fmla="*/ f116 f52 1"/>
                <a:gd name="f143" fmla="*/ f117 f51 1"/>
                <a:gd name="f144" fmla="*/ f118 f52 1"/>
                <a:gd name="f145" fmla="*/ f119 f51 1"/>
                <a:gd name="f146" fmla="*/ f120 f51 1"/>
                <a:gd name="f147" fmla="*/ f121 f52 1"/>
                <a:gd name="f148" fmla="*/ f122 f51 1"/>
                <a:gd name="f149" fmla="*/ f123 f52 1"/>
                <a:gd name="f150" fmla="*/ f124 f51 1"/>
                <a:gd name="f151" fmla="*/ f125 f52 1"/>
                <a:gd name="f152" fmla="*/ f126 f51 1"/>
                <a:gd name="f153" fmla="*/ f127 f52 1"/>
                <a:gd name="f154" fmla="*/ f128 f51 1"/>
                <a:gd name="f155" fmla="*/ f129 f52 1"/>
                <a:gd name="f156" fmla="*/ f130 f51 1"/>
                <a:gd name="f157" fmla="*/ f131 f51 1"/>
                <a:gd name="f158" fmla="*/ f13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4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56" y="f155"/>
                </a:cxn>
                <a:cxn ang="f84">
                  <a:pos x="f157" y="f158"/>
                </a:cxn>
                <a:cxn ang="f84">
                  <a:pos x="f137" y="f138"/>
                </a:cxn>
              </a:cxnLst>
              <a:rect l="f133" t="f136" r="f134" b="f135"/>
              <a:pathLst>
                <a:path w="112" h="66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2"/>
                  </a:cubicBezTo>
                  <a:cubicBezTo>
                    <a:pt x="f27" y="f7"/>
                    <a:pt x="f5" y="f28"/>
                    <a:pt x="f5" y="f29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0" y="f34"/>
                    <a:pt x="f5" y="f30"/>
                    <a:pt x="f35" y="f30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9" y="f41"/>
                    <a:pt x="f32" y="f42"/>
                    <a:pt x="f43" y="f42"/>
                  </a:cubicBezTo>
                  <a:cubicBezTo>
                    <a:pt x="f41" y="f42"/>
                    <a:pt x="f44" y="f42"/>
                    <a:pt x="f24" y="f42"/>
                  </a:cubicBezTo>
                  <a:cubicBezTo>
                    <a:pt x="f45" y="f42"/>
                    <a:pt x="f45" y="f42"/>
                    <a:pt x="f46" y="f47"/>
                  </a:cubicBezTo>
                  <a:cubicBezTo>
                    <a:pt x="f46" y="f34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4242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9" name="Freeform 293">
              <a:extLst>
                <a:ext uri="{FF2B5EF4-FFF2-40B4-BE49-F238E27FC236}">
                  <a16:creationId xmlns:a16="http://schemas.microsoft.com/office/drawing/2014/main" id="{8345FC12-DBE5-49C8-AB5C-6E2FA30FDFC5}"/>
                </a:ext>
              </a:extLst>
            </p:cNvPr>
            <p:cNvSpPr/>
            <p:nvPr/>
          </p:nvSpPr>
          <p:spPr>
            <a:xfrm>
              <a:off x="3816348" y="2503490"/>
              <a:ext cx="38103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08"/>
                <a:gd name="f8" fmla="val 9"/>
                <a:gd name="f9" fmla="val 12"/>
                <a:gd name="f10" fmla="val 15"/>
                <a:gd name="f11" fmla="val 24"/>
                <a:gd name="f12" fmla="val 18"/>
                <a:gd name="f13" fmla="val 36"/>
                <a:gd name="f14" fmla="val 86"/>
                <a:gd name="f15" fmla="val 16"/>
                <a:gd name="f16" fmla="val 137"/>
                <a:gd name="f17" fmla="val 17"/>
                <a:gd name="f18" fmla="val 188"/>
                <a:gd name="f19" fmla="val 4"/>
                <a:gd name="f20" fmla="val 189"/>
                <a:gd name="f21" fmla="val 14"/>
                <a:gd name="f22" fmla="val 203"/>
                <a:gd name="f23" fmla="val 6"/>
                <a:gd name="f24" fmla="val 5"/>
                <a:gd name="f25" fmla="val 207"/>
                <a:gd name="f26" fmla="val 200"/>
                <a:gd name="f27" fmla="val 192"/>
                <a:gd name="f28" fmla="val 184"/>
                <a:gd name="f29" fmla="val 130"/>
                <a:gd name="f30" fmla="val 75"/>
                <a:gd name="f31" fmla="val 21"/>
                <a:gd name="f32" fmla="val 3"/>
                <a:gd name="f33" fmla="+- 0 0 -90"/>
                <a:gd name="f34" fmla="*/ f3 1 25"/>
                <a:gd name="f35" fmla="*/ f4 1 208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5"/>
                <a:gd name="f44" fmla="*/ f40 1 208"/>
                <a:gd name="f45" fmla="*/ 9 f41 1"/>
                <a:gd name="f46" fmla="*/ 0 f40 1"/>
                <a:gd name="f47" fmla="*/ 18 f41 1"/>
                <a:gd name="f48" fmla="*/ 36 f40 1"/>
                <a:gd name="f49" fmla="*/ 17 f41 1"/>
                <a:gd name="f50" fmla="*/ 188 f40 1"/>
                <a:gd name="f51" fmla="*/ 6 f41 1"/>
                <a:gd name="f52" fmla="*/ 208 f40 1"/>
                <a:gd name="f53" fmla="*/ 5 f41 1"/>
                <a:gd name="f54" fmla="*/ 207 f40 1"/>
                <a:gd name="f55" fmla="*/ 184 f40 1"/>
                <a:gd name="f56" fmla="*/ 21 f40 1"/>
                <a:gd name="f57" fmla="+- f42 0 f1"/>
                <a:gd name="f58" fmla="*/ f45 1 25"/>
                <a:gd name="f59" fmla="*/ f46 1 208"/>
                <a:gd name="f60" fmla="*/ f47 1 25"/>
                <a:gd name="f61" fmla="*/ f48 1 208"/>
                <a:gd name="f62" fmla="*/ f49 1 25"/>
                <a:gd name="f63" fmla="*/ f50 1 208"/>
                <a:gd name="f64" fmla="*/ f51 1 25"/>
                <a:gd name="f65" fmla="*/ f52 1 208"/>
                <a:gd name="f66" fmla="*/ f53 1 25"/>
                <a:gd name="f67" fmla="*/ f54 1 208"/>
                <a:gd name="f68" fmla="*/ f55 1 208"/>
                <a:gd name="f69" fmla="*/ f56 1 208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4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5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98" y="f100"/>
                </a:cxn>
                <a:cxn ang="f57">
                  <a:pos x="f96" y="f101"/>
                </a:cxn>
                <a:cxn ang="f57">
                  <a:pos x="f90" y="f91"/>
                </a:cxn>
              </a:cxnLst>
              <a:rect l="f86" t="f89" r="f87" b="f88"/>
              <a:pathLst>
                <a:path w="25" h="208">
                  <a:moveTo>
                    <a:pt x="f8" y="f5"/>
                  </a:moveTo>
                  <a:cubicBezTo>
                    <a:pt x="f9" y="f9"/>
                    <a:pt x="f10" y="f11"/>
                    <a:pt x="f12" y="f13"/>
                  </a:cubicBezTo>
                  <a:cubicBezTo>
                    <a:pt x="f6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3" y="f7"/>
                    <a:pt x="f24" y="f25"/>
                    <a:pt x="f24" y="f25"/>
                  </a:cubicBezTo>
                  <a:cubicBezTo>
                    <a:pt x="f5" y="f26"/>
                    <a:pt x="f5" y="f27"/>
                    <a:pt x="f24" y="f28"/>
                  </a:cubicBezTo>
                  <a:cubicBezTo>
                    <a:pt x="f24" y="f29"/>
                    <a:pt x="f23" y="f30"/>
                    <a:pt x="f23" y="f31"/>
                  </a:cubicBezTo>
                  <a:cubicBezTo>
                    <a:pt x="f23" y="f21"/>
                    <a:pt x="f32" y="f23"/>
                    <a:pt x="f8" y="f5"/>
                  </a:cubicBezTo>
                  <a:close/>
                </a:path>
              </a:pathLst>
            </a:custGeom>
            <a:solidFill>
              <a:srgbClr val="FBF4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0" name="Freeform 294">
              <a:extLst>
                <a:ext uri="{FF2B5EF4-FFF2-40B4-BE49-F238E27FC236}">
                  <a16:creationId xmlns:a16="http://schemas.microsoft.com/office/drawing/2014/main" id="{36843179-8841-4B21-A9EA-8A5E101C7226}"/>
                </a:ext>
              </a:extLst>
            </p:cNvPr>
            <p:cNvSpPr/>
            <p:nvPr/>
          </p:nvSpPr>
          <p:spPr>
            <a:xfrm>
              <a:off x="1524003" y="2627308"/>
              <a:ext cx="104771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4"/>
                <a:gd name="f8" fmla="val 4"/>
                <a:gd name="f9" fmla="val 60"/>
                <a:gd name="f10" fmla="val 36"/>
                <a:gd name="f11" fmla="val 42"/>
                <a:gd name="f12" fmla="val 63"/>
                <a:gd name="f13" fmla="val 31"/>
                <a:gd name="f14" fmla="val 93"/>
                <a:gd name="f15" fmla="val 26"/>
                <a:gd name="f16" fmla="val 104"/>
                <a:gd name="f17" fmla="val 20"/>
                <a:gd name="f18" fmla="val 114"/>
                <a:gd name="f19" fmla="val 15"/>
                <a:gd name="f20" fmla="val 6"/>
                <a:gd name="f21" fmla="val 122"/>
                <a:gd name="f22" fmla="val 1"/>
                <a:gd name="f23" fmla="val 116"/>
                <a:gd name="f24" fmla="val 107"/>
                <a:gd name="f25" fmla="val 8"/>
                <a:gd name="f26" fmla="val 81"/>
                <a:gd name="f27" fmla="val 61"/>
                <a:gd name="f28" fmla="val 33"/>
                <a:gd name="f29" fmla="val 35"/>
                <a:gd name="f30" fmla="val 23"/>
                <a:gd name="f31" fmla="val 9"/>
                <a:gd name="f32" fmla="val 46"/>
                <a:gd name="f33" fmla="val 53"/>
                <a:gd name="f34" fmla="val 3"/>
                <a:gd name="f35" fmla="+- 0 0 -90"/>
                <a:gd name="f36" fmla="*/ f3 1 67"/>
                <a:gd name="f37" fmla="*/ f4 1 124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67"/>
                <a:gd name="f46" fmla="*/ f42 1 124"/>
                <a:gd name="f47" fmla="*/ 67 f43 1"/>
                <a:gd name="f48" fmla="*/ 4 f42 1"/>
                <a:gd name="f49" fmla="*/ 31 f43 1"/>
                <a:gd name="f50" fmla="*/ 93 f42 1"/>
                <a:gd name="f51" fmla="*/ 15 f43 1"/>
                <a:gd name="f52" fmla="*/ 124 f42 1"/>
                <a:gd name="f53" fmla="*/ 0 f43 1"/>
                <a:gd name="f54" fmla="*/ 107 f42 1"/>
                <a:gd name="f55" fmla="*/ 33 f43 1"/>
                <a:gd name="f56" fmla="*/ 35 f42 1"/>
                <a:gd name="f57" fmla="*/ 46 f43 1"/>
                <a:gd name="f58" fmla="*/ 0 f42 1"/>
                <a:gd name="f59" fmla="+- f44 0 f1"/>
                <a:gd name="f60" fmla="*/ f47 1 67"/>
                <a:gd name="f61" fmla="*/ f48 1 124"/>
                <a:gd name="f62" fmla="*/ f49 1 67"/>
                <a:gd name="f63" fmla="*/ f50 1 124"/>
                <a:gd name="f64" fmla="*/ f51 1 67"/>
                <a:gd name="f65" fmla="*/ f52 1 124"/>
                <a:gd name="f66" fmla="*/ f53 1 67"/>
                <a:gd name="f67" fmla="*/ f54 1 124"/>
                <a:gd name="f68" fmla="*/ f55 1 67"/>
                <a:gd name="f69" fmla="*/ f56 1 124"/>
                <a:gd name="f70" fmla="*/ f57 1 67"/>
                <a:gd name="f71" fmla="*/ f58 1 124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67" h="12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25" y="f26"/>
                    <a:pt x="f15" y="f27"/>
                    <a:pt x="f28" y="f29"/>
                  </a:cubicBezTo>
                  <a:cubicBezTo>
                    <a:pt x="f10" y="f30"/>
                    <a:pt x="f29" y="f31"/>
                    <a:pt x="f32" y="f5"/>
                  </a:cubicBezTo>
                  <a:cubicBezTo>
                    <a:pt x="f33" y="f22"/>
                    <a:pt x="f9" y="f34"/>
                    <a:pt x="f6" y="f8"/>
                  </a:cubicBezTo>
                  <a:close/>
                </a:path>
              </a:pathLst>
            </a:custGeom>
            <a:solidFill>
              <a:srgbClr val="E4762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1" name="Freeform 295">
              <a:extLst>
                <a:ext uri="{FF2B5EF4-FFF2-40B4-BE49-F238E27FC236}">
                  <a16:creationId xmlns:a16="http://schemas.microsoft.com/office/drawing/2014/main" id="{5274A102-7D10-4AA3-AD34-7F8E1CE9A045}"/>
                </a:ext>
              </a:extLst>
            </p:cNvPr>
            <p:cNvSpPr/>
            <p:nvPr/>
          </p:nvSpPr>
          <p:spPr>
            <a:xfrm>
              <a:off x="1114425" y="1457325"/>
              <a:ext cx="195260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87"/>
                <a:gd name="f8" fmla="val 2"/>
                <a:gd name="f9" fmla="val 79"/>
                <a:gd name="f10" fmla="val 72"/>
                <a:gd name="f11" fmla="val 6"/>
                <a:gd name="f12" fmla="val 70"/>
                <a:gd name="f13" fmla="val 10"/>
                <a:gd name="f14" fmla="val 67"/>
                <a:gd name="f15" fmla="val 43"/>
                <a:gd name="f16" fmla="val 47"/>
                <a:gd name="f17" fmla="val 75"/>
                <a:gd name="f18" fmla="val 28"/>
                <a:gd name="f19" fmla="val 108"/>
                <a:gd name="f20" fmla="val 8"/>
                <a:gd name="f21" fmla="val 113"/>
                <a:gd name="f22" fmla="val 5"/>
                <a:gd name="f23" fmla="val 118"/>
                <a:gd name="f24" fmla="val 123"/>
                <a:gd name="f25" fmla="val 7"/>
                <a:gd name="f26" fmla="val 9"/>
                <a:gd name="f27" fmla="val 125"/>
                <a:gd name="f28" fmla="val 11"/>
                <a:gd name="f29" fmla="val 16"/>
                <a:gd name="f30" fmla="val 121"/>
                <a:gd name="f31" fmla="val 18"/>
                <a:gd name="f32" fmla="val 117"/>
                <a:gd name="f33" fmla="val 21"/>
                <a:gd name="f34" fmla="val 84"/>
                <a:gd name="f35" fmla="val 41"/>
                <a:gd name="f36" fmla="val 51"/>
                <a:gd name="f37" fmla="val 61"/>
                <a:gd name="f38" fmla="val 17"/>
                <a:gd name="f39" fmla="val 81"/>
                <a:gd name="f40" fmla="val 13"/>
                <a:gd name="f41" fmla="val 4"/>
                <a:gd name="f42" fmla="val 82"/>
                <a:gd name="f43" fmla="val 3"/>
                <a:gd name="f44" fmla="val 80"/>
                <a:gd name="f45" fmla="+- 0 0 -90"/>
                <a:gd name="f46" fmla="*/ f3 1 126"/>
                <a:gd name="f47" fmla="*/ f4 1 87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26"/>
                <a:gd name="f56" fmla="*/ f52 1 87"/>
                <a:gd name="f57" fmla="*/ 2 f53 1"/>
                <a:gd name="f58" fmla="*/ 79 f52 1"/>
                <a:gd name="f59" fmla="*/ 10 f53 1"/>
                <a:gd name="f60" fmla="*/ 67 f52 1"/>
                <a:gd name="f61" fmla="*/ 108 f53 1"/>
                <a:gd name="f62" fmla="*/ 8 f52 1"/>
                <a:gd name="f63" fmla="*/ 123 f53 1"/>
                <a:gd name="f64" fmla="*/ 7 f52 1"/>
                <a:gd name="f65" fmla="*/ 125 f53 1"/>
                <a:gd name="f66" fmla="*/ 11 f52 1"/>
                <a:gd name="f67" fmla="*/ 117 f53 1"/>
                <a:gd name="f68" fmla="*/ 21 f52 1"/>
                <a:gd name="f69" fmla="*/ 17 f53 1"/>
                <a:gd name="f70" fmla="*/ 81 f52 1"/>
                <a:gd name="f71" fmla="*/ 4 f53 1"/>
                <a:gd name="f72" fmla="*/ 82 f52 1"/>
                <a:gd name="f73" fmla="+- f54 0 f1"/>
                <a:gd name="f74" fmla="*/ f57 1 126"/>
                <a:gd name="f75" fmla="*/ f58 1 87"/>
                <a:gd name="f76" fmla="*/ f59 1 126"/>
                <a:gd name="f77" fmla="*/ f60 1 87"/>
                <a:gd name="f78" fmla="*/ f61 1 126"/>
                <a:gd name="f79" fmla="*/ f62 1 87"/>
                <a:gd name="f80" fmla="*/ f63 1 126"/>
                <a:gd name="f81" fmla="*/ f64 1 87"/>
                <a:gd name="f82" fmla="*/ f65 1 126"/>
                <a:gd name="f83" fmla="*/ f66 1 87"/>
                <a:gd name="f84" fmla="*/ f67 1 126"/>
                <a:gd name="f85" fmla="*/ f68 1 87"/>
                <a:gd name="f86" fmla="*/ f69 1 126"/>
                <a:gd name="f87" fmla="*/ f70 1 87"/>
                <a:gd name="f88" fmla="*/ f71 1 126"/>
                <a:gd name="f89" fmla="*/ f72 1 87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126" h="87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4" y="f26"/>
                    <a:pt x="f24" y="f13"/>
                    <a:pt x="f27" y="f28"/>
                  </a:cubicBezTo>
                  <a:cubicBezTo>
                    <a:pt x="f6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4"/>
                    <a:pt x="f26" y="f7"/>
                    <a:pt x="f41" y="f42"/>
                  </a:cubicBezTo>
                  <a:cubicBezTo>
                    <a:pt x="f41" y="f39"/>
                    <a:pt x="f43" y="f44"/>
                    <a:pt x="f8" y="f9"/>
                  </a:cubicBezTo>
                  <a:close/>
                </a:path>
              </a:pathLst>
            </a:custGeom>
            <a:solidFill>
              <a:srgbClr val="31312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2" name="Freeform 296">
              <a:extLst>
                <a:ext uri="{FF2B5EF4-FFF2-40B4-BE49-F238E27FC236}">
                  <a16:creationId xmlns:a16="http://schemas.microsoft.com/office/drawing/2014/main" id="{6363A40B-B111-41D8-8ACB-F1764E1E68B2}"/>
                </a:ext>
              </a:extLst>
            </p:cNvPr>
            <p:cNvSpPr/>
            <p:nvPr/>
          </p:nvSpPr>
          <p:spPr>
            <a:xfrm>
              <a:off x="2481260" y="1330323"/>
              <a:ext cx="119064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159"/>
                <a:gd name="f8" fmla="val 57"/>
                <a:gd name="f9" fmla="val 10"/>
                <a:gd name="f10" fmla="val 54"/>
                <a:gd name="f11" fmla="val 63"/>
                <a:gd name="f12" fmla="val 7"/>
                <a:gd name="f13" fmla="val 65"/>
                <a:gd name="f14" fmla="val 4"/>
                <a:gd name="f15" fmla="val 11"/>
                <a:gd name="f16" fmla="val 68"/>
                <a:gd name="f17" fmla="val 24"/>
                <a:gd name="f18" fmla="val 72"/>
                <a:gd name="f19" fmla="val 33"/>
                <a:gd name="f20" fmla="val 71"/>
                <a:gd name="f21" fmla="val 102"/>
                <a:gd name="f22" fmla="val 137"/>
                <a:gd name="f23" fmla="val 152"/>
                <a:gd name="f24" fmla="val 66"/>
                <a:gd name="f25" fmla="val 50"/>
                <a:gd name="f26" fmla="val 158"/>
                <a:gd name="f27" fmla="val 34"/>
                <a:gd name="f28" fmla="val 157"/>
                <a:gd name="f29" fmla="val 17"/>
                <a:gd name="f30" fmla="val 8"/>
                <a:gd name="f31" fmla="val 148"/>
                <a:gd name="f32" fmla="val 19"/>
                <a:gd name="f33" fmla="val 154"/>
                <a:gd name="f34" fmla="val 28"/>
                <a:gd name="f35" fmla="val 153"/>
                <a:gd name="f36" fmla="val 39"/>
                <a:gd name="f37" fmla="val 151"/>
                <a:gd name="f38" fmla="val 60"/>
                <a:gd name="f39" fmla="val 142"/>
                <a:gd name="f40" fmla="val 134"/>
                <a:gd name="f41" fmla="val 126"/>
                <a:gd name="f42" fmla="val 87"/>
                <a:gd name="f43" fmla="val 53"/>
                <a:gd name="f44" fmla="val 48"/>
                <a:gd name="f45" fmla="+- 0 0 -90"/>
                <a:gd name="f46" fmla="*/ f3 1 77"/>
                <a:gd name="f47" fmla="*/ f4 1 15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77"/>
                <a:gd name="f56" fmla="*/ f52 1 159"/>
                <a:gd name="f57" fmla="*/ 57 f53 1"/>
                <a:gd name="f58" fmla="*/ 10 f52 1"/>
                <a:gd name="f59" fmla="*/ 65 f53 1"/>
                <a:gd name="f60" fmla="*/ 4 f52 1"/>
                <a:gd name="f61" fmla="*/ 72 f53 1"/>
                <a:gd name="f62" fmla="*/ 33 f52 1"/>
                <a:gd name="f63" fmla="*/ 137 f52 1"/>
                <a:gd name="f64" fmla="*/ 50 f53 1"/>
                <a:gd name="f65" fmla="*/ 158 f52 1"/>
                <a:gd name="f66" fmla="*/ 0 f53 1"/>
                <a:gd name="f67" fmla="*/ 28 f53 1"/>
                <a:gd name="f68" fmla="*/ 153 f52 1"/>
                <a:gd name="f69" fmla="*/ 60 f53 1"/>
                <a:gd name="f70" fmla="*/ 148 f52 1"/>
                <a:gd name="f71" fmla="*/ 54 f53 1"/>
                <a:gd name="f72" fmla="*/ 126 f52 1"/>
                <a:gd name="f73" fmla="+- f54 0 f1"/>
                <a:gd name="f74" fmla="*/ f57 1 77"/>
                <a:gd name="f75" fmla="*/ f58 1 159"/>
                <a:gd name="f76" fmla="*/ f59 1 77"/>
                <a:gd name="f77" fmla="*/ f60 1 159"/>
                <a:gd name="f78" fmla="*/ f61 1 77"/>
                <a:gd name="f79" fmla="*/ f62 1 159"/>
                <a:gd name="f80" fmla="*/ f63 1 159"/>
                <a:gd name="f81" fmla="*/ f64 1 77"/>
                <a:gd name="f82" fmla="*/ f65 1 159"/>
                <a:gd name="f83" fmla="*/ f66 1 77"/>
                <a:gd name="f84" fmla="*/ f67 1 77"/>
                <a:gd name="f85" fmla="*/ f68 1 159"/>
                <a:gd name="f86" fmla="*/ f69 1 77"/>
                <a:gd name="f87" fmla="*/ f70 1 159"/>
                <a:gd name="f88" fmla="*/ f71 1 77"/>
                <a:gd name="f89" fmla="*/ f72 1 159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6"/>
                <a:gd name="f101" fmla="*/ f81 1 f55"/>
                <a:gd name="f102" fmla="*/ f82 1 f56"/>
                <a:gd name="f103" fmla="*/ f83 1 f55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7 1"/>
                <a:gd name="f121" fmla="*/ f101 f46 1"/>
                <a:gd name="f122" fmla="*/ f102 f47 1"/>
                <a:gd name="f123" fmla="*/ f103 f46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18" y="f120"/>
                </a:cxn>
                <a:cxn ang="f73">
                  <a:pos x="f121" y="f122"/>
                </a:cxn>
                <a:cxn ang="f73">
                  <a:pos x="f123" y="f122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77" h="159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18" y="f16"/>
                    <a:pt x="f20" y="f21"/>
                    <a:pt x="f18" y="f22"/>
                  </a:cubicBezTo>
                  <a:cubicBezTo>
                    <a:pt x="f18" y="f23"/>
                    <a:pt x="f24" y="f7"/>
                    <a:pt x="f25" y="f26"/>
                  </a:cubicBezTo>
                  <a:cubicBezTo>
                    <a:pt x="f27" y="f28"/>
                    <a:pt x="f29" y="f26"/>
                    <a:pt x="f5" y="f26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5" y="f28"/>
                    <a:pt x="f38" y="f31"/>
                  </a:cubicBezTo>
                  <a:cubicBezTo>
                    <a:pt x="f10" y="f39"/>
                    <a:pt x="f10" y="f40"/>
                    <a:pt x="f10" y="f41"/>
                  </a:cubicBezTo>
                  <a:cubicBezTo>
                    <a:pt x="f10" y="f42"/>
                    <a:pt x="f43" y="f44"/>
                    <a:pt x="f8" y="f9"/>
                  </a:cubicBezTo>
                  <a:close/>
                </a:path>
              </a:pathLst>
            </a:custGeom>
            <a:solidFill>
              <a:srgbClr val="1F1E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3" name="Freeform 297">
              <a:extLst>
                <a:ext uri="{FF2B5EF4-FFF2-40B4-BE49-F238E27FC236}">
                  <a16:creationId xmlns:a16="http://schemas.microsoft.com/office/drawing/2014/main" id="{7DFA9865-8F31-4976-B038-0493D6AD7955}"/>
                </a:ext>
              </a:extLst>
            </p:cNvPr>
            <p:cNvSpPr/>
            <p:nvPr/>
          </p:nvSpPr>
          <p:spPr>
            <a:xfrm>
              <a:off x="2355851" y="2957507"/>
              <a:ext cx="157167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33"/>
                <a:gd name="f8" fmla="val 5"/>
                <a:gd name="f9" fmla="val 37"/>
                <a:gd name="f10" fmla="val 69"/>
                <a:gd name="f11" fmla="val 100"/>
                <a:gd name="f12" fmla="val 1"/>
                <a:gd name="f13" fmla="val 2"/>
                <a:gd name="f14" fmla="val 99"/>
                <a:gd name="f15" fmla="val 4"/>
                <a:gd name="f16" fmla="val 70"/>
                <a:gd name="f17" fmla="val 36"/>
                <a:gd name="f18" fmla="val 25"/>
                <a:gd name="f19" fmla="val 15"/>
                <a:gd name="f20" fmla="val 9"/>
                <a:gd name="f21" fmla="+- 0 0 -90"/>
                <a:gd name="f22" fmla="*/ f3 1 101"/>
                <a:gd name="f23" fmla="*/ f4 1 3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1"/>
                <a:gd name="f32" fmla="*/ f28 1 33"/>
                <a:gd name="f33" fmla="*/ 5 f29 1"/>
                <a:gd name="f34" fmla="*/ 0 f28 1"/>
                <a:gd name="f35" fmla="*/ 101 f29 1"/>
                <a:gd name="f36" fmla="*/ 99 f29 1"/>
                <a:gd name="f37" fmla="*/ 4 f28 1"/>
                <a:gd name="f38" fmla="*/ 2 f29 1"/>
                <a:gd name="f39" fmla="*/ 15 f28 1"/>
                <a:gd name="f40" fmla="+- f30 0 f1"/>
                <a:gd name="f41" fmla="*/ f33 1 101"/>
                <a:gd name="f42" fmla="*/ f34 1 33"/>
                <a:gd name="f43" fmla="*/ f35 1 101"/>
                <a:gd name="f44" fmla="*/ f36 1 101"/>
                <a:gd name="f45" fmla="*/ f37 1 33"/>
                <a:gd name="f46" fmla="*/ f38 1 101"/>
                <a:gd name="f47" fmla="*/ f39 1 33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6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01" h="33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7"/>
                    <a:pt x="f17" y="f18"/>
                    <a:pt x="f13" y="f19"/>
                  </a:cubicBezTo>
                  <a:cubicBezTo>
                    <a:pt x="f5" y="f20"/>
                    <a:pt x="f15" y="f8"/>
                    <a:pt x="f8" y="f5"/>
                  </a:cubicBezTo>
                  <a:close/>
                </a:path>
              </a:pathLst>
            </a:custGeom>
            <a:solidFill>
              <a:srgbClr val="AE9C3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4" name="Freeform 298">
              <a:extLst>
                <a:ext uri="{FF2B5EF4-FFF2-40B4-BE49-F238E27FC236}">
                  <a16:creationId xmlns:a16="http://schemas.microsoft.com/office/drawing/2014/main" id="{5A8979AA-9894-47C6-B2B8-F1E2D2D7CFED}"/>
                </a:ext>
              </a:extLst>
            </p:cNvPr>
            <p:cNvSpPr/>
            <p:nvPr/>
          </p:nvSpPr>
          <p:spPr>
            <a:xfrm>
              <a:off x="1820863" y="2244723"/>
              <a:ext cx="128592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85"/>
                <a:gd name="f8" fmla="val 7"/>
                <a:gd name="f9" fmla="val 31"/>
                <a:gd name="f10" fmla="val 28"/>
                <a:gd name="f11" fmla="val 58"/>
                <a:gd name="f12" fmla="val 2"/>
                <a:gd name="f13" fmla="val 76"/>
                <a:gd name="f14" fmla="val 35"/>
                <a:gd name="f15" fmla="val 51"/>
                <a:gd name="f16" fmla="val 79"/>
                <a:gd name="f17" fmla="val 66"/>
                <a:gd name="f18" fmla="val 65"/>
                <a:gd name="f19" fmla="val 77"/>
                <a:gd name="f20" fmla="val 53"/>
                <a:gd name="f21" fmla="val 29"/>
                <a:gd name="f22" fmla="val 18"/>
                <a:gd name="f23" fmla="val 3"/>
                <a:gd name="f24" fmla="val 67"/>
                <a:gd name="f25" fmla="+- 0 0 -90"/>
                <a:gd name="f26" fmla="*/ f3 1 83"/>
                <a:gd name="f27" fmla="*/ f4 1 8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83"/>
                <a:gd name="f36" fmla="*/ f32 1 85"/>
                <a:gd name="f37" fmla="*/ 7 f33 1"/>
                <a:gd name="f38" fmla="*/ 31 f32 1"/>
                <a:gd name="f39" fmla="*/ 76 f33 1"/>
                <a:gd name="f40" fmla="*/ 35 f32 1"/>
                <a:gd name="f41" fmla="*/ 65 f33 1"/>
                <a:gd name="f42" fmla="*/ 77 f32 1"/>
                <a:gd name="f43" fmla="*/ 18 f33 1"/>
                <a:gd name="f44" fmla="+- f34 0 f1"/>
                <a:gd name="f45" fmla="*/ f37 1 83"/>
                <a:gd name="f46" fmla="*/ f38 1 85"/>
                <a:gd name="f47" fmla="*/ f39 1 83"/>
                <a:gd name="f48" fmla="*/ f40 1 85"/>
                <a:gd name="f49" fmla="*/ f41 1 83"/>
                <a:gd name="f50" fmla="*/ f42 1 85"/>
                <a:gd name="f51" fmla="*/ f43 1 83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67" y="f68"/>
                </a:cxn>
              </a:cxnLst>
              <a:rect l="f63" t="f66" r="f64" b="f65"/>
              <a:pathLst>
                <a:path w="83" h="85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7"/>
                    <a:pt x="f21" y="f7"/>
                    <a:pt x="f22" y="f19"/>
                  </a:cubicBezTo>
                  <a:cubicBezTo>
                    <a:pt x="f23" y="f24"/>
                    <a:pt x="f5" y="f20"/>
                    <a:pt x="f8" y="f9"/>
                  </a:cubicBezTo>
                  <a:close/>
                </a:path>
              </a:pathLst>
            </a:custGeom>
            <a:solidFill>
              <a:srgbClr val="D773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5" name="Freeform 299">
              <a:extLst>
                <a:ext uri="{FF2B5EF4-FFF2-40B4-BE49-F238E27FC236}">
                  <a16:creationId xmlns:a16="http://schemas.microsoft.com/office/drawing/2014/main" id="{0C2A9EF2-4A35-4609-9A3D-7CB6CE8390AA}"/>
                </a:ext>
              </a:extLst>
            </p:cNvPr>
            <p:cNvSpPr/>
            <p:nvPr/>
          </p:nvSpPr>
          <p:spPr>
            <a:xfrm>
              <a:off x="2408236" y="4129082"/>
              <a:ext cx="60322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82"/>
                <a:gd name="f8" fmla="val 3"/>
                <a:gd name="f9" fmla="val 14"/>
                <a:gd name="f10" fmla="val 24"/>
                <a:gd name="f11" fmla="val 35"/>
                <a:gd name="f12" fmla="val 29"/>
                <a:gd name="f13" fmla="val 33"/>
                <a:gd name="f14" fmla="val 55"/>
                <a:gd name="f15" fmla="val 19"/>
                <a:gd name="f16" fmla="val 4"/>
                <a:gd name="f17" fmla="+- 0 0 -90"/>
                <a:gd name="f18" fmla="*/ f3 1 38"/>
                <a:gd name="f19" fmla="*/ f4 1 8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8"/>
                <a:gd name="f28" fmla="*/ f24 1 82"/>
                <a:gd name="f29" fmla="*/ 3 f25 1"/>
                <a:gd name="f30" fmla="*/ 0 f24 1"/>
                <a:gd name="f31" fmla="*/ 35 f25 1"/>
                <a:gd name="f32" fmla="*/ 19 f25 1"/>
                <a:gd name="f33" fmla="*/ 82 f24 1"/>
                <a:gd name="f34" fmla="+- f26 0 f1"/>
                <a:gd name="f35" fmla="*/ f29 1 38"/>
                <a:gd name="f36" fmla="*/ f30 1 82"/>
                <a:gd name="f37" fmla="*/ f31 1 38"/>
                <a:gd name="f38" fmla="*/ f32 1 38"/>
                <a:gd name="f39" fmla="*/ f33 1 82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38" h="82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14"/>
                    <a:pt x="f15" y="f7"/>
                  </a:cubicBezTo>
                  <a:cubicBezTo>
                    <a:pt x="f16" y="f14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EED5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6" name="Freeform 300">
              <a:extLst>
                <a:ext uri="{FF2B5EF4-FFF2-40B4-BE49-F238E27FC236}">
                  <a16:creationId xmlns:a16="http://schemas.microsoft.com/office/drawing/2014/main" id="{DBBB2A89-96DE-4B06-B39F-546F79B3B38C}"/>
                </a:ext>
              </a:extLst>
            </p:cNvPr>
            <p:cNvSpPr/>
            <p:nvPr/>
          </p:nvSpPr>
          <p:spPr>
            <a:xfrm>
              <a:off x="1298576" y="2624135"/>
              <a:ext cx="98426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118"/>
                <a:gd name="f8" fmla="val 56"/>
                <a:gd name="f9" fmla="val 27"/>
                <a:gd name="f10" fmla="val 91"/>
                <a:gd name="f11" fmla="val 14"/>
                <a:gd name="f12" fmla="val 4"/>
                <a:gd name="f13" fmla="val 20"/>
                <a:gd name="f14" fmla="val 3"/>
                <a:gd name="f15" fmla="val 2"/>
                <a:gd name="f16" fmla="val 8"/>
                <a:gd name="f17" fmla="val 5"/>
                <a:gd name="f18" fmla="val 9"/>
                <a:gd name="f19" fmla="val 1"/>
                <a:gd name="f20" fmla="val 13"/>
                <a:gd name="f21" fmla="val 23"/>
                <a:gd name="f22" fmla="val 33"/>
                <a:gd name="f23" fmla="val 39"/>
                <a:gd name="f24" fmla="val 63"/>
                <a:gd name="f25" fmla="val 93"/>
                <a:gd name="f26" fmla="val 60"/>
                <a:gd name="f27" fmla="val 101"/>
                <a:gd name="f28" fmla="val 110"/>
                <a:gd name="f29" fmla="+- 0 0 -90"/>
                <a:gd name="f30" fmla="*/ f3 1 64"/>
                <a:gd name="f31" fmla="*/ f4 1 118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4"/>
                <a:gd name="f40" fmla="*/ f36 1 118"/>
                <a:gd name="f41" fmla="*/ 56 f37 1"/>
                <a:gd name="f42" fmla="*/ 118 f36 1"/>
                <a:gd name="f43" fmla="*/ 4 f37 1"/>
                <a:gd name="f44" fmla="*/ 20 f36 1"/>
                <a:gd name="f45" fmla="*/ 0 f37 1"/>
                <a:gd name="f46" fmla="*/ 2 f36 1"/>
                <a:gd name="f47" fmla="*/ 13 f37 1"/>
                <a:gd name="f48" fmla="*/ 0 f36 1"/>
                <a:gd name="f49" fmla="*/ 93 f36 1"/>
                <a:gd name="f50" fmla="+- f38 0 f1"/>
                <a:gd name="f51" fmla="*/ f41 1 64"/>
                <a:gd name="f52" fmla="*/ f42 1 118"/>
                <a:gd name="f53" fmla="*/ f43 1 64"/>
                <a:gd name="f54" fmla="*/ f44 1 118"/>
                <a:gd name="f55" fmla="*/ f45 1 64"/>
                <a:gd name="f56" fmla="*/ f46 1 118"/>
                <a:gd name="f57" fmla="*/ f47 1 64"/>
                <a:gd name="f58" fmla="*/ f48 1 118"/>
                <a:gd name="f59" fmla="*/ f49 1 118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77" y="f85"/>
                </a:cxn>
                <a:cxn ang="f50">
                  <a:pos x="f77" y="f78"/>
                </a:cxn>
              </a:cxnLst>
              <a:rect l="f73" t="f76" r="f74" b="f75"/>
              <a:pathLst>
                <a:path w="64" h="118">
                  <a:moveTo>
                    <a:pt x="f8" y="f7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14" y="f11"/>
                    <a:pt x="f15" y="f16"/>
                    <a:pt x="f5" y="f15"/>
                  </a:cubicBezTo>
                  <a:cubicBezTo>
                    <a:pt x="f17" y="f15"/>
                    <a:pt x="f18" y="f19"/>
                    <a:pt x="f20" y="f5"/>
                  </a:cubicBezTo>
                  <a:cubicBezTo>
                    <a:pt x="f21" y="f22"/>
                    <a:pt x="f23" y="f24"/>
                    <a:pt x="f8" y="f25"/>
                  </a:cubicBezTo>
                  <a:cubicBezTo>
                    <a:pt x="f26" y="f27"/>
                    <a:pt x="f6" y="f28"/>
                    <a:pt x="f8" y="f7"/>
                  </a:cubicBezTo>
                  <a:close/>
                </a:path>
              </a:pathLst>
            </a:custGeom>
            <a:solidFill>
              <a:srgbClr val="CCD40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7" name="Freeform 301">
              <a:extLst>
                <a:ext uri="{FF2B5EF4-FFF2-40B4-BE49-F238E27FC236}">
                  <a16:creationId xmlns:a16="http://schemas.microsoft.com/office/drawing/2014/main" id="{FBE91DE3-4280-46B3-9705-44552A4C1DB7}"/>
                </a:ext>
              </a:extLst>
            </p:cNvPr>
            <p:cNvSpPr/>
            <p:nvPr/>
          </p:nvSpPr>
          <p:spPr>
            <a:xfrm>
              <a:off x="1665286" y="2662239"/>
              <a:ext cx="61914" cy="2984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93"/>
                <a:gd name="f8" fmla="val 3"/>
                <a:gd name="f9" fmla="val 23"/>
                <a:gd name="f10" fmla="val 64"/>
                <a:gd name="f11" fmla="val 14"/>
                <a:gd name="f12" fmla="val 126"/>
                <a:gd name="f13" fmla="val 12"/>
                <a:gd name="f14" fmla="val 189"/>
                <a:gd name="f15" fmla="val 8"/>
                <a:gd name="f16" fmla="val 4"/>
                <a:gd name="f17" fmla="val 190"/>
                <a:gd name="f18" fmla="val 10"/>
                <a:gd name="f19" fmla="val 147"/>
                <a:gd name="f20" fmla="val 1"/>
                <a:gd name="f21" fmla="val 103"/>
                <a:gd name="f22" fmla="val 15"/>
                <a:gd name="f23" fmla="val 61"/>
                <a:gd name="f24" fmla="val 22"/>
                <a:gd name="f25" fmla="val 41"/>
                <a:gd name="f26" fmla="val 21"/>
                <a:gd name="f27" fmla="val 18"/>
                <a:gd name="f28" fmla="val 34"/>
                <a:gd name="f29" fmla="val 36"/>
                <a:gd name="f30" fmla="val 38"/>
                <a:gd name="f31" fmla="val 2"/>
                <a:gd name="f32" fmla="+- 0 0 -90"/>
                <a:gd name="f33" fmla="*/ f3 1 40"/>
                <a:gd name="f34" fmla="*/ f4 1 193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0"/>
                <a:gd name="f43" fmla="*/ f39 1 193"/>
                <a:gd name="f44" fmla="*/ 40 f40 1"/>
                <a:gd name="f45" fmla="*/ 3 f39 1"/>
                <a:gd name="f46" fmla="*/ 12 f40 1"/>
                <a:gd name="f47" fmla="*/ 189 f39 1"/>
                <a:gd name="f48" fmla="*/ 0 f40 1"/>
                <a:gd name="f49" fmla="*/ 190 f39 1"/>
                <a:gd name="f50" fmla="*/ 15 f40 1"/>
                <a:gd name="f51" fmla="*/ 61 f39 1"/>
                <a:gd name="f52" fmla="*/ 34 f40 1"/>
                <a:gd name="f53" fmla="*/ 0 f39 1"/>
                <a:gd name="f54" fmla="+- f41 0 f1"/>
                <a:gd name="f55" fmla="*/ f44 1 40"/>
                <a:gd name="f56" fmla="*/ f45 1 193"/>
                <a:gd name="f57" fmla="*/ f46 1 40"/>
                <a:gd name="f58" fmla="*/ f47 1 193"/>
                <a:gd name="f59" fmla="*/ f48 1 40"/>
                <a:gd name="f60" fmla="*/ f49 1 193"/>
                <a:gd name="f61" fmla="*/ f50 1 40"/>
                <a:gd name="f62" fmla="*/ f51 1 193"/>
                <a:gd name="f63" fmla="*/ f52 1 40"/>
                <a:gd name="f64" fmla="*/ f53 1 193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40" h="19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7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5"/>
                  </a:cubicBezTo>
                  <a:cubicBezTo>
                    <a:pt x="f29" y="f20"/>
                    <a:pt x="f30" y="f31"/>
                    <a:pt x="f6" y="f8"/>
                  </a:cubicBezTo>
                  <a:close/>
                </a:path>
              </a:pathLst>
            </a:custGeom>
            <a:solidFill>
              <a:srgbClr val="D785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8" name="Freeform 302">
              <a:extLst>
                <a:ext uri="{FF2B5EF4-FFF2-40B4-BE49-F238E27FC236}">
                  <a16:creationId xmlns:a16="http://schemas.microsoft.com/office/drawing/2014/main" id="{931C2FF4-37B4-4850-BDA7-BEB115B58044}"/>
                </a:ext>
              </a:extLst>
            </p:cNvPr>
            <p:cNvSpPr/>
            <p:nvPr/>
          </p:nvSpPr>
          <p:spPr>
            <a:xfrm>
              <a:off x="2846390" y="1165229"/>
              <a:ext cx="57150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57"/>
                <a:gd name="f8" fmla="val 35"/>
                <a:gd name="f9" fmla="val 24"/>
                <a:gd name="f10" fmla="val 56"/>
                <a:gd name="f11" fmla="val 12"/>
                <a:gd name="f12" fmla="val 1"/>
                <a:gd name="f13" fmla="val 42"/>
                <a:gd name="f14" fmla="val 28"/>
                <a:gd name="f15" fmla="val 14"/>
                <a:gd name="f16" fmla="val 3"/>
                <a:gd name="f17" fmla="val 7"/>
                <a:gd name="f18" fmla="val 17"/>
                <a:gd name="f19" fmla="val 27"/>
                <a:gd name="f20" fmla="val 2"/>
                <a:gd name="f21" fmla="val 15"/>
                <a:gd name="f22" fmla="val 29"/>
                <a:gd name="f23" fmla="val 43"/>
                <a:gd name="f24" fmla="+- 0 0 -90"/>
                <a:gd name="f25" fmla="*/ f3 1 36"/>
                <a:gd name="f26" fmla="*/ f4 1 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57"/>
                <a:gd name="f36" fmla="*/ 35 f32 1"/>
                <a:gd name="f37" fmla="*/ 57 f31 1"/>
                <a:gd name="f38" fmla="*/ 1 f32 1"/>
                <a:gd name="f39" fmla="*/ 56 f31 1"/>
                <a:gd name="f40" fmla="*/ 0 f32 1"/>
                <a:gd name="f41" fmla="*/ 14 f31 1"/>
                <a:gd name="f42" fmla="*/ 17 f32 1"/>
                <a:gd name="f43" fmla="*/ 0 f31 1"/>
                <a:gd name="f44" fmla="*/ 36 f32 1"/>
                <a:gd name="f45" fmla="*/ 15 f31 1"/>
                <a:gd name="f46" fmla="+- f33 0 f1"/>
                <a:gd name="f47" fmla="*/ f36 1 36"/>
                <a:gd name="f48" fmla="*/ f37 1 57"/>
                <a:gd name="f49" fmla="*/ f38 1 36"/>
                <a:gd name="f50" fmla="*/ f39 1 57"/>
                <a:gd name="f51" fmla="*/ f40 1 36"/>
                <a:gd name="f52" fmla="*/ f41 1 57"/>
                <a:gd name="f53" fmla="*/ f42 1 36"/>
                <a:gd name="f54" fmla="*/ f43 1 57"/>
                <a:gd name="f55" fmla="*/ f44 1 36"/>
                <a:gd name="f56" fmla="*/ f45 1 57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36" h="57">
                  <a:moveTo>
                    <a:pt x="f8" y="f7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7" y="f5"/>
                    <a:pt x="f18" y="f5"/>
                  </a:cubicBezTo>
                  <a:cubicBezTo>
                    <a:pt x="f19" y="f5"/>
                    <a:pt x="f6" y="f20"/>
                    <a:pt x="f6" y="f21"/>
                  </a:cubicBezTo>
                  <a:cubicBezTo>
                    <a:pt x="f8" y="f22"/>
                    <a:pt x="f8" y="f23"/>
                    <a:pt x="f8" y="f7"/>
                  </a:cubicBezTo>
                  <a:close/>
                </a:path>
              </a:pathLst>
            </a:custGeom>
            <a:solidFill>
              <a:srgbClr val="4848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9" name="Freeform 303">
              <a:extLst>
                <a:ext uri="{FF2B5EF4-FFF2-40B4-BE49-F238E27FC236}">
                  <a16:creationId xmlns:a16="http://schemas.microsoft.com/office/drawing/2014/main" id="{31B69DD4-8FB4-44B2-B18F-F00D0ABACD22}"/>
                </a:ext>
              </a:extLst>
            </p:cNvPr>
            <p:cNvSpPr/>
            <p:nvPr/>
          </p:nvSpPr>
          <p:spPr>
            <a:xfrm>
              <a:off x="1500192" y="2624135"/>
              <a:ext cx="95253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1"/>
                <a:gd name="f8" fmla="val 2"/>
                <a:gd name="f9" fmla="val 56"/>
                <a:gd name="f10" fmla="val 41"/>
                <a:gd name="f11" fmla="val 40"/>
                <a:gd name="f12" fmla="val 76"/>
                <a:gd name="f13" fmla="val 18"/>
                <a:gd name="f14" fmla="val 109"/>
                <a:gd name="f15" fmla="val 17"/>
                <a:gd name="f16" fmla="val 15"/>
                <a:gd name="f17" fmla="val 13"/>
                <a:gd name="f18" fmla="val 7"/>
                <a:gd name="f19" fmla="val 108"/>
                <a:gd name="f20" fmla="val 106"/>
                <a:gd name="f21" fmla="val 97"/>
                <a:gd name="f22" fmla="val 24"/>
                <a:gd name="f23" fmla="val 68"/>
                <a:gd name="f24" fmla="val 39"/>
                <a:gd name="f25" fmla="val 35"/>
                <a:gd name="f26" fmla="val 50"/>
                <a:gd name="f27" fmla="val 54"/>
                <a:gd name="f28" fmla="val 1"/>
                <a:gd name="f29" fmla="val 58"/>
                <a:gd name="f30" fmla="+- 0 0 -90"/>
                <a:gd name="f31" fmla="*/ f3 1 62"/>
                <a:gd name="f32" fmla="*/ f4 1 111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2"/>
                <a:gd name="f41" fmla="*/ f37 1 111"/>
                <a:gd name="f42" fmla="*/ 62 f38 1"/>
                <a:gd name="f43" fmla="*/ 2 f37 1"/>
                <a:gd name="f44" fmla="*/ 18 f38 1"/>
                <a:gd name="f45" fmla="*/ 109 f37 1"/>
                <a:gd name="f46" fmla="*/ 13 f38 1"/>
                <a:gd name="f47" fmla="*/ 111 f37 1"/>
                <a:gd name="f48" fmla="*/ 2 f38 1"/>
                <a:gd name="f49" fmla="*/ 97 f37 1"/>
                <a:gd name="f50" fmla="*/ 50 f38 1"/>
                <a:gd name="f51" fmla="*/ 0 f37 1"/>
                <a:gd name="f52" fmla="+- f39 0 f1"/>
                <a:gd name="f53" fmla="*/ f42 1 62"/>
                <a:gd name="f54" fmla="*/ f43 1 111"/>
                <a:gd name="f55" fmla="*/ f44 1 62"/>
                <a:gd name="f56" fmla="*/ f45 1 111"/>
                <a:gd name="f57" fmla="*/ f46 1 62"/>
                <a:gd name="f58" fmla="*/ f47 1 111"/>
                <a:gd name="f59" fmla="*/ f48 1 62"/>
                <a:gd name="f60" fmla="*/ f49 1 111"/>
                <a:gd name="f61" fmla="*/ f50 1 62"/>
                <a:gd name="f62" fmla="*/ f51 1 111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62" h="111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19"/>
                    <a:pt x="f5" y="f20"/>
                    <a:pt x="f8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27" y="f28"/>
                    <a:pt x="f29" y="f8"/>
                    <a:pt x="f6" y="f8"/>
                  </a:cubicBezTo>
                  <a:close/>
                </a:path>
              </a:pathLst>
            </a:custGeom>
            <a:solidFill>
              <a:srgbClr val="CAD41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0" name="Freeform 304">
              <a:extLst>
                <a:ext uri="{FF2B5EF4-FFF2-40B4-BE49-F238E27FC236}">
                  <a16:creationId xmlns:a16="http://schemas.microsoft.com/office/drawing/2014/main" id="{670F346F-0480-4321-9FE8-75C877E18006}"/>
                </a:ext>
              </a:extLst>
            </p:cNvPr>
            <p:cNvSpPr/>
            <p:nvPr/>
          </p:nvSpPr>
          <p:spPr>
            <a:xfrm>
              <a:off x="3552828" y="2913058"/>
              <a:ext cx="292095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"/>
                <a:gd name="f7" fmla="val 91"/>
                <a:gd name="f8" fmla="val 8"/>
                <a:gd name="f9" fmla="val 9"/>
                <a:gd name="f10" fmla="val 15"/>
                <a:gd name="f11" fmla="val 22"/>
                <a:gd name="f12" fmla="val 5"/>
                <a:gd name="f13" fmla="val 87"/>
                <a:gd name="f14" fmla="val 84"/>
                <a:gd name="f15" fmla="val 64"/>
                <a:gd name="f16" fmla="val 83"/>
                <a:gd name="f17" fmla="val 105"/>
                <a:gd name="f18" fmla="val 146"/>
                <a:gd name="f19" fmla="val 187"/>
                <a:gd name="f20" fmla="val 86"/>
                <a:gd name="f21" fmla="val 89"/>
                <a:gd name="f22" fmla="val 139"/>
                <a:gd name="f23" fmla="val 90"/>
                <a:gd name="f24" fmla="val 40"/>
                <a:gd name="f25" fmla="val 13"/>
                <a:gd name="f26" fmla="val 78"/>
                <a:gd name="f27" fmla="val 50"/>
                <a:gd name="f28" fmla="val 33"/>
                <a:gd name="f29" fmla="val 1"/>
                <a:gd name="f30" fmla="val 16"/>
                <a:gd name="f31" fmla="+- 0 0 -90"/>
                <a:gd name="f32" fmla="*/ f3 1 188"/>
                <a:gd name="f33" fmla="*/ f4 1 91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188"/>
                <a:gd name="f42" fmla="*/ f38 1 91"/>
                <a:gd name="f43" fmla="*/ 8 f39 1"/>
                <a:gd name="f44" fmla="*/ 0 f38 1"/>
                <a:gd name="f45" fmla="*/ 9 f39 1"/>
                <a:gd name="f46" fmla="*/ 22 f38 1"/>
                <a:gd name="f47" fmla="*/ 64 f39 1"/>
                <a:gd name="f48" fmla="*/ 83 f38 1"/>
                <a:gd name="f49" fmla="*/ 187 f39 1"/>
                <a:gd name="f50" fmla="*/ 188 f39 1"/>
                <a:gd name="f51" fmla="*/ 91 f38 1"/>
                <a:gd name="f52" fmla="*/ 40 f39 1"/>
                <a:gd name="f53" fmla="*/ 0 f39 1"/>
                <a:gd name="f54" fmla="*/ 50 f38 1"/>
                <a:gd name="f55" fmla="+- f40 0 f1"/>
                <a:gd name="f56" fmla="*/ f43 1 188"/>
                <a:gd name="f57" fmla="*/ f44 1 91"/>
                <a:gd name="f58" fmla="*/ f45 1 188"/>
                <a:gd name="f59" fmla="*/ f46 1 91"/>
                <a:gd name="f60" fmla="*/ f47 1 188"/>
                <a:gd name="f61" fmla="*/ f48 1 91"/>
                <a:gd name="f62" fmla="*/ f49 1 188"/>
                <a:gd name="f63" fmla="*/ f50 1 188"/>
                <a:gd name="f64" fmla="*/ f51 1 91"/>
                <a:gd name="f65" fmla="*/ f52 1 188"/>
                <a:gd name="f66" fmla="*/ f53 1 188"/>
                <a:gd name="f67" fmla="*/ f54 1 91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1"/>
                <a:gd name="f80" fmla="*/ f64 1 f42"/>
                <a:gd name="f81" fmla="*/ f65 1 f41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2 1"/>
                <a:gd name="f96" fmla="*/ f80 f33 1"/>
                <a:gd name="f97" fmla="*/ f81 f32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5" y="f96"/>
                </a:cxn>
                <a:cxn ang="f55">
                  <a:pos x="f97" y="f96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188" h="91">
                  <a:moveTo>
                    <a:pt x="f8" y="f5"/>
                  </a:moveTo>
                  <a:cubicBezTo>
                    <a:pt x="f8" y="f8"/>
                    <a:pt x="f9" y="f10"/>
                    <a:pt x="f9" y="f11"/>
                  </a:cubicBezTo>
                  <a:cubicBezTo>
                    <a:pt x="f12" y="f13"/>
                    <a:pt x="f9" y="f14"/>
                    <a:pt x="f15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19" y="f20"/>
                    <a:pt x="f6" y="f21"/>
                    <a:pt x="f6" y="f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5" y="f7"/>
                    <a:pt x="f5" y="f26"/>
                    <a:pt x="f5" y="f27"/>
                  </a:cubicBezTo>
                  <a:cubicBezTo>
                    <a:pt x="f5" y="f28"/>
                    <a:pt x="f29" y="f30"/>
                    <a:pt x="f8" y="f5"/>
                  </a:cubicBezTo>
                  <a:close/>
                </a:path>
              </a:pathLst>
            </a:custGeom>
            <a:solidFill>
              <a:srgbClr val="38402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1" name="Freeform 305">
              <a:extLst>
                <a:ext uri="{FF2B5EF4-FFF2-40B4-BE49-F238E27FC236}">
                  <a16:creationId xmlns:a16="http://schemas.microsoft.com/office/drawing/2014/main" id="{6C478B49-2FD0-4168-A3D3-D2A774CCE677}"/>
                </a:ext>
              </a:extLst>
            </p:cNvPr>
            <p:cNvSpPr/>
            <p:nvPr/>
          </p:nvSpPr>
          <p:spPr>
            <a:xfrm>
              <a:off x="3952878" y="1485900"/>
              <a:ext cx="41276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98"/>
                <a:gd name="f8" fmla="val 25"/>
                <a:gd name="f9" fmla="val 97"/>
                <a:gd name="f10" fmla="val 17"/>
                <a:gd name="f11" fmla="val 9"/>
                <a:gd name="f12" fmla="val 5"/>
                <a:gd name="f13" fmla="val 89"/>
                <a:gd name="f14" fmla="val 62"/>
                <a:gd name="f15" fmla="val 36"/>
                <a:gd name="f16" fmla="val 1"/>
                <a:gd name="f17" fmla="val 33"/>
                <a:gd name="f18" fmla="val 65"/>
                <a:gd name="f19" fmla="+- 0 0 -90"/>
                <a:gd name="f20" fmla="*/ f3 1 27"/>
                <a:gd name="f21" fmla="*/ f4 1 9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98"/>
                <a:gd name="f31" fmla="*/ 25 f27 1"/>
                <a:gd name="f32" fmla="*/ 97 f26 1"/>
                <a:gd name="f33" fmla="*/ 5 f27 1"/>
                <a:gd name="f34" fmla="*/ 89 f26 1"/>
                <a:gd name="f35" fmla="*/ 9 f26 1"/>
                <a:gd name="f36" fmla="*/ 1 f26 1"/>
                <a:gd name="f37" fmla="+- f28 0 f1"/>
                <a:gd name="f38" fmla="*/ f31 1 27"/>
                <a:gd name="f39" fmla="*/ f32 1 98"/>
                <a:gd name="f40" fmla="*/ f33 1 27"/>
                <a:gd name="f41" fmla="*/ f34 1 98"/>
                <a:gd name="f42" fmla="*/ f35 1 98"/>
                <a:gd name="f43" fmla="*/ f36 1 9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7" h="98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5" y="f14"/>
                    <a:pt x="f5" y="f15"/>
                    <a:pt x="f12" y="f11"/>
                  </a:cubicBezTo>
                  <a:cubicBezTo>
                    <a:pt x="f11" y="f5"/>
                    <a:pt x="f10" y="f16"/>
                    <a:pt x="f8" y="f16"/>
                  </a:cubicBezTo>
                  <a:cubicBezTo>
                    <a:pt x="f6" y="f17"/>
                    <a:pt x="f6" y="f18"/>
                    <a:pt x="f8" y="f9"/>
                  </a:cubicBezTo>
                  <a:close/>
                </a:path>
              </a:pathLst>
            </a:custGeom>
            <a:solidFill>
              <a:srgbClr val="93B4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2" name="Freeform 306">
              <a:extLst>
                <a:ext uri="{FF2B5EF4-FFF2-40B4-BE49-F238E27FC236}">
                  <a16:creationId xmlns:a16="http://schemas.microsoft.com/office/drawing/2014/main" id="{66CE48F8-AD7A-4A2E-AA51-D3E850475F6B}"/>
                </a:ext>
              </a:extLst>
            </p:cNvPr>
            <p:cNvSpPr/>
            <p:nvPr/>
          </p:nvSpPr>
          <p:spPr>
            <a:xfrm>
              <a:off x="2381253" y="3797302"/>
              <a:ext cx="117472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36"/>
                <a:gd name="f8" fmla="val 53"/>
                <a:gd name="f9" fmla="val 34"/>
                <a:gd name="f10" fmla="val 42"/>
                <a:gd name="f11" fmla="val 33"/>
                <a:gd name="f12" fmla="val 31"/>
                <a:gd name="f13" fmla="val 29"/>
                <a:gd name="f14" fmla="val 20"/>
                <a:gd name="f15" fmla="val 30"/>
                <a:gd name="f16" fmla="val 6"/>
                <a:gd name="f17" fmla="val 15"/>
                <a:gd name="f18" fmla="val 9"/>
                <a:gd name="f19" fmla="val 1"/>
                <a:gd name="f20" fmla="val 28"/>
                <a:gd name="f21" fmla="val 46"/>
                <a:gd name="f22" fmla="val 65"/>
                <a:gd name="f23" fmla="val 63"/>
                <a:gd name="f24" fmla="val 12"/>
                <a:gd name="f25" fmla="+- 0 0 -90"/>
                <a:gd name="f26" fmla="*/ f3 1 76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76"/>
                <a:gd name="f36" fmla="*/ f32 1 36"/>
                <a:gd name="f37" fmla="*/ 53 f33 1"/>
                <a:gd name="f38" fmla="*/ 34 f32 1"/>
                <a:gd name="f39" fmla="*/ 20 f33 1"/>
                <a:gd name="f40" fmla="*/ 36 f32 1"/>
                <a:gd name="f41" fmla="*/ 9 f33 1"/>
                <a:gd name="f42" fmla="*/ 1 f32 1"/>
                <a:gd name="f43" fmla="*/ 65 f33 1"/>
                <a:gd name="f44" fmla="*/ 0 f32 1"/>
                <a:gd name="f45" fmla="+- f34 0 f1"/>
                <a:gd name="f46" fmla="*/ f37 1 76"/>
                <a:gd name="f47" fmla="*/ f38 1 36"/>
                <a:gd name="f48" fmla="*/ f39 1 76"/>
                <a:gd name="f49" fmla="*/ f40 1 36"/>
                <a:gd name="f50" fmla="*/ f41 1 76"/>
                <a:gd name="f51" fmla="*/ f42 1 36"/>
                <a:gd name="f52" fmla="*/ f43 1 76"/>
                <a:gd name="f53" fmla="*/ f44 1 36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76" h="36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19"/>
                    <a:pt x="f21" y="f5"/>
                    <a:pt x="f22" y="f5"/>
                  </a:cubicBezTo>
                  <a:cubicBezTo>
                    <a:pt x="f23" y="f24"/>
                    <a:pt x="f6" y="f13"/>
                    <a:pt x="f8" y="f9"/>
                  </a:cubicBezTo>
                  <a:close/>
                </a:path>
              </a:pathLst>
            </a:custGeom>
            <a:solidFill>
              <a:srgbClr val="ECD4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3" name="Freeform 307">
              <a:extLst>
                <a:ext uri="{FF2B5EF4-FFF2-40B4-BE49-F238E27FC236}">
                  <a16:creationId xmlns:a16="http://schemas.microsoft.com/office/drawing/2014/main" id="{8BFE3D13-AC22-47E2-BDF2-7424A8E4CEF3}"/>
                </a:ext>
              </a:extLst>
            </p:cNvPr>
            <p:cNvSpPr/>
            <p:nvPr/>
          </p:nvSpPr>
          <p:spPr>
            <a:xfrm>
              <a:off x="1231897" y="2633664"/>
              <a:ext cx="96834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02"/>
                <a:gd name="f8" fmla="val 22"/>
                <a:gd name="f9" fmla="val 29"/>
                <a:gd name="f10" fmla="val 27"/>
                <a:gd name="f11" fmla="val 43"/>
                <a:gd name="f12" fmla="val 50"/>
                <a:gd name="f13" fmla="val 53"/>
                <a:gd name="f14" fmla="val 75"/>
                <a:gd name="f15" fmla="val 56"/>
                <a:gd name="f16" fmla="val 82"/>
                <a:gd name="f17" fmla="val 59"/>
                <a:gd name="f18" fmla="val 89"/>
                <a:gd name="f19" fmla="val 95"/>
                <a:gd name="f20" fmla="val 47"/>
                <a:gd name="f21" fmla="val 96"/>
                <a:gd name="f22" fmla="val 40"/>
                <a:gd name="f23" fmla="val 91"/>
                <a:gd name="f24" fmla="val 26"/>
                <a:gd name="f25" fmla="val 63"/>
                <a:gd name="f26" fmla="val 17"/>
                <a:gd name="f27" fmla="val 32"/>
                <a:gd name="f28" fmla="val 5"/>
                <a:gd name="f29" fmla="val 8"/>
                <a:gd name="f30" fmla="val 4"/>
                <a:gd name="f31" fmla="val 15"/>
                <a:gd name="f32" fmla="val 2"/>
                <a:gd name="f33" fmla="+- 0 0 -90"/>
                <a:gd name="f34" fmla="*/ f3 1 62"/>
                <a:gd name="f35" fmla="*/ f4 1 10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62"/>
                <a:gd name="f44" fmla="*/ f40 1 102"/>
                <a:gd name="f45" fmla="*/ 22 f41 1"/>
                <a:gd name="f46" fmla="*/ 0 f40 1"/>
                <a:gd name="f47" fmla="*/ 53 f41 1"/>
                <a:gd name="f48" fmla="*/ 75 f40 1"/>
                <a:gd name="f49" fmla="*/ 62 f41 1"/>
                <a:gd name="f50" fmla="*/ 95 f40 1"/>
                <a:gd name="f51" fmla="*/ 40 f41 1"/>
                <a:gd name="f52" fmla="*/ 91 f40 1"/>
                <a:gd name="f53" fmla="*/ 0 f41 1"/>
                <a:gd name="f54" fmla="*/ 5 f40 1"/>
                <a:gd name="f55" fmla="+- f42 0 f1"/>
                <a:gd name="f56" fmla="*/ f45 1 62"/>
                <a:gd name="f57" fmla="*/ f46 1 102"/>
                <a:gd name="f58" fmla="*/ f47 1 62"/>
                <a:gd name="f59" fmla="*/ f48 1 102"/>
                <a:gd name="f60" fmla="*/ f49 1 62"/>
                <a:gd name="f61" fmla="*/ f50 1 102"/>
                <a:gd name="f62" fmla="*/ f51 1 62"/>
                <a:gd name="f63" fmla="*/ f52 1 102"/>
                <a:gd name="f64" fmla="*/ f53 1 62"/>
                <a:gd name="f65" fmla="*/ f54 1 102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4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84" y="f85"/>
                </a:cxn>
              </a:cxnLst>
              <a:rect l="f80" t="f83" r="f81" b="f82"/>
              <a:pathLst>
                <a:path w="62" h="10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13" y="f7"/>
                    <a:pt x="f20" y="f21"/>
                    <a:pt x="f22" y="f23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29" y="f30"/>
                    <a:pt x="f31" y="f32"/>
                    <a:pt x="f8" y="f5"/>
                  </a:cubicBezTo>
                  <a:close/>
                </a:path>
              </a:pathLst>
            </a:custGeom>
            <a:solidFill>
              <a:srgbClr val="CAD31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4" name="Freeform 308">
              <a:extLst>
                <a:ext uri="{FF2B5EF4-FFF2-40B4-BE49-F238E27FC236}">
                  <a16:creationId xmlns:a16="http://schemas.microsoft.com/office/drawing/2014/main" id="{96EA0282-28E6-4FB6-BC27-04FA96C70CBB}"/>
                </a:ext>
              </a:extLst>
            </p:cNvPr>
            <p:cNvSpPr/>
            <p:nvPr/>
          </p:nvSpPr>
          <p:spPr>
            <a:xfrm>
              <a:off x="1817690" y="2292345"/>
              <a:ext cx="130173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62"/>
                <a:gd name="f8" fmla="val 9"/>
                <a:gd name="f9" fmla="val 30"/>
                <a:gd name="f10" fmla="val 16"/>
                <a:gd name="f11" fmla="val 44"/>
                <a:gd name="f12" fmla="val 35"/>
                <a:gd name="f13" fmla="val 48"/>
                <a:gd name="f14" fmla="val 53"/>
                <a:gd name="f15" fmla="val 77"/>
                <a:gd name="f16" fmla="val 37"/>
                <a:gd name="f17" fmla="val 78"/>
                <a:gd name="f18" fmla="val 4"/>
                <a:gd name="f19" fmla="val 80"/>
                <a:gd name="f20" fmla="val 5"/>
                <a:gd name="f21" fmla="val 82"/>
                <a:gd name="f22" fmla="val 6"/>
                <a:gd name="f23" fmla="val 7"/>
                <a:gd name="f24" fmla="val 83"/>
                <a:gd name="f25" fmla="val 56"/>
                <a:gd name="f26" fmla="val 36"/>
                <a:gd name="f27" fmla="val 55"/>
                <a:gd name="f28" fmla="val 3"/>
                <a:gd name="f29" fmla="val 2"/>
                <a:gd name="f30" fmla="val 22"/>
                <a:gd name="f31" fmla="val 1"/>
                <a:gd name="f32" fmla="val 10"/>
                <a:gd name="f33" fmla="+- 0 0 -90"/>
                <a:gd name="f34" fmla="*/ f3 1 84"/>
                <a:gd name="f35" fmla="*/ f4 1 6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4"/>
                <a:gd name="f44" fmla="*/ f40 1 62"/>
                <a:gd name="f45" fmla="*/ 9 f41 1"/>
                <a:gd name="f46" fmla="*/ 0 f40 1"/>
                <a:gd name="f47" fmla="*/ 35 f41 1"/>
                <a:gd name="f48" fmla="*/ 48 f40 1"/>
                <a:gd name="f49" fmla="*/ 78 f41 1"/>
                <a:gd name="f50" fmla="*/ 4 f40 1"/>
                <a:gd name="f51" fmla="*/ 84 f41 1"/>
                <a:gd name="f52" fmla="*/ 7 f40 1"/>
                <a:gd name="f53" fmla="*/ 36 f41 1"/>
                <a:gd name="f54" fmla="*/ 55 f40 1"/>
                <a:gd name="f55" fmla="*/ 3 f41 1"/>
                <a:gd name="f56" fmla="*/ 22 f40 1"/>
                <a:gd name="f57" fmla="*/ 0 f41 1"/>
                <a:gd name="f58" fmla="+- f42 0 f1"/>
                <a:gd name="f59" fmla="*/ f45 1 84"/>
                <a:gd name="f60" fmla="*/ f46 1 62"/>
                <a:gd name="f61" fmla="*/ f47 1 84"/>
                <a:gd name="f62" fmla="*/ f48 1 62"/>
                <a:gd name="f63" fmla="*/ f49 1 84"/>
                <a:gd name="f64" fmla="*/ f50 1 62"/>
                <a:gd name="f65" fmla="*/ f51 1 84"/>
                <a:gd name="f66" fmla="*/ f52 1 62"/>
                <a:gd name="f67" fmla="*/ f53 1 84"/>
                <a:gd name="f68" fmla="*/ f54 1 62"/>
                <a:gd name="f69" fmla="*/ f55 1 84"/>
                <a:gd name="f70" fmla="*/ f56 1 62"/>
                <a:gd name="f71" fmla="*/ f57 1 84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4"/>
                <a:gd name="f80" fmla="*/ f63 1 f43"/>
                <a:gd name="f81" fmla="*/ f64 1 f44"/>
                <a:gd name="f82" fmla="*/ f65 1 f43"/>
                <a:gd name="f83" fmla="*/ f66 1 f44"/>
                <a:gd name="f84" fmla="*/ f67 1 f43"/>
                <a:gd name="f85" fmla="*/ f68 1 f44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5 1"/>
                <a:gd name="f97" fmla="*/ f80 f34 1"/>
                <a:gd name="f98" fmla="*/ f81 f35 1"/>
                <a:gd name="f99" fmla="*/ f82 f34 1"/>
                <a:gd name="f100" fmla="*/ f83 f35 1"/>
                <a:gd name="f101" fmla="*/ f84 f34 1"/>
                <a:gd name="f102" fmla="*/ f85 f35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98"/>
                </a:cxn>
                <a:cxn ang="f58">
                  <a:pos x="f93" y="f94"/>
                </a:cxn>
              </a:cxnLst>
              <a:rect l="f89" t="f92" r="f90" b="f91"/>
              <a:pathLst>
                <a:path w="84" h="62">
                  <a:moveTo>
                    <a:pt x="f8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7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24" y="f25"/>
                    <a:pt x="f24" y="f25"/>
                    <a:pt x="f26" y="f27"/>
                  </a:cubicBezTo>
                  <a:cubicBezTo>
                    <a:pt x="f28" y="f27"/>
                    <a:pt x="f29" y="f7"/>
                    <a:pt x="f28" y="f30"/>
                  </a:cubicBezTo>
                  <a:cubicBezTo>
                    <a:pt x="f28" y="f10"/>
                    <a:pt x="f31" y="f32"/>
                    <a:pt x="f5" y="f18"/>
                  </a:cubicBezTo>
                  <a:cubicBezTo>
                    <a:pt x="f28" y="f28"/>
                    <a:pt x="f22" y="f31"/>
                    <a:pt x="f8" y="f5"/>
                  </a:cubicBezTo>
                  <a:close/>
                </a:path>
              </a:pathLst>
            </a:custGeom>
            <a:solidFill>
              <a:srgbClr val="E9DD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5" name="Freeform 309">
              <a:extLst>
                <a:ext uri="{FF2B5EF4-FFF2-40B4-BE49-F238E27FC236}">
                  <a16:creationId xmlns:a16="http://schemas.microsoft.com/office/drawing/2014/main" id="{91704B39-F670-4940-B1D7-0506EFD5C866}"/>
                </a:ext>
              </a:extLst>
            </p:cNvPr>
            <p:cNvSpPr/>
            <p:nvPr/>
          </p:nvSpPr>
          <p:spPr>
            <a:xfrm>
              <a:off x="2357442" y="2868609"/>
              <a:ext cx="1619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31"/>
                <a:gd name="f8" fmla="val 27"/>
                <a:gd name="f9" fmla="val 69"/>
                <a:gd name="f10" fmla="val 23"/>
                <a:gd name="f11" fmla="val 34"/>
                <a:gd name="f12" fmla="val 7"/>
                <a:gd name="f13" fmla="val 24"/>
                <a:gd name="f14" fmla="val 17"/>
                <a:gd name="f15" fmla="val 16"/>
                <a:gd name="f16" fmla="val 12"/>
                <a:gd name="f17" fmla="val 18"/>
                <a:gd name="f18" fmla="val 1"/>
                <a:gd name="f19" fmla="val 2"/>
                <a:gd name="f20" fmla="val 52"/>
                <a:gd name="f21" fmla="val 70"/>
                <a:gd name="f22" fmla="val 3"/>
                <a:gd name="f23" fmla="val 88"/>
                <a:gd name="f24" fmla="val 89"/>
                <a:gd name="f25" fmla="val 8"/>
                <a:gd name="f26" fmla="val 90"/>
                <a:gd name="f27" fmla="val 92"/>
                <a:gd name="f28" fmla="val 9"/>
                <a:gd name="f29" fmla="val 91"/>
                <a:gd name="f30" fmla="val 19"/>
                <a:gd name="f31" fmla="val 99"/>
                <a:gd name="f32" fmla="val 22"/>
                <a:gd name="f33" fmla="+- 0 0 -90"/>
                <a:gd name="f34" fmla="*/ f3 1 104"/>
                <a:gd name="f35" fmla="*/ f4 1 3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04"/>
                <a:gd name="f44" fmla="*/ f40 1 31"/>
                <a:gd name="f45" fmla="*/ 104 f41 1"/>
                <a:gd name="f46" fmla="*/ 27 f40 1"/>
                <a:gd name="f47" fmla="*/ 0 f41 1"/>
                <a:gd name="f48" fmla="*/ 16 f41 1"/>
                <a:gd name="f49" fmla="*/ 12 f40 1"/>
                <a:gd name="f50" fmla="*/ 34 f41 1"/>
                <a:gd name="f51" fmla="*/ 2 f40 1"/>
                <a:gd name="f52" fmla="*/ 88 f41 1"/>
                <a:gd name="f53" fmla="*/ 7 f40 1"/>
                <a:gd name="f54" fmla="*/ 92 f41 1"/>
                <a:gd name="f55" fmla="*/ 9 f40 1"/>
                <a:gd name="f56" fmla="+- f42 0 f1"/>
                <a:gd name="f57" fmla="*/ f45 1 104"/>
                <a:gd name="f58" fmla="*/ f46 1 31"/>
                <a:gd name="f59" fmla="*/ f47 1 104"/>
                <a:gd name="f60" fmla="*/ f48 1 104"/>
                <a:gd name="f61" fmla="*/ f49 1 31"/>
                <a:gd name="f62" fmla="*/ f50 1 104"/>
                <a:gd name="f63" fmla="*/ f51 1 31"/>
                <a:gd name="f64" fmla="*/ f52 1 104"/>
                <a:gd name="f65" fmla="*/ f53 1 31"/>
                <a:gd name="f66" fmla="*/ f54 1 104"/>
                <a:gd name="f67" fmla="*/ f55 1 31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3"/>
                <a:gd name="f76" fmla="*/ f61 1 f44"/>
                <a:gd name="f77" fmla="*/ f62 1 f43"/>
                <a:gd name="f78" fmla="*/ f63 1 f44"/>
                <a:gd name="f79" fmla="*/ f64 1 f43"/>
                <a:gd name="f80" fmla="*/ f65 1 f44"/>
                <a:gd name="f81" fmla="*/ f66 1 f43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4 1"/>
                <a:gd name="f91" fmla="*/ f76 f35 1"/>
                <a:gd name="f92" fmla="*/ f77 f34 1"/>
                <a:gd name="f93" fmla="*/ f78 f35 1"/>
                <a:gd name="f94" fmla="*/ f79 f34 1"/>
                <a:gd name="f95" fmla="*/ f80 f35 1"/>
                <a:gd name="f96" fmla="*/ f81 f34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88"/>
                </a:cxn>
                <a:cxn ang="f56">
                  <a:pos x="f90" y="f91"/>
                </a:cxn>
                <a:cxn ang="f56">
                  <a:pos x="f92" y="f93"/>
                </a:cxn>
                <a:cxn ang="f56">
                  <a:pos x="f94" y="f95"/>
                </a:cxn>
                <a:cxn ang="f56">
                  <a:pos x="f96" y="f97"/>
                </a:cxn>
                <a:cxn ang="f56">
                  <a:pos x="f87" y="f88"/>
                </a:cxn>
              </a:cxnLst>
              <a:rect l="f83" t="f86" r="f84" b="f85"/>
              <a:pathLst>
                <a:path w="104" h="31">
                  <a:moveTo>
                    <a:pt x="f6" y="f8"/>
                  </a:moveTo>
                  <a:cubicBezTo>
                    <a:pt x="f9" y="f10"/>
                    <a:pt x="f11" y="f7"/>
                    <a:pt x="f5" y="f8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8"/>
                    <a:pt x="f8" y="f19"/>
                    <a:pt x="f11" y="f19"/>
                  </a:cubicBezTo>
                  <a:cubicBezTo>
                    <a:pt x="f20" y="f5"/>
                    <a:pt x="f21" y="f22"/>
                    <a:pt x="f23" y="f12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7A7C7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6" name="Freeform 310">
              <a:extLst>
                <a:ext uri="{FF2B5EF4-FFF2-40B4-BE49-F238E27FC236}">
                  <a16:creationId xmlns:a16="http://schemas.microsoft.com/office/drawing/2014/main" id="{01760182-5752-4759-8523-C022B87D74AB}"/>
                </a:ext>
              </a:extLst>
            </p:cNvPr>
            <p:cNvSpPr/>
            <p:nvPr/>
          </p:nvSpPr>
          <p:spPr>
            <a:xfrm>
              <a:off x="2754309" y="3875090"/>
              <a:ext cx="68259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57"/>
                <a:gd name="f8" fmla="val 38"/>
                <a:gd name="f9" fmla="val 50"/>
                <a:gd name="f10" fmla="val 29"/>
                <a:gd name="f11" fmla="val 48"/>
                <a:gd name="f12" fmla="val 22"/>
                <a:gd name="f13" fmla="val 52"/>
                <a:gd name="f14" fmla="val 15"/>
                <a:gd name="f15" fmla="val 8"/>
                <a:gd name="f16" fmla="val 42"/>
                <a:gd name="f17" fmla="val 3"/>
                <a:gd name="f18" fmla="val 26"/>
                <a:gd name="f19" fmla="val 10"/>
                <a:gd name="f20" fmla="val 9"/>
                <a:gd name="f21" fmla="val 7"/>
                <a:gd name="f22" fmla="val 18"/>
                <a:gd name="f23" fmla="val 27"/>
                <a:gd name="f24" fmla="val 33"/>
                <a:gd name="f25" fmla="val 16"/>
                <a:gd name="f26" fmla="val 31"/>
                <a:gd name="f27" fmla="+- 0 0 -90"/>
                <a:gd name="f28" fmla="*/ f3 1 44"/>
                <a:gd name="f29" fmla="*/ f4 1 5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4"/>
                <a:gd name="f38" fmla="*/ f34 1 57"/>
                <a:gd name="f39" fmla="*/ 38 f35 1"/>
                <a:gd name="f40" fmla="*/ 50 f34 1"/>
                <a:gd name="f41" fmla="*/ 15 f35 1"/>
                <a:gd name="f42" fmla="*/ 57 f34 1"/>
                <a:gd name="f43" fmla="*/ 0 f35 1"/>
                <a:gd name="f44" fmla="*/ 10 f34 1"/>
                <a:gd name="f45" fmla="*/ 27 f35 1"/>
                <a:gd name="f46" fmla="*/ 0 f34 1"/>
                <a:gd name="f47" fmla="+- f36 0 f1"/>
                <a:gd name="f48" fmla="*/ f39 1 44"/>
                <a:gd name="f49" fmla="*/ f40 1 57"/>
                <a:gd name="f50" fmla="*/ f41 1 44"/>
                <a:gd name="f51" fmla="*/ f42 1 57"/>
                <a:gd name="f52" fmla="*/ f43 1 44"/>
                <a:gd name="f53" fmla="*/ f44 1 57"/>
                <a:gd name="f54" fmla="*/ f45 1 44"/>
                <a:gd name="f55" fmla="*/ f46 1 57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44" h="57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22" y="f17"/>
                    <a:pt x="f23" y="f5"/>
                  </a:cubicBezTo>
                  <a:cubicBezTo>
                    <a:pt x="f24" y="f25"/>
                    <a:pt x="f6" y="f26"/>
                    <a:pt x="f8" y="f9"/>
                  </a:cubicBezTo>
                  <a:close/>
                </a:path>
              </a:pathLst>
            </a:custGeom>
            <a:solidFill>
              <a:srgbClr val="EAD2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7" name="Freeform 311">
              <a:extLst>
                <a:ext uri="{FF2B5EF4-FFF2-40B4-BE49-F238E27FC236}">
                  <a16:creationId xmlns:a16="http://schemas.microsoft.com/office/drawing/2014/main" id="{588EE993-34D9-45C7-96A2-84D886D9DDC3}"/>
                </a:ext>
              </a:extLst>
            </p:cNvPr>
            <p:cNvSpPr/>
            <p:nvPr/>
          </p:nvSpPr>
          <p:spPr>
            <a:xfrm>
              <a:off x="2054227" y="3876671"/>
              <a:ext cx="6825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54"/>
                <a:gd name="f8" fmla="val 28"/>
                <a:gd name="f9" fmla="val 20"/>
                <a:gd name="f10" fmla="val 52"/>
                <a:gd name="f11" fmla="val 13"/>
                <a:gd name="f12" fmla="val 47"/>
                <a:gd name="f13" fmla="val 5"/>
                <a:gd name="f14" fmla="val 49"/>
                <a:gd name="f15" fmla="val 31"/>
                <a:gd name="f16" fmla="val 11"/>
                <a:gd name="f17" fmla="val 16"/>
                <a:gd name="f18" fmla="val 17"/>
                <a:gd name="f19" fmla="val 26"/>
                <a:gd name="f20" fmla="val 3"/>
                <a:gd name="f21" fmla="val 35"/>
                <a:gd name="f22" fmla="val 6"/>
                <a:gd name="f23" fmla="val 8"/>
                <a:gd name="f24" fmla="val 41"/>
                <a:gd name="f25" fmla="val 24"/>
                <a:gd name="f26" fmla="val 36"/>
                <a:gd name="f27" fmla="val 39"/>
                <a:gd name="f28" fmla="+- 0 0 -90"/>
                <a:gd name="f29" fmla="*/ f3 1 44"/>
                <a:gd name="f30" fmla="*/ f4 1 5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44"/>
                <a:gd name="f39" fmla="*/ f35 1 54"/>
                <a:gd name="f40" fmla="*/ 28 f36 1"/>
                <a:gd name="f41" fmla="*/ 54 f35 1"/>
                <a:gd name="f42" fmla="*/ 5 f36 1"/>
                <a:gd name="f43" fmla="*/ 49 f35 1"/>
                <a:gd name="f44" fmla="*/ 17 f36 1"/>
                <a:gd name="f45" fmla="*/ 0 f35 1"/>
                <a:gd name="f46" fmla="*/ 44 f36 1"/>
                <a:gd name="f47" fmla="*/ 8 f35 1"/>
                <a:gd name="f48" fmla="+- f37 0 f1"/>
                <a:gd name="f49" fmla="*/ f40 1 44"/>
                <a:gd name="f50" fmla="*/ f41 1 54"/>
                <a:gd name="f51" fmla="*/ f42 1 44"/>
                <a:gd name="f52" fmla="*/ f43 1 54"/>
                <a:gd name="f53" fmla="*/ f44 1 44"/>
                <a:gd name="f54" fmla="*/ f45 1 54"/>
                <a:gd name="f55" fmla="*/ f46 1 44"/>
                <a:gd name="f56" fmla="*/ f47 1 54"/>
                <a:gd name="f57" fmla="*/ 0 1 f38"/>
                <a:gd name="f58" fmla="*/ f32 1 f38"/>
                <a:gd name="f59" fmla="*/ 0 1 f39"/>
                <a:gd name="f60" fmla="*/ f33 1 f39"/>
                <a:gd name="f61" fmla="*/ f49 1 f38"/>
                <a:gd name="f62" fmla="*/ f50 1 f39"/>
                <a:gd name="f63" fmla="*/ f51 1 f38"/>
                <a:gd name="f64" fmla="*/ f52 1 f39"/>
                <a:gd name="f65" fmla="*/ f53 1 f38"/>
                <a:gd name="f66" fmla="*/ f54 1 f39"/>
                <a:gd name="f67" fmla="*/ f55 1 f38"/>
                <a:gd name="f68" fmla="*/ f56 1 f39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29 1"/>
                <a:gd name="f76" fmla="*/ f64 f30 1"/>
                <a:gd name="f77" fmla="*/ f65 f29 1"/>
                <a:gd name="f78" fmla="*/ f66 f30 1"/>
                <a:gd name="f79" fmla="*/ f67 f29 1"/>
                <a:gd name="f80" fmla="*/ f6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73" y="f74"/>
                </a:cxn>
              </a:cxnLst>
              <a:rect l="f69" t="f72" r="f70" b="f71"/>
              <a:pathLst>
                <a:path w="44" h="5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24" y="f25"/>
                    <a:pt x="f26" y="f27"/>
                    <a:pt x="f8" y="f7"/>
                  </a:cubicBezTo>
                  <a:close/>
                </a:path>
              </a:pathLst>
            </a:custGeom>
            <a:solidFill>
              <a:srgbClr val="ECD35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8" name="Freeform 312">
              <a:extLst>
                <a:ext uri="{FF2B5EF4-FFF2-40B4-BE49-F238E27FC236}">
                  <a16:creationId xmlns:a16="http://schemas.microsoft.com/office/drawing/2014/main" id="{A989C32B-C4C1-444B-B06E-8CAF02DF372D}"/>
                </a:ext>
              </a:extLst>
            </p:cNvPr>
            <p:cNvSpPr/>
            <p:nvPr/>
          </p:nvSpPr>
          <p:spPr>
            <a:xfrm>
              <a:off x="1181103" y="2651129"/>
              <a:ext cx="55558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00"/>
                <a:gd name="f8" fmla="val 16"/>
                <a:gd name="f9" fmla="val 1"/>
                <a:gd name="f10" fmla="val 22"/>
                <a:gd name="f11" fmla="val 30"/>
                <a:gd name="f12" fmla="val 33"/>
                <a:gd name="f13" fmla="val 58"/>
                <a:gd name="f14" fmla="val 88"/>
                <a:gd name="f15" fmla="val 95"/>
                <a:gd name="f16" fmla="val 21"/>
                <a:gd name="f17" fmla="val 98"/>
                <a:gd name="f18" fmla="val 9"/>
                <a:gd name="f19" fmla="val 69"/>
                <a:gd name="f20" fmla="val 4"/>
                <a:gd name="f21" fmla="val 38"/>
                <a:gd name="f22" fmla="val 7"/>
                <a:gd name="f23" fmla="val 2"/>
                <a:gd name="f24" fmla="val 10"/>
                <a:gd name="f25" fmla="+- 0 0 -90"/>
                <a:gd name="f26" fmla="*/ f3 1 36"/>
                <a:gd name="f27" fmla="*/ f4 1 10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6"/>
                <a:gd name="f36" fmla="*/ f32 1 100"/>
                <a:gd name="f37" fmla="*/ 16 f33 1"/>
                <a:gd name="f38" fmla="*/ 1 f32 1"/>
                <a:gd name="f39" fmla="*/ 36 f33 1"/>
                <a:gd name="f40" fmla="*/ 88 f32 1"/>
                <a:gd name="f41" fmla="*/ 21 f33 1"/>
                <a:gd name="f42" fmla="*/ 98 f32 1"/>
                <a:gd name="f43" fmla="*/ 0 f33 1"/>
                <a:gd name="f44" fmla="*/ 7 f32 1"/>
                <a:gd name="f45" fmla="+- f34 0 f1"/>
                <a:gd name="f46" fmla="*/ f37 1 36"/>
                <a:gd name="f47" fmla="*/ f38 1 100"/>
                <a:gd name="f48" fmla="*/ f39 1 36"/>
                <a:gd name="f49" fmla="*/ f40 1 100"/>
                <a:gd name="f50" fmla="*/ f41 1 36"/>
                <a:gd name="f51" fmla="*/ f42 1 100"/>
                <a:gd name="f52" fmla="*/ f43 1 36"/>
                <a:gd name="f53" fmla="*/ f44 1 100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36" h="100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2" y="f15"/>
                    <a:pt x="f11" y="f7"/>
                    <a:pt x="f16" y="f17"/>
                  </a:cubicBezTo>
                  <a:cubicBezTo>
                    <a:pt x="f18" y="f19"/>
                    <a:pt x="f20" y="f21"/>
                    <a:pt x="f5" y="f22"/>
                  </a:cubicBezTo>
                  <a:cubicBezTo>
                    <a:pt x="f20" y="f23"/>
                    <a:pt x="f24" y="f5"/>
                    <a:pt x="f8" y="f9"/>
                  </a:cubicBezTo>
                  <a:close/>
                </a:path>
              </a:pathLst>
            </a:custGeom>
            <a:solidFill>
              <a:srgbClr val="CCD42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9" name="Freeform 313">
              <a:extLst>
                <a:ext uri="{FF2B5EF4-FFF2-40B4-BE49-F238E27FC236}">
                  <a16:creationId xmlns:a16="http://schemas.microsoft.com/office/drawing/2014/main" id="{BF596D42-671E-4E75-BB33-E2B12A8E0A30}"/>
                </a:ext>
              </a:extLst>
            </p:cNvPr>
            <p:cNvSpPr/>
            <p:nvPr/>
          </p:nvSpPr>
          <p:spPr>
            <a:xfrm>
              <a:off x="1868484" y="2530473"/>
              <a:ext cx="31747" cy="2333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1"/>
                <a:gd name="f8" fmla="val 74"/>
                <a:gd name="f9" fmla="val 96"/>
                <a:gd name="f10" fmla="val 20"/>
                <a:gd name="f11" fmla="val 117"/>
                <a:gd name="f12" fmla="val 138"/>
                <a:gd name="f13" fmla="val 146"/>
                <a:gd name="f14" fmla="val 19"/>
                <a:gd name="f15" fmla="val 9"/>
                <a:gd name="f16" fmla="val 150"/>
                <a:gd name="f17" fmla="val 1"/>
                <a:gd name="f18" fmla="val 145"/>
                <a:gd name="f19" fmla="val 97"/>
                <a:gd name="f20" fmla="val 55"/>
                <a:gd name="f21" fmla="val 13"/>
                <a:gd name="f22" fmla="val 6"/>
                <a:gd name="f23" fmla="val 10"/>
                <a:gd name="f24" fmla="val 5"/>
                <a:gd name="f25" fmla="val 33"/>
                <a:gd name="f26" fmla="val 54"/>
                <a:gd name="f27" fmla="+- 0 0 -90"/>
                <a:gd name="f28" fmla="*/ f3 1 21"/>
                <a:gd name="f29" fmla="*/ f4 1 151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1"/>
                <a:gd name="f38" fmla="*/ f34 1 151"/>
                <a:gd name="f39" fmla="*/ 21 f35 1"/>
                <a:gd name="f40" fmla="*/ 74 f34 1"/>
                <a:gd name="f41" fmla="*/ 138 f34 1"/>
                <a:gd name="f42" fmla="*/ 9 f35 1"/>
                <a:gd name="f43" fmla="*/ 150 f34 1"/>
                <a:gd name="f44" fmla="*/ 0 f35 1"/>
                <a:gd name="f45" fmla="*/ 13 f34 1"/>
                <a:gd name="f46" fmla="*/ 10 f35 1"/>
                <a:gd name="f47" fmla="*/ 0 f34 1"/>
                <a:gd name="f48" fmla="+- f36 0 f1"/>
                <a:gd name="f49" fmla="*/ f39 1 21"/>
                <a:gd name="f50" fmla="*/ f40 1 151"/>
                <a:gd name="f51" fmla="*/ f41 1 151"/>
                <a:gd name="f52" fmla="*/ f42 1 21"/>
                <a:gd name="f53" fmla="*/ f43 1 151"/>
                <a:gd name="f54" fmla="*/ f44 1 21"/>
                <a:gd name="f55" fmla="*/ f45 1 151"/>
                <a:gd name="f56" fmla="*/ f46 1 21"/>
                <a:gd name="f57" fmla="*/ f47 1 151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9"/>
                </a:cxn>
                <a:cxn ang="f48">
                  <a:pos x="f80" y="f77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81"/>
                </a:cxn>
                <a:cxn ang="f48">
                  <a:pos x="f75" y="f76"/>
                </a:cxn>
              </a:cxnLst>
              <a:rect l="f71" t="f74" r="f72" b="f73"/>
              <a:pathLst>
                <a:path w="21" h="151">
                  <a:moveTo>
                    <a:pt x="f6" y="f8"/>
                  </a:moveTo>
                  <a:cubicBezTo>
                    <a:pt x="f6" y="f9"/>
                    <a:pt x="f10" y="f11"/>
                    <a:pt x="f6" y="f12"/>
                  </a:cubicBezTo>
                  <a:cubicBezTo>
                    <a:pt x="f6" y="f13"/>
                    <a:pt x="f14" y="f7"/>
                    <a:pt x="f15" y="f16"/>
                  </a:cubicBezTo>
                  <a:cubicBezTo>
                    <a:pt x="f17" y="f16"/>
                    <a:pt x="f5" y="f18"/>
                    <a:pt x="f5" y="f12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5" y="f22"/>
                    <a:pt x="f17" y="f5"/>
                    <a:pt x="f23" y="f5"/>
                  </a:cubicBezTo>
                  <a:cubicBezTo>
                    <a:pt x="f14" y="f5"/>
                    <a:pt x="f6" y="f24"/>
                    <a:pt x="f6" y="f21"/>
                  </a:cubicBezTo>
                  <a:cubicBezTo>
                    <a:pt x="f6" y="f25"/>
                    <a:pt x="f6" y="f26"/>
                    <a:pt x="f6" y="f8"/>
                  </a:cubicBezTo>
                  <a:close/>
                </a:path>
              </a:pathLst>
            </a:custGeom>
            <a:solidFill>
              <a:srgbClr val="DC7D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0" name="Freeform 314">
              <a:extLst>
                <a:ext uri="{FF2B5EF4-FFF2-40B4-BE49-F238E27FC236}">
                  <a16:creationId xmlns:a16="http://schemas.microsoft.com/office/drawing/2014/main" id="{674413D9-FF21-4F70-B298-61B7E4B0850B}"/>
                </a:ext>
              </a:extLst>
            </p:cNvPr>
            <p:cNvSpPr/>
            <p:nvPr/>
          </p:nvSpPr>
          <p:spPr>
            <a:xfrm>
              <a:off x="1860547" y="2928932"/>
              <a:ext cx="46040" cy="236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2"/>
                <a:gd name="f8" fmla="val 6"/>
                <a:gd name="f9" fmla="val 13"/>
                <a:gd name="f10" fmla="val 5"/>
                <a:gd name="f11" fmla="val 11"/>
                <a:gd name="f12" fmla="val 10"/>
                <a:gd name="f13" fmla="val 4"/>
                <a:gd name="f14" fmla="val 8"/>
                <a:gd name="f15" fmla="val 23"/>
                <a:gd name="f16" fmla="val 25"/>
                <a:gd name="f17" fmla="val 1"/>
                <a:gd name="f18" fmla="val 19"/>
                <a:gd name="f19" fmla="val 57"/>
                <a:gd name="f20" fmla="val 26"/>
                <a:gd name="f21" fmla="val 95"/>
                <a:gd name="f22" fmla="val 133"/>
                <a:gd name="f23" fmla="val 140"/>
                <a:gd name="f24" fmla="val 16"/>
                <a:gd name="f25" fmla="val 132"/>
                <a:gd name="f26" fmla="val 101"/>
                <a:gd name="f27" fmla="val 71"/>
                <a:gd name="f28" fmla="val 40"/>
                <a:gd name="f29" fmla="val 7"/>
                <a:gd name="f30" fmla="val 31"/>
                <a:gd name="f31" fmla="val 18"/>
                <a:gd name="f32" fmla="val 21"/>
                <a:gd name="f33" fmla="+- 0 0 -90"/>
                <a:gd name="f34" fmla="*/ f3 1 30"/>
                <a:gd name="f35" fmla="*/ f4 1 15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0"/>
                <a:gd name="f44" fmla="*/ f40 1 152"/>
                <a:gd name="f45" fmla="*/ 6 f41 1"/>
                <a:gd name="f46" fmla="*/ 13 f40 1"/>
                <a:gd name="f47" fmla="*/ 4 f41 1"/>
                <a:gd name="f48" fmla="*/ 8 f40 1"/>
                <a:gd name="f49" fmla="*/ 25 f41 1"/>
                <a:gd name="f50" fmla="*/ 19 f40 1"/>
                <a:gd name="f51" fmla="*/ 26 f41 1"/>
                <a:gd name="f52" fmla="*/ 133 f40 1"/>
                <a:gd name="f53" fmla="*/ 16 f41 1"/>
                <a:gd name="f54" fmla="*/ 152 f40 1"/>
                <a:gd name="f55" fmla="*/ 5 f41 1"/>
                <a:gd name="f56" fmla="*/ 132 f40 1"/>
                <a:gd name="f57" fmla="*/ 40 f40 1"/>
                <a:gd name="f58" fmla="*/ 7 f41 1"/>
                <a:gd name="f59" fmla="+- f42 0 f1"/>
                <a:gd name="f60" fmla="*/ f45 1 30"/>
                <a:gd name="f61" fmla="*/ f46 1 152"/>
                <a:gd name="f62" fmla="*/ f47 1 30"/>
                <a:gd name="f63" fmla="*/ f48 1 152"/>
                <a:gd name="f64" fmla="*/ f49 1 30"/>
                <a:gd name="f65" fmla="*/ f50 1 152"/>
                <a:gd name="f66" fmla="*/ f51 1 30"/>
                <a:gd name="f67" fmla="*/ f52 1 152"/>
                <a:gd name="f68" fmla="*/ f53 1 30"/>
                <a:gd name="f69" fmla="*/ f54 1 152"/>
                <a:gd name="f70" fmla="*/ f55 1 30"/>
                <a:gd name="f71" fmla="*/ f56 1 152"/>
                <a:gd name="f72" fmla="*/ f57 1 152"/>
                <a:gd name="f73" fmla="*/ f58 1 30"/>
                <a:gd name="f74" fmla="*/ 0 1 f43"/>
                <a:gd name="f75" fmla="*/ f37 1 f43"/>
                <a:gd name="f76" fmla="*/ 0 1 f44"/>
                <a:gd name="f77" fmla="*/ f38 1 f44"/>
                <a:gd name="f78" fmla="*/ f60 1 f43"/>
                <a:gd name="f79" fmla="*/ f61 1 f44"/>
                <a:gd name="f80" fmla="*/ f62 1 f43"/>
                <a:gd name="f81" fmla="*/ f63 1 f44"/>
                <a:gd name="f82" fmla="*/ f64 1 f43"/>
                <a:gd name="f83" fmla="*/ f65 1 f44"/>
                <a:gd name="f84" fmla="*/ f66 1 f43"/>
                <a:gd name="f85" fmla="*/ f67 1 f44"/>
                <a:gd name="f86" fmla="*/ f68 1 f43"/>
                <a:gd name="f87" fmla="*/ f69 1 f44"/>
                <a:gd name="f88" fmla="*/ f70 1 f43"/>
                <a:gd name="f89" fmla="*/ f71 1 f44"/>
                <a:gd name="f90" fmla="*/ f72 1 f44"/>
                <a:gd name="f91" fmla="*/ f73 1 f43"/>
                <a:gd name="f92" fmla="*/ f74 f34 1"/>
                <a:gd name="f93" fmla="*/ f75 f34 1"/>
                <a:gd name="f94" fmla="*/ f77 f35 1"/>
                <a:gd name="f95" fmla="*/ f76 f35 1"/>
                <a:gd name="f96" fmla="*/ f78 f34 1"/>
                <a:gd name="f97" fmla="*/ f79 f35 1"/>
                <a:gd name="f98" fmla="*/ f80 f34 1"/>
                <a:gd name="f99" fmla="*/ f81 f35 1"/>
                <a:gd name="f100" fmla="*/ f82 f34 1"/>
                <a:gd name="f101" fmla="*/ f83 f35 1"/>
                <a:gd name="f102" fmla="*/ f84 f34 1"/>
                <a:gd name="f103" fmla="*/ f85 f35 1"/>
                <a:gd name="f104" fmla="*/ f86 f34 1"/>
                <a:gd name="f105" fmla="*/ f87 f35 1"/>
                <a:gd name="f106" fmla="*/ f88 f34 1"/>
                <a:gd name="f107" fmla="*/ f89 f35 1"/>
                <a:gd name="f108" fmla="*/ f90 f35 1"/>
                <a:gd name="f109" fmla="*/ f9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104" y="f105"/>
                </a:cxn>
                <a:cxn ang="f59">
                  <a:pos x="f106" y="f107"/>
                </a:cxn>
                <a:cxn ang="f59">
                  <a:pos x="f98" y="f108"/>
                </a:cxn>
                <a:cxn ang="f59">
                  <a:pos x="f109" y="f108"/>
                </a:cxn>
                <a:cxn ang="f59">
                  <a:pos x="f96" y="f97"/>
                </a:cxn>
              </a:cxnLst>
              <a:rect l="f92" t="f95" r="f93" b="f94"/>
              <a:pathLst>
                <a:path w="30" h="152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5"/>
                    <a:pt x="f16" y="f17"/>
                    <a:pt x="f16" y="f18"/>
                  </a:cubicBezTo>
                  <a:cubicBezTo>
                    <a:pt x="f16" y="f19"/>
                    <a:pt x="f20" y="f21"/>
                    <a:pt x="f20" y="f22"/>
                  </a:cubicBezTo>
                  <a:cubicBezTo>
                    <a:pt x="f16" y="f23"/>
                    <a:pt x="f6" y="f7"/>
                    <a:pt x="f24" y="f7"/>
                  </a:cubicBezTo>
                  <a:cubicBezTo>
                    <a:pt x="f5" y="f7"/>
                    <a:pt x="f10" y="f23"/>
                    <a:pt x="f10" y="f25"/>
                  </a:cubicBezTo>
                  <a:cubicBezTo>
                    <a:pt x="f13" y="f26"/>
                    <a:pt x="f13" y="f27"/>
                    <a:pt x="f13" y="f28"/>
                  </a:cubicBezTo>
                  <a:cubicBezTo>
                    <a:pt x="f10" y="f28"/>
                    <a:pt x="f8" y="f28"/>
                    <a:pt x="f29" y="f28"/>
                  </a:cubicBezTo>
                  <a:cubicBezTo>
                    <a:pt x="f18" y="f30"/>
                    <a:pt x="f31" y="f32"/>
                    <a:pt x="f8" y="f9"/>
                  </a:cubicBezTo>
                  <a:close/>
                </a:path>
              </a:pathLst>
            </a:custGeom>
            <a:solidFill>
              <a:srgbClr val="DE835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1" name="Freeform 315">
              <a:extLst>
                <a:ext uri="{FF2B5EF4-FFF2-40B4-BE49-F238E27FC236}">
                  <a16:creationId xmlns:a16="http://schemas.microsoft.com/office/drawing/2014/main" id="{866A5B9A-149F-4936-A0F0-480344087210}"/>
                </a:ext>
              </a:extLst>
            </p:cNvPr>
            <p:cNvSpPr/>
            <p:nvPr/>
          </p:nvSpPr>
          <p:spPr>
            <a:xfrm>
              <a:off x="1166810" y="2662239"/>
              <a:ext cx="53977" cy="176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14"/>
                <a:gd name="f8" fmla="val 9"/>
                <a:gd name="f9" fmla="val 21"/>
                <a:gd name="f10" fmla="val 25"/>
                <a:gd name="f11" fmla="val 23"/>
                <a:gd name="f12" fmla="val 53"/>
                <a:gd name="f13" fmla="val 29"/>
                <a:gd name="f14" fmla="val 79"/>
                <a:gd name="f15" fmla="val 30"/>
                <a:gd name="f16" fmla="val 83"/>
                <a:gd name="f17" fmla="val 87"/>
                <a:gd name="f18" fmla="val 34"/>
                <a:gd name="f19" fmla="val 90"/>
                <a:gd name="f20" fmla="val 91"/>
                <a:gd name="f21" fmla="val 93"/>
                <a:gd name="f22" fmla="val 95"/>
                <a:gd name="f23" fmla="val 31"/>
                <a:gd name="f24" fmla="val 101"/>
                <a:gd name="f25" fmla="val 109"/>
                <a:gd name="f26" fmla="val 24"/>
                <a:gd name="f27" fmla="val 18"/>
                <a:gd name="f28" fmla="val 76"/>
                <a:gd name="f29" fmla="val 10"/>
                <a:gd name="f30" fmla="val 40"/>
                <a:gd name="f31" fmla="val 3"/>
                <a:gd name="f32" fmla="val 2"/>
                <a:gd name="f33" fmla="val 6"/>
                <a:gd name="f34" fmla="val 1"/>
                <a:gd name="f35" fmla="+- 0 0 -90"/>
                <a:gd name="f36" fmla="*/ f3 1 35"/>
                <a:gd name="f37" fmla="*/ f4 1 114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5"/>
                <a:gd name="f46" fmla="*/ f42 1 114"/>
                <a:gd name="f47" fmla="*/ 9 f43 1"/>
                <a:gd name="f48" fmla="*/ 0 f42 1"/>
                <a:gd name="f49" fmla="*/ 29 f43 1"/>
                <a:gd name="f50" fmla="*/ 79 f42 1"/>
                <a:gd name="f51" fmla="*/ 34 f43 1"/>
                <a:gd name="f52" fmla="*/ 90 f42 1"/>
                <a:gd name="f53" fmla="*/ 95 f42 1"/>
                <a:gd name="f54" fmla="*/ 24 f43 1"/>
                <a:gd name="f55" fmla="*/ 114 f42 1"/>
                <a:gd name="f56" fmla="*/ 0 f43 1"/>
                <a:gd name="f57" fmla="*/ 3 f42 1"/>
                <a:gd name="f58" fmla="+- f44 0 f1"/>
                <a:gd name="f59" fmla="*/ f47 1 35"/>
                <a:gd name="f60" fmla="*/ f48 1 114"/>
                <a:gd name="f61" fmla="*/ f49 1 35"/>
                <a:gd name="f62" fmla="*/ f50 1 114"/>
                <a:gd name="f63" fmla="*/ f51 1 35"/>
                <a:gd name="f64" fmla="*/ f52 1 114"/>
                <a:gd name="f65" fmla="*/ f53 1 114"/>
                <a:gd name="f66" fmla="*/ f54 1 35"/>
                <a:gd name="f67" fmla="*/ f55 1 114"/>
                <a:gd name="f68" fmla="*/ f56 1 35"/>
                <a:gd name="f69" fmla="*/ f57 1 114"/>
                <a:gd name="f70" fmla="*/ 0 1 f45"/>
                <a:gd name="f71" fmla="*/ f39 1 f45"/>
                <a:gd name="f72" fmla="*/ 0 1 f46"/>
                <a:gd name="f73" fmla="*/ f40 1 f46"/>
                <a:gd name="f74" fmla="*/ f59 1 f45"/>
                <a:gd name="f75" fmla="*/ f60 1 f46"/>
                <a:gd name="f76" fmla="*/ f61 1 f45"/>
                <a:gd name="f77" fmla="*/ f62 1 f46"/>
                <a:gd name="f78" fmla="*/ f63 1 f45"/>
                <a:gd name="f79" fmla="*/ f64 1 f46"/>
                <a:gd name="f80" fmla="*/ f65 1 f46"/>
                <a:gd name="f81" fmla="*/ f66 1 f45"/>
                <a:gd name="f82" fmla="*/ f67 1 f46"/>
                <a:gd name="f83" fmla="*/ f68 1 f45"/>
                <a:gd name="f84" fmla="*/ f69 1 f46"/>
                <a:gd name="f85" fmla="*/ f70 f36 1"/>
                <a:gd name="f86" fmla="*/ f71 f36 1"/>
                <a:gd name="f87" fmla="*/ f73 f37 1"/>
                <a:gd name="f88" fmla="*/ f72 f37 1"/>
                <a:gd name="f89" fmla="*/ f74 f36 1"/>
                <a:gd name="f90" fmla="*/ f75 f37 1"/>
                <a:gd name="f91" fmla="*/ f76 f36 1"/>
                <a:gd name="f92" fmla="*/ f77 f37 1"/>
                <a:gd name="f93" fmla="*/ f78 f36 1"/>
                <a:gd name="f94" fmla="*/ f79 f37 1"/>
                <a:gd name="f95" fmla="*/ f80 f37 1"/>
                <a:gd name="f96" fmla="*/ f81 f36 1"/>
                <a:gd name="f97" fmla="*/ f82 f37 1"/>
                <a:gd name="f98" fmla="*/ f83 f36 1"/>
                <a:gd name="f99" fmla="*/ f8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3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89" y="f90"/>
                </a:cxn>
              </a:cxnLst>
              <a:rect l="f85" t="f88" r="f86" b="f87"/>
              <a:pathLst>
                <a:path w="35" h="114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6" y="f20"/>
                    <a:pt x="f6" y="f21"/>
                    <a:pt x="f18" y="f22"/>
                  </a:cubicBezTo>
                  <a:cubicBezTo>
                    <a:pt x="f23" y="f24"/>
                    <a:pt x="f23" y="f25"/>
                    <a:pt x="f26" y="f7"/>
                  </a:cubicBezTo>
                  <a:cubicBezTo>
                    <a:pt x="f27" y="f28"/>
                    <a:pt x="f29" y="f30"/>
                    <a:pt x="f5" y="f31"/>
                  </a:cubicBezTo>
                  <a:cubicBezTo>
                    <a:pt x="f31" y="f32"/>
                    <a:pt x="f33" y="f34"/>
                    <a:pt x="f8" y="f5"/>
                  </a:cubicBezTo>
                  <a:close/>
                </a:path>
              </a:pathLst>
            </a:custGeom>
            <a:solidFill>
              <a:srgbClr val="D68A1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2" name="Freeform 316">
              <a:extLst>
                <a:ext uri="{FF2B5EF4-FFF2-40B4-BE49-F238E27FC236}">
                  <a16:creationId xmlns:a16="http://schemas.microsoft.com/office/drawing/2014/main" id="{635176A5-B25C-48E0-A503-78B0FC89BC8E}"/>
                </a:ext>
              </a:extLst>
            </p:cNvPr>
            <p:cNvSpPr/>
            <p:nvPr/>
          </p:nvSpPr>
          <p:spPr>
            <a:xfrm>
              <a:off x="3876671" y="1250954"/>
              <a:ext cx="10477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36"/>
                <a:gd name="f8" fmla="val 55"/>
                <a:gd name="f9" fmla="val 8"/>
                <a:gd name="f10" fmla="val 15"/>
                <a:gd name="f11" fmla="val 66"/>
                <a:gd name="f12" fmla="val 23"/>
                <a:gd name="f13" fmla="val 30"/>
                <a:gd name="f14" fmla="val 43"/>
                <a:gd name="f15" fmla="val 31"/>
                <a:gd name="f16" fmla="val 19"/>
                <a:gd name="f17" fmla="val 13"/>
                <a:gd name="f18" fmla="val 27"/>
                <a:gd name="f19" fmla="val 7"/>
                <a:gd name="f20" fmla="val 24"/>
                <a:gd name="f21" fmla="val 1"/>
                <a:gd name="f22" fmla="val 21"/>
                <a:gd name="f23" fmla="val 18"/>
                <a:gd name="f24" fmla="val 16"/>
                <a:gd name="f25" fmla="val 14"/>
                <a:gd name="f26" fmla="val 9"/>
                <a:gd name="f27" fmla="+- 0 0 -90"/>
                <a:gd name="f28" fmla="*/ f3 1 67"/>
                <a:gd name="f29" fmla="*/ f4 1 3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7"/>
                <a:gd name="f38" fmla="*/ f34 1 36"/>
                <a:gd name="f39" fmla="*/ 55 f35 1"/>
                <a:gd name="f40" fmla="*/ 8 f34 1"/>
                <a:gd name="f41" fmla="*/ 30 f34 1"/>
                <a:gd name="f42" fmla="*/ 19 f35 1"/>
                <a:gd name="f43" fmla="*/ 1 f35 1"/>
                <a:gd name="f44" fmla="*/ 21 f34 1"/>
                <a:gd name="f45" fmla="*/ 0 f35 1"/>
                <a:gd name="f46" fmla="*/ 13 f34 1"/>
                <a:gd name="f47" fmla="*/ 7 f34 1"/>
                <a:gd name="f48" fmla="+- f36 0 f1"/>
                <a:gd name="f49" fmla="*/ f39 1 67"/>
                <a:gd name="f50" fmla="*/ f40 1 36"/>
                <a:gd name="f51" fmla="*/ f41 1 36"/>
                <a:gd name="f52" fmla="*/ f42 1 67"/>
                <a:gd name="f53" fmla="*/ f43 1 67"/>
                <a:gd name="f54" fmla="*/ f44 1 36"/>
                <a:gd name="f55" fmla="*/ f45 1 67"/>
                <a:gd name="f56" fmla="*/ f46 1 36"/>
                <a:gd name="f57" fmla="*/ f47 1 3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7"/>
                <a:gd name="f67" fmla="*/ f54 1 f38"/>
                <a:gd name="f68" fmla="*/ f55 1 f37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8 1"/>
                <a:gd name="f80" fmla="*/ f67 f29 1"/>
                <a:gd name="f81" fmla="*/ f68 f28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7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78" y="f83"/>
                </a:cxn>
                <a:cxn ang="f48">
                  <a:pos x="f75" y="f76"/>
                </a:cxn>
              </a:cxnLst>
              <a:rect l="f71" t="f74" r="f72" b="f73"/>
              <a:pathLst>
                <a:path w="67" h="36">
                  <a:moveTo>
                    <a:pt x="f8" y="f9"/>
                  </a:moveTo>
                  <a:cubicBezTo>
                    <a:pt x="f6" y="f10"/>
                    <a:pt x="f11" y="f12"/>
                    <a:pt x="f8" y="f13"/>
                  </a:cubicBezTo>
                  <a:cubicBezTo>
                    <a:pt x="f14" y="f7"/>
                    <a:pt x="f15" y="f7"/>
                    <a:pt x="f16" y="f13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5" y="f24"/>
                    <a:pt x="f5" y="f17"/>
                  </a:cubicBezTo>
                  <a:cubicBezTo>
                    <a:pt x="f19" y="f25"/>
                    <a:pt x="f17" y="f26"/>
                    <a:pt x="f16" y="f19"/>
                  </a:cubicBezTo>
                  <a:cubicBezTo>
                    <a:pt x="f15" y="f21"/>
                    <a:pt x="f14" y="f5"/>
                    <a:pt x="f8" y="f9"/>
                  </a:cubicBezTo>
                  <a:close/>
                </a:path>
              </a:pathLst>
            </a:custGeom>
            <a:solidFill>
              <a:srgbClr val="A0B7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3" name="Freeform 317">
              <a:extLst>
                <a:ext uri="{FF2B5EF4-FFF2-40B4-BE49-F238E27FC236}">
                  <a16:creationId xmlns:a16="http://schemas.microsoft.com/office/drawing/2014/main" id="{CB1DDEA4-CFC9-4AD4-8399-322C3270AA6E}"/>
                </a:ext>
              </a:extLst>
            </p:cNvPr>
            <p:cNvSpPr/>
            <p:nvPr/>
          </p:nvSpPr>
          <p:spPr>
            <a:xfrm>
              <a:off x="1822454" y="2020888"/>
              <a:ext cx="12700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22"/>
                <a:gd name="f8" fmla="val 2"/>
                <a:gd name="f9" fmla="val 9"/>
                <a:gd name="f10" fmla="val 23"/>
                <a:gd name="f11" fmla="val 6"/>
                <a:gd name="f12" fmla="val 43"/>
                <a:gd name="f13" fmla="val 3"/>
                <a:gd name="f14" fmla="val 64"/>
                <a:gd name="f15" fmla="val 1"/>
                <a:gd name="f16" fmla="val 73"/>
                <a:gd name="f17" fmla="val 12"/>
                <a:gd name="f18" fmla="val 81"/>
                <a:gd name="f19" fmla="val 65"/>
                <a:gd name="f20" fmla="val 21"/>
                <a:gd name="f21" fmla="val 44"/>
                <a:gd name="f22" fmla="val 19"/>
                <a:gd name="f23" fmla="val 24"/>
                <a:gd name="f24" fmla="val 16"/>
                <a:gd name="f25" fmla="val 14"/>
                <a:gd name="f26" fmla="val 13"/>
                <a:gd name="f27" fmla="val 11"/>
                <a:gd name="f28" fmla="+- 0 0 -90"/>
                <a:gd name="f29" fmla="*/ f3 1 82"/>
                <a:gd name="f30" fmla="*/ f4 1 2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82"/>
                <a:gd name="f39" fmla="*/ f35 1 22"/>
                <a:gd name="f40" fmla="*/ 2 f36 1"/>
                <a:gd name="f41" fmla="*/ 9 f35 1"/>
                <a:gd name="f42" fmla="*/ 64 f36 1"/>
                <a:gd name="f43" fmla="*/ 1 f35 1"/>
                <a:gd name="f44" fmla="*/ 82 f36 1"/>
                <a:gd name="f45" fmla="*/ 12 f35 1"/>
                <a:gd name="f46" fmla="*/ 65 f36 1"/>
                <a:gd name="f47" fmla="*/ 21 f35 1"/>
                <a:gd name="f48" fmla="*/ 3 f36 1"/>
                <a:gd name="f49" fmla="*/ 14 f35 1"/>
                <a:gd name="f50" fmla="+- f37 0 f1"/>
                <a:gd name="f51" fmla="*/ f40 1 82"/>
                <a:gd name="f52" fmla="*/ f41 1 22"/>
                <a:gd name="f53" fmla="*/ f42 1 82"/>
                <a:gd name="f54" fmla="*/ f43 1 22"/>
                <a:gd name="f55" fmla="*/ f44 1 82"/>
                <a:gd name="f56" fmla="*/ f45 1 22"/>
                <a:gd name="f57" fmla="*/ f46 1 82"/>
                <a:gd name="f58" fmla="*/ f47 1 22"/>
                <a:gd name="f59" fmla="*/ f48 1 82"/>
                <a:gd name="f60" fmla="*/ f49 1 22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82" h="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6" y="f5"/>
                    <a:pt x="f6" y="f17"/>
                  </a:cubicBezTo>
                  <a:cubicBezTo>
                    <a:pt x="f18" y="f7"/>
                    <a:pt x="f16" y="f7"/>
                    <a:pt x="f19" y="f20"/>
                  </a:cubicBezTo>
                  <a:cubicBezTo>
                    <a:pt x="f21" y="f22"/>
                    <a:pt x="f23" y="f24"/>
                    <a:pt x="f13" y="f25"/>
                  </a:cubicBezTo>
                  <a:cubicBezTo>
                    <a:pt x="f5" y="f26"/>
                    <a:pt x="f5" y="f27"/>
                    <a:pt x="f8" y="f9"/>
                  </a:cubicBezTo>
                  <a:close/>
                </a:path>
              </a:pathLst>
            </a:custGeom>
            <a:solidFill>
              <a:srgbClr val="4F4E4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4" name="Freeform 318">
              <a:extLst>
                <a:ext uri="{FF2B5EF4-FFF2-40B4-BE49-F238E27FC236}">
                  <a16:creationId xmlns:a16="http://schemas.microsoft.com/office/drawing/2014/main" id="{89B7E80D-BE30-4C89-9C9F-0869667FD589}"/>
                </a:ext>
              </a:extLst>
            </p:cNvPr>
            <p:cNvSpPr/>
            <p:nvPr/>
          </p:nvSpPr>
          <p:spPr>
            <a:xfrm>
              <a:off x="1668459" y="2020888"/>
              <a:ext cx="12700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21"/>
                <a:gd name="f8" fmla="val 79"/>
                <a:gd name="f9" fmla="val 14"/>
                <a:gd name="f10" fmla="val 58"/>
                <a:gd name="f11" fmla="val 19"/>
                <a:gd name="f12" fmla="val 37"/>
                <a:gd name="f13" fmla="val 20"/>
                <a:gd name="f14" fmla="val 16"/>
                <a:gd name="f15" fmla="val 8"/>
                <a:gd name="f16" fmla="val 11"/>
                <a:gd name="f17" fmla="val 1"/>
                <a:gd name="f18" fmla="val 9"/>
                <a:gd name="f19" fmla="val 17"/>
                <a:gd name="f20" fmla="val 38"/>
                <a:gd name="f21" fmla="val 3"/>
                <a:gd name="f22" fmla="val 60"/>
                <a:gd name="f23" fmla="val 6"/>
                <a:gd name="f24" fmla="val 81"/>
                <a:gd name="f25" fmla="val 13"/>
                <a:gd name="f26" fmla="+- 0 0 -90"/>
                <a:gd name="f27" fmla="*/ f3 1 82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82"/>
                <a:gd name="f37" fmla="*/ f33 1 21"/>
                <a:gd name="f38" fmla="*/ 79 f34 1"/>
                <a:gd name="f39" fmla="*/ 14 f33 1"/>
                <a:gd name="f40" fmla="*/ 16 f34 1"/>
                <a:gd name="f41" fmla="*/ 21 f33 1"/>
                <a:gd name="f42" fmla="*/ 0 f34 1"/>
                <a:gd name="f43" fmla="*/ 11 f33 1"/>
                <a:gd name="f44" fmla="*/ 17 f34 1"/>
                <a:gd name="f45" fmla="*/ 1 f33 1"/>
                <a:gd name="f46" fmla="*/ 81 f34 1"/>
                <a:gd name="f47" fmla="*/ 9 f33 1"/>
                <a:gd name="f48" fmla="+- f35 0 f1"/>
                <a:gd name="f49" fmla="*/ f38 1 82"/>
                <a:gd name="f50" fmla="*/ f39 1 21"/>
                <a:gd name="f51" fmla="*/ f40 1 82"/>
                <a:gd name="f52" fmla="*/ f41 1 21"/>
                <a:gd name="f53" fmla="*/ f42 1 82"/>
                <a:gd name="f54" fmla="*/ f43 1 21"/>
                <a:gd name="f55" fmla="*/ f44 1 82"/>
                <a:gd name="f56" fmla="*/ f45 1 21"/>
                <a:gd name="f57" fmla="*/ f46 1 82"/>
                <a:gd name="f58" fmla="*/ f47 1 21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77" y="f78"/>
                </a:cxn>
              </a:cxnLst>
              <a:rect l="f73" t="f76" r="f74" b="f75"/>
              <a:pathLst>
                <a:path w="82" h="2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5" y="f7"/>
                    <a:pt x="f5" y="f16"/>
                  </a:cubicBezTo>
                  <a:cubicBezTo>
                    <a:pt x="f17" y="f17"/>
                    <a:pt x="f18" y="f5"/>
                    <a:pt x="f19" y="f17"/>
                  </a:cubicBezTo>
                  <a:cubicBezTo>
                    <a:pt x="f20" y="f21"/>
                    <a:pt x="f22" y="f23"/>
                    <a:pt x="f24" y="f18"/>
                  </a:cubicBezTo>
                  <a:cubicBezTo>
                    <a:pt x="f6" y="f16"/>
                    <a:pt x="f24" y="f25"/>
                    <a:pt x="f8" y="f9"/>
                  </a:cubicBezTo>
                  <a:close/>
                </a:path>
              </a:pathLst>
            </a:custGeom>
            <a:solidFill>
              <a:srgbClr val="4C4B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5" name="Freeform 319">
              <a:extLst>
                <a:ext uri="{FF2B5EF4-FFF2-40B4-BE49-F238E27FC236}">
                  <a16:creationId xmlns:a16="http://schemas.microsoft.com/office/drawing/2014/main" id="{9E93C458-09AF-4CFF-B4EE-BDCDF02FE3DB}"/>
                </a:ext>
              </a:extLst>
            </p:cNvPr>
            <p:cNvSpPr/>
            <p:nvPr/>
          </p:nvSpPr>
          <p:spPr>
            <a:xfrm>
              <a:off x="1079504" y="2020888"/>
              <a:ext cx="12700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22"/>
                <a:gd name="f8" fmla="val 1"/>
                <a:gd name="f9" fmla="val 9"/>
                <a:gd name="f10" fmla="val 6"/>
                <a:gd name="f11" fmla="val 43"/>
                <a:gd name="f12" fmla="val 3"/>
                <a:gd name="f13" fmla="val 64"/>
                <a:gd name="f14" fmla="val 72"/>
                <a:gd name="f15" fmla="val 80"/>
                <a:gd name="f16" fmla="val 81"/>
                <a:gd name="f17" fmla="val 11"/>
                <a:gd name="f18" fmla="val 21"/>
                <a:gd name="f19" fmla="val 73"/>
                <a:gd name="f20" fmla="val 65"/>
                <a:gd name="f21" fmla="val 44"/>
                <a:gd name="f22" fmla="val 19"/>
                <a:gd name="f23" fmla="val 23"/>
                <a:gd name="f24" fmla="val 16"/>
                <a:gd name="f25" fmla="val 2"/>
                <a:gd name="f26" fmla="val 14"/>
                <a:gd name="f27" fmla="val 13"/>
                <a:gd name="f28" fmla="+- 0 0 -90"/>
                <a:gd name="f29" fmla="*/ f3 1 82"/>
                <a:gd name="f30" fmla="*/ f4 1 2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82"/>
                <a:gd name="f39" fmla="*/ f35 1 22"/>
                <a:gd name="f40" fmla="*/ 1 f36 1"/>
                <a:gd name="f41" fmla="*/ 9 f35 1"/>
                <a:gd name="f42" fmla="*/ 64 f36 1"/>
                <a:gd name="f43" fmla="*/ 1 f35 1"/>
                <a:gd name="f44" fmla="*/ 81 f36 1"/>
                <a:gd name="f45" fmla="*/ 11 f35 1"/>
                <a:gd name="f46" fmla="*/ 65 f36 1"/>
                <a:gd name="f47" fmla="*/ 21 f35 1"/>
                <a:gd name="f48" fmla="*/ 2 f36 1"/>
                <a:gd name="f49" fmla="*/ 14 f35 1"/>
                <a:gd name="f50" fmla="+- f37 0 f1"/>
                <a:gd name="f51" fmla="*/ f40 1 82"/>
                <a:gd name="f52" fmla="*/ f41 1 22"/>
                <a:gd name="f53" fmla="*/ f42 1 82"/>
                <a:gd name="f54" fmla="*/ f43 1 22"/>
                <a:gd name="f55" fmla="*/ f44 1 82"/>
                <a:gd name="f56" fmla="*/ f45 1 22"/>
                <a:gd name="f57" fmla="*/ f46 1 82"/>
                <a:gd name="f58" fmla="*/ f47 1 22"/>
                <a:gd name="f59" fmla="*/ f48 1 82"/>
                <a:gd name="f60" fmla="*/ f49 1 22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82" h="22">
                  <a:moveTo>
                    <a:pt x="f8" y="f9"/>
                  </a:moveTo>
                  <a:cubicBezTo>
                    <a:pt x="f7" y="f10"/>
                    <a:pt x="f11" y="f12"/>
                    <a:pt x="f13" y="f8"/>
                  </a:cubicBezTo>
                  <a:cubicBezTo>
                    <a:pt x="f14" y="f5"/>
                    <a:pt x="f15" y="f8"/>
                    <a:pt x="f16" y="f17"/>
                  </a:cubicBezTo>
                  <a:cubicBezTo>
                    <a:pt x="f6" y="f18"/>
                    <a:pt x="f19" y="f7"/>
                    <a:pt x="f20" y="f18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5" y="f17"/>
                    <a:pt x="f8" y="f9"/>
                  </a:cubicBezTo>
                  <a:close/>
                </a:path>
              </a:pathLst>
            </a:custGeom>
            <a:solidFill>
              <a:srgbClr val="4A494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6" name="Freeform 320">
              <a:extLst>
                <a:ext uri="{FF2B5EF4-FFF2-40B4-BE49-F238E27FC236}">
                  <a16:creationId xmlns:a16="http://schemas.microsoft.com/office/drawing/2014/main" id="{EB91F776-A0A0-4A7C-9524-9170110C910E}"/>
                </a:ext>
              </a:extLst>
            </p:cNvPr>
            <p:cNvSpPr/>
            <p:nvPr/>
          </p:nvSpPr>
          <p:spPr>
            <a:xfrm>
              <a:off x="923928" y="2020888"/>
              <a:ext cx="123828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21"/>
                <a:gd name="f8" fmla="val 79"/>
                <a:gd name="f9" fmla="val 14"/>
                <a:gd name="f10" fmla="val 58"/>
                <a:gd name="f11" fmla="val 18"/>
                <a:gd name="f12" fmla="val 37"/>
                <a:gd name="f13" fmla="val 20"/>
                <a:gd name="f14" fmla="val 16"/>
                <a:gd name="f15" fmla="val 8"/>
                <a:gd name="f16" fmla="val 11"/>
                <a:gd name="f17" fmla="val 1"/>
                <a:gd name="f18" fmla="val 9"/>
                <a:gd name="f19" fmla="val 17"/>
                <a:gd name="f20" fmla="val 38"/>
                <a:gd name="f21" fmla="val 3"/>
                <a:gd name="f22" fmla="val 59"/>
                <a:gd name="f23" fmla="val 6"/>
                <a:gd name="f24" fmla="val 12"/>
                <a:gd name="f25" fmla="+- 0 0 -90"/>
                <a:gd name="f26" fmla="*/ f3 1 80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80"/>
                <a:gd name="f36" fmla="*/ f32 1 21"/>
                <a:gd name="f37" fmla="*/ 79 f33 1"/>
                <a:gd name="f38" fmla="*/ 14 f32 1"/>
                <a:gd name="f39" fmla="*/ 16 f33 1"/>
                <a:gd name="f40" fmla="*/ 21 f32 1"/>
                <a:gd name="f41" fmla="*/ 0 f33 1"/>
                <a:gd name="f42" fmla="*/ 11 f32 1"/>
                <a:gd name="f43" fmla="*/ 17 f33 1"/>
                <a:gd name="f44" fmla="*/ 1 f32 1"/>
                <a:gd name="f45" fmla="*/ 80 f33 1"/>
                <a:gd name="f46" fmla="*/ 9 f32 1"/>
                <a:gd name="f47" fmla="+- f34 0 f1"/>
                <a:gd name="f48" fmla="*/ f37 1 80"/>
                <a:gd name="f49" fmla="*/ f38 1 21"/>
                <a:gd name="f50" fmla="*/ f39 1 80"/>
                <a:gd name="f51" fmla="*/ f40 1 21"/>
                <a:gd name="f52" fmla="*/ f41 1 80"/>
                <a:gd name="f53" fmla="*/ f42 1 21"/>
                <a:gd name="f54" fmla="*/ f43 1 80"/>
                <a:gd name="f55" fmla="*/ f44 1 21"/>
                <a:gd name="f56" fmla="*/ f45 1 80"/>
                <a:gd name="f57" fmla="*/ f46 1 21"/>
                <a:gd name="f58" fmla="*/ 0 1 f35"/>
                <a:gd name="f59" fmla="*/ f29 1 f35"/>
                <a:gd name="f60" fmla="*/ 0 1 f36"/>
                <a:gd name="f61" fmla="*/ f30 1 f36"/>
                <a:gd name="f62" fmla="*/ f48 1 f35"/>
                <a:gd name="f63" fmla="*/ f49 1 f36"/>
                <a:gd name="f64" fmla="*/ f50 1 f35"/>
                <a:gd name="f65" fmla="*/ f51 1 f36"/>
                <a:gd name="f66" fmla="*/ f52 1 f35"/>
                <a:gd name="f67" fmla="*/ f53 1 f36"/>
                <a:gd name="f68" fmla="*/ f54 1 f35"/>
                <a:gd name="f69" fmla="*/ f55 1 f36"/>
                <a:gd name="f70" fmla="*/ f56 1 f35"/>
                <a:gd name="f71" fmla="*/ f57 1 f36"/>
                <a:gd name="f72" fmla="*/ f58 f26 1"/>
                <a:gd name="f73" fmla="*/ f59 f26 1"/>
                <a:gd name="f74" fmla="*/ f61 f27 1"/>
                <a:gd name="f75" fmla="*/ f60 f27 1"/>
                <a:gd name="f76" fmla="*/ f62 f26 1"/>
                <a:gd name="f77" fmla="*/ f63 f27 1"/>
                <a:gd name="f78" fmla="*/ f64 f26 1"/>
                <a:gd name="f79" fmla="*/ f65 f27 1"/>
                <a:gd name="f80" fmla="*/ f66 f26 1"/>
                <a:gd name="f81" fmla="*/ f67 f27 1"/>
                <a:gd name="f82" fmla="*/ f68 f26 1"/>
                <a:gd name="f83" fmla="*/ f69 f27 1"/>
                <a:gd name="f84" fmla="*/ f70 f26 1"/>
                <a:gd name="f85" fmla="*/ f7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76" y="f77"/>
                </a:cxn>
              </a:cxnLst>
              <a:rect l="f72" t="f75" r="f73" b="f74"/>
              <a:pathLst>
                <a:path w="80" h="2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5" y="f7"/>
                    <a:pt x="f5" y="f16"/>
                  </a:cubicBezTo>
                  <a:cubicBezTo>
                    <a:pt x="f17" y="f17"/>
                    <a:pt x="f18" y="f5"/>
                    <a:pt x="f19" y="f17"/>
                  </a:cubicBezTo>
                  <a:cubicBezTo>
                    <a:pt x="f20" y="f21"/>
                    <a:pt x="f22" y="f23"/>
                    <a:pt x="f6" y="f18"/>
                  </a:cubicBezTo>
                  <a:cubicBezTo>
                    <a:pt x="f6" y="f16"/>
                    <a:pt x="f6" y="f24"/>
                    <a:pt x="f8" y="f9"/>
                  </a:cubicBezTo>
                  <a:close/>
                </a:path>
              </a:pathLst>
            </a:custGeom>
            <a:solidFill>
              <a:srgbClr val="4E4D4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7" name="Freeform 321">
              <a:extLst>
                <a:ext uri="{FF2B5EF4-FFF2-40B4-BE49-F238E27FC236}">
                  <a16:creationId xmlns:a16="http://schemas.microsoft.com/office/drawing/2014/main" id="{632F8018-166A-4DFA-A19E-57E02FC1BA3C}"/>
                </a:ext>
              </a:extLst>
            </p:cNvPr>
            <p:cNvSpPr/>
            <p:nvPr/>
          </p:nvSpPr>
          <p:spPr>
            <a:xfrm>
              <a:off x="2319339" y="2809878"/>
              <a:ext cx="61914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47"/>
                <a:gd name="f8" fmla="val 37"/>
                <a:gd name="f9" fmla="val 46"/>
                <a:gd name="f10" fmla="val 4"/>
                <a:gd name="f11" fmla="val 6"/>
                <a:gd name="f12" fmla="val 1"/>
                <a:gd name="f13" fmla="val 5"/>
                <a:gd name="f14" fmla="val 2"/>
                <a:gd name="f15" fmla="val 8"/>
                <a:gd name="f16" fmla="val 14"/>
                <a:gd name="f17" fmla="val 20"/>
                <a:gd name="f18" fmla="val 3"/>
                <a:gd name="f19" fmla="val 29"/>
                <a:gd name="f20" fmla="val 11"/>
                <a:gd name="f21" fmla="val 24"/>
                <a:gd name="f22" fmla="val 25"/>
                <a:gd name="f23" fmla="val 34"/>
                <a:gd name="f24" fmla="val 32"/>
                <a:gd name="f25" fmla="val 36"/>
                <a:gd name="f26" fmla="+- 0 0 -90"/>
                <a:gd name="f27" fmla="*/ f3 1 40"/>
                <a:gd name="f28" fmla="*/ f4 1 4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40"/>
                <a:gd name="f37" fmla="*/ f33 1 47"/>
                <a:gd name="f38" fmla="*/ 37 f34 1"/>
                <a:gd name="f39" fmla="*/ 46 f33 1"/>
                <a:gd name="f40" fmla="*/ 0 f34 1"/>
                <a:gd name="f41" fmla="*/ 6 f33 1"/>
                <a:gd name="f42" fmla="*/ 2 f34 1"/>
                <a:gd name="f43" fmla="*/ 5 f33 1"/>
                <a:gd name="f44" fmla="*/ 20 f34 1"/>
                <a:gd name="f45" fmla="*/ 3 f33 1"/>
                <a:gd name="f46" fmla="*/ 34 f34 1"/>
                <a:gd name="f47" fmla="*/ 32 f33 1"/>
                <a:gd name="f48" fmla="+- f35 0 f1"/>
                <a:gd name="f49" fmla="*/ f38 1 40"/>
                <a:gd name="f50" fmla="*/ f39 1 47"/>
                <a:gd name="f51" fmla="*/ f40 1 40"/>
                <a:gd name="f52" fmla="*/ f41 1 47"/>
                <a:gd name="f53" fmla="*/ f42 1 40"/>
                <a:gd name="f54" fmla="*/ f43 1 47"/>
                <a:gd name="f55" fmla="*/ f44 1 40"/>
                <a:gd name="f56" fmla="*/ f45 1 47"/>
                <a:gd name="f57" fmla="*/ f46 1 40"/>
                <a:gd name="f58" fmla="*/ f47 1 47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77" y="f78"/>
                </a:cxn>
              </a:cxnLst>
              <a:rect l="f73" t="f76" r="f74" b="f75"/>
              <a:pathLst>
                <a:path w="40" h="47">
                  <a:moveTo>
                    <a:pt x="f8" y="f9"/>
                  </a:moveTo>
                  <a:cubicBezTo>
                    <a:pt x="f10" y="f7"/>
                    <a:pt x="f10" y="f7"/>
                    <a:pt x="f5" y="f11"/>
                  </a:cubicBezTo>
                  <a:cubicBezTo>
                    <a:pt x="f12" y="f13"/>
                    <a:pt x="f12" y="f13"/>
                    <a:pt x="f14" y="f13"/>
                  </a:cubicBezTo>
                  <a:cubicBezTo>
                    <a:pt x="f15" y="f5"/>
                    <a:pt x="f16" y="f5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8" y="f25"/>
                    <a:pt x="f6" y="f6"/>
                    <a:pt x="f8" y="f9"/>
                  </a:cubicBezTo>
                  <a:close/>
                </a:path>
              </a:pathLst>
            </a:custGeom>
            <a:solidFill>
              <a:srgbClr val="EAD4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8" name="Freeform 322">
              <a:extLst>
                <a:ext uri="{FF2B5EF4-FFF2-40B4-BE49-F238E27FC236}">
                  <a16:creationId xmlns:a16="http://schemas.microsoft.com/office/drawing/2014/main" id="{28B4778D-F3E8-4EB6-8FCF-B34FFAA5B55C}"/>
                </a:ext>
              </a:extLst>
            </p:cNvPr>
            <p:cNvSpPr/>
            <p:nvPr/>
          </p:nvSpPr>
          <p:spPr>
            <a:xfrm>
              <a:off x="2370133" y="2847971"/>
              <a:ext cx="12382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26"/>
                <a:gd name="f8" fmla="val 4"/>
                <a:gd name="f9" fmla="val 22"/>
                <a:gd name="f10" fmla="val 3"/>
                <a:gd name="f11" fmla="val 18"/>
                <a:gd name="f12" fmla="val 1"/>
                <a:gd name="f13" fmla="val 14"/>
                <a:gd name="f14" fmla="val 10"/>
                <a:gd name="f15" fmla="val 15"/>
                <a:gd name="f16" fmla="val 32"/>
                <a:gd name="f17" fmla="val 49"/>
                <a:gd name="f18" fmla="val 2"/>
                <a:gd name="f19" fmla="val 52"/>
                <a:gd name="f20" fmla="val 56"/>
                <a:gd name="f21" fmla="val 9"/>
                <a:gd name="f22" fmla="val 61"/>
                <a:gd name="f23" fmla="val 19"/>
                <a:gd name="f24" fmla="val 74"/>
                <a:gd name="f25" fmla="val 13"/>
                <a:gd name="f26" fmla="val 21"/>
                <a:gd name="f27" fmla="val 25"/>
                <a:gd name="f28" fmla="val 31"/>
                <a:gd name="f29" fmla="val 16"/>
                <a:gd name="f30" fmla="val 8"/>
                <a:gd name="f31" fmla="val 6"/>
                <a:gd name="f32" fmla="val 24"/>
                <a:gd name="f33" fmla="val 5"/>
                <a:gd name="f34" fmla="val 23"/>
                <a:gd name="f35" fmla="+- 0 0 -90"/>
                <a:gd name="f36" fmla="*/ f3 1 80"/>
                <a:gd name="f37" fmla="*/ f4 1 2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0"/>
                <a:gd name="f46" fmla="*/ f42 1 26"/>
                <a:gd name="f47" fmla="*/ 4 f43 1"/>
                <a:gd name="f48" fmla="*/ 22 f42 1"/>
                <a:gd name="f49" fmla="*/ 0 f43 1"/>
                <a:gd name="f50" fmla="*/ 10 f42 1"/>
                <a:gd name="f51" fmla="*/ 49 f43 1"/>
                <a:gd name="f52" fmla="*/ 2 f42 1"/>
                <a:gd name="f53" fmla="*/ 56 f43 1"/>
                <a:gd name="f54" fmla="*/ 9 f42 1"/>
                <a:gd name="f55" fmla="*/ 80 f43 1"/>
                <a:gd name="f56" fmla="*/ 21 f42 1"/>
                <a:gd name="f57" fmla="*/ 8 f43 1"/>
                <a:gd name="f58" fmla="*/ 26 f42 1"/>
                <a:gd name="f59" fmla="+- f44 0 f1"/>
                <a:gd name="f60" fmla="*/ f47 1 80"/>
                <a:gd name="f61" fmla="*/ f48 1 26"/>
                <a:gd name="f62" fmla="*/ f49 1 80"/>
                <a:gd name="f63" fmla="*/ f50 1 26"/>
                <a:gd name="f64" fmla="*/ f51 1 80"/>
                <a:gd name="f65" fmla="*/ f52 1 26"/>
                <a:gd name="f66" fmla="*/ f53 1 80"/>
                <a:gd name="f67" fmla="*/ f54 1 26"/>
                <a:gd name="f68" fmla="*/ f55 1 80"/>
                <a:gd name="f69" fmla="*/ f56 1 26"/>
                <a:gd name="f70" fmla="*/ f57 1 80"/>
                <a:gd name="f71" fmla="*/ f58 1 2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80" h="26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5"/>
                    <a:pt x="f16" y="f8"/>
                    <a:pt x="f17" y="f18"/>
                  </a:cubicBezTo>
                  <a:cubicBezTo>
                    <a:pt x="f19" y="f12"/>
                    <a:pt x="f20" y="f8"/>
                    <a:pt x="f20" y="f21"/>
                  </a:cubicBezTo>
                  <a:cubicBezTo>
                    <a:pt x="f22" y="f23"/>
                    <a:pt x="f24" y="f25"/>
                    <a:pt x="f6" y="f26"/>
                  </a:cubicBezTo>
                  <a:cubicBezTo>
                    <a:pt x="f20" y="f27"/>
                    <a:pt x="f28" y="f29"/>
                    <a:pt x="f30" y="f7"/>
                  </a:cubicBezTo>
                  <a:cubicBezTo>
                    <a:pt x="f31" y="f32"/>
                    <a:pt x="f33" y="f34"/>
                    <a:pt x="f8" y="f9"/>
                  </a:cubicBezTo>
                  <a:close/>
                </a:path>
              </a:pathLst>
            </a:custGeom>
            <a:solidFill>
              <a:srgbClr val="AE9E4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9" name="Freeform 323">
              <a:extLst>
                <a:ext uri="{FF2B5EF4-FFF2-40B4-BE49-F238E27FC236}">
                  <a16:creationId xmlns:a16="http://schemas.microsoft.com/office/drawing/2014/main" id="{2B37F982-CADF-4FAE-83C2-78DE9AB0D42C}"/>
                </a:ext>
              </a:extLst>
            </p:cNvPr>
            <p:cNvSpPr/>
            <p:nvPr/>
          </p:nvSpPr>
          <p:spPr>
            <a:xfrm>
              <a:off x="1774822" y="2025652"/>
              <a:ext cx="66678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10"/>
                <a:gd name="f9" fmla="val 11"/>
                <a:gd name="f10" fmla="val 9"/>
                <a:gd name="f11" fmla="val 7"/>
                <a:gd name="f12" fmla="val 12"/>
                <a:gd name="f13" fmla="val 6"/>
                <a:gd name="f14" fmla="val 19"/>
                <a:gd name="f15" fmla="val 25"/>
                <a:gd name="f16" fmla="val 32"/>
                <a:gd name="f17" fmla="val 33"/>
                <a:gd name="f18" fmla="val 29"/>
                <a:gd name="f19" fmla="val 15"/>
                <a:gd name="f20" fmla="val 30"/>
                <a:gd name="f21" fmla="val 18"/>
                <a:gd name="f22" fmla="val 35"/>
                <a:gd name="f23" fmla="val 20"/>
                <a:gd name="f24" fmla="val 22"/>
                <a:gd name="f25" fmla="val 41"/>
                <a:gd name="f26" fmla="val 28"/>
                <a:gd name="f27" fmla="val 40"/>
                <a:gd name="f28" fmla="val 27"/>
                <a:gd name="f29" fmla="val 14"/>
                <a:gd name="f30" fmla="val 1"/>
                <a:gd name="f31" fmla="val 21"/>
                <a:gd name="f32" fmla="+- 0 0 -90"/>
                <a:gd name="f33" fmla="*/ f3 1 43"/>
                <a:gd name="f34" fmla="*/ f4 1 3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3"/>
                <a:gd name="f43" fmla="*/ f39 1 34"/>
                <a:gd name="f44" fmla="*/ 10 f40 1"/>
                <a:gd name="f45" fmla="*/ 11 f39 1"/>
                <a:gd name="f46" fmla="*/ 12 f40 1"/>
                <a:gd name="f47" fmla="*/ 6 f39 1"/>
                <a:gd name="f48" fmla="*/ 32 f40 1"/>
                <a:gd name="f49" fmla="*/ 33 f40 1"/>
                <a:gd name="f50" fmla="*/ 35 f40 1"/>
                <a:gd name="f51" fmla="*/ 20 f39 1"/>
                <a:gd name="f52" fmla="*/ 40 f40 1"/>
                <a:gd name="f53" fmla="*/ 34 f39 1"/>
                <a:gd name="f54" fmla="*/ 1 f40 1"/>
                <a:gd name="f55" fmla="*/ 33 f39 1"/>
                <a:gd name="f56" fmla="*/ 9 f40 1"/>
                <a:gd name="f57" fmla="+- f41 0 f1"/>
                <a:gd name="f58" fmla="*/ f44 1 43"/>
                <a:gd name="f59" fmla="*/ f45 1 34"/>
                <a:gd name="f60" fmla="*/ f46 1 43"/>
                <a:gd name="f61" fmla="*/ f47 1 34"/>
                <a:gd name="f62" fmla="*/ f48 1 43"/>
                <a:gd name="f63" fmla="*/ f49 1 43"/>
                <a:gd name="f64" fmla="*/ f50 1 43"/>
                <a:gd name="f65" fmla="*/ f51 1 34"/>
                <a:gd name="f66" fmla="*/ f52 1 43"/>
                <a:gd name="f67" fmla="*/ f53 1 34"/>
                <a:gd name="f68" fmla="*/ f54 1 43"/>
                <a:gd name="f69" fmla="*/ f55 1 34"/>
                <a:gd name="f70" fmla="*/ f56 1 43"/>
                <a:gd name="f71" fmla="*/ 0 1 f42"/>
                <a:gd name="f72" fmla="*/ f36 1 f42"/>
                <a:gd name="f73" fmla="*/ 0 1 f43"/>
                <a:gd name="f74" fmla="*/ f37 1 f43"/>
                <a:gd name="f75" fmla="*/ f58 1 f42"/>
                <a:gd name="f76" fmla="*/ f59 1 f43"/>
                <a:gd name="f77" fmla="*/ f60 1 f42"/>
                <a:gd name="f78" fmla="*/ f61 1 f43"/>
                <a:gd name="f79" fmla="*/ f62 1 f42"/>
                <a:gd name="f80" fmla="*/ f63 1 f42"/>
                <a:gd name="f81" fmla="*/ f64 1 f42"/>
                <a:gd name="f82" fmla="*/ f65 1 f43"/>
                <a:gd name="f83" fmla="*/ f66 1 f42"/>
                <a:gd name="f84" fmla="*/ f67 1 f43"/>
                <a:gd name="f85" fmla="*/ f68 1 f42"/>
                <a:gd name="f86" fmla="*/ f69 1 f43"/>
                <a:gd name="f87" fmla="*/ f70 1 f42"/>
                <a:gd name="f88" fmla="*/ f71 f33 1"/>
                <a:gd name="f89" fmla="*/ f72 f33 1"/>
                <a:gd name="f90" fmla="*/ f74 f34 1"/>
                <a:gd name="f91" fmla="*/ f73 f34 1"/>
                <a:gd name="f92" fmla="*/ f75 f33 1"/>
                <a:gd name="f93" fmla="*/ f76 f34 1"/>
                <a:gd name="f94" fmla="*/ f77 f33 1"/>
                <a:gd name="f95" fmla="*/ f78 f34 1"/>
                <a:gd name="f96" fmla="*/ f79 f33 1"/>
                <a:gd name="f97" fmla="*/ f80 f33 1"/>
                <a:gd name="f98" fmla="*/ f81 f33 1"/>
                <a:gd name="f99" fmla="*/ f82 f34 1"/>
                <a:gd name="f100" fmla="*/ f83 f33 1"/>
                <a:gd name="f101" fmla="*/ f84 f34 1"/>
                <a:gd name="f102" fmla="*/ f85 f33 1"/>
                <a:gd name="f103" fmla="*/ f86 f34 1"/>
                <a:gd name="f104" fmla="*/ f8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5"/>
                </a:cxn>
                <a:cxn ang="f57">
                  <a:pos x="f97" y="f93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102" y="f103"/>
                </a:cxn>
                <a:cxn ang="f57">
                  <a:pos x="f104" y="f99"/>
                </a:cxn>
                <a:cxn ang="f57">
                  <a:pos x="f92" y="f93"/>
                </a:cxn>
              </a:cxnLst>
              <a:rect l="f88" t="f91" r="f89" b="f90"/>
              <a:pathLst>
                <a:path w="43" h="34">
                  <a:moveTo>
                    <a:pt x="f8" y="f9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5"/>
                    <a:pt x="f15" y="f5"/>
                    <a:pt x="f16" y="f13"/>
                  </a:cubicBezTo>
                  <a:cubicBezTo>
                    <a:pt x="f16" y="f11"/>
                    <a:pt x="f16" y="f10"/>
                    <a:pt x="f17" y="f9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7"/>
                  </a:cubicBezTo>
                  <a:cubicBezTo>
                    <a:pt x="f28" y="f17"/>
                    <a:pt x="f29" y="f17"/>
                    <a:pt x="f30" y="f17"/>
                  </a:cubicBezTo>
                  <a:cubicBezTo>
                    <a:pt x="f30" y="f28"/>
                    <a:pt x="f5" y="f31"/>
                    <a:pt x="f10" y="f23"/>
                  </a:cubicBezTo>
                  <a:cubicBezTo>
                    <a:pt x="f19" y="f14"/>
                    <a:pt x="f12" y="f29"/>
                    <a:pt x="f8" y="f9"/>
                  </a:cubicBezTo>
                  <a:close/>
                </a:path>
              </a:pathLst>
            </a:custGeom>
            <a:solidFill>
              <a:srgbClr val="DF7B4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0" name="Freeform 324">
              <a:extLst>
                <a:ext uri="{FF2B5EF4-FFF2-40B4-BE49-F238E27FC236}">
                  <a16:creationId xmlns:a16="http://schemas.microsoft.com/office/drawing/2014/main" id="{B5EB1CAF-794C-4196-B9BE-0064828D526A}"/>
                </a:ext>
              </a:extLst>
            </p:cNvPr>
            <p:cNvSpPr/>
            <p:nvPr/>
          </p:nvSpPr>
          <p:spPr>
            <a:xfrm>
              <a:off x="1028700" y="2025652"/>
              <a:ext cx="66678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4"/>
                <a:gd name="f8" fmla="val 11"/>
                <a:gd name="f9" fmla="val 9"/>
                <a:gd name="f10" fmla="val 12"/>
                <a:gd name="f11" fmla="val 7"/>
                <a:gd name="f12" fmla="val 6"/>
                <a:gd name="f13" fmla="val 19"/>
                <a:gd name="f14" fmla="val 1"/>
                <a:gd name="f15" fmla="val 26"/>
                <a:gd name="f16" fmla="val 33"/>
                <a:gd name="f17" fmla="val 31"/>
                <a:gd name="f18" fmla="val 14"/>
                <a:gd name="f19" fmla="val 29"/>
                <a:gd name="f20" fmla="val 35"/>
                <a:gd name="f21" fmla="val 20"/>
                <a:gd name="f22" fmla="val 21"/>
                <a:gd name="f23" fmla="val 27"/>
                <a:gd name="f24" fmla="val 32"/>
                <a:gd name="f25" fmla="val 30"/>
                <a:gd name="f26" fmla="val 16"/>
                <a:gd name="f27" fmla="val 3"/>
                <a:gd name="f28" fmla="val 28"/>
                <a:gd name="f29" fmla="val 22"/>
                <a:gd name="f30" fmla="val 15"/>
                <a:gd name="f31" fmla="+- 0 0 -90"/>
                <a:gd name="f32" fmla="*/ f3 1 43"/>
                <a:gd name="f33" fmla="*/ f4 1 3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3"/>
                <a:gd name="f42" fmla="*/ f38 1 34"/>
                <a:gd name="f43" fmla="*/ 11 f39 1"/>
                <a:gd name="f44" fmla="*/ 11 f38 1"/>
                <a:gd name="f45" fmla="*/ 12 f39 1"/>
                <a:gd name="f46" fmla="*/ 6 f38 1"/>
                <a:gd name="f47" fmla="*/ 33 f39 1"/>
                <a:gd name="f48" fmla="*/ 34 f39 1"/>
                <a:gd name="f49" fmla="*/ 35 f39 1"/>
                <a:gd name="f50" fmla="*/ 20 f38 1"/>
                <a:gd name="f51" fmla="*/ 43 f39 1"/>
                <a:gd name="f52" fmla="*/ 32 f38 1"/>
                <a:gd name="f53" fmla="*/ 3 f39 1"/>
                <a:gd name="f54" fmla="*/ 34 f38 1"/>
                <a:gd name="f55" fmla="*/ 9 f39 1"/>
                <a:gd name="f56" fmla="+- f40 0 f1"/>
                <a:gd name="f57" fmla="*/ f43 1 43"/>
                <a:gd name="f58" fmla="*/ f44 1 34"/>
                <a:gd name="f59" fmla="*/ f45 1 43"/>
                <a:gd name="f60" fmla="*/ f46 1 34"/>
                <a:gd name="f61" fmla="*/ f47 1 43"/>
                <a:gd name="f62" fmla="*/ f48 1 43"/>
                <a:gd name="f63" fmla="*/ f49 1 43"/>
                <a:gd name="f64" fmla="*/ f50 1 34"/>
                <a:gd name="f65" fmla="*/ f51 1 43"/>
                <a:gd name="f66" fmla="*/ f52 1 34"/>
                <a:gd name="f67" fmla="*/ f53 1 43"/>
                <a:gd name="f68" fmla="*/ f54 1 34"/>
                <a:gd name="f69" fmla="*/ f55 1 43"/>
                <a:gd name="f70" fmla="*/ 0 1 f41"/>
                <a:gd name="f71" fmla="*/ f35 1 f41"/>
                <a:gd name="f72" fmla="*/ 0 1 f42"/>
                <a:gd name="f73" fmla="*/ f36 1 f42"/>
                <a:gd name="f74" fmla="*/ f57 1 f41"/>
                <a:gd name="f75" fmla="*/ f58 1 f42"/>
                <a:gd name="f76" fmla="*/ f59 1 f41"/>
                <a:gd name="f77" fmla="*/ f60 1 f42"/>
                <a:gd name="f78" fmla="*/ f61 1 f41"/>
                <a:gd name="f79" fmla="*/ f62 1 f41"/>
                <a:gd name="f80" fmla="*/ f63 1 f41"/>
                <a:gd name="f81" fmla="*/ f64 1 f42"/>
                <a:gd name="f82" fmla="*/ f65 1 f41"/>
                <a:gd name="f83" fmla="*/ f66 1 f42"/>
                <a:gd name="f84" fmla="*/ f67 1 f41"/>
                <a:gd name="f85" fmla="*/ f68 1 f42"/>
                <a:gd name="f86" fmla="*/ f69 1 f41"/>
                <a:gd name="f87" fmla="*/ f70 f32 1"/>
                <a:gd name="f88" fmla="*/ f71 f32 1"/>
                <a:gd name="f89" fmla="*/ f73 f33 1"/>
                <a:gd name="f90" fmla="*/ f72 f33 1"/>
                <a:gd name="f91" fmla="*/ f74 f32 1"/>
                <a:gd name="f92" fmla="*/ f75 f33 1"/>
                <a:gd name="f93" fmla="*/ f76 f32 1"/>
                <a:gd name="f94" fmla="*/ f77 f33 1"/>
                <a:gd name="f95" fmla="*/ f78 f32 1"/>
                <a:gd name="f96" fmla="*/ f79 f32 1"/>
                <a:gd name="f97" fmla="*/ f80 f32 1"/>
                <a:gd name="f98" fmla="*/ f81 f33 1"/>
                <a:gd name="f99" fmla="*/ f82 f32 1"/>
                <a:gd name="f100" fmla="*/ f83 f33 1"/>
                <a:gd name="f101" fmla="*/ f84 f32 1"/>
                <a:gd name="f102" fmla="*/ f85 f33 1"/>
                <a:gd name="f103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4"/>
                </a:cxn>
                <a:cxn ang="f56">
                  <a:pos x="f96" y="f92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101" y="f102"/>
                </a:cxn>
                <a:cxn ang="f56">
                  <a:pos x="f103" y="f98"/>
                </a:cxn>
                <a:cxn ang="f56">
                  <a:pos x="f91" y="f92"/>
                </a:cxn>
              </a:cxnLst>
              <a:rect l="f87" t="f90" r="f88" b="f89"/>
              <a:pathLst>
                <a:path w="43" h="34">
                  <a:moveTo>
                    <a:pt x="f8" y="f8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4"/>
                    <a:pt x="f15" y="f5"/>
                    <a:pt x="f16" y="f12"/>
                  </a:cubicBezTo>
                  <a:cubicBezTo>
                    <a:pt x="f7" y="f11"/>
                    <a:pt x="f7" y="f9"/>
                    <a:pt x="f7" y="f8"/>
                  </a:cubicBezTo>
                  <a:cubicBezTo>
                    <a:pt x="f17" y="f18"/>
                    <a:pt x="f19" y="f13"/>
                    <a:pt x="f20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25" y="f16"/>
                    <a:pt x="f26" y="f16"/>
                    <a:pt x="f27" y="f7"/>
                  </a:cubicBezTo>
                  <a:cubicBezTo>
                    <a:pt x="f27" y="f28"/>
                    <a:pt x="f5" y="f29"/>
                    <a:pt x="f9" y="f21"/>
                  </a:cubicBezTo>
                  <a:cubicBezTo>
                    <a:pt x="f30" y="f13"/>
                    <a:pt x="f30" y="f30"/>
                    <a:pt x="f8" y="f8"/>
                  </a:cubicBezTo>
                  <a:close/>
                </a:path>
              </a:pathLst>
            </a:custGeom>
            <a:solidFill>
              <a:srgbClr val="DC784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1" name="Freeform 325">
              <a:extLst>
                <a:ext uri="{FF2B5EF4-FFF2-40B4-BE49-F238E27FC236}">
                  <a16:creationId xmlns:a16="http://schemas.microsoft.com/office/drawing/2014/main" id="{BB452673-49FD-4A1F-B1F7-926F17592245}"/>
                </a:ext>
              </a:extLst>
            </p:cNvPr>
            <p:cNvSpPr/>
            <p:nvPr/>
          </p:nvSpPr>
          <p:spPr>
            <a:xfrm>
              <a:off x="1581153" y="1320795"/>
              <a:ext cx="107954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20"/>
                <a:gd name="f8" fmla="val 12"/>
                <a:gd name="f9" fmla="val 15"/>
                <a:gd name="f10" fmla="val 17"/>
                <a:gd name="f11" fmla="val 19"/>
                <a:gd name="f12" fmla="val 50"/>
                <a:gd name="f13" fmla="val 30"/>
                <a:gd name="f14" fmla="val 10"/>
                <a:gd name="f15" fmla="val 13"/>
                <a:gd name="f16" fmla="val 6"/>
                <a:gd name="f17" fmla="val 2"/>
                <a:gd name="f18" fmla="val 5"/>
                <a:gd name="f19" fmla="val 3"/>
                <a:gd name="f20" fmla="val 7"/>
                <a:gd name="f21" fmla="val 1"/>
                <a:gd name="f22" fmla="val 11"/>
                <a:gd name="f23" fmla="val 31"/>
                <a:gd name="f24" fmla="val 51"/>
                <a:gd name="f25" fmla="+- 0 0 -90"/>
                <a:gd name="f26" fmla="*/ f3 1 70"/>
                <a:gd name="f27" fmla="*/ f4 1 2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70"/>
                <a:gd name="f36" fmla="*/ f32 1 20"/>
                <a:gd name="f37" fmla="*/ 70 f33 1"/>
                <a:gd name="f38" fmla="*/ 12 f32 1"/>
                <a:gd name="f39" fmla="*/ 19 f32 1"/>
                <a:gd name="f40" fmla="*/ 10 f33 1"/>
                <a:gd name="f41" fmla="*/ 13 f32 1"/>
                <a:gd name="f42" fmla="*/ 2 f33 1"/>
                <a:gd name="f43" fmla="*/ 5 f32 1"/>
                <a:gd name="f44" fmla="*/ 11 f33 1"/>
                <a:gd name="f45" fmla="*/ 2 f32 1"/>
                <a:gd name="f46" fmla="+- f34 0 f1"/>
                <a:gd name="f47" fmla="*/ f37 1 70"/>
                <a:gd name="f48" fmla="*/ f38 1 20"/>
                <a:gd name="f49" fmla="*/ f39 1 20"/>
                <a:gd name="f50" fmla="*/ f40 1 70"/>
                <a:gd name="f51" fmla="*/ f41 1 20"/>
                <a:gd name="f52" fmla="*/ f42 1 70"/>
                <a:gd name="f53" fmla="*/ f43 1 20"/>
                <a:gd name="f54" fmla="*/ f44 1 70"/>
                <a:gd name="f55" fmla="*/ f45 1 20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6"/>
                <a:gd name="f63" fmla="*/ f50 1 f35"/>
                <a:gd name="f64" fmla="*/ f51 1 f36"/>
                <a:gd name="f65" fmla="*/ f52 1 f35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7 1"/>
                <a:gd name="f76" fmla="*/ f63 f26 1"/>
                <a:gd name="f77" fmla="*/ f64 f27 1"/>
                <a:gd name="f78" fmla="*/ f65 f26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3" y="f75"/>
                </a:cxn>
                <a:cxn ang="f46">
                  <a:pos x="f76" y="f77"/>
                </a:cxn>
                <a:cxn ang="f46">
                  <a:pos x="f78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70" h="20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7"/>
                    <a:pt x="f13" y="f9"/>
                    <a:pt x="f14" y="f15"/>
                  </a:cubicBezTo>
                  <a:cubicBezTo>
                    <a:pt x="f16" y="f8"/>
                    <a:pt x="f5" y="f15"/>
                    <a:pt x="f17" y="f18"/>
                  </a:cubicBezTo>
                  <a:cubicBezTo>
                    <a:pt x="f19" y="f5"/>
                    <a:pt x="f20" y="f21"/>
                    <a:pt x="f22" y="f17"/>
                  </a:cubicBezTo>
                  <a:cubicBezTo>
                    <a:pt x="f23" y="f18"/>
                    <a:pt x="f24" y="f18"/>
                    <a:pt x="f6" y="f8"/>
                  </a:cubicBezTo>
                  <a:close/>
                </a:path>
              </a:pathLst>
            </a:custGeom>
            <a:solidFill>
              <a:srgbClr val="5453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2" name="Freeform 326">
              <a:extLst>
                <a:ext uri="{FF2B5EF4-FFF2-40B4-BE49-F238E27FC236}">
                  <a16:creationId xmlns:a16="http://schemas.microsoft.com/office/drawing/2014/main" id="{AB582275-692A-400A-B972-7A1444F33E27}"/>
                </a:ext>
              </a:extLst>
            </p:cNvPr>
            <p:cNvSpPr/>
            <p:nvPr/>
          </p:nvSpPr>
          <p:spPr>
            <a:xfrm>
              <a:off x="2890839" y="2900357"/>
              <a:ext cx="42867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59"/>
                <a:gd name="f8" fmla="val 8"/>
                <a:gd name="f9" fmla="val 12"/>
                <a:gd name="f10" fmla="val 19"/>
                <a:gd name="f11" fmla="val 18"/>
                <a:gd name="f12" fmla="val 38"/>
                <a:gd name="f13" fmla="val 55"/>
                <a:gd name="f14" fmla="val 27"/>
                <a:gd name="f15" fmla="val 56"/>
                <a:gd name="f16" fmla="val 26"/>
                <a:gd name="f17" fmla="val 58"/>
                <a:gd name="f18" fmla="val 24"/>
                <a:gd name="f19" fmla="val 7"/>
                <a:gd name="f20" fmla="val 43"/>
                <a:gd name="f21" fmla="val 2"/>
                <a:gd name="f22" fmla="val 22"/>
                <a:gd name="f23" fmla="val 3"/>
                <a:gd name="f24" fmla="val 5"/>
                <a:gd name="f25" fmla="+- 0 0 -90"/>
                <a:gd name="f26" fmla="*/ f3 1 28"/>
                <a:gd name="f27" fmla="*/ f4 1 59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8"/>
                <a:gd name="f36" fmla="*/ f32 1 59"/>
                <a:gd name="f37" fmla="*/ 8 f33 1"/>
                <a:gd name="f38" fmla="*/ 0 f32 1"/>
                <a:gd name="f39" fmla="*/ 28 f33 1"/>
                <a:gd name="f40" fmla="*/ 55 f32 1"/>
                <a:gd name="f41" fmla="*/ 24 f33 1"/>
                <a:gd name="f42" fmla="*/ 59 f32 1"/>
                <a:gd name="f43" fmla="*/ 0 f33 1"/>
                <a:gd name="f44" fmla="+- f34 0 f1"/>
                <a:gd name="f45" fmla="*/ f37 1 28"/>
                <a:gd name="f46" fmla="*/ f38 1 59"/>
                <a:gd name="f47" fmla="*/ f39 1 28"/>
                <a:gd name="f48" fmla="*/ f40 1 59"/>
                <a:gd name="f49" fmla="*/ f41 1 28"/>
                <a:gd name="f50" fmla="*/ f42 1 59"/>
                <a:gd name="f51" fmla="*/ f43 1 28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68"/>
                </a:cxn>
                <a:cxn ang="f44">
                  <a:pos x="f67" y="f68"/>
                </a:cxn>
              </a:cxnLst>
              <a:rect l="f63" t="f66" r="f64" b="f65"/>
              <a:pathLst>
                <a:path w="28" h="5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22"/>
                    <a:pt x="f5" y="f5"/>
                  </a:cubicBezTo>
                  <a:cubicBezTo>
                    <a:pt x="f23" y="f5"/>
                    <a:pt x="f24" y="f5"/>
                    <a:pt x="f8" y="f5"/>
                  </a:cubicBezTo>
                  <a:close/>
                </a:path>
              </a:pathLst>
            </a:custGeom>
            <a:solidFill>
              <a:srgbClr val="706F7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3" name="Freeform 327">
              <a:extLst>
                <a:ext uri="{FF2B5EF4-FFF2-40B4-BE49-F238E27FC236}">
                  <a16:creationId xmlns:a16="http://schemas.microsoft.com/office/drawing/2014/main" id="{129F7647-BDC6-4EA8-8F61-346B2D3C5EF4}"/>
                </a:ext>
              </a:extLst>
            </p:cNvPr>
            <p:cNvSpPr/>
            <p:nvPr/>
          </p:nvSpPr>
          <p:spPr>
            <a:xfrm>
              <a:off x="3019421" y="3722686"/>
              <a:ext cx="5715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5"/>
                <a:gd name="f8" fmla="val 12"/>
                <a:gd name="f9" fmla="val 15"/>
                <a:gd name="f10" fmla="val 18"/>
                <a:gd name="f11" fmla="val 21"/>
                <a:gd name="f12" fmla="val 6"/>
                <a:gd name="f13" fmla="val 27"/>
                <a:gd name="f14" fmla="val 16"/>
                <a:gd name="f15" fmla="val 24"/>
                <a:gd name="f16" fmla="val 20"/>
                <a:gd name="f17" fmla="val 2"/>
                <a:gd name="f18" fmla="val 11"/>
                <a:gd name="f19" fmla="val 3"/>
                <a:gd name="f20" fmla="+- 0 0 -90"/>
                <a:gd name="f21" fmla="*/ f3 1 37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7"/>
                <a:gd name="f31" fmla="*/ f27 1 25"/>
                <a:gd name="f32" fmla="*/ 12 f28 1"/>
                <a:gd name="f33" fmla="*/ 0 f27 1"/>
                <a:gd name="f34" fmla="*/ 21 f28 1"/>
                <a:gd name="f35" fmla="*/ 25 f28 1"/>
                <a:gd name="f36" fmla="*/ 24 f27 1"/>
                <a:gd name="f37" fmla="*/ 6 f28 1"/>
                <a:gd name="f38" fmla="*/ 20 f27 1"/>
                <a:gd name="f39" fmla="+- f29 0 f1"/>
                <a:gd name="f40" fmla="*/ f32 1 37"/>
                <a:gd name="f41" fmla="*/ f33 1 25"/>
                <a:gd name="f42" fmla="*/ f34 1 37"/>
                <a:gd name="f43" fmla="*/ f35 1 37"/>
                <a:gd name="f44" fmla="*/ f36 1 25"/>
                <a:gd name="f45" fmla="*/ f37 1 37"/>
                <a:gd name="f46" fmla="*/ f38 1 25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3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37" h="2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14"/>
                    <a:pt x="f7" y="f15"/>
                  </a:cubicBezTo>
                  <a:cubicBezTo>
                    <a:pt x="f10" y="f7"/>
                    <a:pt x="f8" y="f7"/>
                    <a:pt x="f12" y="f16"/>
                  </a:cubicBezTo>
                  <a:cubicBezTo>
                    <a:pt x="f17" y="f18"/>
                    <a:pt x="f5" y="f19"/>
                    <a:pt x="f8" y="f5"/>
                  </a:cubicBezTo>
                  <a:close/>
                </a:path>
              </a:pathLst>
            </a:custGeom>
            <a:solidFill>
              <a:srgbClr val="6C6C6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4" name="Freeform 328">
              <a:extLst>
                <a:ext uri="{FF2B5EF4-FFF2-40B4-BE49-F238E27FC236}">
                  <a16:creationId xmlns:a16="http://schemas.microsoft.com/office/drawing/2014/main" id="{9FBFC2F2-1A80-4265-9AF4-923AA40B5EC8}"/>
                </a:ext>
              </a:extLst>
            </p:cNvPr>
            <p:cNvSpPr/>
            <p:nvPr/>
          </p:nvSpPr>
          <p:spPr>
            <a:xfrm>
              <a:off x="1581153" y="2444748"/>
              <a:ext cx="100017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2"/>
                <a:gd name="f8" fmla="val 28"/>
                <a:gd name="f9" fmla="val 3"/>
                <a:gd name="f10" fmla="val 32"/>
                <a:gd name="f11" fmla="val 5"/>
                <a:gd name="f12" fmla="val 37"/>
                <a:gd name="f13" fmla="val 6"/>
                <a:gd name="f14" fmla="val 42"/>
                <a:gd name="f15" fmla="val 4"/>
                <a:gd name="f16" fmla="val 49"/>
                <a:gd name="f17" fmla="val 8"/>
                <a:gd name="f18" fmla="val 58"/>
                <a:gd name="f19" fmla="val 2"/>
                <a:gd name="f20" fmla="val 43"/>
                <a:gd name="f21" fmla="val 22"/>
                <a:gd name="f22" fmla="val 7"/>
                <a:gd name="f23" fmla="val 20"/>
                <a:gd name="f24" fmla="val 10"/>
                <a:gd name="f25" fmla="+- 0 0 -90"/>
                <a:gd name="f26" fmla="*/ f3 1 65"/>
                <a:gd name="f27" fmla="*/ f4 1 1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65"/>
                <a:gd name="f36" fmla="*/ f32 1 12"/>
                <a:gd name="f37" fmla="*/ 28 f33 1"/>
                <a:gd name="f38" fmla="*/ 3 f32 1"/>
                <a:gd name="f39" fmla="*/ 42 f33 1"/>
                <a:gd name="f40" fmla="*/ 4 f32 1"/>
                <a:gd name="f41" fmla="*/ 65 f33 1"/>
                <a:gd name="f42" fmla="*/ 12 f32 1"/>
                <a:gd name="f43" fmla="*/ 0 f33 1"/>
                <a:gd name="f44" fmla="+- f34 0 f1"/>
                <a:gd name="f45" fmla="*/ f37 1 65"/>
                <a:gd name="f46" fmla="*/ f38 1 12"/>
                <a:gd name="f47" fmla="*/ f39 1 65"/>
                <a:gd name="f48" fmla="*/ f40 1 12"/>
                <a:gd name="f49" fmla="*/ f41 1 65"/>
                <a:gd name="f50" fmla="*/ f42 1 12"/>
                <a:gd name="f51" fmla="*/ f43 1 65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67" y="f68"/>
                </a:cxn>
              </a:cxnLst>
              <a:rect l="f63" t="f66" r="f64" b="f65"/>
              <a:pathLst>
                <a:path w="65" h="1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7"/>
                  </a:cubicBezTo>
                  <a:cubicBezTo>
                    <a:pt x="f20" y="f7"/>
                    <a:pt x="f21" y="f7"/>
                    <a:pt x="f5" y="f7"/>
                  </a:cubicBezTo>
                  <a:cubicBezTo>
                    <a:pt x="f22" y="f5"/>
                    <a:pt x="f23" y="f24"/>
                    <a:pt x="f8" y="f9"/>
                  </a:cubicBezTo>
                  <a:close/>
                </a:path>
              </a:pathLst>
            </a:custGeom>
            <a:solidFill>
              <a:srgbClr val="D576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5" name="Freeform 329">
              <a:extLst>
                <a:ext uri="{FF2B5EF4-FFF2-40B4-BE49-F238E27FC236}">
                  <a16:creationId xmlns:a16="http://schemas.microsoft.com/office/drawing/2014/main" id="{36BBE256-0511-42DC-9445-CB2A17EFC949}"/>
                </a:ext>
              </a:extLst>
            </p:cNvPr>
            <p:cNvSpPr/>
            <p:nvPr/>
          </p:nvSpPr>
          <p:spPr>
            <a:xfrm>
              <a:off x="1190621" y="2447921"/>
              <a:ext cx="100017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3"/>
                <a:gd name="f8" fmla="val 25"/>
                <a:gd name="f9" fmla="val 1"/>
                <a:gd name="f10" fmla="val 29"/>
                <a:gd name="f11" fmla="val 4"/>
                <a:gd name="f12" fmla="val 34"/>
                <a:gd name="f13" fmla="val 3"/>
                <a:gd name="f14" fmla="val 38"/>
                <a:gd name="f15" fmla="val 2"/>
                <a:gd name="f16" fmla="val 47"/>
                <a:gd name="f17" fmla="val 5"/>
                <a:gd name="f18" fmla="val 57"/>
                <a:gd name="f19" fmla="val 9"/>
                <a:gd name="f20" fmla="val 44"/>
                <a:gd name="f21" fmla="val 24"/>
                <a:gd name="f22" fmla="val 11"/>
                <a:gd name="f23" fmla="val 8"/>
                <a:gd name="f24" fmla="val 19"/>
                <a:gd name="f25" fmla="val 7"/>
                <a:gd name="f26" fmla="+- 0 0 -90"/>
                <a:gd name="f27" fmla="*/ f3 1 65"/>
                <a:gd name="f28" fmla="*/ f4 1 13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5"/>
                <a:gd name="f37" fmla="*/ f33 1 13"/>
                <a:gd name="f38" fmla="*/ 25 f34 1"/>
                <a:gd name="f39" fmla="*/ 1 f33 1"/>
                <a:gd name="f40" fmla="*/ 38 f34 1"/>
                <a:gd name="f41" fmla="*/ 2 f33 1"/>
                <a:gd name="f42" fmla="*/ 65 f34 1"/>
                <a:gd name="f43" fmla="*/ 9 f33 1"/>
                <a:gd name="f44" fmla="*/ 0 f34 1"/>
                <a:gd name="f45" fmla="*/ 11 f33 1"/>
                <a:gd name="f46" fmla="+- f35 0 f1"/>
                <a:gd name="f47" fmla="*/ f38 1 65"/>
                <a:gd name="f48" fmla="*/ f39 1 13"/>
                <a:gd name="f49" fmla="*/ f40 1 65"/>
                <a:gd name="f50" fmla="*/ f41 1 13"/>
                <a:gd name="f51" fmla="*/ f42 1 65"/>
                <a:gd name="f52" fmla="*/ f43 1 13"/>
                <a:gd name="f53" fmla="*/ f44 1 65"/>
                <a:gd name="f54" fmla="*/ f45 1 13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65" h="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6" y="f19"/>
                  </a:cubicBezTo>
                  <a:cubicBezTo>
                    <a:pt x="f20" y="f7"/>
                    <a:pt x="f21" y="f7"/>
                    <a:pt x="f5" y="f22"/>
                  </a:cubicBezTo>
                  <a:cubicBezTo>
                    <a:pt x="f23" y="f5"/>
                    <a:pt x="f24" y="f25"/>
                    <a:pt x="f8" y="f9"/>
                  </a:cubicBezTo>
                  <a:close/>
                </a:path>
              </a:pathLst>
            </a:custGeom>
            <a:solidFill>
              <a:srgbClr val="D6754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6" name="Freeform 330">
              <a:extLst>
                <a:ext uri="{FF2B5EF4-FFF2-40B4-BE49-F238E27FC236}">
                  <a16:creationId xmlns:a16="http://schemas.microsoft.com/office/drawing/2014/main" id="{DC4C25B7-7DA4-470B-927C-C1714E51A708}"/>
                </a:ext>
              </a:extLst>
            </p:cNvPr>
            <p:cNvSpPr/>
            <p:nvPr/>
          </p:nvSpPr>
          <p:spPr>
            <a:xfrm>
              <a:off x="1870076" y="3965579"/>
              <a:ext cx="28575" cy="71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46"/>
                <a:gd name="f8" fmla="val 1"/>
                <a:gd name="f9" fmla="val 6"/>
                <a:gd name="f10" fmla="val 3"/>
                <a:gd name="f11" fmla="val 12"/>
                <a:gd name="f12" fmla="val 2"/>
                <a:gd name="f13" fmla="val 16"/>
                <a:gd name="f14" fmla="val 17"/>
                <a:gd name="f15" fmla="val 14"/>
                <a:gd name="f16" fmla="val 32"/>
                <a:gd name="f17" fmla="val 11"/>
                <a:gd name="f18" fmla="val 5"/>
                <a:gd name="f19" fmla="val 31"/>
                <a:gd name="f20" fmla="+- 0 0 -90"/>
                <a:gd name="f21" fmla="*/ f3 1 18"/>
                <a:gd name="f22" fmla="*/ f4 1 4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8"/>
                <a:gd name="f31" fmla="*/ f27 1 46"/>
                <a:gd name="f32" fmla="*/ 1 f28 1"/>
                <a:gd name="f33" fmla="*/ 0 f27 1"/>
                <a:gd name="f34" fmla="*/ 18 f28 1"/>
                <a:gd name="f35" fmla="*/ 2 f27 1"/>
                <a:gd name="f36" fmla="*/ 11 f28 1"/>
                <a:gd name="f37" fmla="*/ 46 f27 1"/>
                <a:gd name="f38" fmla="+- f29 0 f1"/>
                <a:gd name="f39" fmla="*/ f32 1 18"/>
                <a:gd name="f40" fmla="*/ f33 1 46"/>
                <a:gd name="f41" fmla="*/ f34 1 18"/>
                <a:gd name="f42" fmla="*/ f35 1 46"/>
                <a:gd name="f43" fmla="*/ f36 1 18"/>
                <a:gd name="f44" fmla="*/ f37 1 4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8" h="46">
                  <a:moveTo>
                    <a:pt x="f8" y="f5"/>
                  </a:moveTo>
                  <a:cubicBezTo>
                    <a:pt x="f9" y="f10"/>
                    <a:pt x="f11" y="f12"/>
                    <a:pt x="f6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18" y="f19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4C48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7" name="Freeform 331">
              <a:extLst>
                <a:ext uri="{FF2B5EF4-FFF2-40B4-BE49-F238E27FC236}">
                  <a16:creationId xmlns:a16="http://schemas.microsoft.com/office/drawing/2014/main" id="{DE0775F2-BC52-4B99-8D20-D20AB5B39A52}"/>
                </a:ext>
              </a:extLst>
            </p:cNvPr>
            <p:cNvSpPr/>
            <p:nvPr/>
          </p:nvSpPr>
          <p:spPr>
            <a:xfrm>
              <a:off x="3224210" y="2947989"/>
              <a:ext cx="3810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1"/>
                <a:gd name="f9" fmla="val 16"/>
                <a:gd name="f10" fmla="val 3"/>
                <a:gd name="f11" fmla="val 8"/>
                <a:gd name="f12" fmla="val 4"/>
                <a:gd name="f13" fmla="val 15"/>
                <a:gd name="f14" fmla="val 2"/>
                <a:gd name="f15" fmla="val 19"/>
                <a:gd name="f16" fmla="val 11"/>
                <a:gd name="f17" fmla="val 22"/>
                <a:gd name="f18" fmla="val 20"/>
                <a:gd name="f19" fmla="val 23"/>
                <a:gd name="f20" fmla="val 25"/>
                <a:gd name="f21" fmla="val 14"/>
                <a:gd name="f22" fmla="val 7"/>
                <a:gd name="f23" fmla="+- 0 0 -90"/>
                <a:gd name="f24" fmla="*/ f3 1 24"/>
                <a:gd name="f25" fmla="*/ f4 1 2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4"/>
                <a:gd name="f34" fmla="*/ f30 1 27"/>
                <a:gd name="f35" fmla="*/ 0 f31 1"/>
                <a:gd name="f36" fmla="*/ 24 f30 1"/>
                <a:gd name="f37" fmla="*/ 4 f31 1"/>
                <a:gd name="f38" fmla="*/ 0 f30 1"/>
                <a:gd name="f39" fmla="*/ 22 f31 1"/>
                <a:gd name="f40" fmla="*/ 20 f30 1"/>
                <a:gd name="f41" fmla="*/ 20 f31 1"/>
                <a:gd name="f42" fmla="*/ 27 f30 1"/>
                <a:gd name="f43" fmla="+- f32 0 f1"/>
                <a:gd name="f44" fmla="*/ f35 1 24"/>
                <a:gd name="f45" fmla="*/ f36 1 27"/>
                <a:gd name="f46" fmla="*/ f37 1 24"/>
                <a:gd name="f47" fmla="*/ f38 1 27"/>
                <a:gd name="f48" fmla="*/ f39 1 24"/>
                <a:gd name="f49" fmla="*/ f40 1 27"/>
                <a:gd name="f50" fmla="*/ f41 1 24"/>
                <a:gd name="f51" fmla="*/ f42 1 27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4" h="27">
                  <a:moveTo>
                    <a:pt x="f5" y="f6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9"/>
                    <a:pt x="f6" y="f20"/>
                    <a:pt x="f18" y="f7"/>
                  </a:cubicBezTo>
                  <a:cubicBezTo>
                    <a:pt x="f21" y="f19"/>
                    <a:pt x="f22" y="f20"/>
                    <a:pt x="f5" y="f6"/>
                  </a:cubicBezTo>
                  <a:close/>
                </a:path>
              </a:pathLst>
            </a:custGeom>
            <a:solidFill>
              <a:srgbClr val="C1BDB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8" name="Freeform 332">
              <a:extLst>
                <a:ext uri="{FF2B5EF4-FFF2-40B4-BE49-F238E27FC236}">
                  <a16:creationId xmlns:a16="http://schemas.microsoft.com/office/drawing/2014/main" id="{2182A713-309F-4516-95E5-8EBD730C664F}"/>
                </a:ext>
              </a:extLst>
            </p:cNvPr>
            <p:cNvSpPr/>
            <p:nvPr/>
          </p:nvSpPr>
          <p:spPr>
            <a:xfrm>
              <a:off x="3873498" y="1882777"/>
              <a:ext cx="3016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5"/>
                <a:gd name="f8" fmla="val 13"/>
                <a:gd name="f9" fmla="val 9"/>
                <a:gd name="f10" fmla="val 6"/>
                <a:gd name="f11" fmla="val 2"/>
                <a:gd name="f12" fmla="val 17"/>
                <a:gd name="f13" fmla="val 8"/>
                <a:gd name="f14" fmla="val 1"/>
                <a:gd name="f15" fmla="+- 0 0 -90"/>
                <a:gd name="f16" fmla="*/ f3 1 19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"/>
                <a:gd name="f26" fmla="*/ f22 1 25"/>
                <a:gd name="f27" fmla="*/ 13 f23 1"/>
                <a:gd name="f28" fmla="*/ 25 f22 1"/>
                <a:gd name="f29" fmla="*/ 2 f23 1"/>
                <a:gd name="f30" fmla="*/ 0 f22 1"/>
                <a:gd name="f31" fmla="*/ 1 f22 1"/>
                <a:gd name="f32" fmla="+- f24 0 f1"/>
                <a:gd name="f33" fmla="*/ f27 1 19"/>
                <a:gd name="f34" fmla="*/ f28 1 25"/>
                <a:gd name="f35" fmla="*/ f29 1 19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19" h="2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5" y="f13"/>
                    <a:pt x="f11" y="f5"/>
                  </a:cubicBezTo>
                  <a:cubicBezTo>
                    <a:pt x="f10" y="f5"/>
                    <a:pt x="f9" y="f5"/>
                    <a:pt x="f8" y="f14"/>
                  </a:cubicBezTo>
                  <a:cubicBezTo>
                    <a:pt x="f6" y="f9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D8CA7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9" name="Freeform 333">
              <a:extLst>
                <a:ext uri="{FF2B5EF4-FFF2-40B4-BE49-F238E27FC236}">
                  <a16:creationId xmlns:a16="http://schemas.microsoft.com/office/drawing/2014/main" id="{521645A3-F094-47D7-A0E7-D8D82F67BAA8}"/>
                </a:ext>
              </a:extLst>
            </p:cNvPr>
            <p:cNvSpPr/>
            <p:nvPr/>
          </p:nvSpPr>
          <p:spPr>
            <a:xfrm>
              <a:off x="2413001" y="3073398"/>
              <a:ext cx="49213" cy="37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40"/>
                <a:gd name="f8" fmla="val 6"/>
                <a:gd name="f9" fmla="val 219"/>
                <a:gd name="f10" fmla="val 153"/>
                <a:gd name="f11" fmla="val 7"/>
                <a:gd name="f12" fmla="val 87"/>
                <a:gd name="f13" fmla="val 21"/>
                <a:gd name="f14" fmla="val 9"/>
                <a:gd name="f15" fmla="val 25"/>
                <a:gd name="f16" fmla="val 5"/>
                <a:gd name="f17" fmla="val 77"/>
                <a:gd name="f18" fmla="val 149"/>
                <a:gd name="f19" fmla="val 221"/>
                <a:gd name="f20" fmla="val 228"/>
                <a:gd name="f21" fmla="val 15"/>
                <a:gd name="f22" fmla="val 239"/>
                <a:gd name="f23" fmla="val 238"/>
                <a:gd name="f24" fmla="val 8"/>
                <a:gd name="f25" fmla="val 226"/>
                <a:gd name="f26" fmla="+- 0 0 -90"/>
                <a:gd name="f27" fmla="*/ f3 1 31"/>
                <a:gd name="f28" fmla="*/ f4 1 240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1"/>
                <a:gd name="f37" fmla="*/ f33 1 240"/>
                <a:gd name="f38" fmla="*/ 6 f34 1"/>
                <a:gd name="f39" fmla="*/ 219 f33 1"/>
                <a:gd name="f40" fmla="*/ 7 f34 1"/>
                <a:gd name="f41" fmla="*/ 21 f33 1"/>
                <a:gd name="f42" fmla="*/ 25 f34 1"/>
                <a:gd name="f43" fmla="*/ 5 f33 1"/>
                <a:gd name="f44" fmla="*/ 221 f33 1"/>
                <a:gd name="f45" fmla="*/ 15 f34 1"/>
                <a:gd name="f46" fmla="*/ 239 f33 1"/>
                <a:gd name="f47" fmla="+- f35 0 f1"/>
                <a:gd name="f48" fmla="*/ f38 1 31"/>
                <a:gd name="f49" fmla="*/ f39 1 240"/>
                <a:gd name="f50" fmla="*/ f40 1 31"/>
                <a:gd name="f51" fmla="*/ f41 1 240"/>
                <a:gd name="f52" fmla="*/ f42 1 31"/>
                <a:gd name="f53" fmla="*/ f43 1 240"/>
                <a:gd name="f54" fmla="*/ f44 1 240"/>
                <a:gd name="f55" fmla="*/ f45 1 31"/>
                <a:gd name="f56" fmla="*/ f46 1 240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7"/>
                <a:gd name="f65" fmla="*/ f52 1 f36"/>
                <a:gd name="f66" fmla="*/ f53 1 f37"/>
                <a:gd name="f67" fmla="*/ f54 1 f37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8 1"/>
                <a:gd name="f78" fmla="*/ f65 f27 1"/>
                <a:gd name="f79" fmla="*/ f66 f28 1"/>
                <a:gd name="f80" fmla="*/ f67 f28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8" y="f80"/>
                </a:cxn>
                <a:cxn ang="f47">
                  <a:pos x="f81" y="f82"/>
                </a:cxn>
                <a:cxn ang="f47">
                  <a:pos x="f74" y="f75"/>
                </a:cxn>
              </a:cxnLst>
              <a:rect l="f70" t="f73" r="f71" b="f72"/>
              <a:pathLst>
                <a:path w="31" h="240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11" y="f14"/>
                    <a:pt x="f14" y="f5"/>
                    <a:pt x="f15" y="f16"/>
                  </a:cubicBezTo>
                  <a:cubicBezTo>
                    <a:pt x="f15" y="f17"/>
                    <a:pt x="f15" y="f18"/>
                    <a:pt x="f15" y="f19"/>
                  </a:cubicBezTo>
                  <a:cubicBezTo>
                    <a:pt x="f15" y="f20"/>
                    <a:pt x="f6" y="f7"/>
                    <a:pt x="f21" y="f22"/>
                  </a:cubicBezTo>
                  <a:cubicBezTo>
                    <a:pt x="f5" y="f23"/>
                    <a:pt x="f24" y="f25"/>
                    <a:pt x="f8" y="f9"/>
                  </a:cubicBezTo>
                  <a:close/>
                </a:path>
              </a:pathLst>
            </a:custGeom>
            <a:solidFill>
              <a:srgbClr val="F6F5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0" name="Freeform 334">
              <a:extLst>
                <a:ext uri="{FF2B5EF4-FFF2-40B4-BE49-F238E27FC236}">
                  <a16:creationId xmlns:a16="http://schemas.microsoft.com/office/drawing/2014/main" id="{D1A0E1F5-7000-4043-9C58-536E9DAABC54}"/>
                </a:ext>
              </a:extLst>
            </p:cNvPr>
            <p:cNvSpPr/>
            <p:nvPr/>
          </p:nvSpPr>
          <p:spPr>
            <a:xfrm>
              <a:off x="528642" y="1906588"/>
              <a:ext cx="287341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206"/>
                <a:gd name="f8" fmla="val 98"/>
                <a:gd name="f9" fmla="val 204"/>
                <a:gd name="f10" fmla="val 86"/>
                <a:gd name="f11" fmla="val 74"/>
                <a:gd name="f12" fmla="val 62"/>
                <a:gd name="f13" fmla="val 23"/>
                <a:gd name="f14" fmla="val 173"/>
                <a:gd name="f15" fmla="val 21"/>
                <a:gd name="f16" fmla="val 142"/>
                <a:gd name="f17" fmla="val 44"/>
                <a:gd name="f18" fmla="val 106"/>
                <a:gd name="f19" fmla="val 39"/>
                <a:gd name="f20" fmla="val 70"/>
                <a:gd name="f21" fmla="val 40"/>
                <a:gd name="f22" fmla="val 33"/>
                <a:gd name="f23" fmla="val 41"/>
                <a:gd name="f24" fmla="val 3"/>
                <a:gd name="f25" fmla="val 43"/>
                <a:gd name="f26" fmla="val 1"/>
                <a:gd name="f27" fmla="val 72"/>
                <a:gd name="f28" fmla="val 92"/>
                <a:gd name="f29" fmla="val 113"/>
                <a:gd name="f30" fmla="val 134"/>
                <a:gd name="f31" fmla="val 150"/>
                <a:gd name="f32" fmla="val 157"/>
                <a:gd name="f33" fmla="val 8"/>
                <a:gd name="f34" fmla="val 24"/>
                <a:gd name="f35" fmla="val 158"/>
                <a:gd name="f36" fmla="val 56"/>
                <a:gd name="f37" fmla="val 155"/>
                <a:gd name="f38" fmla="val 95"/>
                <a:gd name="f39" fmla="val 116"/>
                <a:gd name="f40" fmla="val 135"/>
                <a:gd name="f41" fmla="val 183"/>
                <a:gd name="f42" fmla="val 169"/>
                <a:gd name="f43" fmla="val 176"/>
                <a:gd name="f44" fmla="val 200"/>
                <a:gd name="f45" fmla="val 154"/>
                <a:gd name="f46" fmla="val 136"/>
                <a:gd name="f47" fmla="val 123"/>
                <a:gd name="f48" fmla="val 203"/>
                <a:gd name="f49" fmla="val 110"/>
                <a:gd name="f50" fmla="+- 0 0 -90"/>
                <a:gd name="f51" fmla="*/ f3 1 185"/>
                <a:gd name="f52" fmla="*/ f4 1 206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85"/>
                <a:gd name="f61" fmla="*/ f57 1 206"/>
                <a:gd name="f62" fmla="*/ 98 f58 1"/>
                <a:gd name="f63" fmla="*/ 204 f57 1"/>
                <a:gd name="f64" fmla="*/ 62 f58 1"/>
                <a:gd name="f65" fmla="*/ 21 f58 1"/>
                <a:gd name="f66" fmla="*/ 142 f57 1"/>
                <a:gd name="f67" fmla="*/ 40 f58 1"/>
                <a:gd name="f68" fmla="*/ 33 f57 1"/>
                <a:gd name="f69" fmla="*/ 72 f58 1"/>
                <a:gd name="f70" fmla="*/ 1 f57 1"/>
                <a:gd name="f71" fmla="*/ 134 f58 1"/>
                <a:gd name="f72" fmla="*/ 157 f58 1"/>
                <a:gd name="f73" fmla="*/ 24 f57 1"/>
                <a:gd name="f74" fmla="*/ 72 f57 1"/>
                <a:gd name="f75" fmla="*/ 173 f58 1"/>
                <a:gd name="f76" fmla="*/ 135 f57 1"/>
                <a:gd name="f77" fmla="*/ 176 f58 1"/>
                <a:gd name="f78" fmla="*/ 185 f57 1"/>
                <a:gd name="f79" fmla="*/ 136 f58 1"/>
                <a:gd name="f80" fmla="+- f59 0 f1"/>
                <a:gd name="f81" fmla="*/ f62 1 185"/>
                <a:gd name="f82" fmla="*/ f63 1 206"/>
                <a:gd name="f83" fmla="*/ f64 1 185"/>
                <a:gd name="f84" fmla="*/ f65 1 185"/>
                <a:gd name="f85" fmla="*/ f66 1 206"/>
                <a:gd name="f86" fmla="*/ f67 1 185"/>
                <a:gd name="f87" fmla="*/ f68 1 206"/>
                <a:gd name="f88" fmla="*/ f69 1 185"/>
                <a:gd name="f89" fmla="*/ f70 1 206"/>
                <a:gd name="f90" fmla="*/ f71 1 185"/>
                <a:gd name="f91" fmla="*/ f72 1 185"/>
                <a:gd name="f92" fmla="*/ f73 1 206"/>
                <a:gd name="f93" fmla="*/ f74 1 206"/>
                <a:gd name="f94" fmla="*/ f75 1 185"/>
                <a:gd name="f95" fmla="*/ f76 1 206"/>
                <a:gd name="f96" fmla="*/ f77 1 185"/>
                <a:gd name="f97" fmla="*/ f78 1 206"/>
                <a:gd name="f98" fmla="*/ f79 1 185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0"/>
                <a:gd name="f107" fmla="*/ f85 1 f61"/>
                <a:gd name="f108" fmla="*/ f86 1 f60"/>
                <a:gd name="f109" fmla="*/ f87 1 f61"/>
                <a:gd name="f110" fmla="*/ f88 1 f60"/>
                <a:gd name="f111" fmla="*/ f89 1 f61"/>
                <a:gd name="f112" fmla="*/ f90 1 f60"/>
                <a:gd name="f113" fmla="*/ f91 1 f60"/>
                <a:gd name="f114" fmla="*/ f92 1 f61"/>
                <a:gd name="f115" fmla="*/ f93 1 f61"/>
                <a:gd name="f116" fmla="*/ f94 1 f60"/>
                <a:gd name="f117" fmla="*/ f95 1 f61"/>
                <a:gd name="f118" fmla="*/ f96 1 f60"/>
                <a:gd name="f119" fmla="*/ f97 1 f61"/>
                <a:gd name="f120" fmla="*/ f98 1 f60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1 1"/>
                <a:gd name="f129" fmla="*/ f107 f52 1"/>
                <a:gd name="f130" fmla="*/ f108 f51 1"/>
                <a:gd name="f131" fmla="*/ f109 f52 1"/>
                <a:gd name="f132" fmla="*/ f110 f51 1"/>
                <a:gd name="f133" fmla="*/ f111 f52 1"/>
                <a:gd name="f134" fmla="*/ f112 f51 1"/>
                <a:gd name="f135" fmla="*/ f113 f51 1"/>
                <a:gd name="f136" fmla="*/ f114 f52 1"/>
                <a:gd name="f137" fmla="*/ f115 f52 1"/>
                <a:gd name="f138" fmla="*/ f116 f51 1"/>
                <a:gd name="f139" fmla="*/ f117 f52 1"/>
                <a:gd name="f140" fmla="*/ f118 f51 1"/>
                <a:gd name="f141" fmla="*/ f119 f52 1"/>
                <a:gd name="f142" fmla="*/ f120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6"/>
                </a:cxn>
                <a:cxn ang="f80">
                  <a:pos x="f128" y="f129"/>
                </a:cxn>
                <a:cxn ang="f80">
                  <a:pos x="f130" y="f131"/>
                </a:cxn>
                <a:cxn ang="f80">
                  <a:pos x="f132" y="f133"/>
                </a:cxn>
                <a:cxn ang="f80">
                  <a:pos x="f134" y="f133"/>
                </a:cxn>
                <a:cxn ang="f80">
                  <a:pos x="f135" y="f136"/>
                </a:cxn>
                <a:cxn ang="f80">
                  <a:pos x="f135" y="f137"/>
                </a:cxn>
                <a:cxn ang="f80">
                  <a:pos x="f138" y="f139"/>
                </a:cxn>
                <a:cxn ang="f80">
                  <a:pos x="f140" y="f141"/>
                </a:cxn>
                <a:cxn ang="f80">
                  <a:pos x="f142" y="f126"/>
                </a:cxn>
                <a:cxn ang="f80">
                  <a:pos x="f125" y="f126"/>
                </a:cxn>
              </a:cxnLst>
              <a:rect l="f121" t="f124" r="f122" b="f123"/>
              <a:pathLst>
                <a:path w="185" h="206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5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6"/>
                    <a:pt x="f30" y="f26"/>
                  </a:cubicBezTo>
                  <a:cubicBezTo>
                    <a:pt x="f31" y="f5"/>
                    <a:pt x="f32" y="f33"/>
                    <a:pt x="f32" y="f34"/>
                  </a:cubicBezTo>
                  <a:cubicBezTo>
                    <a:pt x="f32" y="f21"/>
                    <a:pt x="f35" y="f36"/>
                    <a:pt x="f32" y="f27"/>
                  </a:cubicBezTo>
                  <a:cubicBezTo>
                    <a:pt x="f37" y="f38"/>
                    <a:pt x="f35" y="f39"/>
                    <a:pt x="f14" y="f40"/>
                  </a:cubicBezTo>
                  <a:cubicBezTo>
                    <a:pt x="f6" y="f31"/>
                    <a:pt x="f41" y="f42"/>
                    <a:pt x="f43" y="f6"/>
                  </a:cubicBezTo>
                  <a:cubicBezTo>
                    <a:pt x="f42" y="f44"/>
                    <a:pt x="f45" y="f7"/>
                    <a:pt x="f46" y="f9"/>
                  </a:cubicBezTo>
                  <a:cubicBezTo>
                    <a:pt x="f47" y="f48"/>
                    <a:pt x="f49" y="f9"/>
                    <a:pt x="f8" y="f9"/>
                  </a:cubicBezTo>
                  <a:close/>
                </a:path>
              </a:pathLst>
            </a:custGeom>
            <a:solidFill>
              <a:srgbClr val="F2F2F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1" name="Freeform 335">
              <a:extLst>
                <a:ext uri="{FF2B5EF4-FFF2-40B4-BE49-F238E27FC236}">
                  <a16:creationId xmlns:a16="http://schemas.microsoft.com/office/drawing/2014/main" id="{D374D34D-3022-446D-B779-1B6E5AF35CB4}"/>
                </a:ext>
              </a:extLst>
            </p:cNvPr>
            <p:cNvSpPr/>
            <p:nvPr/>
          </p:nvSpPr>
          <p:spPr>
            <a:xfrm>
              <a:off x="568327" y="1644648"/>
              <a:ext cx="250829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"/>
                <a:gd name="f7" fmla="val 148"/>
                <a:gd name="f8" fmla="val 6"/>
                <a:gd name="f9" fmla="val 11"/>
                <a:gd name="f10" fmla="val 23"/>
                <a:gd name="f11" fmla="val 3"/>
                <a:gd name="f12" fmla="val 35"/>
                <a:gd name="f13" fmla="val 66"/>
                <a:gd name="f14" fmla="val 96"/>
                <a:gd name="f15" fmla="val 127"/>
                <a:gd name="f16" fmla="val 154"/>
                <a:gd name="f17" fmla="val 161"/>
                <a:gd name="f18" fmla="val 10"/>
                <a:gd name="f19" fmla="val 37"/>
                <a:gd name="f20" fmla="val 65"/>
                <a:gd name="f21" fmla="val 160"/>
                <a:gd name="f22" fmla="val 93"/>
                <a:gd name="f23" fmla="val 121"/>
                <a:gd name="f24" fmla="val 139"/>
                <a:gd name="f25" fmla="val 155"/>
                <a:gd name="f26" fmla="val 136"/>
                <a:gd name="f27" fmla="val 147"/>
                <a:gd name="f28" fmla="val 146"/>
                <a:gd name="f29" fmla="val 51"/>
                <a:gd name="f30" fmla="val 8"/>
                <a:gd name="f31" fmla="val 9"/>
                <a:gd name="f32" fmla="val 128"/>
                <a:gd name="f33" fmla="val 13"/>
                <a:gd name="f34" fmla="val 120"/>
                <a:gd name="f35" fmla="val 39"/>
                <a:gd name="f36" fmla="val 74"/>
                <a:gd name="f37" fmla="val 73"/>
                <a:gd name="f38" fmla="val 123"/>
                <a:gd name="f39" fmla="val 119"/>
                <a:gd name="f40" fmla="val 7"/>
                <a:gd name="f41" fmla="val 82"/>
                <a:gd name="f42" fmla="val 14"/>
                <a:gd name="f43" fmla="val 45"/>
                <a:gd name="f44" fmla="val 12"/>
                <a:gd name="f45" fmla="val 5"/>
                <a:gd name="f46" fmla="val 2"/>
                <a:gd name="f47" fmla="+- 0 0 -90"/>
                <a:gd name="f48" fmla="*/ f3 1 162"/>
                <a:gd name="f49" fmla="*/ f4 1 14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62"/>
                <a:gd name="f58" fmla="*/ f54 1 148"/>
                <a:gd name="f59" fmla="*/ 0 f55 1"/>
                <a:gd name="f60" fmla="*/ 6 f54 1"/>
                <a:gd name="f61" fmla="*/ 35 f55 1"/>
                <a:gd name="f62" fmla="*/ 3 f54 1"/>
                <a:gd name="f63" fmla="*/ 127 f55 1"/>
                <a:gd name="f64" fmla="*/ 161 f55 1"/>
                <a:gd name="f65" fmla="*/ 37 f54 1"/>
                <a:gd name="f66" fmla="*/ 121 f54 1"/>
                <a:gd name="f67" fmla="*/ 136 f55 1"/>
                <a:gd name="f68" fmla="*/ 147 f54 1"/>
                <a:gd name="f69" fmla="*/ 8 f55 1"/>
                <a:gd name="f70" fmla="*/ 146 f54 1"/>
                <a:gd name="f71" fmla="*/ 13 f55 1"/>
                <a:gd name="f72" fmla="*/ 120 f54 1"/>
                <a:gd name="f73" fmla="*/ 120 f55 1"/>
                <a:gd name="f74" fmla="*/ 10 f54 1"/>
                <a:gd name="f75" fmla="*/ 121 f55 1"/>
                <a:gd name="f76" fmla="*/ 9 f54 1"/>
                <a:gd name="f77" fmla="*/ 119 f55 1"/>
                <a:gd name="f78" fmla="*/ 11 f54 1"/>
                <a:gd name="f79" fmla="+- f56 0 f1"/>
                <a:gd name="f80" fmla="*/ f59 1 162"/>
                <a:gd name="f81" fmla="*/ f60 1 148"/>
                <a:gd name="f82" fmla="*/ f61 1 162"/>
                <a:gd name="f83" fmla="*/ f62 1 148"/>
                <a:gd name="f84" fmla="*/ f63 1 162"/>
                <a:gd name="f85" fmla="*/ f64 1 162"/>
                <a:gd name="f86" fmla="*/ f65 1 148"/>
                <a:gd name="f87" fmla="*/ f66 1 148"/>
                <a:gd name="f88" fmla="*/ f67 1 162"/>
                <a:gd name="f89" fmla="*/ f68 1 148"/>
                <a:gd name="f90" fmla="*/ f69 1 162"/>
                <a:gd name="f91" fmla="*/ f70 1 148"/>
                <a:gd name="f92" fmla="*/ f71 1 162"/>
                <a:gd name="f93" fmla="*/ f72 1 148"/>
                <a:gd name="f94" fmla="*/ f73 1 162"/>
                <a:gd name="f95" fmla="*/ f74 1 148"/>
                <a:gd name="f96" fmla="*/ f75 1 162"/>
                <a:gd name="f97" fmla="*/ f76 1 148"/>
                <a:gd name="f98" fmla="*/ f77 1 162"/>
                <a:gd name="f99" fmla="*/ f78 1 148"/>
                <a:gd name="f100" fmla="*/ 0 1 f57"/>
                <a:gd name="f101" fmla="*/ f51 1 f57"/>
                <a:gd name="f102" fmla="*/ 0 1 f58"/>
                <a:gd name="f103" fmla="*/ f52 1 f58"/>
                <a:gd name="f104" fmla="*/ f80 1 f57"/>
                <a:gd name="f105" fmla="*/ f81 1 f58"/>
                <a:gd name="f106" fmla="*/ f82 1 f57"/>
                <a:gd name="f107" fmla="*/ f83 1 f58"/>
                <a:gd name="f108" fmla="*/ f84 1 f57"/>
                <a:gd name="f109" fmla="*/ f85 1 f57"/>
                <a:gd name="f110" fmla="*/ f86 1 f58"/>
                <a:gd name="f111" fmla="*/ f87 1 f58"/>
                <a:gd name="f112" fmla="*/ f88 1 f57"/>
                <a:gd name="f113" fmla="*/ f89 1 f58"/>
                <a:gd name="f114" fmla="*/ f90 1 f57"/>
                <a:gd name="f115" fmla="*/ f91 1 f58"/>
                <a:gd name="f116" fmla="*/ f92 1 f57"/>
                <a:gd name="f117" fmla="*/ f93 1 f58"/>
                <a:gd name="f118" fmla="*/ f94 1 f57"/>
                <a:gd name="f119" fmla="*/ f95 1 f58"/>
                <a:gd name="f120" fmla="*/ f96 1 f57"/>
                <a:gd name="f121" fmla="*/ f97 1 f58"/>
                <a:gd name="f122" fmla="*/ f98 1 f57"/>
                <a:gd name="f123" fmla="*/ f99 1 f58"/>
                <a:gd name="f124" fmla="*/ f100 f48 1"/>
                <a:gd name="f125" fmla="*/ f101 f48 1"/>
                <a:gd name="f126" fmla="*/ f103 f49 1"/>
                <a:gd name="f127" fmla="*/ f102 f49 1"/>
                <a:gd name="f128" fmla="*/ f104 f48 1"/>
                <a:gd name="f129" fmla="*/ f105 f49 1"/>
                <a:gd name="f130" fmla="*/ f106 f48 1"/>
                <a:gd name="f131" fmla="*/ f107 f49 1"/>
                <a:gd name="f132" fmla="*/ f108 f48 1"/>
                <a:gd name="f133" fmla="*/ f109 f48 1"/>
                <a:gd name="f134" fmla="*/ f110 f49 1"/>
                <a:gd name="f135" fmla="*/ f111 f49 1"/>
                <a:gd name="f136" fmla="*/ f112 f48 1"/>
                <a:gd name="f137" fmla="*/ f113 f49 1"/>
                <a:gd name="f138" fmla="*/ f114 f48 1"/>
                <a:gd name="f139" fmla="*/ f115 f49 1"/>
                <a:gd name="f140" fmla="*/ f116 f48 1"/>
                <a:gd name="f141" fmla="*/ f117 f49 1"/>
                <a:gd name="f142" fmla="*/ f118 f48 1"/>
                <a:gd name="f143" fmla="*/ f119 f49 1"/>
                <a:gd name="f144" fmla="*/ f120 f48 1"/>
                <a:gd name="f145" fmla="*/ f121 f49 1"/>
                <a:gd name="f146" fmla="*/ f122 f48 1"/>
                <a:gd name="f147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1"/>
                </a:cxn>
                <a:cxn ang="f79">
                  <a:pos x="f133" y="f134"/>
                </a:cxn>
                <a:cxn ang="f79">
                  <a:pos x="f133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42" y="f143"/>
                </a:cxn>
                <a:cxn ang="f79">
                  <a:pos x="f144" y="f145"/>
                </a:cxn>
                <a:cxn ang="f79">
                  <a:pos x="f146" y="f143"/>
                </a:cxn>
                <a:cxn ang="f79">
                  <a:pos x="f138" y="f147"/>
                </a:cxn>
                <a:cxn ang="f79">
                  <a:pos x="f128" y="f129"/>
                </a:cxn>
              </a:cxnLst>
              <a:rect l="f124" t="f127" r="f125" b="f126"/>
              <a:pathLst>
                <a:path w="162" h="148">
                  <a:moveTo>
                    <a:pt x="f5" y="f8"/>
                  </a:moveTo>
                  <a:cubicBezTo>
                    <a:pt x="f9" y="f5"/>
                    <a:pt x="f10" y="f11"/>
                    <a:pt x="f12" y="f11"/>
                  </a:cubicBezTo>
                  <a:cubicBezTo>
                    <a:pt x="f13" y="f11"/>
                    <a:pt x="f14" y="f11"/>
                    <a:pt x="f15" y="f11"/>
                  </a:cubicBezTo>
                  <a:cubicBezTo>
                    <a:pt x="f16" y="f11"/>
                    <a:pt x="f17" y="f18"/>
                    <a:pt x="f17" y="f19"/>
                  </a:cubicBezTo>
                  <a:cubicBezTo>
                    <a:pt x="f17" y="f20"/>
                    <a:pt x="f21" y="f22"/>
                    <a:pt x="f17" y="f23"/>
                  </a:cubicBezTo>
                  <a:cubicBezTo>
                    <a:pt x="f6" y="f24"/>
                    <a:pt x="f25" y="f7"/>
                    <a:pt x="f26" y="f27"/>
                  </a:cubicBezTo>
                  <a:cubicBezTo>
                    <a:pt x="f22" y="f28"/>
                    <a:pt x="f29" y="f27"/>
                    <a:pt x="f30" y="f28"/>
                  </a:cubicBezTo>
                  <a:cubicBezTo>
                    <a:pt x="f11" y="f26"/>
                    <a:pt x="f31" y="f32"/>
                    <a:pt x="f33" y="f34"/>
                  </a:cubicBezTo>
                  <a:cubicBezTo>
                    <a:pt x="f35" y="f36"/>
                    <a:pt x="f37" y="f12"/>
                    <a:pt x="f34" y="f18"/>
                  </a:cubicBezTo>
                  <a:cubicBezTo>
                    <a:pt x="f38" y="f31"/>
                    <a:pt x="f39" y="f40"/>
                    <a:pt x="f23" y="f31"/>
                  </a:cubicBezTo>
                  <a:cubicBezTo>
                    <a:pt x="f23" y="f31"/>
                    <a:pt x="f23" y="f18"/>
                    <a:pt x="f39" y="f18"/>
                  </a:cubicBezTo>
                  <a:cubicBezTo>
                    <a:pt x="f41" y="f42"/>
                    <a:pt x="f43" y="f44"/>
                    <a:pt x="f30" y="f9"/>
                  </a:cubicBezTo>
                  <a:cubicBezTo>
                    <a:pt x="f45" y="f9"/>
                    <a:pt x="f46" y="f31"/>
                    <a:pt x="f5" y="f8"/>
                  </a:cubicBezTo>
                  <a:close/>
                </a:path>
              </a:pathLst>
            </a:custGeom>
            <a:solidFill>
              <a:srgbClr val="69748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2" name="Freeform 336">
              <a:extLst>
                <a:ext uri="{FF2B5EF4-FFF2-40B4-BE49-F238E27FC236}">
                  <a16:creationId xmlns:a16="http://schemas.microsoft.com/office/drawing/2014/main" id="{742A565B-7615-499B-8809-D18B0CAEE2F7}"/>
                </a:ext>
              </a:extLst>
            </p:cNvPr>
            <p:cNvSpPr/>
            <p:nvPr/>
          </p:nvSpPr>
          <p:spPr>
            <a:xfrm>
              <a:off x="542925" y="1652585"/>
              <a:ext cx="223835" cy="220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"/>
                <a:gd name="f7" fmla="val 142"/>
                <a:gd name="f8" fmla="val 16"/>
                <a:gd name="f9" fmla="val 58"/>
                <a:gd name="f10" fmla="val 101"/>
                <a:gd name="f11" fmla="val 90"/>
                <a:gd name="f12" fmla="val 36"/>
                <a:gd name="f13" fmla="val 47"/>
                <a:gd name="f14" fmla="val 79"/>
                <a:gd name="f15" fmla="val 24"/>
                <a:gd name="f16" fmla="val 140"/>
                <a:gd name="f17" fmla="val 7"/>
                <a:gd name="f18" fmla="val 133"/>
                <a:gd name="f19" fmla="val 117"/>
                <a:gd name="f20" fmla="val 86"/>
                <a:gd name="f21" fmla="val 1"/>
                <a:gd name="f22" fmla="val 55"/>
                <a:gd name="f23" fmla="val 13"/>
                <a:gd name="f24" fmla="val 3"/>
                <a:gd name="f25" fmla="+- 0 0 -90"/>
                <a:gd name="f26" fmla="*/ f3 1 144"/>
                <a:gd name="f27" fmla="*/ f4 1 14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44"/>
                <a:gd name="f36" fmla="*/ f32 1 142"/>
                <a:gd name="f37" fmla="*/ 16 f33 1"/>
                <a:gd name="f38" fmla="*/ 0 f32 1"/>
                <a:gd name="f39" fmla="*/ 144 f33 1"/>
                <a:gd name="f40" fmla="*/ 24 f33 1"/>
                <a:gd name="f41" fmla="*/ 140 f32 1"/>
                <a:gd name="f42" fmla="*/ 0 f33 1"/>
                <a:gd name="f43" fmla="*/ 117 f32 1"/>
                <a:gd name="f44" fmla="*/ 24 f32 1"/>
                <a:gd name="f45" fmla="+- f34 0 f1"/>
                <a:gd name="f46" fmla="*/ f37 1 144"/>
                <a:gd name="f47" fmla="*/ f38 1 142"/>
                <a:gd name="f48" fmla="*/ f39 1 144"/>
                <a:gd name="f49" fmla="*/ f40 1 144"/>
                <a:gd name="f50" fmla="*/ f41 1 142"/>
                <a:gd name="f51" fmla="*/ f42 1 144"/>
                <a:gd name="f52" fmla="*/ f43 1 142"/>
                <a:gd name="f53" fmla="*/ f44 1 142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5"/>
                <a:gd name="f62" fmla="*/ f50 1 f36"/>
                <a:gd name="f63" fmla="*/ f51 1 f35"/>
                <a:gd name="f64" fmla="*/ f52 1 f36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6 1"/>
                <a:gd name="f74" fmla="*/ f62 f27 1"/>
                <a:gd name="f75" fmla="*/ f63 f26 1"/>
                <a:gd name="f76" fmla="*/ f64 f27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1"/>
                </a:cxn>
                <a:cxn ang="f45">
                  <a:pos x="f73" y="f74"/>
                </a:cxn>
                <a:cxn ang="f45">
                  <a:pos x="f75" y="f76"/>
                </a:cxn>
                <a:cxn ang="f45">
                  <a:pos x="f75" y="f77"/>
                </a:cxn>
                <a:cxn ang="f45">
                  <a:pos x="f70" y="f71"/>
                </a:cxn>
              </a:cxnLst>
              <a:rect l="f66" t="f69" r="f67" b="f68"/>
              <a:pathLst>
                <a:path w="144" h="142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7"/>
                    <a:pt x="f5" y="f18"/>
                    <a:pt x="f5" y="f19"/>
                  </a:cubicBezTo>
                  <a:cubicBezTo>
                    <a:pt x="f5" y="f20"/>
                    <a:pt x="f21" y="f22"/>
                    <a:pt x="f5" y="f15"/>
                  </a:cubicBezTo>
                  <a:cubicBezTo>
                    <a:pt x="f5" y="f23"/>
                    <a:pt x="f24" y="f24"/>
                    <a:pt x="f8" y="f5"/>
                  </a:cubicBezTo>
                  <a:close/>
                </a:path>
              </a:pathLst>
            </a:custGeom>
            <a:solidFill>
              <a:srgbClr val="9097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3" name="Freeform 337">
              <a:extLst>
                <a:ext uri="{FF2B5EF4-FFF2-40B4-BE49-F238E27FC236}">
                  <a16:creationId xmlns:a16="http://schemas.microsoft.com/office/drawing/2014/main" id="{B364C687-C051-440E-A17C-2BFF41152AF5}"/>
                </a:ext>
              </a:extLst>
            </p:cNvPr>
            <p:cNvSpPr/>
            <p:nvPr/>
          </p:nvSpPr>
          <p:spPr>
            <a:xfrm>
              <a:off x="3227383" y="2490789"/>
              <a:ext cx="60322" cy="48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315"/>
                <a:gd name="f8" fmla="val 20"/>
                <a:gd name="f9" fmla="val 14"/>
                <a:gd name="f10" fmla="val 308"/>
                <a:gd name="f11" fmla="val 8"/>
                <a:gd name="f12" fmla="val 302"/>
                <a:gd name="f13" fmla="val 2"/>
                <a:gd name="f14" fmla="val 295"/>
                <a:gd name="f15" fmla="val 294"/>
                <a:gd name="f16" fmla="val 293"/>
                <a:gd name="f17" fmla="val 1"/>
                <a:gd name="f18" fmla="val 292"/>
                <a:gd name="f19" fmla="val 256"/>
                <a:gd name="f20" fmla="val 7"/>
                <a:gd name="f21" fmla="val 222"/>
                <a:gd name="f22" fmla="val 188"/>
                <a:gd name="f23" fmla="val 187"/>
                <a:gd name="f24" fmla="val 179"/>
                <a:gd name="f25" fmla="val 16"/>
                <a:gd name="f26" fmla="val 171"/>
                <a:gd name="f27" fmla="val 163"/>
                <a:gd name="f28" fmla="val 13"/>
                <a:gd name="f29" fmla="val 123"/>
                <a:gd name="f30" fmla="val 11"/>
                <a:gd name="f31" fmla="val 83"/>
                <a:gd name="f32" fmla="val 17"/>
                <a:gd name="f33" fmla="val 43"/>
                <a:gd name="f34" fmla="val 29"/>
                <a:gd name="f35" fmla="val 23"/>
                <a:gd name="f36" fmla="val 15"/>
                <a:gd name="f37" fmla="val 26"/>
                <a:gd name="f38" fmla="val 27"/>
                <a:gd name="f39" fmla="val 33"/>
                <a:gd name="f40" fmla="val 28"/>
                <a:gd name="f41" fmla="val 66"/>
                <a:gd name="f42" fmla="val 99"/>
                <a:gd name="f43" fmla="val 130"/>
                <a:gd name="f44" fmla="val 161"/>
                <a:gd name="f45" fmla="val 30"/>
                <a:gd name="f46" fmla="val 192"/>
                <a:gd name="f47" fmla="val 201"/>
                <a:gd name="f48" fmla="val 32"/>
                <a:gd name="f49" fmla="val 210"/>
                <a:gd name="f50" fmla="val 219"/>
                <a:gd name="f51" fmla="val 31"/>
                <a:gd name="f52" fmla="val 235"/>
                <a:gd name="f53" fmla="val 251"/>
                <a:gd name="f54" fmla="val 267"/>
                <a:gd name="f55" fmla="val 276"/>
                <a:gd name="f56" fmla="val 286"/>
                <a:gd name="f57" fmla="val 22"/>
                <a:gd name="f58" fmla="val 301"/>
                <a:gd name="f59" fmla="val 21"/>
                <a:gd name="f60" fmla="+- 0 0 -90"/>
                <a:gd name="f61" fmla="*/ f3 1 38"/>
                <a:gd name="f62" fmla="*/ f4 1 31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38"/>
                <a:gd name="f71" fmla="*/ f67 1 315"/>
                <a:gd name="f72" fmla="*/ 20 f68 1"/>
                <a:gd name="f73" fmla="*/ 315 f67 1"/>
                <a:gd name="f74" fmla="*/ 2 f68 1"/>
                <a:gd name="f75" fmla="*/ 295 f67 1"/>
                <a:gd name="f76" fmla="*/ 1 f68 1"/>
                <a:gd name="f77" fmla="*/ 292 f67 1"/>
                <a:gd name="f78" fmla="*/ 14 f68 1"/>
                <a:gd name="f79" fmla="*/ 188 f67 1"/>
                <a:gd name="f80" fmla="*/ 187 f67 1"/>
                <a:gd name="f81" fmla="*/ 16 f68 1"/>
                <a:gd name="f82" fmla="*/ 163 f67 1"/>
                <a:gd name="f83" fmla="*/ 17 f68 1"/>
                <a:gd name="f84" fmla="*/ 43 f67 1"/>
                <a:gd name="f85" fmla="*/ 26 f68 1"/>
                <a:gd name="f86" fmla="*/ 0 f67 1"/>
                <a:gd name="f87" fmla="*/ 28 f68 1"/>
                <a:gd name="f88" fmla="*/ 99 f67 1"/>
                <a:gd name="f89" fmla="*/ 30 f68 1"/>
                <a:gd name="f90" fmla="*/ 192 f67 1"/>
                <a:gd name="f91" fmla="*/ 33 f68 1"/>
                <a:gd name="f92" fmla="*/ 219 f67 1"/>
                <a:gd name="f93" fmla="*/ 31 f68 1"/>
                <a:gd name="f94" fmla="*/ 267 f67 1"/>
                <a:gd name="f95" fmla="*/ 23 f68 1"/>
                <a:gd name="f96" fmla="*/ 294 f67 1"/>
                <a:gd name="f97" fmla="+- f69 0 f1"/>
                <a:gd name="f98" fmla="*/ f72 1 38"/>
                <a:gd name="f99" fmla="*/ f73 1 315"/>
                <a:gd name="f100" fmla="*/ f74 1 38"/>
                <a:gd name="f101" fmla="*/ f75 1 315"/>
                <a:gd name="f102" fmla="*/ f76 1 38"/>
                <a:gd name="f103" fmla="*/ f77 1 315"/>
                <a:gd name="f104" fmla="*/ f78 1 38"/>
                <a:gd name="f105" fmla="*/ f79 1 315"/>
                <a:gd name="f106" fmla="*/ f80 1 315"/>
                <a:gd name="f107" fmla="*/ f81 1 38"/>
                <a:gd name="f108" fmla="*/ f82 1 315"/>
                <a:gd name="f109" fmla="*/ f83 1 38"/>
                <a:gd name="f110" fmla="*/ f84 1 315"/>
                <a:gd name="f111" fmla="*/ f85 1 38"/>
                <a:gd name="f112" fmla="*/ f86 1 315"/>
                <a:gd name="f113" fmla="*/ f87 1 38"/>
                <a:gd name="f114" fmla="*/ f88 1 315"/>
                <a:gd name="f115" fmla="*/ f89 1 38"/>
                <a:gd name="f116" fmla="*/ f90 1 315"/>
                <a:gd name="f117" fmla="*/ f91 1 38"/>
                <a:gd name="f118" fmla="*/ f92 1 315"/>
                <a:gd name="f119" fmla="*/ f93 1 38"/>
                <a:gd name="f120" fmla="*/ f94 1 315"/>
                <a:gd name="f121" fmla="*/ f95 1 38"/>
                <a:gd name="f122" fmla="*/ f96 1 315"/>
                <a:gd name="f123" fmla="*/ 0 1 f70"/>
                <a:gd name="f124" fmla="*/ f64 1 f70"/>
                <a:gd name="f125" fmla="*/ 0 1 f71"/>
                <a:gd name="f126" fmla="*/ f65 1 f71"/>
                <a:gd name="f127" fmla="*/ f98 1 f70"/>
                <a:gd name="f128" fmla="*/ f99 1 f71"/>
                <a:gd name="f129" fmla="*/ f100 1 f70"/>
                <a:gd name="f130" fmla="*/ f101 1 f71"/>
                <a:gd name="f131" fmla="*/ f102 1 f70"/>
                <a:gd name="f132" fmla="*/ f103 1 f71"/>
                <a:gd name="f133" fmla="*/ f104 1 f70"/>
                <a:gd name="f134" fmla="*/ f105 1 f71"/>
                <a:gd name="f135" fmla="*/ f106 1 f71"/>
                <a:gd name="f136" fmla="*/ f107 1 f70"/>
                <a:gd name="f137" fmla="*/ f108 1 f71"/>
                <a:gd name="f138" fmla="*/ f109 1 f70"/>
                <a:gd name="f139" fmla="*/ f110 1 f71"/>
                <a:gd name="f140" fmla="*/ f111 1 f70"/>
                <a:gd name="f141" fmla="*/ f112 1 f71"/>
                <a:gd name="f142" fmla="*/ f113 1 f70"/>
                <a:gd name="f143" fmla="*/ f114 1 f71"/>
                <a:gd name="f144" fmla="*/ f115 1 f70"/>
                <a:gd name="f145" fmla="*/ f116 1 f71"/>
                <a:gd name="f146" fmla="*/ f117 1 f70"/>
                <a:gd name="f147" fmla="*/ f118 1 f71"/>
                <a:gd name="f148" fmla="*/ f119 1 f70"/>
                <a:gd name="f149" fmla="*/ f120 1 f71"/>
                <a:gd name="f150" fmla="*/ f121 1 f70"/>
                <a:gd name="f151" fmla="*/ f122 1 f71"/>
                <a:gd name="f152" fmla="*/ f123 f61 1"/>
                <a:gd name="f153" fmla="*/ f124 f61 1"/>
                <a:gd name="f154" fmla="*/ f126 f62 1"/>
                <a:gd name="f155" fmla="*/ f125 f62 1"/>
                <a:gd name="f156" fmla="*/ f127 f61 1"/>
                <a:gd name="f157" fmla="*/ f128 f62 1"/>
                <a:gd name="f158" fmla="*/ f129 f61 1"/>
                <a:gd name="f159" fmla="*/ f130 f62 1"/>
                <a:gd name="f160" fmla="*/ f131 f61 1"/>
                <a:gd name="f161" fmla="*/ f132 f62 1"/>
                <a:gd name="f162" fmla="*/ f133 f61 1"/>
                <a:gd name="f163" fmla="*/ f134 f62 1"/>
                <a:gd name="f164" fmla="*/ f135 f62 1"/>
                <a:gd name="f165" fmla="*/ f136 f61 1"/>
                <a:gd name="f166" fmla="*/ f137 f62 1"/>
                <a:gd name="f167" fmla="*/ f138 f61 1"/>
                <a:gd name="f168" fmla="*/ f139 f62 1"/>
                <a:gd name="f169" fmla="*/ f140 f61 1"/>
                <a:gd name="f170" fmla="*/ f141 f62 1"/>
                <a:gd name="f171" fmla="*/ f142 f61 1"/>
                <a:gd name="f172" fmla="*/ f143 f62 1"/>
                <a:gd name="f173" fmla="*/ f144 f61 1"/>
                <a:gd name="f174" fmla="*/ f145 f62 1"/>
                <a:gd name="f175" fmla="*/ f146 f61 1"/>
                <a:gd name="f176" fmla="*/ f147 f62 1"/>
                <a:gd name="f177" fmla="*/ f148 f61 1"/>
                <a:gd name="f178" fmla="*/ f149 f62 1"/>
                <a:gd name="f179" fmla="*/ f150 f61 1"/>
                <a:gd name="f180" fmla="*/ f151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56" y="f157"/>
                </a:cxn>
                <a:cxn ang="f97">
                  <a:pos x="f158" y="f159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2" y="f164"/>
                </a:cxn>
                <a:cxn ang="f97">
                  <a:pos x="f165" y="f166"/>
                </a:cxn>
                <a:cxn ang="f97">
                  <a:pos x="f167" y="f168"/>
                </a:cxn>
                <a:cxn ang="f97">
                  <a:pos x="f169" y="f170"/>
                </a:cxn>
                <a:cxn ang="f97">
                  <a:pos x="f171" y="f172"/>
                </a:cxn>
                <a:cxn ang="f97">
                  <a:pos x="f173" y="f174"/>
                </a:cxn>
                <a:cxn ang="f97">
                  <a:pos x="f175" y="f176"/>
                </a:cxn>
                <a:cxn ang="f97">
                  <a:pos x="f177" y="f178"/>
                </a:cxn>
                <a:cxn ang="f97">
                  <a:pos x="f179" y="f180"/>
                </a:cxn>
                <a:cxn ang="f97">
                  <a:pos x="f156" y="f157"/>
                </a:cxn>
              </a:cxnLst>
              <a:rect l="f152" t="f155" r="f153" b="f154"/>
              <a:pathLst>
                <a:path w="38" h="31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3" y="f16"/>
                    <a:pt x="f17" y="f18"/>
                  </a:cubicBezTo>
                  <a:cubicBezTo>
                    <a:pt x="f5" y="f19"/>
                    <a:pt x="f20" y="f21"/>
                    <a:pt x="f9" y="f22"/>
                  </a:cubicBezTo>
                  <a:cubicBezTo>
                    <a:pt x="f9" y="f22"/>
                    <a:pt x="f9" y="f23"/>
                    <a:pt x="f9" y="f23"/>
                  </a:cubicBezTo>
                  <a:cubicBezTo>
                    <a:pt x="f8" y="f24"/>
                    <a:pt x="f25" y="f26"/>
                    <a:pt x="f25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8" y="f34"/>
                    <a:pt x="f35" y="f36"/>
                    <a:pt x="f37" y="f5"/>
                  </a:cubicBezTo>
                  <a:cubicBezTo>
                    <a:pt x="f38" y="f39"/>
                    <a:pt x="f40" y="f41"/>
                    <a:pt x="f40" y="f42"/>
                  </a:cubicBezTo>
                  <a:cubicBezTo>
                    <a:pt x="f34" y="f43"/>
                    <a:pt x="f34" y="f44"/>
                    <a:pt x="f45" y="f46"/>
                  </a:cubicBezTo>
                  <a:cubicBezTo>
                    <a:pt x="f6" y="f47"/>
                    <a:pt x="f48" y="f49"/>
                    <a:pt x="f39" y="f50"/>
                  </a:cubicBezTo>
                  <a:cubicBezTo>
                    <a:pt x="f51" y="f52"/>
                    <a:pt x="f48" y="f53"/>
                    <a:pt x="f51" y="f54"/>
                  </a:cubicBezTo>
                  <a:cubicBezTo>
                    <a:pt x="f34" y="f55"/>
                    <a:pt x="f34" y="f56"/>
                    <a:pt x="f35" y="f15"/>
                  </a:cubicBezTo>
                  <a:cubicBezTo>
                    <a:pt x="f57" y="f58"/>
                    <a:pt x="f59" y="f10"/>
                    <a:pt x="f8" y="f7"/>
                  </a:cubicBezTo>
                  <a:close/>
                </a:path>
              </a:pathLst>
            </a:custGeom>
            <a:solidFill>
              <a:srgbClr val="FBF6E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4" name="Freeform 338">
              <a:extLst>
                <a:ext uri="{FF2B5EF4-FFF2-40B4-BE49-F238E27FC236}">
                  <a16:creationId xmlns:a16="http://schemas.microsoft.com/office/drawing/2014/main" id="{EB4EDE7F-2C62-4A9B-B036-2044752DDC2B}"/>
                </a:ext>
              </a:extLst>
            </p:cNvPr>
            <p:cNvSpPr/>
            <p:nvPr/>
          </p:nvSpPr>
          <p:spPr>
            <a:xfrm>
              <a:off x="3270251" y="2789240"/>
              <a:ext cx="25876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30"/>
                <a:gd name="f8" fmla="val 2"/>
                <a:gd name="f9" fmla="val 24"/>
                <a:gd name="f10" fmla="val 16"/>
                <a:gd name="f11" fmla="val 8"/>
                <a:gd name="f12" fmla="val 3"/>
                <a:gd name="f13" fmla="val 58"/>
                <a:gd name="f14" fmla="val 113"/>
                <a:gd name="f15" fmla="val 23"/>
                <a:gd name="f16" fmla="val 160"/>
                <a:gd name="f17" fmla="val 29"/>
                <a:gd name="f18" fmla="val 152"/>
                <a:gd name="f19" fmla="val 144"/>
                <a:gd name="f20" fmla="val 104"/>
                <a:gd name="f21" fmla="val 63"/>
                <a:gd name="f22" fmla="val 15"/>
                <a:gd name="f23" fmla="+- 0 0 -90"/>
                <a:gd name="f24" fmla="*/ f3 1 167"/>
                <a:gd name="f25" fmla="*/ f4 1 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7"/>
                <a:gd name="f34" fmla="*/ f30 1 30"/>
                <a:gd name="f35" fmla="*/ 2 f31 1"/>
                <a:gd name="f36" fmla="*/ 24 f30 1"/>
                <a:gd name="f37" fmla="*/ 3 f31 1"/>
                <a:gd name="f38" fmla="*/ 0 f30 1"/>
                <a:gd name="f39" fmla="*/ 167 f31 1"/>
                <a:gd name="f40" fmla="*/ 23 f30 1"/>
                <a:gd name="f41" fmla="*/ 144 f31 1"/>
                <a:gd name="f42" fmla="*/ 30 f30 1"/>
                <a:gd name="f43" fmla="*/ 23 f31 1"/>
                <a:gd name="f44" fmla="+- f32 0 f1"/>
                <a:gd name="f45" fmla="*/ f35 1 167"/>
                <a:gd name="f46" fmla="*/ f36 1 30"/>
                <a:gd name="f47" fmla="*/ f37 1 167"/>
                <a:gd name="f48" fmla="*/ f38 1 30"/>
                <a:gd name="f49" fmla="*/ f39 1 167"/>
                <a:gd name="f50" fmla="*/ f40 1 30"/>
                <a:gd name="f51" fmla="*/ f41 1 167"/>
                <a:gd name="f52" fmla="*/ f42 1 30"/>
                <a:gd name="f53" fmla="*/ f43 1 16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4"/>
                <a:gd name="f64" fmla="*/ f51 1 f33"/>
                <a:gd name="f65" fmla="*/ f52 1 f34"/>
                <a:gd name="f66" fmla="*/ f53 1 f33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5 1"/>
                <a:gd name="f77" fmla="*/ f64 f24 1"/>
                <a:gd name="f78" fmla="*/ f65 f25 1"/>
                <a:gd name="f79" fmla="*/ f6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78"/>
                </a:cxn>
                <a:cxn ang="f44">
                  <a:pos x="f71" y="f72"/>
                </a:cxn>
              </a:cxnLst>
              <a:rect l="f67" t="f70" r="f68" b="f69"/>
              <a:pathLst>
                <a:path w="167" h="30">
                  <a:moveTo>
                    <a:pt x="f8" y="f9"/>
                  </a:moveTo>
                  <a:cubicBezTo>
                    <a:pt x="f5" y="f10"/>
                    <a:pt x="f8" y="f11"/>
                    <a:pt x="f12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1"/>
                    <a:pt x="f6" y="f10"/>
                    <a:pt x="f6" y="f15"/>
                  </a:cubicBezTo>
                  <a:cubicBezTo>
                    <a:pt x="f16" y="f17"/>
                    <a:pt x="f18" y="f7"/>
                    <a:pt x="f19" y="f7"/>
                  </a:cubicBezTo>
                  <a:cubicBezTo>
                    <a:pt x="f20" y="f7"/>
                    <a:pt x="f21" y="f7"/>
                    <a:pt x="f15" y="f7"/>
                  </a:cubicBezTo>
                  <a:cubicBezTo>
                    <a:pt x="f22" y="f7"/>
                    <a:pt x="f11" y="f7"/>
                    <a:pt x="f8" y="f9"/>
                  </a:cubicBezTo>
                  <a:close/>
                </a:path>
              </a:pathLst>
            </a:custGeom>
            <a:solidFill>
              <a:srgbClr val="E96F3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5" name="Freeform 339">
              <a:extLst>
                <a:ext uri="{FF2B5EF4-FFF2-40B4-BE49-F238E27FC236}">
                  <a16:creationId xmlns:a16="http://schemas.microsoft.com/office/drawing/2014/main" id="{4E8EA98A-6BBF-41BA-9E7E-87CC3B0D08D0}"/>
                </a:ext>
              </a:extLst>
            </p:cNvPr>
            <p:cNvSpPr/>
            <p:nvPr/>
          </p:nvSpPr>
          <p:spPr>
            <a:xfrm>
              <a:off x="3438528" y="2219321"/>
              <a:ext cx="109535" cy="5810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376"/>
                <a:gd name="f8" fmla="val 22"/>
                <a:gd name="f9" fmla="val 18"/>
                <a:gd name="f10" fmla="val 39"/>
                <a:gd name="f11" fmla="val 42"/>
                <a:gd name="f12" fmla="val 63"/>
                <a:gd name="f13" fmla="val 59"/>
                <a:gd name="f14" fmla="val 67"/>
                <a:gd name="f15" fmla="val 62"/>
                <a:gd name="f16" fmla="val 66"/>
                <a:gd name="f17" fmla="val 69"/>
                <a:gd name="f18" fmla="val 74"/>
                <a:gd name="f19" fmla="val 170"/>
                <a:gd name="f20" fmla="val 266"/>
                <a:gd name="f21" fmla="val 363"/>
                <a:gd name="f22" fmla="val 61"/>
                <a:gd name="f23" fmla="val 366"/>
                <a:gd name="f24" fmla="val 271"/>
                <a:gd name="f25" fmla="val 176"/>
                <a:gd name="f26" fmla="val 81"/>
                <a:gd name="f27" fmla="val 68"/>
                <a:gd name="f28" fmla="val 58"/>
                <a:gd name="f29" fmla="val 60"/>
                <a:gd name="f30" fmla="val 47"/>
                <a:gd name="f31" fmla="val 53"/>
                <a:gd name="f32" fmla="val 26"/>
                <a:gd name="f33" fmla="val 40"/>
                <a:gd name="f34" fmla="val 11"/>
                <a:gd name="f35" fmla="val 21"/>
                <a:gd name="f36" fmla="+- 0 0 -90"/>
                <a:gd name="f37" fmla="*/ f3 1 71"/>
                <a:gd name="f38" fmla="*/ f4 1 37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71"/>
                <a:gd name="f47" fmla="*/ f43 1 376"/>
                <a:gd name="f48" fmla="*/ 0 f44 1"/>
                <a:gd name="f49" fmla="*/ 0 f43 1"/>
                <a:gd name="f50" fmla="*/ 63 f44 1"/>
                <a:gd name="f51" fmla="*/ 59 f43 1"/>
                <a:gd name="f52" fmla="*/ 66 f44 1"/>
                <a:gd name="f53" fmla="*/ 74 f43 1"/>
                <a:gd name="f54" fmla="*/ 363 f43 1"/>
                <a:gd name="f55" fmla="*/ 61 f44 1"/>
                <a:gd name="f56" fmla="*/ 366 f43 1"/>
                <a:gd name="f57" fmla="*/ 81 f43 1"/>
                <a:gd name="f58" fmla="*/ 47 f44 1"/>
                <a:gd name="f59" fmla="*/ 53 f43 1"/>
                <a:gd name="f60" fmla="+- f45 0 f1"/>
                <a:gd name="f61" fmla="*/ f48 1 71"/>
                <a:gd name="f62" fmla="*/ f49 1 376"/>
                <a:gd name="f63" fmla="*/ f50 1 71"/>
                <a:gd name="f64" fmla="*/ f51 1 376"/>
                <a:gd name="f65" fmla="*/ f52 1 71"/>
                <a:gd name="f66" fmla="*/ f53 1 376"/>
                <a:gd name="f67" fmla="*/ f54 1 376"/>
                <a:gd name="f68" fmla="*/ f55 1 71"/>
                <a:gd name="f69" fmla="*/ f56 1 376"/>
                <a:gd name="f70" fmla="*/ f57 1 376"/>
                <a:gd name="f71" fmla="*/ f58 1 71"/>
                <a:gd name="f72" fmla="*/ f59 1 376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7"/>
                <a:gd name="f84" fmla="*/ f68 1 f46"/>
                <a:gd name="f85" fmla="*/ f69 1 f47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8 1"/>
                <a:gd name="f100" fmla="*/ f84 f37 1"/>
                <a:gd name="f101" fmla="*/ f85 f38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7" y="f99"/>
                </a:cxn>
                <a:cxn ang="f60">
                  <a:pos x="f100" y="f101"/>
                </a:cxn>
                <a:cxn ang="f60">
                  <a:pos x="f100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71" h="376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16" y="f20"/>
                    <a:pt x="f16" y="f21"/>
                  </a:cubicBezTo>
                  <a:cubicBezTo>
                    <a:pt x="f16" y="f21"/>
                    <a:pt x="f6" y="f7"/>
                    <a:pt x="f22" y="f23"/>
                  </a:cubicBezTo>
                  <a:cubicBezTo>
                    <a:pt x="f22" y="f24"/>
                    <a:pt x="f22" y="f25"/>
                    <a:pt x="f22" y="f26"/>
                  </a:cubicBezTo>
                  <a:cubicBezTo>
                    <a:pt x="f2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5"/>
                  </a:cubicBezTo>
                  <a:close/>
                </a:path>
              </a:pathLst>
            </a:custGeom>
            <a:solidFill>
              <a:srgbClr val="343C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6" name="Freeform 340">
              <a:extLst>
                <a:ext uri="{FF2B5EF4-FFF2-40B4-BE49-F238E27FC236}">
                  <a16:creationId xmlns:a16="http://schemas.microsoft.com/office/drawing/2014/main" id="{69FDC201-F877-477F-8692-CDFA3C1F991D}"/>
                </a:ext>
              </a:extLst>
            </p:cNvPr>
            <p:cNvSpPr/>
            <p:nvPr/>
          </p:nvSpPr>
          <p:spPr>
            <a:xfrm>
              <a:off x="2747964" y="1827208"/>
              <a:ext cx="254002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"/>
                <a:gd name="f7" fmla="val 101"/>
                <a:gd name="f8" fmla="val 83"/>
                <a:gd name="f9" fmla="val 1"/>
                <a:gd name="f10" fmla="val 105"/>
                <a:gd name="f11" fmla="val 126"/>
                <a:gd name="f12" fmla="val 147"/>
                <a:gd name="f13" fmla="val 159"/>
                <a:gd name="f14" fmla="val 5"/>
                <a:gd name="f15" fmla="val 17"/>
                <a:gd name="f16" fmla="val 40"/>
                <a:gd name="f17" fmla="val 62"/>
                <a:gd name="f18" fmla="val 85"/>
                <a:gd name="f19" fmla="val 96"/>
                <a:gd name="f20" fmla="val 148"/>
                <a:gd name="f21" fmla="val 104"/>
                <a:gd name="f22" fmla="val 100"/>
                <a:gd name="f23" fmla="val 59"/>
                <a:gd name="f24" fmla="val 15"/>
                <a:gd name="f25" fmla="val 86"/>
                <a:gd name="f26" fmla="val 63"/>
                <a:gd name="f27" fmla="val 16"/>
                <a:gd name="f28" fmla="val 4"/>
                <a:gd name="f29" fmla="val 6"/>
                <a:gd name="f30" fmla="val 18"/>
                <a:gd name="f31" fmla="val 61"/>
                <a:gd name="f32" fmla="+- 0 0 -90"/>
                <a:gd name="f33" fmla="*/ f3 1 164"/>
                <a:gd name="f34" fmla="*/ f4 1 101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64"/>
                <a:gd name="f43" fmla="*/ f39 1 101"/>
                <a:gd name="f44" fmla="*/ 83 f40 1"/>
                <a:gd name="f45" fmla="*/ 1 f39 1"/>
                <a:gd name="f46" fmla="*/ 147 f40 1"/>
                <a:gd name="f47" fmla="*/ 164 f40 1"/>
                <a:gd name="f48" fmla="*/ 17 f39 1"/>
                <a:gd name="f49" fmla="*/ 85 f39 1"/>
                <a:gd name="f50" fmla="*/ 148 f40 1"/>
                <a:gd name="f51" fmla="*/ 101 f39 1"/>
                <a:gd name="f52" fmla="*/ 15 f40 1"/>
                <a:gd name="f53" fmla="*/ 0 f40 1"/>
                <a:gd name="f54" fmla="*/ 86 f39 1"/>
                <a:gd name="f55" fmla="*/ 16 f39 1"/>
                <a:gd name="f56" fmla="*/ 18 f40 1"/>
                <a:gd name="f57" fmla="+- f41 0 f1"/>
                <a:gd name="f58" fmla="*/ f44 1 164"/>
                <a:gd name="f59" fmla="*/ f45 1 101"/>
                <a:gd name="f60" fmla="*/ f46 1 164"/>
                <a:gd name="f61" fmla="*/ f47 1 164"/>
                <a:gd name="f62" fmla="*/ f48 1 101"/>
                <a:gd name="f63" fmla="*/ f49 1 101"/>
                <a:gd name="f64" fmla="*/ f50 1 164"/>
                <a:gd name="f65" fmla="*/ f51 1 101"/>
                <a:gd name="f66" fmla="*/ f52 1 164"/>
                <a:gd name="f67" fmla="*/ f53 1 164"/>
                <a:gd name="f68" fmla="*/ f54 1 101"/>
                <a:gd name="f69" fmla="*/ f55 1 101"/>
                <a:gd name="f70" fmla="*/ f56 1 164"/>
                <a:gd name="f71" fmla="*/ 0 1 f42"/>
                <a:gd name="f72" fmla="*/ f36 1 f42"/>
                <a:gd name="f73" fmla="*/ 0 1 f43"/>
                <a:gd name="f74" fmla="*/ f37 1 f43"/>
                <a:gd name="f75" fmla="*/ f58 1 f42"/>
                <a:gd name="f76" fmla="*/ f59 1 f43"/>
                <a:gd name="f77" fmla="*/ f60 1 f42"/>
                <a:gd name="f78" fmla="*/ f61 1 f42"/>
                <a:gd name="f79" fmla="*/ f62 1 f43"/>
                <a:gd name="f80" fmla="*/ f63 1 f43"/>
                <a:gd name="f81" fmla="*/ f64 1 f42"/>
                <a:gd name="f82" fmla="*/ f65 1 f43"/>
                <a:gd name="f83" fmla="*/ f66 1 f42"/>
                <a:gd name="f84" fmla="*/ f67 1 f42"/>
                <a:gd name="f85" fmla="*/ f68 1 f43"/>
                <a:gd name="f86" fmla="*/ f69 1 f43"/>
                <a:gd name="f87" fmla="*/ f70 1 f42"/>
                <a:gd name="f88" fmla="*/ f71 f33 1"/>
                <a:gd name="f89" fmla="*/ f72 f33 1"/>
                <a:gd name="f90" fmla="*/ f74 f34 1"/>
                <a:gd name="f91" fmla="*/ f73 f34 1"/>
                <a:gd name="f92" fmla="*/ f75 f33 1"/>
                <a:gd name="f93" fmla="*/ f76 f34 1"/>
                <a:gd name="f94" fmla="*/ f77 f33 1"/>
                <a:gd name="f95" fmla="*/ f78 f33 1"/>
                <a:gd name="f96" fmla="*/ f79 f34 1"/>
                <a:gd name="f97" fmla="*/ f80 f34 1"/>
                <a:gd name="f98" fmla="*/ f81 f33 1"/>
                <a:gd name="f99" fmla="*/ f82 f34 1"/>
                <a:gd name="f100" fmla="*/ f83 f33 1"/>
                <a:gd name="f101" fmla="*/ f84 f33 1"/>
                <a:gd name="f102" fmla="*/ f85 f34 1"/>
                <a:gd name="f103" fmla="*/ f86 f34 1"/>
                <a:gd name="f104" fmla="*/ f8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2" y="f93"/>
                </a:cxn>
                <a:cxn ang="f57">
                  <a:pos x="f94" y="f93"/>
                </a:cxn>
                <a:cxn ang="f57">
                  <a:pos x="f95" y="f96"/>
                </a:cxn>
                <a:cxn ang="f57">
                  <a:pos x="f95" y="f97"/>
                </a:cxn>
                <a:cxn ang="f57">
                  <a:pos x="f98" y="f99"/>
                </a:cxn>
                <a:cxn ang="f57">
                  <a:pos x="f100" y="f99"/>
                </a:cxn>
                <a:cxn ang="f57">
                  <a:pos x="f101" y="f102"/>
                </a:cxn>
                <a:cxn ang="f57">
                  <a:pos x="f101" y="f103"/>
                </a:cxn>
                <a:cxn ang="f57">
                  <a:pos x="f104" y="f93"/>
                </a:cxn>
                <a:cxn ang="f57">
                  <a:pos x="f92" y="f93"/>
                </a:cxn>
              </a:cxnLst>
              <a:rect l="f88" t="f91" r="f89" b="f90"/>
              <a:pathLst>
                <a:path w="164" h="10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13" y="f7"/>
                    <a:pt x="f20" y="f7"/>
                  </a:cubicBezTo>
                  <a:cubicBezTo>
                    <a:pt x="f21" y="f22"/>
                    <a:pt x="f23" y="f22"/>
                    <a:pt x="f24" y="f7"/>
                  </a:cubicBezTo>
                  <a:cubicBezTo>
                    <a:pt x="f14" y="f7"/>
                    <a:pt x="f5" y="f19"/>
                    <a:pt x="f5" y="f25"/>
                  </a:cubicBezTo>
                  <a:cubicBezTo>
                    <a:pt x="f5" y="f26"/>
                    <a:pt x="f5" y="f16"/>
                    <a:pt x="f5" y="f27"/>
                  </a:cubicBezTo>
                  <a:cubicBezTo>
                    <a:pt x="f5" y="f28"/>
                    <a:pt x="f29" y="f5"/>
                    <a:pt x="f30" y="f9"/>
                  </a:cubicBezTo>
                  <a:cubicBezTo>
                    <a:pt x="f16" y="f9"/>
                    <a:pt x="f31" y="f9"/>
                    <a:pt x="f8" y="f9"/>
                  </a:cubicBezTo>
                  <a:close/>
                </a:path>
              </a:pathLst>
            </a:custGeom>
            <a:solidFill>
              <a:srgbClr val="AEAD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7" name="Freeform 341">
              <a:extLst>
                <a:ext uri="{FF2B5EF4-FFF2-40B4-BE49-F238E27FC236}">
                  <a16:creationId xmlns:a16="http://schemas.microsoft.com/office/drawing/2014/main" id="{17457266-AA9F-4C52-B2EB-C2CD3526AB06}"/>
                </a:ext>
              </a:extLst>
            </p:cNvPr>
            <p:cNvSpPr/>
            <p:nvPr/>
          </p:nvSpPr>
          <p:spPr>
            <a:xfrm>
              <a:off x="2840034" y="2016123"/>
              <a:ext cx="69851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8"/>
                <a:gd name="f8" fmla="val 22"/>
                <a:gd name="f9" fmla="val 3"/>
                <a:gd name="f10" fmla="val 40"/>
                <a:gd name="f11" fmla="val 45"/>
                <a:gd name="f12" fmla="val 8"/>
                <a:gd name="f13" fmla="val 25"/>
                <a:gd name="f14" fmla="val 44"/>
                <a:gd name="f15" fmla="val 39"/>
                <a:gd name="f16" fmla="val 6"/>
                <a:gd name="f17" fmla="val 43"/>
                <a:gd name="f18" fmla="val 26"/>
                <a:gd name="f19" fmla="val 1"/>
                <a:gd name="f20" fmla="val 11"/>
                <a:gd name="f21" fmla="+- 0 0 -90"/>
                <a:gd name="f22" fmla="*/ f3 1 46"/>
                <a:gd name="f23" fmla="*/ f4 1 4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6"/>
                <a:gd name="f32" fmla="*/ f28 1 48"/>
                <a:gd name="f33" fmla="*/ 22 f29 1"/>
                <a:gd name="f34" fmla="*/ 3 f28 1"/>
                <a:gd name="f35" fmla="*/ 45 f29 1"/>
                <a:gd name="f36" fmla="*/ 25 f28 1"/>
                <a:gd name="f37" fmla="*/ 48 f28 1"/>
                <a:gd name="f38" fmla="*/ 0 f29 1"/>
                <a:gd name="f39" fmla="*/ 26 f28 1"/>
                <a:gd name="f40" fmla="+- f30 0 f1"/>
                <a:gd name="f41" fmla="*/ f33 1 46"/>
                <a:gd name="f42" fmla="*/ f34 1 48"/>
                <a:gd name="f43" fmla="*/ f35 1 46"/>
                <a:gd name="f44" fmla="*/ f36 1 48"/>
                <a:gd name="f45" fmla="*/ f37 1 48"/>
                <a:gd name="f46" fmla="*/ f38 1 46"/>
                <a:gd name="f47" fmla="*/ f39 1 48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3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46" h="48">
                  <a:moveTo>
                    <a:pt x="f8" y="f9"/>
                  </a:moveTo>
                  <a:cubicBezTo>
                    <a:pt x="f10" y="f5"/>
                    <a:pt x="f11" y="f12"/>
                    <a:pt x="f11" y="f13"/>
                  </a:cubicBezTo>
                  <a:cubicBezTo>
                    <a:pt x="f6" y="f14"/>
                    <a:pt x="f15" y="f7"/>
                    <a:pt x="f8" y="f7"/>
                  </a:cubicBezTo>
                  <a:cubicBezTo>
                    <a:pt x="f16" y="f7"/>
                    <a:pt x="f5" y="f17"/>
                    <a:pt x="f5" y="f18"/>
                  </a:cubicBezTo>
                  <a:cubicBezTo>
                    <a:pt x="f19" y="f20"/>
                    <a:pt x="f9" y="f5"/>
                    <a:pt x="f8" y="f9"/>
                  </a:cubicBezTo>
                  <a:close/>
                </a:path>
              </a:pathLst>
            </a:custGeom>
            <a:solidFill>
              <a:srgbClr val="4444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8" name="Freeform 342">
              <a:extLst>
                <a:ext uri="{FF2B5EF4-FFF2-40B4-BE49-F238E27FC236}">
                  <a16:creationId xmlns:a16="http://schemas.microsoft.com/office/drawing/2014/main" id="{BEA48BDB-B6EA-4EBE-8924-086A368ED01C}"/>
                </a:ext>
              </a:extLst>
            </p:cNvPr>
            <p:cNvSpPr/>
            <p:nvPr/>
          </p:nvSpPr>
          <p:spPr>
            <a:xfrm>
              <a:off x="2767010" y="2100257"/>
              <a:ext cx="71442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4"/>
                <a:gd name="f8" fmla="val 43"/>
                <a:gd name="f9" fmla="val 23"/>
                <a:gd name="f10" fmla="val 38"/>
                <a:gd name="f11" fmla="val 39"/>
                <a:gd name="f12" fmla="val 24"/>
                <a:gd name="f13" fmla="val 8"/>
                <a:gd name="f14" fmla="val 22"/>
                <a:gd name="f15" fmla="val 7"/>
                <a:gd name="f16" fmla="val 6"/>
                <a:gd name="f17" fmla="val 45"/>
                <a:gd name="f18" fmla="+- 0 0 -90"/>
                <a:gd name="f19" fmla="*/ f3 1 46"/>
                <a:gd name="f20" fmla="*/ f4 1 4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6"/>
                <a:gd name="f29" fmla="*/ f25 1 44"/>
                <a:gd name="f30" fmla="*/ 43 f26 1"/>
                <a:gd name="f31" fmla="*/ 23 f25 1"/>
                <a:gd name="f32" fmla="*/ 24 f26 1"/>
                <a:gd name="f33" fmla="*/ 44 f25 1"/>
                <a:gd name="f34" fmla="*/ 0 f26 1"/>
                <a:gd name="f35" fmla="*/ 22 f25 1"/>
                <a:gd name="f36" fmla="*/ 22 f26 1"/>
                <a:gd name="f37" fmla="*/ 0 f25 1"/>
                <a:gd name="f38" fmla="+- f27 0 f1"/>
                <a:gd name="f39" fmla="*/ f30 1 46"/>
                <a:gd name="f40" fmla="*/ f31 1 44"/>
                <a:gd name="f41" fmla="*/ f32 1 46"/>
                <a:gd name="f42" fmla="*/ f33 1 44"/>
                <a:gd name="f43" fmla="*/ f34 1 46"/>
                <a:gd name="f44" fmla="*/ f35 1 44"/>
                <a:gd name="f45" fmla="*/ f36 1 46"/>
                <a:gd name="f46" fmla="*/ f37 1 4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46" h="44">
                  <a:moveTo>
                    <a:pt x="f8" y="f9"/>
                  </a:moveTo>
                  <a:cubicBezTo>
                    <a:pt x="f6" y="f10"/>
                    <a:pt x="f11" y="f7"/>
                    <a:pt x="f12" y="f7"/>
                  </a:cubicBezTo>
                  <a:cubicBezTo>
                    <a:pt x="f13" y="f8"/>
                    <a:pt x="f5" y="f11"/>
                    <a:pt x="f5" y="f14"/>
                  </a:cubicBezTo>
                  <a:cubicBezTo>
                    <a:pt x="f5" y="f15"/>
                    <a:pt x="f16" y="f5"/>
                    <a:pt x="f14" y="f5"/>
                  </a:cubicBezTo>
                  <a:cubicBezTo>
                    <a:pt x="f11" y="f5"/>
                    <a:pt x="f17" y="f16"/>
                    <a:pt x="f8" y="f9"/>
                  </a:cubicBezTo>
                  <a:close/>
                </a:path>
              </a:pathLst>
            </a:custGeom>
            <a:solidFill>
              <a:srgbClr val="4847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9" name="Freeform 343">
              <a:extLst>
                <a:ext uri="{FF2B5EF4-FFF2-40B4-BE49-F238E27FC236}">
                  <a16:creationId xmlns:a16="http://schemas.microsoft.com/office/drawing/2014/main" id="{2690B847-0C97-4FDE-8AA9-9378D7BEE2B8}"/>
                </a:ext>
              </a:extLst>
            </p:cNvPr>
            <p:cNvSpPr/>
            <p:nvPr/>
          </p:nvSpPr>
          <p:spPr>
            <a:xfrm>
              <a:off x="2909885" y="2098676"/>
              <a:ext cx="73023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5"/>
                <a:gd name="f8" fmla="val 4"/>
                <a:gd name="f9" fmla="val 23"/>
                <a:gd name="f10" fmla="val 11"/>
                <a:gd name="f11" fmla="val 1"/>
                <a:gd name="f12" fmla="val 26"/>
                <a:gd name="f13" fmla="val 44"/>
                <a:gd name="f14" fmla="val 46"/>
                <a:gd name="f15" fmla="val 25"/>
                <a:gd name="f16" fmla="val 41"/>
                <a:gd name="f17" fmla="val 38"/>
                <a:gd name="f18" fmla="val 24"/>
                <a:gd name="f19" fmla="val 7"/>
                <a:gd name="f20" fmla="+- 0 0 -90"/>
                <a:gd name="f21" fmla="*/ f3 1 47"/>
                <a:gd name="f22" fmla="*/ f4 1 4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7"/>
                <a:gd name="f31" fmla="*/ f27 1 45"/>
                <a:gd name="f32" fmla="*/ 4 f28 1"/>
                <a:gd name="f33" fmla="*/ 23 f27 1"/>
                <a:gd name="f34" fmla="*/ 26 f28 1"/>
                <a:gd name="f35" fmla="*/ 1 f27 1"/>
                <a:gd name="f36" fmla="*/ 46 f28 1"/>
                <a:gd name="f37" fmla="*/ 25 f27 1"/>
                <a:gd name="f38" fmla="*/ 24 f28 1"/>
                <a:gd name="f39" fmla="*/ 44 f27 1"/>
                <a:gd name="f40" fmla="+- f29 0 f1"/>
                <a:gd name="f41" fmla="*/ f32 1 47"/>
                <a:gd name="f42" fmla="*/ f33 1 45"/>
                <a:gd name="f43" fmla="*/ f34 1 47"/>
                <a:gd name="f44" fmla="*/ f35 1 45"/>
                <a:gd name="f45" fmla="*/ f36 1 47"/>
                <a:gd name="f46" fmla="*/ f37 1 45"/>
                <a:gd name="f47" fmla="*/ f38 1 47"/>
                <a:gd name="f48" fmla="*/ f39 1 45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47" h="45">
                  <a:moveTo>
                    <a:pt x="f8" y="f9"/>
                  </a:moveTo>
                  <a:cubicBezTo>
                    <a:pt x="f5" y="f8"/>
                    <a:pt x="f10" y="f11"/>
                    <a:pt x="f12" y="f11"/>
                  </a:cubicBezTo>
                  <a:cubicBezTo>
                    <a:pt x="f13" y="f5"/>
                    <a:pt x="f14" y="f10"/>
                    <a:pt x="f14" y="f15"/>
                  </a:cubicBezTo>
                  <a:cubicBezTo>
                    <a:pt x="f6" y="f16"/>
                    <a:pt x="f17" y="f13"/>
                    <a:pt x="f18" y="f13"/>
                  </a:cubicBezTo>
                  <a:cubicBezTo>
                    <a:pt x="f19" y="f7"/>
                    <a:pt x="f5" y="f17"/>
                    <a:pt x="f8" y="f9"/>
                  </a:cubicBezTo>
                  <a:close/>
                </a:path>
              </a:pathLst>
            </a:custGeom>
            <a:solidFill>
              <a:srgbClr val="4747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0" name="Freeform 344">
              <a:extLst>
                <a:ext uri="{FF2B5EF4-FFF2-40B4-BE49-F238E27FC236}">
                  <a16:creationId xmlns:a16="http://schemas.microsoft.com/office/drawing/2014/main" id="{02730BBD-5AB1-4B32-A15C-F57CA83CEDA9}"/>
                </a:ext>
              </a:extLst>
            </p:cNvPr>
            <p:cNvSpPr/>
            <p:nvPr/>
          </p:nvSpPr>
          <p:spPr>
            <a:xfrm>
              <a:off x="2752728" y="1785932"/>
              <a:ext cx="242892" cy="174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"/>
                <a:gd name="f7" fmla="val 11"/>
                <a:gd name="f8" fmla="val 52"/>
                <a:gd name="f9" fmla="val 104"/>
                <a:gd name="f10" fmla="val 146"/>
                <a:gd name="f11" fmla="val 9"/>
                <a:gd name="f12" fmla="val 21"/>
                <a:gd name="f13" fmla="+- 0 0 -90"/>
                <a:gd name="f14" fmla="*/ f3 1 157"/>
                <a:gd name="f15" fmla="*/ f4 1 1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"/>
                <a:gd name="f24" fmla="*/ f20 1 11"/>
                <a:gd name="f25" fmla="*/ 0 f21 1"/>
                <a:gd name="f26" fmla="*/ 0 f20 1"/>
                <a:gd name="f27" fmla="*/ 157 f21 1"/>
                <a:gd name="f28" fmla="+- f22 0 f1"/>
                <a:gd name="f29" fmla="*/ f25 1 157"/>
                <a:gd name="f30" fmla="*/ f26 1 11"/>
                <a:gd name="f31" fmla="*/ f27 1 157"/>
                <a:gd name="f32" fmla="*/ 0 1 f23"/>
                <a:gd name="f33" fmla="*/ f17 1 f23"/>
                <a:gd name="f34" fmla="*/ 0 1 f24"/>
                <a:gd name="f35" fmla="*/ f18 1 f24"/>
                <a:gd name="f36" fmla="*/ f29 1 f23"/>
                <a:gd name="f37" fmla="*/ f30 1 f24"/>
                <a:gd name="f38" fmla="*/ f31 1 f23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157" h="1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5" y="f5"/>
                  </a:cubicBezTo>
                  <a:close/>
                </a:path>
              </a:pathLst>
            </a:custGeom>
            <a:solidFill>
              <a:srgbClr val="4242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1" name="Freeform 345">
              <a:extLst>
                <a:ext uri="{FF2B5EF4-FFF2-40B4-BE49-F238E27FC236}">
                  <a16:creationId xmlns:a16="http://schemas.microsoft.com/office/drawing/2014/main" id="{7CDDD647-D9DA-44D2-997F-0F05C0E21798}"/>
                </a:ext>
              </a:extLst>
            </p:cNvPr>
            <p:cNvSpPr/>
            <p:nvPr/>
          </p:nvSpPr>
          <p:spPr>
            <a:xfrm>
              <a:off x="3567110" y="2789240"/>
              <a:ext cx="257175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"/>
                <a:gd name="f7" fmla="val 23"/>
                <a:gd name="f8" fmla="val 8"/>
                <a:gd name="f9" fmla="val 15"/>
                <a:gd name="f10" fmla="val 111"/>
                <a:gd name="f11" fmla="val 56"/>
                <a:gd name="f12" fmla="val 1"/>
                <a:gd name="f13" fmla="val 55"/>
                <a:gd name="f14" fmla="val 110"/>
                <a:gd name="f15" fmla="+- 0 0 -90"/>
                <a:gd name="f16" fmla="*/ f3 1 166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6"/>
                <a:gd name="f26" fmla="*/ f22 1 23"/>
                <a:gd name="f27" fmla="*/ 166 f23 1"/>
                <a:gd name="f28" fmla="*/ 0 f22 1"/>
                <a:gd name="f29" fmla="*/ 23 f22 1"/>
                <a:gd name="f30" fmla="*/ 1 f23 1"/>
                <a:gd name="f31" fmla="*/ 0 f23 1"/>
                <a:gd name="f32" fmla="+- f24 0 f1"/>
                <a:gd name="f33" fmla="*/ f27 1 166"/>
                <a:gd name="f34" fmla="*/ f28 1 23"/>
                <a:gd name="f35" fmla="*/ f29 1 23"/>
                <a:gd name="f36" fmla="*/ f30 1 166"/>
                <a:gd name="f37" fmla="*/ f31 1 16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66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E870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2" name="Freeform 346">
              <a:extLst>
                <a:ext uri="{FF2B5EF4-FFF2-40B4-BE49-F238E27FC236}">
                  <a16:creationId xmlns:a16="http://schemas.microsoft.com/office/drawing/2014/main" id="{F37F58B7-8E6A-471E-8256-4375F69184C3}"/>
                </a:ext>
              </a:extLst>
            </p:cNvPr>
            <p:cNvSpPr/>
            <p:nvPr/>
          </p:nvSpPr>
          <p:spPr>
            <a:xfrm>
              <a:off x="3894136" y="1876421"/>
              <a:ext cx="85725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37"/>
                <a:gd name="f8" fmla="val 29"/>
                <a:gd name="f9" fmla="val 21"/>
                <a:gd name="f10" fmla="val 13"/>
                <a:gd name="f11" fmla="val 5"/>
                <a:gd name="f12" fmla="val 1"/>
                <a:gd name="f13" fmla="val 3"/>
                <a:gd name="f14" fmla="val 4"/>
                <a:gd name="f15" fmla="val 17"/>
                <a:gd name="f16" fmla="val 31"/>
                <a:gd name="f17" fmla="val 44"/>
                <a:gd name="f18" fmla="val 7"/>
                <a:gd name="f19" fmla="val 54"/>
                <a:gd name="f20" fmla="val 47"/>
                <a:gd name="f21" fmla="val 30"/>
                <a:gd name="f22" fmla="val 33"/>
                <a:gd name="f23" fmla="val 19"/>
                <a:gd name="f24" fmla="val 36"/>
                <a:gd name="f25" fmla="val 2"/>
                <a:gd name="f26" fmla="+- 0 0 -90"/>
                <a:gd name="f27" fmla="*/ f3 1 55"/>
                <a:gd name="f28" fmla="*/ f4 1 3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55"/>
                <a:gd name="f37" fmla="*/ f33 1 37"/>
                <a:gd name="f38" fmla="*/ 0 f34 1"/>
                <a:gd name="f39" fmla="*/ 29 f33 1"/>
                <a:gd name="f40" fmla="*/ 5 f33 1"/>
                <a:gd name="f41" fmla="*/ 4 f34 1"/>
                <a:gd name="f42" fmla="*/ 44 f34 1"/>
                <a:gd name="f43" fmla="*/ 7 f33 1"/>
                <a:gd name="f44" fmla="*/ 47 f34 1"/>
                <a:gd name="f45" fmla="*/ 30 f33 1"/>
                <a:gd name="f46" fmla="*/ 5 f34 1"/>
                <a:gd name="f47" fmla="+- f35 0 f1"/>
                <a:gd name="f48" fmla="*/ f38 1 55"/>
                <a:gd name="f49" fmla="*/ f39 1 37"/>
                <a:gd name="f50" fmla="*/ f40 1 37"/>
                <a:gd name="f51" fmla="*/ f41 1 55"/>
                <a:gd name="f52" fmla="*/ f42 1 55"/>
                <a:gd name="f53" fmla="*/ f43 1 37"/>
                <a:gd name="f54" fmla="*/ f44 1 55"/>
                <a:gd name="f55" fmla="*/ f45 1 37"/>
                <a:gd name="f56" fmla="*/ f46 1 55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7"/>
                <a:gd name="f64" fmla="*/ f51 1 f36"/>
                <a:gd name="f65" fmla="*/ f52 1 f36"/>
                <a:gd name="f66" fmla="*/ f53 1 f37"/>
                <a:gd name="f67" fmla="*/ f54 1 f36"/>
                <a:gd name="f68" fmla="*/ f55 1 f37"/>
                <a:gd name="f69" fmla="*/ f56 1 f36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8 1"/>
                <a:gd name="f77" fmla="*/ f64 f27 1"/>
                <a:gd name="f78" fmla="*/ f65 f27 1"/>
                <a:gd name="f79" fmla="*/ f66 f28 1"/>
                <a:gd name="f80" fmla="*/ f67 f27 1"/>
                <a:gd name="f81" fmla="*/ f68 f28 1"/>
                <a:gd name="f82" fmla="*/ f69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4" y="f76"/>
                </a:cxn>
                <a:cxn ang="f47">
                  <a:pos x="f77" y="f76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82" y="f81"/>
                </a:cxn>
                <a:cxn ang="f47">
                  <a:pos x="f74" y="f75"/>
                </a:cxn>
              </a:cxnLst>
              <a:rect l="f70" t="f73" r="f71" b="f72"/>
              <a:pathLst>
                <a:path w="55" h="3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1"/>
                    <a:pt x="f13" y="f11"/>
                    <a:pt x="f14" y="f11"/>
                  </a:cubicBezTo>
                  <a:cubicBezTo>
                    <a:pt x="f15" y="f13"/>
                    <a:pt x="f16" y="f5"/>
                    <a:pt x="f17" y="f18"/>
                  </a:cubicBezTo>
                  <a:cubicBezTo>
                    <a:pt x="f6" y="f10"/>
                    <a:pt x="f19" y="f9"/>
                    <a:pt x="f20" y="f21"/>
                  </a:cubicBezTo>
                  <a:cubicBezTo>
                    <a:pt x="f22" y="f7"/>
                    <a:pt x="f23" y="f24"/>
                    <a:pt x="f11" y="f21"/>
                  </a:cubicBezTo>
                  <a:cubicBezTo>
                    <a:pt x="f13" y="f8"/>
                    <a:pt x="f25" y="f8"/>
                    <a:pt x="f5" y="f8"/>
                  </a:cubicBezTo>
                  <a:close/>
                </a:path>
              </a:pathLst>
            </a:custGeom>
            <a:solidFill>
              <a:srgbClr val="93B5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3" name="Freeform 347">
              <a:extLst>
                <a:ext uri="{FF2B5EF4-FFF2-40B4-BE49-F238E27FC236}">
                  <a16:creationId xmlns:a16="http://schemas.microsoft.com/office/drawing/2014/main" id="{992CDCC6-86B6-40DE-865F-8781C0938BEF}"/>
                </a:ext>
              </a:extLst>
            </p:cNvPr>
            <p:cNvSpPr/>
            <p:nvPr/>
          </p:nvSpPr>
          <p:spPr>
            <a:xfrm>
              <a:off x="3949705" y="1500182"/>
              <a:ext cx="11109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80"/>
                <a:gd name="f8" fmla="val 27"/>
                <a:gd name="f9" fmla="val 53"/>
                <a:gd name="f10" fmla="val 2"/>
                <a:gd name="f11" fmla="val 77"/>
                <a:gd name="f12" fmla="val 72"/>
                <a:gd name="f13" fmla="val 67"/>
                <a:gd name="f14" fmla="val 49"/>
                <a:gd name="f15" fmla="val 31"/>
                <a:gd name="f16" fmla="val 13"/>
                <a:gd name="f17" fmla="val 3"/>
                <a:gd name="f18" fmla="+- 0 0 -90"/>
                <a:gd name="f19" fmla="*/ f3 1 7"/>
                <a:gd name="f20" fmla="*/ f4 1 8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7"/>
                <a:gd name="f29" fmla="*/ f25 1 80"/>
                <a:gd name="f30" fmla="*/ 7 f26 1"/>
                <a:gd name="f31" fmla="*/ 0 f25 1"/>
                <a:gd name="f32" fmla="*/ 80 f25 1"/>
                <a:gd name="f33" fmla="*/ 0 f26 1"/>
                <a:gd name="f34" fmla="*/ 67 f25 1"/>
                <a:gd name="f35" fmla="*/ 13 f25 1"/>
                <a:gd name="f36" fmla="+- f27 0 f1"/>
                <a:gd name="f37" fmla="*/ f30 1 7"/>
                <a:gd name="f38" fmla="*/ f31 1 80"/>
                <a:gd name="f39" fmla="*/ f32 1 80"/>
                <a:gd name="f40" fmla="*/ f33 1 7"/>
                <a:gd name="f41" fmla="*/ f34 1 80"/>
                <a:gd name="f42" fmla="*/ f35 1 80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7" h="8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5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5" y="f6"/>
                    <a:pt x="f10" y="f17"/>
                    <a:pt x="f6" y="f5"/>
                  </a:cubicBezTo>
                  <a:close/>
                </a:path>
              </a:pathLst>
            </a:custGeom>
            <a:solidFill>
              <a:srgbClr val="F7F2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4" name="Freeform 348">
              <a:extLst>
                <a:ext uri="{FF2B5EF4-FFF2-40B4-BE49-F238E27FC236}">
                  <a16:creationId xmlns:a16="http://schemas.microsoft.com/office/drawing/2014/main" id="{DD3B3FF4-A4B1-41C7-8EF8-1C41FB778134}"/>
                </a:ext>
              </a:extLst>
            </p:cNvPr>
            <p:cNvSpPr/>
            <p:nvPr/>
          </p:nvSpPr>
          <p:spPr>
            <a:xfrm>
              <a:off x="3900492" y="1855783"/>
              <a:ext cx="61914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0"/>
                <a:gd name="f9" fmla="val 27"/>
                <a:gd name="f10" fmla="val 13"/>
                <a:gd name="f11" fmla="val 18"/>
                <a:gd name="f12" fmla="val 17"/>
                <a:gd name="f13" fmla="val 35"/>
                <a:gd name="f14" fmla="val 1"/>
                <a:gd name="f15" fmla="+- 0 0 -90"/>
                <a:gd name="f16" fmla="*/ f3 1 40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0"/>
                <a:gd name="f26" fmla="*/ f22 1 23"/>
                <a:gd name="f27" fmla="*/ 40 f23 1"/>
                <a:gd name="f28" fmla="*/ 20 f22 1"/>
                <a:gd name="f29" fmla="*/ 0 f23 1"/>
                <a:gd name="f30" fmla="*/ 18 f22 1"/>
                <a:gd name="f31" fmla="+- f24 0 f1"/>
                <a:gd name="f32" fmla="*/ f27 1 40"/>
                <a:gd name="f33" fmla="*/ f28 1 23"/>
                <a:gd name="f34" fmla="*/ f29 1 40"/>
                <a:gd name="f35" fmla="*/ f30 1 2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0" h="23">
                  <a:moveTo>
                    <a:pt x="f6" y="f8"/>
                  </a:moveTo>
                  <a:cubicBezTo>
                    <a:pt x="f9" y="f8"/>
                    <a:pt x="f10" y="f7"/>
                    <a:pt x="f5" y="f11"/>
                  </a:cubicBezTo>
                  <a:cubicBezTo>
                    <a:pt x="f12" y="f5"/>
                    <a:pt x="f13" y="f14"/>
                    <a:pt x="f6" y="f8"/>
                  </a:cubicBezTo>
                  <a:close/>
                </a:path>
              </a:pathLst>
            </a:custGeom>
            <a:solidFill>
              <a:srgbClr val="ECEEB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5" name="Freeform 349">
              <a:extLst>
                <a:ext uri="{FF2B5EF4-FFF2-40B4-BE49-F238E27FC236}">
                  <a16:creationId xmlns:a16="http://schemas.microsoft.com/office/drawing/2014/main" id="{256B4612-CCBD-48EA-9195-C2F7BE2ABCA9}"/>
                </a:ext>
              </a:extLst>
            </p:cNvPr>
            <p:cNvSpPr/>
            <p:nvPr/>
          </p:nvSpPr>
          <p:spPr>
            <a:xfrm>
              <a:off x="3902073" y="1922461"/>
              <a:ext cx="65086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0"/>
                <a:gd name="f8" fmla="val 14"/>
                <a:gd name="f9" fmla="val 28"/>
                <a:gd name="f10" fmla="val 16"/>
                <a:gd name="f11" fmla="+- 0 0 -90"/>
                <a:gd name="f12" fmla="*/ f3 1 42"/>
                <a:gd name="f13" fmla="*/ f4 1 20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42"/>
                <a:gd name="f22" fmla="*/ f18 1 20"/>
                <a:gd name="f23" fmla="*/ 0 f19 1"/>
                <a:gd name="f24" fmla="*/ 0 f18 1"/>
                <a:gd name="f25" fmla="*/ 42 f19 1"/>
                <a:gd name="f26" fmla="+- f20 0 f1"/>
                <a:gd name="f27" fmla="*/ f23 1 42"/>
                <a:gd name="f28" fmla="*/ f24 1 20"/>
                <a:gd name="f29" fmla="*/ f25 1 42"/>
                <a:gd name="f30" fmla="*/ 0 1 f21"/>
                <a:gd name="f31" fmla="*/ f15 1 f21"/>
                <a:gd name="f32" fmla="*/ 0 1 f22"/>
                <a:gd name="f33" fmla="*/ f16 1 f22"/>
                <a:gd name="f34" fmla="*/ f27 1 f21"/>
                <a:gd name="f35" fmla="*/ f28 1 f22"/>
                <a:gd name="f36" fmla="*/ f29 1 f21"/>
                <a:gd name="f37" fmla="*/ f30 f12 1"/>
                <a:gd name="f38" fmla="*/ f31 f12 1"/>
                <a:gd name="f39" fmla="*/ f33 f13 1"/>
                <a:gd name="f40" fmla="*/ f32 f13 1"/>
                <a:gd name="f41" fmla="*/ f34 f12 1"/>
                <a:gd name="f42" fmla="*/ f35 f13 1"/>
                <a:gd name="f43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2"/>
                </a:cxn>
                <a:cxn ang="f26">
                  <a:pos x="f41" y="f42"/>
                </a:cxn>
              </a:cxnLst>
              <a:rect l="f37" t="f40" r="f38" b="f39"/>
              <a:pathLst>
                <a:path w="42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9" y="f7"/>
                    <a:pt x="f10" y="f7"/>
                    <a:pt x="f5" y="f5"/>
                  </a:cubicBezTo>
                  <a:close/>
                </a:path>
              </a:pathLst>
            </a:custGeom>
            <a:solidFill>
              <a:srgbClr val="F4F3C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6" name="Freeform 350">
              <a:extLst>
                <a:ext uri="{FF2B5EF4-FFF2-40B4-BE49-F238E27FC236}">
                  <a16:creationId xmlns:a16="http://schemas.microsoft.com/office/drawing/2014/main" id="{DA3585F1-1AC2-49A8-A4D4-24D9D8C03CC9}"/>
                </a:ext>
              </a:extLst>
            </p:cNvPr>
            <p:cNvSpPr/>
            <p:nvPr/>
          </p:nvSpPr>
          <p:spPr>
            <a:xfrm>
              <a:off x="3906838" y="1236661"/>
              <a:ext cx="60322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17"/>
                <a:gd name="f8" fmla="val 36"/>
                <a:gd name="f9" fmla="val 24"/>
                <a:gd name="f10" fmla="val 12"/>
                <a:gd name="f11" fmla="val 16"/>
                <a:gd name="f12" fmla="val 2"/>
                <a:gd name="f13" fmla="val 4"/>
                <a:gd name="f14" fmla="val 11"/>
                <a:gd name="f15" fmla="val 21"/>
                <a:gd name="f16" fmla="val 28"/>
                <a:gd name="f17" fmla="val 3"/>
                <a:gd name="f18" fmla="+- 0 0 -90"/>
                <a:gd name="f19" fmla="*/ f3 1 39"/>
                <a:gd name="f20" fmla="*/ f4 1 1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9"/>
                <a:gd name="f29" fmla="*/ f25 1 17"/>
                <a:gd name="f30" fmla="*/ 36 f26 1"/>
                <a:gd name="f31" fmla="*/ 17 f25 1"/>
                <a:gd name="f32" fmla="*/ 0 f26 1"/>
                <a:gd name="f33" fmla="*/ 16 f25 1"/>
                <a:gd name="f34" fmla="*/ 21 f26 1"/>
                <a:gd name="f35" fmla="*/ 2 f25 1"/>
                <a:gd name="f36" fmla="+- f27 0 f1"/>
                <a:gd name="f37" fmla="*/ f30 1 39"/>
                <a:gd name="f38" fmla="*/ f31 1 17"/>
                <a:gd name="f39" fmla="*/ f32 1 39"/>
                <a:gd name="f40" fmla="*/ f33 1 17"/>
                <a:gd name="f41" fmla="*/ f34 1 39"/>
                <a:gd name="f42" fmla="*/ f35 1 17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39" h="17">
                  <a:moveTo>
                    <a:pt x="f8" y="f7"/>
                  </a:moveTo>
                  <a:cubicBezTo>
                    <a:pt x="f9" y="f7"/>
                    <a:pt x="f10" y="f11"/>
                    <a:pt x="f5" y="f11"/>
                  </a:cubicBezTo>
                  <a:cubicBezTo>
                    <a:pt x="f12" y="f13"/>
                    <a:pt x="f14" y="f5"/>
                    <a:pt x="f15" y="f12"/>
                  </a:cubicBezTo>
                  <a:cubicBezTo>
                    <a:pt x="f16" y="f17"/>
                    <a:pt x="f6" y="f17"/>
                    <a:pt x="f8" y="f7"/>
                  </a:cubicBezTo>
                  <a:close/>
                </a:path>
              </a:pathLst>
            </a:custGeom>
            <a:solidFill>
              <a:srgbClr val="F1F2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7" name="Freeform 351">
              <a:extLst>
                <a:ext uri="{FF2B5EF4-FFF2-40B4-BE49-F238E27FC236}">
                  <a16:creationId xmlns:a16="http://schemas.microsoft.com/office/drawing/2014/main" id="{C9888430-660C-4501-9B52-B64C9B100DD3}"/>
                </a:ext>
              </a:extLst>
            </p:cNvPr>
            <p:cNvSpPr/>
            <p:nvPr/>
          </p:nvSpPr>
          <p:spPr>
            <a:xfrm>
              <a:off x="3906838" y="1296984"/>
              <a:ext cx="55558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4"/>
                <a:gd name="f8" fmla="val 12"/>
                <a:gd name="f9" fmla="val 24"/>
                <a:gd name="f10" fmla="val 35"/>
                <a:gd name="f11" fmla="val 26"/>
                <a:gd name="f12" fmla="val 18"/>
                <a:gd name="f13" fmla="val 10"/>
                <a:gd name="f14" fmla="val 13"/>
                <a:gd name="f15" fmla="+- 0 0 -90"/>
                <a:gd name="f16" fmla="*/ f3 1 36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6"/>
                <a:gd name="f26" fmla="*/ f22 1 14"/>
                <a:gd name="f27" fmla="*/ 0 f23 1"/>
                <a:gd name="f28" fmla="*/ 0 f22 1"/>
                <a:gd name="f29" fmla="*/ 36 f23 1"/>
                <a:gd name="f30" fmla="*/ 18 f23 1"/>
                <a:gd name="f31" fmla="*/ 14 f22 1"/>
                <a:gd name="f32" fmla="+- f24 0 f1"/>
                <a:gd name="f33" fmla="*/ f27 1 36"/>
                <a:gd name="f34" fmla="*/ f28 1 14"/>
                <a:gd name="f35" fmla="*/ f29 1 36"/>
                <a:gd name="f36" fmla="*/ f30 1 36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36" h="1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8"/>
                    <a:pt x="f11" y="f7"/>
                    <a:pt x="f12" y="f7"/>
                  </a:cubicBezTo>
                  <a:cubicBezTo>
                    <a:pt x="f13" y="f14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FCF7D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8" name="Freeform 352">
              <a:extLst>
                <a:ext uri="{FF2B5EF4-FFF2-40B4-BE49-F238E27FC236}">
                  <a16:creationId xmlns:a16="http://schemas.microsoft.com/office/drawing/2014/main" id="{C617AEEA-2D88-47A2-AFB1-F2A7637AEAD6}"/>
                </a:ext>
              </a:extLst>
            </p:cNvPr>
            <p:cNvSpPr/>
            <p:nvPr/>
          </p:nvSpPr>
          <p:spPr>
            <a:xfrm>
              <a:off x="3917947" y="1801816"/>
              <a:ext cx="31747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2"/>
                <a:gd name="f8" fmla="val 19"/>
                <a:gd name="f9" fmla="val 14"/>
                <a:gd name="f10" fmla="val 8"/>
                <a:gd name="f11" fmla="val 20"/>
                <a:gd name="f12" fmla="val 2"/>
                <a:gd name="f13" fmla="val 3"/>
                <a:gd name="f14" fmla="val 7"/>
                <a:gd name="f15" fmla="val 1"/>
                <a:gd name="f16" fmla="+- 0 0 -90"/>
                <a:gd name="f17" fmla="*/ f3 1 21"/>
                <a:gd name="f18" fmla="*/ f4 1 21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1"/>
                <a:gd name="f25" fmla="*/ 21 f22 1"/>
                <a:gd name="f26" fmla="*/ 12 f22 1"/>
                <a:gd name="f27" fmla="*/ 8 f22 1"/>
                <a:gd name="f28" fmla="*/ 20 f22 1"/>
                <a:gd name="f29" fmla="*/ 2 f22 1"/>
                <a:gd name="f30" fmla="*/ 1 f22 1"/>
                <a:gd name="f31" fmla="+- f23 0 f1"/>
                <a:gd name="f32" fmla="*/ f25 1 21"/>
                <a:gd name="f33" fmla="*/ f26 1 21"/>
                <a:gd name="f34" fmla="*/ f27 1 21"/>
                <a:gd name="f35" fmla="*/ f28 1 21"/>
                <a:gd name="f36" fmla="*/ f29 1 21"/>
                <a:gd name="f37" fmla="*/ f30 1 21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3 f18 1"/>
                <a:gd name="f54" fmla="*/ f44 f17 1"/>
                <a:gd name="f55" fmla="*/ f42 f18 1"/>
                <a:gd name="f56" fmla="*/ f41 f17 1"/>
                <a:gd name="f57" fmla="*/ f4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0" y="f51"/>
                </a:cxn>
              </a:cxnLst>
              <a:rect l="f46" t="f49" r="f47" b="f48"/>
              <a:pathLst>
                <a:path w="21" h="21">
                  <a:moveTo>
                    <a:pt x="f6" y="f7"/>
                  </a:moveTo>
                  <a:cubicBezTo>
                    <a:pt x="f8" y="f8"/>
                    <a:pt x="f9" y="f6"/>
                    <a:pt x="f10" y="f11"/>
                  </a:cubicBezTo>
                  <a:cubicBezTo>
                    <a:pt x="f12" y="f8"/>
                    <a:pt x="f5" y="f9"/>
                    <a:pt x="f12" y="f10"/>
                  </a:cubicBezTo>
                  <a:cubicBezTo>
                    <a:pt x="f13" y="f13"/>
                    <a:pt x="f14" y="f5"/>
                    <a:pt x="f7" y="f15"/>
                  </a:cubicBezTo>
                  <a:cubicBezTo>
                    <a:pt x="f8" y="f12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FDF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9" name="Freeform 353">
              <a:extLst>
                <a:ext uri="{FF2B5EF4-FFF2-40B4-BE49-F238E27FC236}">
                  <a16:creationId xmlns:a16="http://schemas.microsoft.com/office/drawing/2014/main" id="{F26DCC2C-90D4-42B0-BBC6-75CB4431C47D}"/>
                </a:ext>
              </a:extLst>
            </p:cNvPr>
            <p:cNvSpPr/>
            <p:nvPr/>
          </p:nvSpPr>
          <p:spPr>
            <a:xfrm>
              <a:off x="3263905" y="2824160"/>
              <a:ext cx="268284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59"/>
                <a:gd name="f8" fmla="val 6"/>
                <a:gd name="f9" fmla="val 1"/>
                <a:gd name="f10" fmla="val 61"/>
                <a:gd name="f11" fmla="val 116"/>
                <a:gd name="f12" fmla="val 171"/>
                <a:gd name="f13" fmla="val 18"/>
                <a:gd name="f14" fmla="val 36"/>
                <a:gd name="f15" fmla="val 54"/>
                <a:gd name="f16" fmla="val 165"/>
                <a:gd name="f17" fmla="val 58"/>
                <a:gd name="f18" fmla="val 157"/>
                <a:gd name="f19" fmla="val 150"/>
                <a:gd name="f20" fmla="val 108"/>
                <a:gd name="f21" fmla="val 66"/>
                <a:gd name="f22" fmla="val 24"/>
                <a:gd name="f23" fmla="val 17"/>
                <a:gd name="f24" fmla="val 9"/>
                <a:gd name="f25" fmla="val 3"/>
                <a:gd name="f26" fmla="val 4"/>
                <a:gd name="f27" fmla="+- 0 0 -90"/>
                <a:gd name="f28" fmla="*/ f3 1 173"/>
                <a:gd name="f29" fmla="*/ f4 1 5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73"/>
                <a:gd name="f38" fmla="*/ f34 1 59"/>
                <a:gd name="f39" fmla="*/ 6 f35 1"/>
                <a:gd name="f40" fmla="*/ 1 f34 1"/>
                <a:gd name="f41" fmla="*/ 171 f35 1"/>
                <a:gd name="f42" fmla="*/ 0 f34 1"/>
                <a:gd name="f43" fmla="*/ 54 f34 1"/>
                <a:gd name="f44" fmla="*/ 150 f35 1"/>
                <a:gd name="f45" fmla="*/ 59 f34 1"/>
                <a:gd name="f46" fmla="*/ 24 f35 1"/>
                <a:gd name="f47" fmla="*/ 3 f35 1"/>
                <a:gd name="f48" fmla="+- f36 0 f1"/>
                <a:gd name="f49" fmla="*/ f39 1 173"/>
                <a:gd name="f50" fmla="*/ f40 1 59"/>
                <a:gd name="f51" fmla="*/ f41 1 173"/>
                <a:gd name="f52" fmla="*/ f42 1 59"/>
                <a:gd name="f53" fmla="*/ f43 1 59"/>
                <a:gd name="f54" fmla="*/ f44 1 173"/>
                <a:gd name="f55" fmla="*/ f45 1 59"/>
                <a:gd name="f56" fmla="*/ f46 1 173"/>
                <a:gd name="f57" fmla="*/ f47 1 173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8"/>
                <a:gd name="f67" fmla="*/ f54 1 f37"/>
                <a:gd name="f68" fmla="*/ f55 1 f38"/>
                <a:gd name="f69" fmla="*/ f56 1 f37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9 1"/>
                <a:gd name="f80" fmla="*/ f67 f28 1"/>
                <a:gd name="f81" fmla="*/ f68 f29 1"/>
                <a:gd name="f82" fmla="*/ f69 f28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7" y="f79"/>
                </a:cxn>
                <a:cxn ang="f48">
                  <a:pos x="f80" y="f81"/>
                </a:cxn>
                <a:cxn ang="f48">
                  <a:pos x="f82" y="f81"/>
                </a:cxn>
                <a:cxn ang="f48">
                  <a:pos x="f83" y="f79"/>
                </a:cxn>
                <a:cxn ang="f48">
                  <a:pos x="f75" y="f76"/>
                </a:cxn>
              </a:cxnLst>
              <a:rect l="f71" t="f74" r="f72" b="f73"/>
              <a:pathLst>
                <a:path w="173" h="59">
                  <a:moveTo>
                    <a:pt x="f8" y="f9"/>
                  </a:moveTo>
                  <a:cubicBezTo>
                    <a:pt x="f10" y="f9"/>
                    <a:pt x="f11" y="f9"/>
                    <a:pt x="f12" y="f5"/>
                  </a:cubicBezTo>
                  <a:cubicBezTo>
                    <a:pt x="f6" y="f13"/>
                    <a:pt x="f6" y="f14"/>
                    <a:pt x="f12" y="f15"/>
                  </a:cubicBezTo>
                  <a:cubicBezTo>
                    <a:pt x="f16" y="f17"/>
                    <a:pt x="f18" y="f7"/>
                    <a:pt x="f19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17"/>
                    <a:pt x="f25" y="f15"/>
                  </a:cubicBezTo>
                  <a:cubicBezTo>
                    <a:pt x="f26" y="f14"/>
                    <a:pt x="f5" y="f13"/>
                    <a:pt x="f8" y="f9"/>
                  </a:cubicBezTo>
                  <a:close/>
                </a:path>
              </a:pathLst>
            </a:custGeom>
            <a:solidFill>
              <a:srgbClr val="C0DCD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0" name="Freeform 354">
              <a:extLst>
                <a:ext uri="{FF2B5EF4-FFF2-40B4-BE49-F238E27FC236}">
                  <a16:creationId xmlns:a16="http://schemas.microsoft.com/office/drawing/2014/main" id="{F734EAB6-A31B-4CB9-8D41-D482C17A05BC}"/>
                </a:ext>
              </a:extLst>
            </p:cNvPr>
            <p:cNvSpPr/>
            <p:nvPr/>
          </p:nvSpPr>
          <p:spPr>
            <a:xfrm>
              <a:off x="3262314" y="2908304"/>
              <a:ext cx="266703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25"/>
                <a:gd name="f8" fmla="val 4"/>
                <a:gd name="f9" fmla="val 60"/>
                <a:gd name="f10" fmla="val 116"/>
                <a:gd name="f11" fmla="val 8"/>
                <a:gd name="f12" fmla="val 17"/>
                <a:gd name="f13" fmla="val 115"/>
                <a:gd name="f14" fmla="val 58"/>
                <a:gd name="f15" fmla="val 1"/>
                <a:gd name="f16" fmla="val 16"/>
                <a:gd name="f17" fmla="+- 0 0 -90"/>
                <a:gd name="f18" fmla="*/ f3 1 172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72"/>
                <a:gd name="f28" fmla="*/ f24 1 25"/>
                <a:gd name="f29" fmla="*/ 4 f25 1"/>
                <a:gd name="f30" fmla="*/ 0 f24 1"/>
                <a:gd name="f31" fmla="*/ 172 f25 1"/>
                <a:gd name="f32" fmla="*/ 25 f24 1"/>
                <a:gd name="f33" fmla="*/ 1 f25 1"/>
                <a:gd name="f34" fmla="+- f26 0 f1"/>
                <a:gd name="f35" fmla="*/ f29 1 172"/>
                <a:gd name="f36" fmla="*/ f30 1 25"/>
                <a:gd name="f37" fmla="*/ f31 1 172"/>
                <a:gd name="f38" fmla="*/ f32 1 25"/>
                <a:gd name="f39" fmla="*/ f33 1 172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3" y="f54"/>
                </a:cxn>
              </a:cxnLst>
              <a:rect l="f49" t="f52" r="f50" b="f51"/>
              <a:pathLst>
                <a:path w="172" h="25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15" y="f7"/>
                  </a:cubicBezTo>
                  <a:cubicBezTo>
                    <a:pt x="f5" y="f16"/>
                    <a:pt x="f15" y="f11"/>
                    <a:pt x="f8" y="f5"/>
                  </a:cubicBezTo>
                  <a:close/>
                </a:path>
              </a:pathLst>
            </a:custGeom>
            <a:solidFill>
              <a:srgbClr val="E771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1" name="Freeform 355">
              <a:extLst>
                <a:ext uri="{FF2B5EF4-FFF2-40B4-BE49-F238E27FC236}">
                  <a16:creationId xmlns:a16="http://schemas.microsoft.com/office/drawing/2014/main" id="{49E189D8-CDFF-42AC-AD62-5A00C82584E7}"/>
                </a:ext>
              </a:extLst>
            </p:cNvPr>
            <p:cNvSpPr/>
            <p:nvPr/>
          </p:nvSpPr>
          <p:spPr>
            <a:xfrm>
              <a:off x="1379536" y="2811459"/>
              <a:ext cx="49213" cy="187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21"/>
                <a:gd name="f8" fmla="val 4"/>
                <a:gd name="f9" fmla="val 96"/>
                <a:gd name="f10" fmla="val 65"/>
                <a:gd name="f11" fmla="val 33"/>
                <a:gd name="f12" fmla="val 1"/>
                <a:gd name="f13" fmla="val 18"/>
                <a:gd name="f14" fmla="val 25"/>
                <a:gd name="f15" fmla="val 10"/>
                <a:gd name="f16" fmla="val 20"/>
                <a:gd name="f17" fmla="val 52"/>
                <a:gd name="f18" fmla="val 84"/>
                <a:gd name="f19" fmla="val 31"/>
                <a:gd name="f20" fmla="val 116"/>
                <a:gd name="f21" fmla="+- 0 0 -90"/>
                <a:gd name="f22" fmla="*/ f3 1 32"/>
                <a:gd name="f23" fmla="*/ f4 1 12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2"/>
                <a:gd name="f32" fmla="*/ f28 1 121"/>
                <a:gd name="f33" fmla="*/ 4 f29 1"/>
                <a:gd name="f34" fmla="*/ 96 f28 1"/>
                <a:gd name="f35" fmla="*/ 1 f28 1"/>
                <a:gd name="f36" fmla="*/ 32 f29 1"/>
                <a:gd name="f37" fmla="*/ 20 f28 1"/>
                <a:gd name="f38" fmla="*/ 31 f29 1"/>
                <a:gd name="f39" fmla="*/ 116 f28 1"/>
                <a:gd name="f40" fmla="+- f30 0 f1"/>
                <a:gd name="f41" fmla="*/ f33 1 32"/>
                <a:gd name="f42" fmla="*/ f34 1 121"/>
                <a:gd name="f43" fmla="*/ f35 1 121"/>
                <a:gd name="f44" fmla="*/ f36 1 32"/>
                <a:gd name="f45" fmla="*/ f37 1 121"/>
                <a:gd name="f46" fmla="*/ f38 1 32"/>
                <a:gd name="f47" fmla="*/ f39 1 121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2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3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3" y="f65"/>
                </a:cxn>
                <a:cxn ang="f40">
                  <a:pos x="f66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32" h="121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5"/>
                    <a:pt x="f14" y="f15"/>
                    <a:pt x="f6" y="f16"/>
                  </a:cubicBezTo>
                  <a:cubicBezTo>
                    <a:pt x="f6" y="f17"/>
                    <a:pt x="f6" y="f18"/>
                    <a:pt x="f19" y="f20"/>
                  </a:cubicBezTo>
                  <a:cubicBezTo>
                    <a:pt x="f13" y="f20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EC683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2" name="Freeform 356">
              <a:extLst>
                <a:ext uri="{FF2B5EF4-FFF2-40B4-BE49-F238E27FC236}">
                  <a16:creationId xmlns:a16="http://schemas.microsoft.com/office/drawing/2014/main" id="{581B3B20-6A25-40A5-A4C3-059F0CFAEC81}"/>
                </a:ext>
              </a:extLst>
            </p:cNvPr>
            <p:cNvSpPr/>
            <p:nvPr/>
          </p:nvSpPr>
          <p:spPr>
            <a:xfrm>
              <a:off x="1385892" y="2768602"/>
              <a:ext cx="57150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8"/>
                <a:gd name="f8" fmla="val 28"/>
                <a:gd name="f9" fmla="val 19"/>
                <a:gd name="f10" fmla="val 42"/>
                <a:gd name="f11" fmla="val 9"/>
                <a:gd name="f12" fmla="val 35"/>
                <a:gd name="f13" fmla="val 29"/>
                <a:gd name="f14" fmla="val 26"/>
                <a:gd name="f15" fmla="val 25"/>
                <a:gd name="f16" fmla="val 17"/>
                <a:gd name="f17" fmla="val 8"/>
                <a:gd name="f18" fmla="val 12"/>
                <a:gd name="f19" fmla="val 13"/>
                <a:gd name="f20" fmla="val 22"/>
                <a:gd name="f21" fmla="val 27"/>
                <a:gd name="f22" fmla="val 36"/>
                <a:gd name="f23" fmla="+- 0 0 -90"/>
                <a:gd name="f24" fmla="*/ f3 1 37"/>
                <a:gd name="f25" fmla="*/ f4 1 4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7"/>
                <a:gd name="f34" fmla="*/ f30 1 48"/>
                <a:gd name="f35" fmla="*/ 28 f31 1"/>
                <a:gd name="f36" fmla="*/ 48 f30 1"/>
                <a:gd name="f37" fmla="*/ 0 f31 1"/>
                <a:gd name="f38" fmla="*/ 29 f30 1"/>
                <a:gd name="f39" fmla="*/ 25 f30 1"/>
                <a:gd name="f40" fmla="*/ 0 f30 1"/>
                <a:gd name="f41" fmla="*/ 37 f31 1"/>
                <a:gd name="f42" fmla="*/ 36 f30 1"/>
                <a:gd name="f43" fmla="+- f32 0 f1"/>
                <a:gd name="f44" fmla="*/ f35 1 37"/>
                <a:gd name="f45" fmla="*/ f36 1 48"/>
                <a:gd name="f46" fmla="*/ f37 1 37"/>
                <a:gd name="f47" fmla="*/ f38 1 48"/>
                <a:gd name="f48" fmla="*/ f39 1 48"/>
                <a:gd name="f49" fmla="*/ f40 1 48"/>
                <a:gd name="f50" fmla="*/ f41 1 37"/>
                <a:gd name="f51" fmla="*/ f42 1 4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4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5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0" y="f72"/>
                </a:cxn>
                <a:cxn ang="f43">
                  <a:pos x="f70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7" h="48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8"/>
                    <a:pt x="f5" y="f14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18" y="f19"/>
                    <a:pt x="f20" y="f21"/>
                    <a:pt x="f6" y="f22"/>
                  </a:cubicBezTo>
                  <a:cubicBezTo>
                    <a:pt x="f13" y="f22"/>
                    <a:pt x="f8" y="f10"/>
                    <a:pt x="f8" y="f7"/>
                  </a:cubicBezTo>
                  <a:close/>
                </a:path>
              </a:pathLst>
            </a:custGeom>
            <a:solidFill>
              <a:srgbClr val="CAD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3" name="Freeform 357">
              <a:extLst>
                <a:ext uri="{FF2B5EF4-FFF2-40B4-BE49-F238E27FC236}">
                  <a16:creationId xmlns:a16="http://schemas.microsoft.com/office/drawing/2014/main" id="{2B003F86-CD9C-42FB-B94E-0B435738D197}"/>
                </a:ext>
              </a:extLst>
            </p:cNvPr>
            <p:cNvSpPr/>
            <p:nvPr/>
          </p:nvSpPr>
          <p:spPr>
            <a:xfrm>
              <a:off x="1463670" y="2774947"/>
              <a:ext cx="5874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33"/>
                <a:gd name="f8" fmla="val 25"/>
                <a:gd name="f9" fmla="val 27"/>
                <a:gd name="f10" fmla="val 7"/>
                <a:gd name="f11" fmla="val 34"/>
                <a:gd name="f12" fmla="val 37"/>
                <a:gd name="f13" fmla="val 12"/>
                <a:gd name="f14" fmla="val 24"/>
                <a:gd name="f15" fmla="val 30"/>
                <a:gd name="f16" fmla="val 29"/>
                <a:gd name="f17" fmla="val 21"/>
                <a:gd name="f18" fmla="val 20"/>
                <a:gd name="f19" fmla="val 19"/>
                <a:gd name="f20" fmla="val 18"/>
                <a:gd name="f21" fmla="val 32"/>
                <a:gd name="f22" fmla="val 13"/>
                <a:gd name="f23" fmla="val 26"/>
                <a:gd name="f24" fmla="val 6"/>
                <a:gd name="f25" fmla="val 28"/>
                <a:gd name="f26" fmla="val 8"/>
                <a:gd name="f27" fmla="val 17"/>
                <a:gd name="f28" fmla="val 9"/>
                <a:gd name="f29" fmla="+- 0 0 -90"/>
                <a:gd name="f30" fmla="*/ f3 1 38"/>
                <a:gd name="f31" fmla="*/ f4 1 3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8"/>
                <a:gd name="f40" fmla="*/ f36 1 33"/>
                <a:gd name="f41" fmla="*/ 25 f37 1"/>
                <a:gd name="f42" fmla="*/ 0 f36 1"/>
                <a:gd name="f43" fmla="*/ 37 f37 1"/>
                <a:gd name="f44" fmla="*/ 12 f36 1"/>
                <a:gd name="f45" fmla="*/ 21 f37 1"/>
                <a:gd name="f46" fmla="*/ 33 f36 1"/>
                <a:gd name="f47" fmla="*/ 18 f37 1"/>
                <a:gd name="f48" fmla="*/ 32 f36 1"/>
                <a:gd name="f49" fmla="*/ 0 f37 1"/>
                <a:gd name="f50" fmla="*/ 28 f36 1"/>
                <a:gd name="f51" fmla="+- f38 0 f1"/>
                <a:gd name="f52" fmla="*/ f41 1 38"/>
                <a:gd name="f53" fmla="*/ f42 1 33"/>
                <a:gd name="f54" fmla="*/ f43 1 38"/>
                <a:gd name="f55" fmla="*/ f44 1 33"/>
                <a:gd name="f56" fmla="*/ f45 1 38"/>
                <a:gd name="f57" fmla="*/ f46 1 33"/>
                <a:gd name="f58" fmla="*/ f47 1 38"/>
                <a:gd name="f59" fmla="*/ f48 1 33"/>
                <a:gd name="f60" fmla="*/ f49 1 38"/>
                <a:gd name="f61" fmla="*/ f50 1 33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38" h="33">
                  <a:moveTo>
                    <a:pt x="f8" y="f5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6" y="f14"/>
                    <a:pt x="f15" y="f16"/>
                    <a:pt x="f17" y="f7"/>
                  </a:cubicBezTo>
                  <a:cubicBezTo>
                    <a:pt x="f18" y="f7"/>
                    <a:pt x="f19" y="f7"/>
                    <a:pt x="f20" y="f21"/>
                  </a:cubicBezTo>
                  <a:cubicBezTo>
                    <a:pt x="f22" y="f23"/>
                    <a:pt x="f24" y="f16"/>
                    <a:pt x="f5" y="f25"/>
                  </a:cubicBezTo>
                  <a:cubicBezTo>
                    <a:pt x="f26" y="f20"/>
                    <a:pt x="f27" y="f28"/>
                    <a:pt x="f8" y="f5"/>
                  </a:cubicBezTo>
                  <a:close/>
                </a:path>
              </a:pathLst>
            </a:custGeom>
            <a:solidFill>
              <a:srgbClr val="CAD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4" name="Freeform 358">
              <a:extLst>
                <a:ext uri="{FF2B5EF4-FFF2-40B4-BE49-F238E27FC236}">
                  <a16:creationId xmlns:a16="http://schemas.microsoft.com/office/drawing/2014/main" id="{E1F01F37-60B1-4FD0-9815-83FFE9131824}"/>
                </a:ext>
              </a:extLst>
            </p:cNvPr>
            <p:cNvSpPr/>
            <p:nvPr/>
          </p:nvSpPr>
          <p:spPr>
            <a:xfrm>
              <a:off x="1497009" y="2794004"/>
              <a:ext cx="50804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29"/>
                <a:gd name="f8" fmla="val 21"/>
                <a:gd name="f9" fmla="val 5"/>
                <a:gd name="f10" fmla="val 14"/>
                <a:gd name="f11" fmla="val 11"/>
                <a:gd name="f12" fmla="val 7"/>
                <a:gd name="f13" fmla="val 16"/>
                <a:gd name="f14" fmla="val 18"/>
                <a:gd name="f15" fmla="val 19"/>
                <a:gd name="f16" fmla="val 20"/>
                <a:gd name="f17" fmla="val 24"/>
                <a:gd name="f18" fmla="val 6"/>
                <a:gd name="f19" fmla="val 29"/>
                <a:gd name="f20" fmla="val 12"/>
                <a:gd name="f21" fmla="val 17"/>
                <a:gd name="f22" fmla="val 22"/>
                <a:gd name="f23" fmla="val 25"/>
                <a:gd name="f24" fmla="val 41"/>
                <a:gd name="f25" fmla="val 27"/>
                <a:gd name="f26" fmla="val 49"/>
                <a:gd name="f27" fmla="val 64"/>
                <a:gd name="f28" fmla="val 80"/>
                <a:gd name="f29" fmla="val 23"/>
                <a:gd name="f30" fmla="val 96"/>
                <a:gd name="f31" fmla="val 26"/>
                <a:gd name="f32" fmla="val 106"/>
                <a:gd name="f33" fmla="val 28"/>
                <a:gd name="f34" fmla="val 118"/>
                <a:gd name="f35" fmla="val 128"/>
                <a:gd name="f36" fmla="val 9"/>
                <a:gd name="f37" fmla="val 8"/>
                <a:gd name="f38" fmla="val 123"/>
                <a:gd name="f39" fmla="val 114"/>
                <a:gd name="f40" fmla="val 93"/>
                <a:gd name="f41" fmla="val 72"/>
                <a:gd name="f42" fmla="val 51"/>
                <a:gd name="f43" fmla="val 40"/>
                <a:gd name="f44" fmla="val 30"/>
                <a:gd name="f45" fmla="+- 0 0 -90"/>
                <a:gd name="f46" fmla="*/ f3 1 33"/>
                <a:gd name="f47" fmla="*/ f4 1 12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33"/>
                <a:gd name="f56" fmla="*/ f52 1 129"/>
                <a:gd name="f57" fmla="*/ 0 f53 1"/>
                <a:gd name="f58" fmla="*/ 21 f52 1"/>
                <a:gd name="f59" fmla="*/ 16 f53 1"/>
                <a:gd name="f60" fmla="*/ 0 f52 1"/>
                <a:gd name="f61" fmla="*/ 20 f53 1"/>
                <a:gd name="f62" fmla="*/ 33 f53 1"/>
                <a:gd name="f63" fmla="*/ 17 f52 1"/>
                <a:gd name="f64" fmla="*/ 25 f52 1"/>
                <a:gd name="f65" fmla="*/ 27 f53 1"/>
                <a:gd name="f66" fmla="*/ 49 f52 1"/>
                <a:gd name="f67" fmla="*/ 23 f53 1"/>
                <a:gd name="f68" fmla="*/ 96 f52 1"/>
                <a:gd name="f69" fmla="*/ 22 f53 1"/>
                <a:gd name="f70" fmla="*/ 128 f52 1"/>
                <a:gd name="f71" fmla="*/ 129 f52 1"/>
                <a:gd name="f72" fmla="*/ 8 f53 1"/>
                <a:gd name="f73" fmla="*/ 114 f52 1"/>
                <a:gd name="f74" fmla="*/ 51 f52 1"/>
                <a:gd name="f75" fmla="+- f54 0 f1"/>
                <a:gd name="f76" fmla="*/ f57 1 33"/>
                <a:gd name="f77" fmla="*/ f58 1 129"/>
                <a:gd name="f78" fmla="*/ f59 1 33"/>
                <a:gd name="f79" fmla="*/ f60 1 129"/>
                <a:gd name="f80" fmla="*/ f61 1 33"/>
                <a:gd name="f81" fmla="*/ f62 1 33"/>
                <a:gd name="f82" fmla="*/ f63 1 129"/>
                <a:gd name="f83" fmla="*/ f64 1 129"/>
                <a:gd name="f84" fmla="*/ f65 1 33"/>
                <a:gd name="f85" fmla="*/ f66 1 129"/>
                <a:gd name="f86" fmla="*/ f67 1 33"/>
                <a:gd name="f87" fmla="*/ f68 1 129"/>
                <a:gd name="f88" fmla="*/ f69 1 33"/>
                <a:gd name="f89" fmla="*/ f70 1 129"/>
                <a:gd name="f90" fmla="*/ f71 1 129"/>
                <a:gd name="f91" fmla="*/ f72 1 33"/>
                <a:gd name="f92" fmla="*/ f73 1 129"/>
                <a:gd name="f93" fmla="*/ f74 1 129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5"/>
                <a:gd name="f104" fmla="*/ f82 1 f56"/>
                <a:gd name="f105" fmla="*/ f83 1 f56"/>
                <a:gd name="f106" fmla="*/ f84 1 f55"/>
                <a:gd name="f107" fmla="*/ f85 1 f56"/>
                <a:gd name="f108" fmla="*/ f86 1 f55"/>
                <a:gd name="f109" fmla="*/ f87 1 f56"/>
                <a:gd name="f110" fmla="*/ f88 1 f55"/>
                <a:gd name="f111" fmla="*/ f89 1 f56"/>
                <a:gd name="f112" fmla="*/ f90 1 f56"/>
                <a:gd name="f113" fmla="*/ f91 1 f55"/>
                <a:gd name="f114" fmla="*/ f92 1 f56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6 1"/>
                <a:gd name="f126" fmla="*/ f104 f47 1"/>
                <a:gd name="f127" fmla="*/ f105 f47 1"/>
                <a:gd name="f128" fmla="*/ f106 f46 1"/>
                <a:gd name="f129" fmla="*/ f107 f47 1"/>
                <a:gd name="f130" fmla="*/ f108 f46 1"/>
                <a:gd name="f131" fmla="*/ f109 f47 1"/>
                <a:gd name="f132" fmla="*/ f110 f46 1"/>
                <a:gd name="f133" fmla="*/ f111 f47 1"/>
                <a:gd name="f134" fmla="*/ f112 f47 1"/>
                <a:gd name="f135" fmla="*/ f113 f46 1"/>
                <a:gd name="f136" fmla="*/ f114 f47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5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24" y="f134"/>
                </a:cxn>
                <a:cxn ang="f75">
                  <a:pos x="f135" y="f136"/>
                </a:cxn>
                <a:cxn ang="f75">
                  <a:pos x="f135" y="f137"/>
                </a:cxn>
                <a:cxn ang="f75">
                  <a:pos x="f120" y="f121"/>
                </a:cxn>
              </a:cxnLst>
              <a:rect l="f116" t="f119" r="f117" b="f118"/>
              <a:pathLst>
                <a:path w="33" h="129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5"/>
                    <a:pt x="f15" y="f5"/>
                    <a:pt x="f16" y="f5"/>
                  </a:cubicBezTo>
                  <a:cubicBezTo>
                    <a:pt x="f17" y="f18"/>
                    <a:pt x="f19" y="f20"/>
                    <a:pt x="f6" y="f21"/>
                  </a:cubicBezTo>
                  <a:cubicBezTo>
                    <a:pt x="f6" y="f16"/>
                    <a:pt x="f6" y="f22"/>
                    <a:pt x="f6" y="f23"/>
                  </a:cubicBezTo>
                  <a:cubicBezTo>
                    <a:pt x="f6" y="f6"/>
                    <a:pt x="f19" y="f24"/>
                    <a:pt x="f25" y="f26"/>
                  </a:cubicBezTo>
                  <a:cubicBezTo>
                    <a:pt x="f8" y="f27"/>
                    <a:pt x="f15" y="f28"/>
                    <a:pt x="f29" y="f30"/>
                  </a:cubicBezTo>
                  <a:cubicBezTo>
                    <a:pt x="f31" y="f32"/>
                    <a:pt x="f33" y="f34"/>
                    <a:pt x="f22" y="f35"/>
                  </a:cubicBezTo>
                  <a:cubicBezTo>
                    <a:pt x="f8" y="f35"/>
                    <a:pt x="f16" y="f35"/>
                    <a:pt x="f16" y="f7"/>
                  </a:cubicBezTo>
                  <a:cubicBezTo>
                    <a:pt x="f36" y="f7"/>
                    <a:pt x="f37" y="f38"/>
                    <a:pt x="f37" y="f39"/>
                  </a:cubicBezTo>
                  <a:cubicBezTo>
                    <a:pt x="f36" y="f40"/>
                    <a:pt x="f37" y="f41"/>
                    <a:pt x="f37" y="f42"/>
                  </a:cubicBezTo>
                  <a:cubicBezTo>
                    <a:pt x="f36" y="f43"/>
                    <a:pt x="f12" y="f44"/>
                    <a:pt x="f5" y="f8"/>
                  </a:cubicBezTo>
                  <a:close/>
                </a:path>
              </a:pathLst>
            </a:custGeom>
            <a:solidFill>
              <a:srgbClr val="EC683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5" name="Freeform 359">
              <a:extLst>
                <a:ext uri="{FF2B5EF4-FFF2-40B4-BE49-F238E27FC236}">
                  <a16:creationId xmlns:a16="http://schemas.microsoft.com/office/drawing/2014/main" id="{67D89E4A-10BF-4E43-96E1-BD317C0CD365}"/>
                </a:ext>
              </a:extLst>
            </p:cNvPr>
            <p:cNvSpPr/>
            <p:nvPr/>
          </p:nvSpPr>
          <p:spPr>
            <a:xfrm>
              <a:off x="1660522" y="2954334"/>
              <a:ext cx="33339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8"/>
                <a:gd name="f8" fmla="val 3"/>
                <a:gd name="f9" fmla="val 1"/>
                <a:gd name="f10" fmla="val 7"/>
                <a:gd name="f11" fmla="val 11"/>
                <a:gd name="f12" fmla="val 15"/>
                <a:gd name="f13" fmla="val 8"/>
                <a:gd name="f14" fmla="val 19"/>
                <a:gd name="f15" fmla="val 17"/>
                <a:gd name="f16" fmla="val 20"/>
                <a:gd name="f17" fmla="val 25"/>
                <a:gd name="f18" fmla="val 14"/>
                <a:gd name="f19" fmla="val 24"/>
                <a:gd name="f20" fmla="val 10"/>
                <a:gd name="f21" fmla="+- 0 0 -90"/>
                <a:gd name="f22" fmla="*/ f3 1 21"/>
                <a:gd name="f23" fmla="*/ f4 1 2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"/>
                <a:gd name="f32" fmla="*/ f28 1 28"/>
                <a:gd name="f33" fmla="*/ 3 f29 1"/>
                <a:gd name="f34" fmla="*/ 1 f28 1"/>
                <a:gd name="f35" fmla="*/ 15 f29 1"/>
                <a:gd name="f36" fmla="*/ 0 f28 1"/>
                <a:gd name="f37" fmla="*/ 20 f29 1"/>
                <a:gd name="f38" fmla="*/ 25 f28 1"/>
                <a:gd name="f39" fmla="*/ 28 f28 1"/>
                <a:gd name="f40" fmla="+- f30 0 f1"/>
                <a:gd name="f41" fmla="*/ f33 1 21"/>
                <a:gd name="f42" fmla="*/ f34 1 28"/>
                <a:gd name="f43" fmla="*/ f35 1 21"/>
                <a:gd name="f44" fmla="*/ f36 1 28"/>
                <a:gd name="f45" fmla="*/ f37 1 21"/>
                <a:gd name="f46" fmla="*/ f38 1 28"/>
                <a:gd name="f47" fmla="*/ f39 1 28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3" y="f69"/>
                </a:cxn>
                <a:cxn ang="f40">
                  <a:pos x="f63" y="f64"/>
                </a:cxn>
              </a:cxnLst>
              <a:rect l="f59" t="f62" r="f60" b="f61"/>
              <a:pathLst>
                <a:path w="21" h="28">
                  <a:moveTo>
                    <a:pt x="f8" y="f9"/>
                  </a:moveTo>
                  <a:cubicBezTo>
                    <a:pt x="f10" y="f9"/>
                    <a:pt x="f11" y="f5"/>
                    <a:pt x="f12" y="f5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13" y="f17"/>
                    <a:pt x="f8" y="f7"/>
                  </a:cubicBezTo>
                  <a:cubicBezTo>
                    <a:pt x="f5" y="f14"/>
                    <a:pt x="f9" y="f20"/>
                    <a:pt x="f8" y="f9"/>
                  </a:cubicBezTo>
                  <a:close/>
                </a:path>
              </a:pathLst>
            </a:custGeom>
            <a:solidFill>
              <a:srgbClr val="EC683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6" name="Freeform 360">
              <a:extLst>
                <a:ext uri="{FF2B5EF4-FFF2-40B4-BE49-F238E27FC236}">
                  <a16:creationId xmlns:a16="http://schemas.microsoft.com/office/drawing/2014/main" id="{E13247AF-3D8E-4FFE-85ED-8D29DDF97211}"/>
                </a:ext>
              </a:extLst>
            </p:cNvPr>
            <p:cNvSpPr/>
            <p:nvPr/>
          </p:nvSpPr>
          <p:spPr>
            <a:xfrm>
              <a:off x="1190621" y="2940052"/>
              <a:ext cx="49213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4"/>
                <a:gd name="f8" fmla="val 11"/>
                <a:gd name="f9" fmla="val 29"/>
                <a:gd name="f10" fmla="val 13"/>
                <a:gd name="f11" fmla="val 19"/>
                <a:gd name="f12" fmla="val 26"/>
                <a:gd name="f13" fmla="val 3"/>
                <a:gd name="f14" fmla="val 28"/>
                <a:gd name="f15" fmla="val 4"/>
                <a:gd name="f16" fmla="val 5"/>
                <a:gd name="f17" fmla="val 30"/>
                <a:gd name="f18" fmla="val 7"/>
                <a:gd name="f19" fmla="val 15"/>
                <a:gd name="f20" fmla="val 24"/>
                <a:gd name="f21" fmla="val 31"/>
                <a:gd name="f22" fmla="val 27"/>
                <a:gd name="f23" fmla="val 33"/>
                <a:gd name="f24" fmla="val 25"/>
                <a:gd name="f25" fmla="val 23"/>
                <a:gd name="f26" fmla="val 20"/>
                <a:gd name="f27" fmla="+- 0 0 -90"/>
                <a:gd name="f28" fmla="*/ f3 1 32"/>
                <a:gd name="f29" fmla="*/ f4 1 3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2"/>
                <a:gd name="f38" fmla="*/ f34 1 34"/>
                <a:gd name="f39" fmla="*/ 11 f35 1"/>
                <a:gd name="f40" fmla="*/ 29 f34 1"/>
                <a:gd name="f41" fmla="*/ 26 f35 1"/>
                <a:gd name="f42" fmla="*/ 3 f34 1"/>
                <a:gd name="f43" fmla="*/ 30 f35 1"/>
                <a:gd name="f44" fmla="*/ 7 f34 1"/>
                <a:gd name="f45" fmla="*/ 29 f35 1"/>
                <a:gd name="f46" fmla="*/ 31 f34 1"/>
                <a:gd name="f47" fmla="*/ 34 f34 1"/>
                <a:gd name="f48" fmla="*/ 23 f35 1"/>
                <a:gd name="f49" fmla="*/ 33 f34 1"/>
                <a:gd name="f50" fmla="+- f36 0 f1"/>
                <a:gd name="f51" fmla="*/ f39 1 32"/>
                <a:gd name="f52" fmla="*/ f40 1 34"/>
                <a:gd name="f53" fmla="*/ f41 1 32"/>
                <a:gd name="f54" fmla="*/ f42 1 34"/>
                <a:gd name="f55" fmla="*/ f43 1 32"/>
                <a:gd name="f56" fmla="*/ f44 1 34"/>
                <a:gd name="f57" fmla="*/ f45 1 32"/>
                <a:gd name="f58" fmla="*/ f46 1 34"/>
                <a:gd name="f59" fmla="*/ f47 1 34"/>
                <a:gd name="f60" fmla="*/ f48 1 32"/>
                <a:gd name="f61" fmla="*/ f49 1 34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8"/>
                <a:gd name="f70" fmla="*/ f55 1 f37"/>
                <a:gd name="f71" fmla="*/ f56 1 f38"/>
                <a:gd name="f72" fmla="*/ f57 1 f37"/>
                <a:gd name="f73" fmla="*/ f58 1 f38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9 1"/>
                <a:gd name="f85" fmla="*/ f70 f28 1"/>
                <a:gd name="f86" fmla="*/ f71 f29 1"/>
                <a:gd name="f87" fmla="*/ f72 f28 1"/>
                <a:gd name="f88" fmla="*/ f73 f29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3" y="f89"/>
                </a:cxn>
                <a:cxn ang="f50">
                  <a:pos x="f90" y="f91"/>
                </a:cxn>
                <a:cxn ang="f50">
                  <a:pos x="f81" y="f82"/>
                </a:cxn>
              </a:cxnLst>
              <a:rect l="f77" t="f80" r="f78" b="f79"/>
              <a:pathLst>
                <a:path w="32" h="34">
                  <a:moveTo>
                    <a:pt x="f8" y="f9"/>
                  </a:moveTo>
                  <a:cubicBezTo>
                    <a:pt x="f10" y="f11"/>
                    <a:pt x="f5" y="f5"/>
                    <a:pt x="f12" y="f13"/>
                  </a:cubicBezTo>
                  <a:cubicBezTo>
                    <a:pt x="f14" y="f15"/>
                    <a:pt x="f9" y="f16"/>
                    <a:pt x="f17" y="f18"/>
                  </a:cubicBezTo>
                  <a:cubicBezTo>
                    <a:pt x="f6" y="f19"/>
                    <a:pt x="f6" y="f20"/>
                    <a:pt x="f9" y="f21"/>
                  </a:cubicBezTo>
                  <a:cubicBezTo>
                    <a:pt x="f14" y="f6"/>
                    <a:pt x="f22" y="f23"/>
                    <a:pt x="f12" y="f7"/>
                  </a:cubicBezTo>
                  <a:cubicBezTo>
                    <a:pt x="f24" y="f23"/>
                    <a:pt x="f20" y="f23"/>
                    <a:pt x="f25" y="f23"/>
                  </a:cubicBezTo>
                  <a:cubicBezTo>
                    <a:pt x="f26" y="f9"/>
                    <a:pt x="f19" y="f9"/>
                    <a:pt x="f8" y="f9"/>
                  </a:cubicBezTo>
                  <a:close/>
                </a:path>
              </a:pathLst>
            </a:custGeom>
            <a:solidFill>
              <a:srgbClr val="EC683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7" name="Freeform 361">
              <a:extLst>
                <a:ext uri="{FF2B5EF4-FFF2-40B4-BE49-F238E27FC236}">
                  <a16:creationId xmlns:a16="http://schemas.microsoft.com/office/drawing/2014/main" id="{6C2E766E-DD08-4DCE-9287-A0E0E855BAC7}"/>
                </a:ext>
              </a:extLst>
            </p:cNvPr>
            <p:cNvSpPr/>
            <p:nvPr/>
          </p:nvSpPr>
          <p:spPr>
            <a:xfrm>
              <a:off x="1411284" y="2235195"/>
              <a:ext cx="47621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9"/>
                <a:gd name="f8" fmla="val 16"/>
                <a:gd name="f9" fmla="val 25"/>
                <a:gd name="f10" fmla="val 2"/>
                <a:gd name="f11" fmla="val 6"/>
                <a:gd name="f12" fmla="val 30"/>
                <a:gd name="f13" fmla="val 23"/>
                <a:gd name="f14" fmla="val 14"/>
                <a:gd name="f15" fmla="val 28"/>
                <a:gd name="f16" fmla="val 5"/>
                <a:gd name="f17" fmla="val 1"/>
                <a:gd name="f18" fmla="val 7"/>
                <a:gd name="f19" fmla="+- 0 0 -90"/>
                <a:gd name="f20" fmla="*/ f3 1 31"/>
                <a:gd name="f21" fmla="*/ f4 1 2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1"/>
                <a:gd name="f30" fmla="*/ f26 1 29"/>
                <a:gd name="f31" fmla="*/ 16 f27 1"/>
                <a:gd name="f32" fmla="*/ 0 f26 1"/>
                <a:gd name="f33" fmla="*/ 30 f27 1"/>
                <a:gd name="f34" fmla="*/ 16 f26 1"/>
                <a:gd name="f35" fmla="*/ 14 f27 1"/>
                <a:gd name="f36" fmla="*/ 28 f26 1"/>
                <a:gd name="f37" fmla="*/ 0 f27 1"/>
                <a:gd name="f38" fmla="*/ 14 f26 1"/>
                <a:gd name="f39" fmla="+- f28 0 f1"/>
                <a:gd name="f40" fmla="*/ f31 1 31"/>
                <a:gd name="f41" fmla="*/ f32 1 29"/>
                <a:gd name="f42" fmla="*/ f33 1 31"/>
                <a:gd name="f43" fmla="*/ f34 1 29"/>
                <a:gd name="f44" fmla="*/ f35 1 31"/>
                <a:gd name="f45" fmla="*/ f36 1 29"/>
                <a:gd name="f46" fmla="*/ f37 1 31"/>
                <a:gd name="f47" fmla="*/ f38 1 2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31" h="29">
                  <a:moveTo>
                    <a:pt x="f8" y="f5"/>
                  </a:moveTo>
                  <a:cubicBezTo>
                    <a:pt x="f9" y="f10"/>
                    <a:pt x="f6" y="f11"/>
                    <a:pt x="f12" y="f8"/>
                  </a:cubicBezTo>
                  <a:cubicBezTo>
                    <a:pt x="f7" y="f9"/>
                    <a:pt x="f13" y="f7"/>
                    <a:pt x="f14" y="f15"/>
                  </a:cubicBezTo>
                  <a:cubicBezTo>
                    <a:pt x="f16" y="f15"/>
                    <a:pt x="f5" y="f13"/>
                    <a:pt x="f5" y="f14"/>
                  </a:cubicBezTo>
                  <a:cubicBezTo>
                    <a:pt x="f17" y="f16"/>
                    <a:pt x="f18" y="f17"/>
                    <a:pt x="f8" y="f5"/>
                  </a:cubicBezTo>
                  <a:close/>
                </a:path>
              </a:pathLst>
            </a:custGeom>
            <a:solidFill>
              <a:srgbClr val="787A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8" name="Freeform 362">
              <a:extLst>
                <a:ext uri="{FF2B5EF4-FFF2-40B4-BE49-F238E27FC236}">
                  <a16:creationId xmlns:a16="http://schemas.microsoft.com/office/drawing/2014/main" id="{EB0B146A-D856-40BF-8710-AA04A765E984}"/>
                </a:ext>
              </a:extLst>
            </p:cNvPr>
            <p:cNvSpPr/>
            <p:nvPr/>
          </p:nvSpPr>
          <p:spPr>
            <a:xfrm>
              <a:off x="2374897" y="2636836"/>
              <a:ext cx="125409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98"/>
                <a:gd name="f8" fmla="val 74"/>
                <a:gd name="f9" fmla="val 7"/>
                <a:gd name="f10" fmla="val 33"/>
                <a:gd name="f11" fmla="val 76"/>
                <a:gd name="f12" fmla="val 60"/>
                <a:gd name="f13" fmla="val 77"/>
                <a:gd name="f14" fmla="val 86"/>
                <a:gd name="f15" fmla="val 78"/>
                <a:gd name="f16" fmla="val 95"/>
                <a:gd name="f17" fmla="val 70"/>
                <a:gd name="f18" fmla="val 94"/>
                <a:gd name="f19" fmla="val 64"/>
                <a:gd name="f20" fmla="val 48"/>
                <a:gd name="f21" fmla="val 32"/>
                <a:gd name="f22" fmla="val 93"/>
                <a:gd name="f23" fmla="val 17"/>
                <a:gd name="f24" fmla="val 96"/>
                <a:gd name="f25" fmla="val 10"/>
                <a:gd name="f26" fmla="val 4"/>
                <a:gd name="f27" fmla="val 5"/>
                <a:gd name="f28" fmla="val 88"/>
                <a:gd name="f29" fmla="val 6"/>
                <a:gd name="f30" fmla="val 61"/>
                <a:gd name="f31" fmla="val 34"/>
                <a:gd name="f32" fmla="val 8"/>
                <a:gd name="f33" fmla="val 12"/>
                <a:gd name="f34" fmla="val 16"/>
                <a:gd name="f35" fmla="val 21"/>
                <a:gd name="f36" fmla="val 40"/>
                <a:gd name="f37" fmla="val 23"/>
                <a:gd name="f38" fmla="val 65"/>
                <a:gd name="f39" fmla="+- 0 0 -90"/>
                <a:gd name="f40" fmla="*/ f3 1 81"/>
                <a:gd name="f41" fmla="*/ f4 1 98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81"/>
                <a:gd name="f50" fmla="*/ f46 1 98"/>
                <a:gd name="f51" fmla="*/ 74 f47 1"/>
                <a:gd name="f52" fmla="*/ 7 f46 1"/>
                <a:gd name="f53" fmla="*/ 77 f47 1"/>
                <a:gd name="f54" fmla="*/ 86 f46 1"/>
                <a:gd name="f55" fmla="*/ 64 f47 1"/>
                <a:gd name="f56" fmla="*/ 94 f46 1"/>
                <a:gd name="f57" fmla="*/ 17 f47 1"/>
                <a:gd name="f58" fmla="*/ 96 f46 1"/>
                <a:gd name="f59" fmla="*/ 5 f47 1"/>
                <a:gd name="f60" fmla="*/ 88 f46 1"/>
                <a:gd name="f61" fmla="*/ 8 f47 1"/>
                <a:gd name="f62" fmla="*/ 21 f47 1"/>
                <a:gd name="f63" fmla="*/ 8 f46 1"/>
                <a:gd name="f64" fmla="*/ 61 f47 1"/>
                <a:gd name="f65" fmla="+- f48 0 f1"/>
                <a:gd name="f66" fmla="*/ f51 1 81"/>
                <a:gd name="f67" fmla="*/ f52 1 98"/>
                <a:gd name="f68" fmla="*/ f53 1 81"/>
                <a:gd name="f69" fmla="*/ f54 1 98"/>
                <a:gd name="f70" fmla="*/ f55 1 81"/>
                <a:gd name="f71" fmla="*/ f56 1 98"/>
                <a:gd name="f72" fmla="*/ f57 1 81"/>
                <a:gd name="f73" fmla="*/ f58 1 98"/>
                <a:gd name="f74" fmla="*/ f59 1 81"/>
                <a:gd name="f75" fmla="*/ f60 1 98"/>
                <a:gd name="f76" fmla="*/ f61 1 81"/>
                <a:gd name="f77" fmla="*/ f62 1 81"/>
                <a:gd name="f78" fmla="*/ f63 1 98"/>
                <a:gd name="f79" fmla="*/ f64 1 81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49"/>
                <a:gd name="f96" fmla="*/ f78 1 f50"/>
                <a:gd name="f97" fmla="*/ f79 1 f49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0 1"/>
                <a:gd name="f114" fmla="*/ f96 f41 1"/>
                <a:gd name="f115" fmla="*/ f9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03"/>
                </a:cxn>
                <a:cxn ang="f65">
                  <a:pos x="f113" y="f114"/>
                </a:cxn>
                <a:cxn ang="f65">
                  <a:pos x="f115" y="f103"/>
                </a:cxn>
                <a:cxn ang="f65">
                  <a:pos x="f102" y="f103"/>
                </a:cxn>
              </a:cxnLst>
              <a:rect l="f98" t="f101" r="f99" b="f100"/>
              <a:pathLst>
                <a:path w="81" h="98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7"/>
                    <a:pt x="f26" y="f24"/>
                    <a:pt x="f27" y="f28"/>
                  </a:cubicBezTo>
                  <a:cubicBezTo>
                    <a:pt x="f29" y="f30"/>
                    <a:pt x="f5" y="f31"/>
                    <a:pt x="f32" y="f9"/>
                  </a:cubicBezTo>
                  <a:cubicBezTo>
                    <a:pt x="f33" y="f5"/>
                    <a:pt x="f34" y="f26"/>
                    <a:pt x="f35" y="f32"/>
                  </a:cubicBezTo>
                  <a:cubicBezTo>
                    <a:pt x="f36" y="f37"/>
                    <a:pt x="f36" y="f37"/>
                    <a:pt x="f30" y="f9"/>
                  </a:cubicBezTo>
                  <a:cubicBezTo>
                    <a:pt x="f38" y="f26"/>
                    <a:pt x="f17" y="f5"/>
                    <a:pt x="f8" y="f9"/>
                  </a:cubicBezTo>
                  <a:close/>
                </a:path>
              </a:pathLst>
            </a:custGeom>
            <a:solidFill>
              <a:srgbClr val="FEFEF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9" name="Freeform 363">
              <a:extLst>
                <a:ext uri="{FF2B5EF4-FFF2-40B4-BE49-F238E27FC236}">
                  <a16:creationId xmlns:a16="http://schemas.microsoft.com/office/drawing/2014/main" id="{716B54D2-C37A-4BAB-8A47-ED9F9499989E}"/>
                </a:ext>
              </a:extLst>
            </p:cNvPr>
            <p:cNvSpPr/>
            <p:nvPr/>
          </p:nvSpPr>
          <p:spPr>
            <a:xfrm>
              <a:off x="2381253" y="2520945"/>
              <a:ext cx="114300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79"/>
                <a:gd name="f8" fmla="val 2"/>
                <a:gd name="f9" fmla="val 72"/>
                <a:gd name="f10" fmla="val 1"/>
                <a:gd name="f11" fmla="val 53"/>
                <a:gd name="f12" fmla="val 34"/>
                <a:gd name="f13" fmla="val 15"/>
                <a:gd name="f14" fmla="val 5"/>
                <a:gd name="f15" fmla="val 3"/>
                <a:gd name="f16" fmla="val 14"/>
                <a:gd name="f17" fmla="val 29"/>
                <a:gd name="f18" fmla="val 45"/>
                <a:gd name="f19" fmla="val 60"/>
                <a:gd name="f20" fmla="val 69"/>
                <a:gd name="f21" fmla="val 12"/>
                <a:gd name="f22" fmla="val 73"/>
                <a:gd name="f23" fmla="val 32"/>
                <a:gd name="f24" fmla="val 52"/>
                <a:gd name="f25" fmla="val 64"/>
                <a:gd name="f26" fmla="val 59"/>
                <a:gd name="f27" fmla="val 54"/>
                <a:gd name="f28" fmla="val 67"/>
                <a:gd name="f29" fmla="val 42"/>
                <a:gd name="f30" fmla="val 57"/>
                <a:gd name="f31" fmla="val 31"/>
                <a:gd name="f32" fmla="val 20"/>
                <a:gd name="f33" fmla="val 10"/>
                <a:gd name="f34" fmla="+- 0 0 -90"/>
                <a:gd name="f35" fmla="*/ f3 1 74"/>
                <a:gd name="f36" fmla="*/ f4 1 7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74"/>
                <a:gd name="f45" fmla="*/ f41 1 79"/>
                <a:gd name="f46" fmla="*/ 2 f42 1"/>
                <a:gd name="f47" fmla="*/ 72 f41 1"/>
                <a:gd name="f48" fmla="*/ 0 f42 1"/>
                <a:gd name="f49" fmla="*/ 15 f41 1"/>
                <a:gd name="f50" fmla="*/ 14 f42 1"/>
                <a:gd name="f51" fmla="*/ 0 f41 1"/>
                <a:gd name="f52" fmla="*/ 60 f42 1"/>
                <a:gd name="f53" fmla="*/ 74 f42 1"/>
                <a:gd name="f54" fmla="*/ 12 f41 1"/>
                <a:gd name="f55" fmla="*/ 72 f42 1"/>
                <a:gd name="f56" fmla="*/ 54 f42 1"/>
                <a:gd name="f57" fmla="*/ 67 f41 1"/>
                <a:gd name="f58" fmla="*/ 20 f42 1"/>
                <a:gd name="f59" fmla="+- f43 0 f1"/>
                <a:gd name="f60" fmla="*/ f46 1 74"/>
                <a:gd name="f61" fmla="*/ f47 1 79"/>
                <a:gd name="f62" fmla="*/ f48 1 74"/>
                <a:gd name="f63" fmla="*/ f49 1 79"/>
                <a:gd name="f64" fmla="*/ f50 1 74"/>
                <a:gd name="f65" fmla="*/ f51 1 79"/>
                <a:gd name="f66" fmla="*/ f52 1 74"/>
                <a:gd name="f67" fmla="*/ f53 1 74"/>
                <a:gd name="f68" fmla="*/ f54 1 79"/>
                <a:gd name="f69" fmla="*/ f55 1 74"/>
                <a:gd name="f70" fmla="*/ f56 1 74"/>
                <a:gd name="f71" fmla="*/ f57 1 79"/>
                <a:gd name="f72" fmla="*/ f58 1 74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4"/>
                <a:gd name="f80" fmla="*/ f63 1 f45"/>
                <a:gd name="f81" fmla="*/ f64 1 f44"/>
                <a:gd name="f82" fmla="*/ f65 1 f45"/>
                <a:gd name="f83" fmla="*/ f66 1 f44"/>
                <a:gd name="f84" fmla="*/ f67 1 f44"/>
                <a:gd name="f85" fmla="*/ f68 1 f45"/>
                <a:gd name="f86" fmla="*/ f69 1 f44"/>
                <a:gd name="f87" fmla="*/ f70 1 f44"/>
                <a:gd name="f88" fmla="*/ f71 1 f45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5 1"/>
                <a:gd name="f97" fmla="*/ f80 f36 1"/>
                <a:gd name="f98" fmla="*/ f81 f35 1"/>
                <a:gd name="f99" fmla="*/ f82 f36 1"/>
                <a:gd name="f100" fmla="*/ f83 f35 1"/>
                <a:gd name="f101" fmla="*/ f84 f35 1"/>
                <a:gd name="f102" fmla="*/ f85 f36 1"/>
                <a:gd name="f103" fmla="*/ f86 f35 1"/>
                <a:gd name="f104" fmla="*/ f87 f35 1"/>
                <a:gd name="f105" fmla="*/ f88 f36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99"/>
                </a:cxn>
                <a:cxn ang="f59">
                  <a:pos x="f101" y="f102"/>
                </a:cxn>
                <a:cxn ang="f59">
                  <a:pos x="f103" y="f95"/>
                </a:cxn>
                <a:cxn ang="f59">
                  <a:pos x="f104" y="f105"/>
                </a:cxn>
                <a:cxn ang="f59">
                  <a:pos x="f106" y="f105"/>
                </a:cxn>
                <a:cxn ang="f59">
                  <a:pos x="f94" y="f95"/>
                </a:cxn>
              </a:cxnLst>
              <a:rect l="f90" t="f93" r="f91" b="f92"/>
              <a:pathLst>
                <a:path w="74" h="79">
                  <a:moveTo>
                    <a:pt x="f8" y="f9"/>
                  </a:moveTo>
                  <a:cubicBezTo>
                    <a:pt x="f10" y="f11"/>
                    <a:pt x="f10" y="f12"/>
                    <a:pt x="f5" y="f13"/>
                  </a:cubicBezTo>
                  <a:cubicBezTo>
                    <a:pt x="f5" y="f14"/>
                    <a:pt x="f15" y="f5"/>
                    <a:pt x="f16" y="f5"/>
                  </a:cubicBezTo>
                  <a:cubicBezTo>
                    <a:pt x="f17" y="f10"/>
                    <a:pt x="f18" y="f10"/>
                    <a:pt x="f19" y="f5"/>
                  </a:cubicBezTo>
                  <a:cubicBezTo>
                    <a:pt x="f20" y="f5"/>
                    <a:pt x="f6" y="f15"/>
                    <a:pt x="f6" y="f21"/>
                  </a:cubicBezTo>
                  <a:cubicBezTo>
                    <a:pt x="f22" y="f23"/>
                    <a:pt x="f22" y="f24"/>
                    <a:pt x="f9" y="f9"/>
                  </a:cubicBezTo>
                  <a:cubicBezTo>
                    <a:pt x="f25" y="f7"/>
                    <a:pt x="f26" y="f9"/>
                    <a:pt x="f27" y="f28"/>
                  </a:cubicBezTo>
                  <a:cubicBezTo>
                    <a:pt x="f29" y="f30"/>
                    <a:pt x="f31" y="f27"/>
                    <a:pt x="f32" y="f28"/>
                  </a:cubicBezTo>
                  <a:cubicBezTo>
                    <a:pt x="f13" y="f22"/>
                    <a:pt x="f33" y="f7"/>
                    <a:pt x="f8" y="f9"/>
                  </a:cubicBezTo>
                  <a:close/>
                </a:path>
              </a:pathLst>
            </a:custGeom>
            <a:solidFill>
              <a:srgbClr val="FFFEF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0" name="Freeform 364">
              <a:extLst>
                <a:ext uri="{FF2B5EF4-FFF2-40B4-BE49-F238E27FC236}">
                  <a16:creationId xmlns:a16="http://schemas.microsoft.com/office/drawing/2014/main" id="{3A89F204-E5F3-450A-9577-845707A6CEAC}"/>
                </a:ext>
              </a:extLst>
            </p:cNvPr>
            <p:cNvSpPr/>
            <p:nvPr/>
          </p:nvSpPr>
          <p:spPr>
            <a:xfrm>
              <a:off x="2339977" y="2792413"/>
              <a:ext cx="19049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9"/>
                <a:gd name="f8" fmla="val 76"/>
                <a:gd name="f9" fmla="val 45"/>
                <a:gd name="f10" fmla="val 57"/>
                <a:gd name="f11" fmla="val 39"/>
                <a:gd name="f12" fmla="val 20"/>
                <a:gd name="f13" fmla="val 46"/>
                <a:gd name="f14" fmla="val 43"/>
                <a:gd name="f15" fmla="val 11"/>
                <a:gd name="f16" fmla="val 27"/>
                <a:gd name="f17" fmla="val 8"/>
                <a:gd name="f18" fmla="val 17"/>
                <a:gd name="f19" fmla="val 4"/>
                <a:gd name="f20" fmla="val 24"/>
                <a:gd name="f21" fmla="val 6"/>
                <a:gd name="f22" fmla="val 51"/>
                <a:gd name="f23" fmla="val 2"/>
                <a:gd name="f24" fmla="val 77"/>
                <a:gd name="f25" fmla="val 5"/>
                <a:gd name="f26" fmla="val 104"/>
                <a:gd name="f27" fmla="val 120"/>
                <a:gd name="f28" fmla="val 32"/>
                <a:gd name="f29" fmla="val 121"/>
                <a:gd name="f30" fmla="val 47"/>
                <a:gd name="f31" fmla="val 112"/>
                <a:gd name="f32" fmla="val 102"/>
                <a:gd name="f33" fmla="val 93"/>
                <a:gd name="f34" fmla="val 85"/>
                <a:gd name="f35" fmla="+- 0 0 -90"/>
                <a:gd name="f36" fmla="*/ f3 1 123"/>
                <a:gd name="f37" fmla="*/ f4 1 49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23"/>
                <a:gd name="f46" fmla="*/ f42 1 49"/>
                <a:gd name="f47" fmla="*/ 76 f43 1"/>
                <a:gd name="f48" fmla="*/ 45 f42 1"/>
                <a:gd name="f49" fmla="*/ 20 f43 1"/>
                <a:gd name="f50" fmla="*/ 46 f42 1"/>
                <a:gd name="f51" fmla="*/ 8 f43 1"/>
                <a:gd name="f52" fmla="*/ 17 f42 1"/>
                <a:gd name="f53" fmla="*/ 24 f43 1"/>
                <a:gd name="f54" fmla="*/ 6 f42 1"/>
                <a:gd name="f55" fmla="*/ 104 f43 1"/>
                <a:gd name="f56" fmla="*/ 5 f42 1"/>
                <a:gd name="f57" fmla="*/ 120 f43 1"/>
                <a:gd name="f58" fmla="*/ 32 f42 1"/>
                <a:gd name="f59" fmla="*/ 102 f43 1"/>
                <a:gd name="f60" fmla="+- f44 0 f1"/>
                <a:gd name="f61" fmla="*/ f47 1 123"/>
                <a:gd name="f62" fmla="*/ f48 1 49"/>
                <a:gd name="f63" fmla="*/ f49 1 123"/>
                <a:gd name="f64" fmla="*/ f50 1 49"/>
                <a:gd name="f65" fmla="*/ f51 1 123"/>
                <a:gd name="f66" fmla="*/ f52 1 49"/>
                <a:gd name="f67" fmla="*/ f53 1 123"/>
                <a:gd name="f68" fmla="*/ f54 1 49"/>
                <a:gd name="f69" fmla="*/ f55 1 123"/>
                <a:gd name="f70" fmla="*/ f56 1 49"/>
                <a:gd name="f71" fmla="*/ f57 1 123"/>
                <a:gd name="f72" fmla="*/ f58 1 49"/>
                <a:gd name="f73" fmla="*/ f59 1 123"/>
                <a:gd name="f74" fmla="*/ 0 1 f45"/>
                <a:gd name="f75" fmla="*/ f39 1 f45"/>
                <a:gd name="f76" fmla="*/ 0 1 f46"/>
                <a:gd name="f77" fmla="*/ f40 1 f46"/>
                <a:gd name="f78" fmla="*/ f61 1 f45"/>
                <a:gd name="f79" fmla="*/ f62 1 f46"/>
                <a:gd name="f80" fmla="*/ f63 1 f45"/>
                <a:gd name="f81" fmla="*/ f64 1 f46"/>
                <a:gd name="f82" fmla="*/ f65 1 f45"/>
                <a:gd name="f83" fmla="*/ f66 1 f46"/>
                <a:gd name="f84" fmla="*/ f67 1 f45"/>
                <a:gd name="f85" fmla="*/ f68 1 f46"/>
                <a:gd name="f86" fmla="*/ f69 1 f45"/>
                <a:gd name="f87" fmla="*/ f70 1 f46"/>
                <a:gd name="f88" fmla="*/ f71 1 f45"/>
                <a:gd name="f89" fmla="*/ f72 1 f46"/>
                <a:gd name="f90" fmla="*/ f73 1 f45"/>
                <a:gd name="f91" fmla="*/ f74 f36 1"/>
                <a:gd name="f92" fmla="*/ f75 f36 1"/>
                <a:gd name="f93" fmla="*/ f77 f37 1"/>
                <a:gd name="f94" fmla="*/ f76 f37 1"/>
                <a:gd name="f95" fmla="*/ f78 f36 1"/>
                <a:gd name="f96" fmla="*/ f79 f37 1"/>
                <a:gd name="f97" fmla="*/ f80 f36 1"/>
                <a:gd name="f98" fmla="*/ f81 f37 1"/>
                <a:gd name="f99" fmla="*/ f82 f36 1"/>
                <a:gd name="f100" fmla="*/ f83 f37 1"/>
                <a:gd name="f101" fmla="*/ f84 f36 1"/>
                <a:gd name="f102" fmla="*/ f85 f37 1"/>
                <a:gd name="f103" fmla="*/ f86 f36 1"/>
                <a:gd name="f104" fmla="*/ f87 f37 1"/>
                <a:gd name="f105" fmla="*/ f88 f36 1"/>
                <a:gd name="f106" fmla="*/ f89 f37 1"/>
                <a:gd name="f107" fmla="*/ f9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96"/>
                </a:cxn>
                <a:cxn ang="f60">
                  <a:pos x="f95" y="f96"/>
                </a:cxn>
              </a:cxnLst>
              <a:rect l="f91" t="f94" r="f92" b="f93"/>
              <a:pathLst>
                <a:path w="123" h="49">
                  <a:moveTo>
                    <a:pt x="f8" y="f9"/>
                  </a:moveTo>
                  <a:cubicBezTo>
                    <a:pt x="f10" y="f11"/>
                    <a:pt x="f11" y="f7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5"/>
                    <a:pt x="f12" y="f15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6" y="f25"/>
                    <a:pt x="f27" y="f12"/>
                    <a:pt x="f27" y="f28"/>
                  </a:cubicBezTo>
                  <a:cubicBezTo>
                    <a:pt x="f29" y="f30"/>
                    <a:pt x="f31" y="f9"/>
                    <a:pt x="f32" y="f9"/>
                  </a:cubicBezTo>
                  <a:cubicBezTo>
                    <a:pt x="f33" y="f9"/>
                    <a:pt x="f34" y="f9"/>
                    <a:pt x="f8" y="f9"/>
                  </a:cubicBezTo>
                  <a:close/>
                </a:path>
              </a:pathLst>
            </a:custGeom>
            <a:solidFill>
              <a:srgbClr val="5F5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1" name="Freeform 365">
              <a:extLst>
                <a:ext uri="{FF2B5EF4-FFF2-40B4-BE49-F238E27FC236}">
                  <a16:creationId xmlns:a16="http://schemas.microsoft.com/office/drawing/2014/main" id="{1F3B96CB-90C9-4420-B8A5-98D9E3A6A752}"/>
                </a:ext>
              </a:extLst>
            </p:cNvPr>
            <p:cNvSpPr/>
            <p:nvPr/>
          </p:nvSpPr>
          <p:spPr>
            <a:xfrm>
              <a:off x="2374897" y="2593979"/>
              <a:ext cx="125409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61"/>
                <a:gd name="f8" fmla="val 6"/>
                <a:gd name="f9" fmla="val 25"/>
                <a:gd name="f10" fmla="val 13"/>
                <a:gd name="f11" fmla="val 27"/>
                <a:gd name="f12" fmla="val 16"/>
                <a:gd name="f13" fmla="val 23"/>
                <a:gd name="f14" fmla="val 20"/>
                <a:gd name="f15" fmla="val 18"/>
                <a:gd name="f16" fmla="val 33"/>
                <a:gd name="f17" fmla="val 49"/>
                <a:gd name="f18" fmla="val 1"/>
                <a:gd name="f19" fmla="val 62"/>
                <a:gd name="f20" fmla="val 66"/>
                <a:gd name="f21" fmla="val 24"/>
                <a:gd name="f22" fmla="val 70"/>
                <a:gd name="f23" fmla="val 76"/>
                <a:gd name="f24" fmla="val 29"/>
                <a:gd name="f25" fmla="val 79"/>
                <a:gd name="f26" fmla="val 32"/>
                <a:gd name="f27" fmla="val 74"/>
                <a:gd name="f28" fmla="val 35"/>
                <a:gd name="f29" fmla="val 69"/>
                <a:gd name="f30" fmla="val 34"/>
                <a:gd name="f31" fmla="val 37"/>
                <a:gd name="f32" fmla="val 63"/>
                <a:gd name="f33" fmla="val 41"/>
                <a:gd name="f34" fmla="val 47"/>
                <a:gd name="f35" fmla="val 60"/>
                <a:gd name="f36" fmla="val 39"/>
                <a:gd name="f37" fmla="val 15"/>
                <a:gd name="f38" fmla="val 12"/>
                <a:gd name="f39" fmla="val 8"/>
                <a:gd name="f40" fmla="val 2"/>
                <a:gd name="f41" fmla="val 30"/>
                <a:gd name="f42" fmla="+- 0 0 -90"/>
                <a:gd name="f43" fmla="*/ f3 1 81"/>
                <a:gd name="f44" fmla="*/ f4 1 61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81"/>
                <a:gd name="f53" fmla="*/ f49 1 61"/>
                <a:gd name="f54" fmla="*/ 6 f50 1"/>
                <a:gd name="f55" fmla="*/ 25 f49 1"/>
                <a:gd name="f56" fmla="*/ 20 f50 1"/>
                <a:gd name="f57" fmla="*/ 18 f49 1"/>
                <a:gd name="f58" fmla="*/ 62 f50 1"/>
                <a:gd name="f59" fmla="*/ 76 f50 1"/>
                <a:gd name="f60" fmla="*/ 74 f50 1"/>
                <a:gd name="f61" fmla="*/ 35 f49 1"/>
                <a:gd name="f62" fmla="*/ 63 f50 1"/>
                <a:gd name="f63" fmla="*/ 41 f49 1"/>
                <a:gd name="f64" fmla="*/ 18 f50 1"/>
                <a:gd name="f65" fmla="*/ 39 f49 1"/>
                <a:gd name="f66" fmla="*/ 8 f50 1"/>
                <a:gd name="f67" fmla="+- f51 0 f1"/>
                <a:gd name="f68" fmla="*/ f54 1 81"/>
                <a:gd name="f69" fmla="*/ f55 1 61"/>
                <a:gd name="f70" fmla="*/ f56 1 81"/>
                <a:gd name="f71" fmla="*/ f57 1 61"/>
                <a:gd name="f72" fmla="*/ f58 1 81"/>
                <a:gd name="f73" fmla="*/ f59 1 81"/>
                <a:gd name="f74" fmla="*/ f60 1 81"/>
                <a:gd name="f75" fmla="*/ f61 1 61"/>
                <a:gd name="f76" fmla="*/ f62 1 81"/>
                <a:gd name="f77" fmla="*/ f63 1 61"/>
                <a:gd name="f78" fmla="*/ f64 1 81"/>
                <a:gd name="f79" fmla="*/ f65 1 61"/>
                <a:gd name="f80" fmla="*/ f66 1 81"/>
                <a:gd name="f81" fmla="*/ 0 1 f52"/>
                <a:gd name="f82" fmla="*/ f46 1 f52"/>
                <a:gd name="f83" fmla="*/ 0 1 f53"/>
                <a:gd name="f84" fmla="*/ f47 1 f53"/>
                <a:gd name="f85" fmla="*/ f68 1 f52"/>
                <a:gd name="f86" fmla="*/ f69 1 f53"/>
                <a:gd name="f87" fmla="*/ f70 1 f52"/>
                <a:gd name="f88" fmla="*/ f71 1 f53"/>
                <a:gd name="f89" fmla="*/ f72 1 f52"/>
                <a:gd name="f90" fmla="*/ f73 1 f52"/>
                <a:gd name="f91" fmla="*/ f74 1 f52"/>
                <a:gd name="f92" fmla="*/ f75 1 f53"/>
                <a:gd name="f93" fmla="*/ f76 1 f52"/>
                <a:gd name="f94" fmla="*/ f77 1 f53"/>
                <a:gd name="f95" fmla="*/ f78 1 f52"/>
                <a:gd name="f96" fmla="*/ f79 1 f53"/>
                <a:gd name="f97" fmla="*/ f80 1 f52"/>
                <a:gd name="f98" fmla="*/ f81 f43 1"/>
                <a:gd name="f99" fmla="*/ f82 f43 1"/>
                <a:gd name="f100" fmla="*/ f84 f44 1"/>
                <a:gd name="f101" fmla="*/ f83 f44 1"/>
                <a:gd name="f102" fmla="*/ f85 f43 1"/>
                <a:gd name="f103" fmla="*/ f86 f44 1"/>
                <a:gd name="f104" fmla="*/ f87 f43 1"/>
                <a:gd name="f105" fmla="*/ f88 f44 1"/>
                <a:gd name="f106" fmla="*/ f89 f43 1"/>
                <a:gd name="f107" fmla="*/ f90 f43 1"/>
                <a:gd name="f108" fmla="*/ f91 f43 1"/>
                <a:gd name="f109" fmla="*/ f92 f44 1"/>
                <a:gd name="f110" fmla="*/ f93 f43 1"/>
                <a:gd name="f111" fmla="*/ f94 f44 1"/>
                <a:gd name="f112" fmla="*/ f95 f43 1"/>
                <a:gd name="f113" fmla="*/ f96 f44 1"/>
                <a:gd name="f114" fmla="*/ f9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2" y="f103"/>
                </a:cxn>
                <a:cxn ang="f67">
                  <a:pos x="f104" y="f105"/>
                </a:cxn>
                <a:cxn ang="f67">
                  <a:pos x="f106" y="f105"/>
                </a:cxn>
                <a:cxn ang="f67">
                  <a:pos x="f107" y="f103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09"/>
                </a:cxn>
                <a:cxn ang="f67">
                  <a:pos x="f102" y="f103"/>
                </a:cxn>
              </a:cxnLst>
              <a:rect l="f98" t="f101" r="f99" b="f100"/>
              <a:pathLst>
                <a:path w="81" h="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15"/>
                  </a:cubicBezTo>
                  <a:cubicBezTo>
                    <a:pt x="f20" y="f21"/>
                    <a:pt x="f22" y="f11"/>
                    <a:pt x="f23" y="f9"/>
                  </a:cubicBezTo>
                  <a:cubicBezTo>
                    <a:pt x="f6" y="f24"/>
                    <a:pt x="f25" y="f26"/>
                    <a:pt x="f27" y="f28"/>
                  </a:cubicBezTo>
                  <a:cubicBezTo>
                    <a:pt x="f29" y="f30"/>
                    <a:pt x="f20" y="f31"/>
                    <a:pt x="f32" y="f33"/>
                  </a:cubicBezTo>
                  <a:cubicBezTo>
                    <a:pt x="f34" y="f7"/>
                    <a:pt x="f30" y="f35"/>
                    <a:pt x="f15" y="f36"/>
                  </a:cubicBezTo>
                  <a:cubicBezTo>
                    <a:pt x="f37" y="f28"/>
                    <a:pt x="f38" y="f30"/>
                    <a:pt x="f39" y="f28"/>
                  </a:cubicBezTo>
                  <a:cubicBezTo>
                    <a:pt x="f40" y="f16"/>
                    <a:pt x="f5" y="f41"/>
                    <a:pt x="f8" y="f9"/>
                  </a:cubicBezTo>
                  <a:close/>
                </a:path>
              </a:pathLst>
            </a:custGeom>
            <a:solidFill>
              <a:srgbClr val="55565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2" name="Freeform 366">
              <a:extLst>
                <a:ext uri="{FF2B5EF4-FFF2-40B4-BE49-F238E27FC236}">
                  <a16:creationId xmlns:a16="http://schemas.microsoft.com/office/drawing/2014/main" id="{9A663530-F3EC-4F45-B93B-B814B5B9027F}"/>
                </a:ext>
              </a:extLst>
            </p:cNvPr>
            <p:cNvSpPr/>
            <p:nvPr/>
          </p:nvSpPr>
          <p:spPr>
            <a:xfrm>
              <a:off x="2319339" y="2773366"/>
              <a:ext cx="5715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9"/>
                <a:gd name="f8" fmla="val 18"/>
                <a:gd name="f9" fmla="val 33"/>
                <a:gd name="f10" fmla="val 23"/>
                <a:gd name="f11" fmla="val 21"/>
                <a:gd name="f12" fmla="val 15"/>
                <a:gd name="f13" fmla="val 8"/>
                <a:gd name="f14" fmla="val 2"/>
                <a:gd name="f15" fmla="val 1"/>
                <a:gd name="f16" fmla="val 20"/>
                <a:gd name="f17" fmla="val 11"/>
                <a:gd name="f18" fmla="val 3"/>
                <a:gd name="f19" fmla="val 9"/>
                <a:gd name="f20" fmla="val 17"/>
                <a:gd name="f21" fmla="val 19"/>
                <a:gd name="f22" fmla="val 22"/>
                <a:gd name="f23" fmla="val 30"/>
                <a:gd name="f24" fmla="+- 0 0 -90"/>
                <a:gd name="f25" fmla="*/ f3 1 37"/>
                <a:gd name="f26" fmla="*/ f4 1 2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7"/>
                <a:gd name="f35" fmla="*/ f31 1 29"/>
                <a:gd name="f36" fmla="*/ 37 f32 1"/>
                <a:gd name="f37" fmla="*/ 18 f31 1"/>
                <a:gd name="f38" fmla="*/ 21 f32 1"/>
                <a:gd name="f39" fmla="*/ 29 f31 1"/>
                <a:gd name="f40" fmla="*/ 2 f32 1"/>
                <a:gd name="f41" fmla="*/ 3 f32 1"/>
                <a:gd name="f42" fmla="*/ 2 f31 1"/>
                <a:gd name="f43" fmla="*/ 19 f32 1"/>
                <a:gd name="f44" fmla="*/ 8 f31 1"/>
                <a:gd name="f45" fmla="+- f33 0 f1"/>
                <a:gd name="f46" fmla="*/ f36 1 37"/>
                <a:gd name="f47" fmla="*/ f37 1 29"/>
                <a:gd name="f48" fmla="*/ f38 1 37"/>
                <a:gd name="f49" fmla="*/ f39 1 29"/>
                <a:gd name="f50" fmla="*/ f40 1 37"/>
                <a:gd name="f51" fmla="*/ f41 1 37"/>
                <a:gd name="f52" fmla="*/ f42 1 29"/>
                <a:gd name="f53" fmla="*/ f43 1 37"/>
                <a:gd name="f54" fmla="*/ f44 1 29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7" h="29">
                  <a:moveTo>
                    <a:pt x="f6" y="f8"/>
                  </a:moveTo>
                  <a:cubicBezTo>
                    <a:pt x="f9" y="f10"/>
                    <a:pt x="f11" y="f8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6"/>
                    <a:pt x="f5" y="f17"/>
                    <a:pt x="f18" y="f14"/>
                  </a:cubicBezTo>
                  <a:cubicBezTo>
                    <a:pt x="f19" y="f14"/>
                    <a:pt x="f20" y="f5"/>
                    <a:pt x="f21" y="f13"/>
                  </a:cubicBezTo>
                  <a:cubicBezTo>
                    <a:pt x="f22" y="f21"/>
                    <a:pt x="f23" y="f20"/>
                    <a:pt x="f6" y="f8"/>
                  </a:cubicBezTo>
                  <a:close/>
                </a:path>
              </a:pathLst>
            </a:custGeom>
            <a:solidFill>
              <a:srgbClr val="B5A2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3" name="Freeform 367">
              <a:extLst>
                <a:ext uri="{FF2B5EF4-FFF2-40B4-BE49-F238E27FC236}">
                  <a16:creationId xmlns:a16="http://schemas.microsoft.com/office/drawing/2014/main" id="{FAF45E95-652D-4A78-8FEE-A9E68310F37F}"/>
                </a:ext>
              </a:extLst>
            </p:cNvPr>
            <p:cNvSpPr/>
            <p:nvPr/>
          </p:nvSpPr>
          <p:spPr>
            <a:xfrm>
              <a:off x="2528892" y="2781303"/>
              <a:ext cx="2857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9"/>
                <a:gd name="f8" fmla="val 17"/>
                <a:gd name="f9" fmla="val 1"/>
                <a:gd name="f10" fmla="val 9"/>
                <a:gd name="f11" fmla="val 25"/>
                <a:gd name="f12" fmla="val 11"/>
                <a:gd name="f13" fmla="val 28"/>
                <a:gd name="f14" fmla="val 6"/>
                <a:gd name="f15" fmla="val 20"/>
                <a:gd name="f16" fmla="val 7"/>
                <a:gd name="f17" fmla="val 13"/>
                <a:gd name="f18" fmla="+- 0 0 -90"/>
                <a:gd name="f19" fmla="*/ f3 1 19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9"/>
                <a:gd name="f29" fmla="*/ f25 1 29"/>
                <a:gd name="f30" fmla="*/ 17 f26 1"/>
                <a:gd name="f31" fmla="*/ 1 f25 1"/>
                <a:gd name="f32" fmla="*/ 25 f25 1"/>
                <a:gd name="f33" fmla="*/ 6 f26 1"/>
                <a:gd name="f34" fmla="*/ 20 f25 1"/>
                <a:gd name="f35" fmla="+- f27 0 f1"/>
                <a:gd name="f36" fmla="*/ f30 1 19"/>
                <a:gd name="f37" fmla="*/ f31 1 29"/>
                <a:gd name="f38" fmla="*/ f32 1 29"/>
                <a:gd name="f39" fmla="*/ f33 1 1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19" h="29">
                  <a:moveTo>
                    <a:pt x="f8" y="f9"/>
                  </a:moveTo>
                  <a:cubicBezTo>
                    <a:pt x="f6" y="f10"/>
                    <a:pt x="f6" y="f8"/>
                    <a:pt x="f8" y="f11"/>
                  </a:cubicBezTo>
                  <a:cubicBezTo>
                    <a:pt x="f12" y="f13"/>
                    <a:pt x="f14" y="f7"/>
                    <a:pt x="f14" y="f15"/>
                  </a:cubicBezTo>
                  <a:cubicBezTo>
                    <a:pt x="f16" y="f1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B3A0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4" name="Freeform 368">
              <a:extLst>
                <a:ext uri="{FF2B5EF4-FFF2-40B4-BE49-F238E27FC236}">
                  <a16:creationId xmlns:a16="http://schemas.microsoft.com/office/drawing/2014/main" id="{80B9A293-DA46-44B9-8CF6-F11AE9315D9C}"/>
                </a:ext>
              </a:extLst>
            </p:cNvPr>
            <p:cNvSpPr/>
            <p:nvPr/>
          </p:nvSpPr>
          <p:spPr>
            <a:xfrm>
              <a:off x="1241426" y="1711327"/>
              <a:ext cx="161921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50"/>
                <a:gd name="f8" fmla="val 53"/>
                <a:gd name="f9" fmla="val 47"/>
                <a:gd name="f10" fmla="val 43"/>
                <a:gd name="f11" fmla="val 32"/>
                <a:gd name="f12" fmla="val 46"/>
                <a:gd name="f13" fmla="val 23"/>
                <a:gd name="f14" fmla="val 48"/>
                <a:gd name="f15" fmla="val 4"/>
                <a:gd name="f16" fmla="val 1"/>
                <a:gd name="f17" fmla="val 41"/>
                <a:gd name="f18" fmla="val 25"/>
                <a:gd name="f19" fmla="val 7"/>
                <a:gd name="f20" fmla="val 6"/>
                <a:gd name="f21" fmla="val 2"/>
                <a:gd name="f22" fmla="val 3"/>
                <a:gd name="f23" fmla="val 63"/>
                <a:gd name="f24" fmla="val 83"/>
                <a:gd name="f25" fmla="val 103"/>
                <a:gd name="f26" fmla="val 104"/>
                <a:gd name="f27" fmla="val 11"/>
                <a:gd name="f28" fmla="val 26"/>
                <a:gd name="f29" fmla="val 99"/>
                <a:gd name="f30" fmla="val 49"/>
                <a:gd name="f31" fmla="val 82"/>
                <a:gd name="f32" fmla="val 73"/>
                <a:gd name="f33" fmla="val 62"/>
                <a:gd name="f34" fmla="+- 0 0 -90"/>
                <a:gd name="f35" fmla="*/ f3 1 105"/>
                <a:gd name="f36" fmla="*/ f4 1 50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05"/>
                <a:gd name="f45" fmla="*/ f41 1 50"/>
                <a:gd name="f46" fmla="*/ 53 f42 1"/>
                <a:gd name="f47" fmla="*/ 47 f41 1"/>
                <a:gd name="f48" fmla="*/ 23 f42 1"/>
                <a:gd name="f49" fmla="*/ 48 f41 1"/>
                <a:gd name="f50" fmla="*/ 0 f42 1"/>
                <a:gd name="f51" fmla="*/ 25 f41 1"/>
                <a:gd name="f52" fmla="*/ 2 f41 1"/>
                <a:gd name="f53" fmla="*/ 83 f42 1"/>
                <a:gd name="f54" fmla="*/ 105 f42 1"/>
                <a:gd name="f55" fmla="*/ 26 f41 1"/>
                <a:gd name="f56" fmla="*/ 82 f42 1"/>
                <a:gd name="f57" fmla="+- f43 0 f1"/>
                <a:gd name="f58" fmla="*/ f46 1 105"/>
                <a:gd name="f59" fmla="*/ f47 1 50"/>
                <a:gd name="f60" fmla="*/ f48 1 105"/>
                <a:gd name="f61" fmla="*/ f49 1 50"/>
                <a:gd name="f62" fmla="*/ f50 1 105"/>
                <a:gd name="f63" fmla="*/ f51 1 50"/>
                <a:gd name="f64" fmla="*/ f52 1 50"/>
                <a:gd name="f65" fmla="*/ f53 1 105"/>
                <a:gd name="f66" fmla="*/ f54 1 105"/>
                <a:gd name="f67" fmla="*/ f55 1 50"/>
                <a:gd name="f68" fmla="*/ f56 1 105"/>
                <a:gd name="f69" fmla="*/ 0 1 f44"/>
                <a:gd name="f70" fmla="*/ f38 1 f44"/>
                <a:gd name="f71" fmla="*/ 0 1 f45"/>
                <a:gd name="f72" fmla="*/ f39 1 f45"/>
                <a:gd name="f73" fmla="*/ f58 1 f44"/>
                <a:gd name="f74" fmla="*/ f59 1 f45"/>
                <a:gd name="f75" fmla="*/ f60 1 f44"/>
                <a:gd name="f76" fmla="*/ f61 1 f45"/>
                <a:gd name="f77" fmla="*/ f62 1 f44"/>
                <a:gd name="f78" fmla="*/ f63 1 f45"/>
                <a:gd name="f79" fmla="*/ f64 1 f45"/>
                <a:gd name="f80" fmla="*/ f65 1 f44"/>
                <a:gd name="f81" fmla="*/ f66 1 f44"/>
                <a:gd name="f82" fmla="*/ f67 1 f45"/>
                <a:gd name="f83" fmla="*/ f68 1 f44"/>
                <a:gd name="f84" fmla="*/ f69 f35 1"/>
                <a:gd name="f85" fmla="*/ f70 f35 1"/>
                <a:gd name="f86" fmla="*/ f72 f36 1"/>
                <a:gd name="f87" fmla="*/ f71 f36 1"/>
                <a:gd name="f88" fmla="*/ f73 f35 1"/>
                <a:gd name="f89" fmla="*/ f74 f36 1"/>
                <a:gd name="f90" fmla="*/ f75 f35 1"/>
                <a:gd name="f91" fmla="*/ f76 f36 1"/>
                <a:gd name="f92" fmla="*/ f77 f35 1"/>
                <a:gd name="f93" fmla="*/ f78 f36 1"/>
                <a:gd name="f94" fmla="*/ f79 f36 1"/>
                <a:gd name="f95" fmla="*/ f80 f35 1"/>
                <a:gd name="f96" fmla="*/ f81 f35 1"/>
                <a:gd name="f97" fmla="*/ f82 f36 1"/>
                <a:gd name="f98" fmla="*/ f83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0" y="f94"/>
                </a:cxn>
                <a:cxn ang="f57">
                  <a:pos x="f95" y="f94"/>
                </a:cxn>
                <a:cxn ang="f57">
                  <a:pos x="f96" y="f97"/>
                </a:cxn>
                <a:cxn ang="f57">
                  <a:pos x="f98" y="f91"/>
                </a:cxn>
                <a:cxn ang="f57">
                  <a:pos x="f88" y="f89"/>
                </a:cxn>
              </a:cxnLst>
              <a:rect l="f84" t="f87" r="f85" b="f86"/>
              <a:pathLst>
                <a:path w="105" h="50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7"/>
                    <a:pt x="f16" y="f17"/>
                    <a:pt x="f5" y="f18"/>
                  </a:cubicBezTo>
                  <a:cubicBezTo>
                    <a:pt x="f5" y="f19"/>
                    <a:pt x="f20" y="f16"/>
                    <a:pt x="f13" y="f21"/>
                  </a:cubicBezTo>
                  <a:cubicBezTo>
                    <a:pt x="f10" y="f22"/>
                    <a:pt x="f23" y="f22"/>
                    <a:pt x="f24" y="f21"/>
                  </a:cubicBezTo>
                  <a:cubicBezTo>
                    <a:pt x="f25" y="f5"/>
                    <a:pt x="f26" y="f27"/>
                    <a:pt x="f6" y="f28"/>
                  </a:cubicBezTo>
                  <a:cubicBezTo>
                    <a:pt x="f6" y="f10"/>
                    <a:pt x="f29" y="f30"/>
                    <a:pt x="f31" y="f14"/>
                  </a:cubicBezTo>
                  <a:cubicBezTo>
                    <a:pt x="f32" y="f9"/>
                    <a:pt x="f33" y="f9"/>
                    <a:pt x="f8" y="f9"/>
                  </a:cubicBezTo>
                  <a:close/>
                </a:path>
              </a:pathLst>
            </a:custGeom>
            <a:solidFill>
              <a:srgbClr val="AFAE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5" name="Freeform 369">
              <a:extLst>
                <a:ext uri="{FF2B5EF4-FFF2-40B4-BE49-F238E27FC236}">
                  <a16:creationId xmlns:a16="http://schemas.microsoft.com/office/drawing/2014/main" id="{0E4F7E63-0784-4783-8FB1-5301ADFA5B10}"/>
                </a:ext>
              </a:extLst>
            </p:cNvPr>
            <p:cNvSpPr/>
            <p:nvPr/>
          </p:nvSpPr>
          <p:spPr>
            <a:xfrm>
              <a:off x="2984501" y="3792538"/>
              <a:ext cx="128592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37"/>
                <a:gd name="f8" fmla="val 41"/>
                <a:gd name="f9" fmla="val 35"/>
                <a:gd name="f10" fmla="val 29"/>
                <a:gd name="f11" fmla="val 21"/>
                <a:gd name="f12" fmla="val 36"/>
                <a:gd name="f13" fmla="val 14"/>
                <a:gd name="f14" fmla="val 33"/>
                <a:gd name="f15" fmla="val 8"/>
                <a:gd name="f16" fmla="val 30"/>
                <a:gd name="f17" fmla="val 6"/>
                <a:gd name="f18" fmla="val 9"/>
                <a:gd name="f19" fmla="val 12"/>
                <a:gd name="f20" fmla="val 7"/>
                <a:gd name="f21" fmla="val 32"/>
                <a:gd name="f22" fmla="val 52"/>
                <a:gd name="f23" fmla="val 71"/>
                <a:gd name="f24" fmla="val 11"/>
                <a:gd name="f25" fmla="val 18"/>
                <a:gd name="f26" fmla="val 78"/>
                <a:gd name="f27" fmla="val 25"/>
                <a:gd name="f28" fmla="val 70"/>
                <a:gd name="f29" fmla="val 60"/>
                <a:gd name="f30" fmla="val 49"/>
                <a:gd name="f31" fmla="+- 0 0 -90"/>
                <a:gd name="f32" fmla="*/ f3 1 83"/>
                <a:gd name="f33" fmla="*/ f4 1 3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3"/>
                <a:gd name="f42" fmla="*/ f38 1 37"/>
                <a:gd name="f43" fmla="*/ 41 f39 1"/>
                <a:gd name="f44" fmla="*/ 35 f38 1"/>
                <a:gd name="f45" fmla="*/ 14 f39 1"/>
                <a:gd name="f46" fmla="*/ 33 f38 1"/>
                <a:gd name="f47" fmla="*/ 0 f39 1"/>
                <a:gd name="f48" fmla="*/ 21 f38 1"/>
                <a:gd name="f49" fmla="*/ 12 f39 1"/>
                <a:gd name="f50" fmla="*/ 7 f38 1"/>
                <a:gd name="f51" fmla="*/ 71 f39 1"/>
                <a:gd name="f52" fmla="*/ 11 f38 1"/>
                <a:gd name="f53" fmla="*/ 70 f39 1"/>
                <a:gd name="f54" fmla="*/ 29 f38 1"/>
                <a:gd name="f55" fmla="+- f40 0 f1"/>
                <a:gd name="f56" fmla="*/ f43 1 83"/>
                <a:gd name="f57" fmla="*/ f44 1 37"/>
                <a:gd name="f58" fmla="*/ f45 1 83"/>
                <a:gd name="f59" fmla="*/ f46 1 37"/>
                <a:gd name="f60" fmla="*/ f47 1 83"/>
                <a:gd name="f61" fmla="*/ f48 1 37"/>
                <a:gd name="f62" fmla="*/ f49 1 83"/>
                <a:gd name="f63" fmla="*/ f50 1 37"/>
                <a:gd name="f64" fmla="*/ f51 1 83"/>
                <a:gd name="f65" fmla="*/ f52 1 37"/>
                <a:gd name="f66" fmla="*/ f53 1 83"/>
                <a:gd name="f67" fmla="*/ f54 1 37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83" h="37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5" y="f16"/>
                    <a:pt x="f5" y="f11"/>
                  </a:cubicBezTo>
                  <a:cubicBezTo>
                    <a:pt x="f5" y="f13"/>
                    <a:pt x="f17" y="f18"/>
                    <a:pt x="f19" y="f20"/>
                  </a:cubicBezTo>
                  <a:cubicBezTo>
                    <a:pt x="f21" y="f5"/>
                    <a:pt x="f22" y="f5"/>
                    <a:pt x="f23" y="f24"/>
                  </a:cubicBezTo>
                  <a:cubicBezTo>
                    <a:pt x="f6" y="f25"/>
                    <a:pt x="f26" y="f27"/>
                    <a:pt x="f28" y="f10"/>
                  </a:cubicBezTo>
                  <a:cubicBezTo>
                    <a:pt x="f29" y="f9"/>
                    <a:pt x="f30" y="f7"/>
                    <a:pt x="f8" y="f9"/>
                  </a:cubicBezTo>
                  <a:close/>
                </a:path>
              </a:pathLst>
            </a:custGeom>
            <a:solidFill>
              <a:srgbClr val="A5A4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6" name="Freeform 370">
              <a:extLst>
                <a:ext uri="{FF2B5EF4-FFF2-40B4-BE49-F238E27FC236}">
                  <a16:creationId xmlns:a16="http://schemas.microsoft.com/office/drawing/2014/main" id="{535761C3-2D8D-44B1-9552-705B503D76F8}"/>
                </a:ext>
              </a:extLst>
            </p:cNvPr>
            <p:cNvSpPr/>
            <p:nvPr/>
          </p:nvSpPr>
          <p:spPr>
            <a:xfrm>
              <a:off x="2298701" y="1346197"/>
              <a:ext cx="282577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144"/>
                <a:gd name="f8" fmla="val 175"/>
                <a:gd name="f9" fmla="val 177"/>
                <a:gd name="f10" fmla="val 2"/>
                <a:gd name="f11" fmla="val 179"/>
                <a:gd name="f12" fmla="val 4"/>
                <a:gd name="f13" fmla="val 6"/>
                <a:gd name="f14" fmla="val 50"/>
                <a:gd name="f15" fmla="val 94"/>
                <a:gd name="f16" fmla="val 178"/>
                <a:gd name="f17" fmla="val 138"/>
                <a:gd name="f18" fmla="val 146"/>
                <a:gd name="f19" fmla="val 114"/>
                <a:gd name="f20" fmla="val 129"/>
                <a:gd name="f21" fmla="val 83"/>
                <a:gd name="f22" fmla="val 132"/>
                <a:gd name="f23" fmla="val 60"/>
                <a:gd name="f24" fmla="val 134"/>
                <a:gd name="f25" fmla="val 37"/>
                <a:gd name="f26" fmla="val 140"/>
                <a:gd name="f27" fmla="val 14"/>
                <a:gd name="f28" fmla="val 139"/>
                <a:gd name="f29" fmla="val 7"/>
                <a:gd name="f30" fmla="val 88"/>
                <a:gd name="f31" fmla="val 46"/>
                <a:gd name="f32" fmla="val 1"/>
                <a:gd name="f33" fmla="val 5"/>
                <a:gd name="f34" fmla="val 3"/>
                <a:gd name="f35" fmla="val 10"/>
                <a:gd name="f36" fmla="val 8"/>
                <a:gd name="f37" fmla="val 9"/>
                <a:gd name="f38" fmla="val 16"/>
                <a:gd name="f39" fmla="val 56"/>
                <a:gd name="f40" fmla="val 49"/>
                <a:gd name="f41" fmla="val 86"/>
                <a:gd name="f42" fmla="val 89"/>
                <a:gd name="f43" fmla="val 85"/>
                <a:gd name="f44" fmla="val 165"/>
                <a:gd name="f45" fmla="val 55"/>
                <a:gd name="f46" fmla="val 170"/>
                <a:gd name="f47" fmla="val 12"/>
                <a:gd name="f48" fmla="val 171"/>
                <a:gd name="f49" fmla="+- 0 0 -90"/>
                <a:gd name="f50" fmla="*/ f3 1 182"/>
                <a:gd name="f51" fmla="*/ f4 1 144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82"/>
                <a:gd name="f60" fmla="*/ f56 1 144"/>
                <a:gd name="f61" fmla="*/ 175 f57 1"/>
                <a:gd name="f62" fmla="*/ 0 f56 1"/>
                <a:gd name="f63" fmla="*/ 179 f57 1"/>
                <a:gd name="f64" fmla="*/ 6 f56 1"/>
                <a:gd name="f65" fmla="*/ 178 f57 1"/>
                <a:gd name="f66" fmla="*/ 138 f56 1"/>
                <a:gd name="f67" fmla="*/ 83 f57 1"/>
                <a:gd name="f68" fmla="*/ 132 f56 1"/>
                <a:gd name="f69" fmla="*/ 14 f57 1"/>
                <a:gd name="f70" fmla="*/ 139 f56 1"/>
                <a:gd name="f71" fmla="*/ 0 f57 1"/>
                <a:gd name="f72" fmla="*/ 129 f56 1"/>
                <a:gd name="f73" fmla="*/ 1 f57 1"/>
                <a:gd name="f74" fmla="*/ 5 f56 1"/>
                <a:gd name="f75" fmla="*/ 4 f57 1"/>
                <a:gd name="f76" fmla="*/ 1 f56 1"/>
                <a:gd name="f77" fmla="*/ 9 f57 1"/>
                <a:gd name="f78" fmla="*/ 14 f56 1"/>
                <a:gd name="f79" fmla="*/ 89 f57 1"/>
                <a:gd name="f80" fmla="*/ 85 f56 1"/>
                <a:gd name="f81" fmla="*/ 170 f57 1"/>
                <a:gd name="f82" fmla="*/ 12 f56 1"/>
                <a:gd name="f83" fmla="+- f58 0 f1"/>
                <a:gd name="f84" fmla="*/ f61 1 182"/>
                <a:gd name="f85" fmla="*/ f62 1 144"/>
                <a:gd name="f86" fmla="*/ f63 1 182"/>
                <a:gd name="f87" fmla="*/ f64 1 144"/>
                <a:gd name="f88" fmla="*/ f65 1 182"/>
                <a:gd name="f89" fmla="*/ f66 1 144"/>
                <a:gd name="f90" fmla="*/ f67 1 182"/>
                <a:gd name="f91" fmla="*/ f68 1 144"/>
                <a:gd name="f92" fmla="*/ f69 1 182"/>
                <a:gd name="f93" fmla="*/ f70 1 144"/>
                <a:gd name="f94" fmla="*/ f71 1 182"/>
                <a:gd name="f95" fmla="*/ f72 1 144"/>
                <a:gd name="f96" fmla="*/ f73 1 182"/>
                <a:gd name="f97" fmla="*/ f74 1 144"/>
                <a:gd name="f98" fmla="*/ f75 1 182"/>
                <a:gd name="f99" fmla="*/ f76 1 144"/>
                <a:gd name="f100" fmla="*/ f77 1 182"/>
                <a:gd name="f101" fmla="*/ f78 1 144"/>
                <a:gd name="f102" fmla="*/ f79 1 182"/>
                <a:gd name="f103" fmla="*/ f80 1 144"/>
                <a:gd name="f104" fmla="*/ f81 1 182"/>
                <a:gd name="f105" fmla="*/ f82 1 144"/>
                <a:gd name="f106" fmla="*/ 0 1 f59"/>
                <a:gd name="f107" fmla="*/ f53 1 f59"/>
                <a:gd name="f108" fmla="*/ 0 1 f60"/>
                <a:gd name="f109" fmla="*/ f54 1 f60"/>
                <a:gd name="f110" fmla="*/ f84 1 f59"/>
                <a:gd name="f111" fmla="*/ f85 1 f60"/>
                <a:gd name="f112" fmla="*/ f86 1 f59"/>
                <a:gd name="f113" fmla="*/ f87 1 f60"/>
                <a:gd name="f114" fmla="*/ f88 1 f59"/>
                <a:gd name="f115" fmla="*/ f89 1 f60"/>
                <a:gd name="f116" fmla="*/ f90 1 f59"/>
                <a:gd name="f117" fmla="*/ f91 1 f60"/>
                <a:gd name="f118" fmla="*/ f92 1 f59"/>
                <a:gd name="f119" fmla="*/ f93 1 f60"/>
                <a:gd name="f120" fmla="*/ f94 1 f59"/>
                <a:gd name="f121" fmla="*/ f95 1 f60"/>
                <a:gd name="f122" fmla="*/ f96 1 f59"/>
                <a:gd name="f123" fmla="*/ f97 1 f60"/>
                <a:gd name="f124" fmla="*/ f98 1 f59"/>
                <a:gd name="f125" fmla="*/ f99 1 f60"/>
                <a:gd name="f126" fmla="*/ f100 1 f59"/>
                <a:gd name="f127" fmla="*/ f101 1 f60"/>
                <a:gd name="f128" fmla="*/ f102 1 f59"/>
                <a:gd name="f129" fmla="*/ f103 1 f60"/>
                <a:gd name="f130" fmla="*/ f104 1 f59"/>
                <a:gd name="f131" fmla="*/ f105 1 f60"/>
                <a:gd name="f132" fmla="*/ f106 f50 1"/>
                <a:gd name="f133" fmla="*/ f107 f50 1"/>
                <a:gd name="f134" fmla="*/ f109 f51 1"/>
                <a:gd name="f135" fmla="*/ f108 f51 1"/>
                <a:gd name="f136" fmla="*/ f110 f50 1"/>
                <a:gd name="f137" fmla="*/ f111 f51 1"/>
                <a:gd name="f138" fmla="*/ f112 f50 1"/>
                <a:gd name="f139" fmla="*/ f113 f51 1"/>
                <a:gd name="f140" fmla="*/ f114 f50 1"/>
                <a:gd name="f141" fmla="*/ f115 f51 1"/>
                <a:gd name="f142" fmla="*/ f116 f50 1"/>
                <a:gd name="f143" fmla="*/ f117 f51 1"/>
                <a:gd name="f144" fmla="*/ f118 f50 1"/>
                <a:gd name="f145" fmla="*/ f119 f51 1"/>
                <a:gd name="f146" fmla="*/ f120 f50 1"/>
                <a:gd name="f147" fmla="*/ f121 f51 1"/>
                <a:gd name="f148" fmla="*/ f122 f50 1"/>
                <a:gd name="f149" fmla="*/ f123 f51 1"/>
                <a:gd name="f150" fmla="*/ f124 f50 1"/>
                <a:gd name="f151" fmla="*/ f125 f51 1"/>
                <a:gd name="f152" fmla="*/ f126 f50 1"/>
                <a:gd name="f153" fmla="*/ f127 f51 1"/>
                <a:gd name="f154" fmla="*/ f128 f50 1"/>
                <a:gd name="f155" fmla="*/ f129 f51 1"/>
                <a:gd name="f156" fmla="*/ f130 f50 1"/>
                <a:gd name="f157" fmla="*/ f13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52" y="f153"/>
                </a:cxn>
                <a:cxn ang="f83">
                  <a:pos x="f154" y="f155"/>
                </a:cxn>
                <a:cxn ang="f83">
                  <a:pos x="f156" y="f157"/>
                </a:cxn>
                <a:cxn ang="f83">
                  <a:pos x="f136" y="f137"/>
                </a:cxn>
              </a:cxnLst>
              <a:rect l="f132" t="f135" r="f133" b="f134"/>
              <a:pathLst>
                <a:path w="182" h="144">
                  <a:moveTo>
                    <a:pt x="f8" y="f5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6" y="f15"/>
                    <a:pt x="f16" y="f17"/>
                  </a:cubicBezTo>
                  <a:cubicBezTo>
                    <a:pt x="f18" y="f7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7"/>
                    <a:pt x="f5" y="f28"/>
                    <a:pt x="f5" y="f20"/>
                  </a:cubicBezTo>
                  <a:cubicBezTo>
                    <a:pt x="f5" y="f30"/>
                    <a:pt x="f5" y="f31"/>
                    <a:pt x="f32" y="f33"/>
                  </a:cubicBezTo>
                  <a:cubicBezTo>
                    <a:pt x="f32" y="f12"/>
                    <a:pt x="f34" y="f10"/>
                    <a:pt x="f12" y="f32"/>
                  </a:cubicBezTo>
                  <a:cubicBezTo>
                    <a:pt x="f35" y="f12"/>
                    <a:pt x="f36" y="f37"/>
                    <a:pt x="f37" y="f2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2" y="f43"/>
                    <a:pt x="f44" y="f45"/>
                    <a:pt x="f46" y="f47"/>
                  </a:cubicBezTo>
                  <a:cubicBezTo>
                    <a:pt x="f48" y="f29"/>
                    <a:pt x="f48" y="f34"/>
                    <a:pt x="f8" y="f5"/>
                  </a:cubicBezTo>
                  <a:close/>
                </a:path>
              </a:pathLst>
            </a:custGeom>
            <a:solidFill>
              <a:srgbClr val="FEFEF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7" name="Freeform 371">
              <a:extLst>
                <a:ext uri="{FF2B5EF4-FFF2-40B4-BE49-F238E27FC236}">
                  <a16:creationId xmlns:a16="http://schemas.microsoft.com/office/drawing/2014/main" id="{57771B1A-61D6-4A90-B1ED-160B44AD36BD}"/>
                </a:ext>
              </a:extLst>
            </p:cNvPr>
            <p:cNvSpPr/>
            <p:nvPr/>
          </p:nvSpPr>
          <p:spPr>
            <a:xfrm>
              <a:off x="2382834" y="1276346"/>
              <a:ext cx="161921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117"/>
                <a:gd name="f8" fmla="val 76"/>
                <a:gd name="f9" fmla="val 104"/>
                <a:gd name="f10" fmla="val 31"/>
                <a:gd name="f11" fmla="val 69"/>
                <a:gd name="f12" fmla="val 79"/>
                <a:gd name="f13" fmla="val 95"/>
                <a:gd name="f14" fmla="val 57"/>
                <a:gd name="f15" fmla="val 115"/>
                <a:gd name="f16" fmla="val 27"/>
                <a:gd name="f17" fmla="val 99"/>
                <a:gd name="f18" fmla="val 4"/>
                <a:gd name="f19" fmla="val 50"/>
                <a:gd name="f20" fmla="val 35"/>
                <a:gd name="f21" fmla="val 21"/>
                <a:gd name="f22" fmla="+- 0 0 -90"/>
                <a:gd name="f23" fmla="*/ f3 1 105"/>
                <a:gd name="f24" fmla="*/ f4 1 11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05"/>
                <a:gd name="f33" fmla="*/ f29 1 117"/>
                <a:gd name="f34" fmla="*/ 76 f30 1"/>
                <a:gd name="f35" fmla="*/ 0 f29 1"/>
                <a:gd name="f36" fmla="*/ 79 f30 1"/>
                <a:gd name="f37" fmla="*/ 95 f29 1"/>
                <a:gd name="f38" fmla="*/ 0 f30 1"/>
                <a:gd name="f39" fmla="*/ 99 f29 1"/>
                <a:gd name="f40" fmla="+- f31 0 f1"/>
                <a:gd name="f41" fmla="*/ f34 1 105"/>
                <a:gd name="f42" fmla="*/ f35 1 117"/>
                <a:gd name="f43" fmla="*/ f36 1 105"/>
                <a:gd name="f44" fmla="*/ f37 1 117"/>
                <a:gd name="f45" fmla="*/ f38 1 105"/>
                <a:gd name="f46" fmla="*/ f39 1 117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2"/>
                <a:gd name="f54" fmla="*/ f44 1 f33"/>
                <a:gd name="f55" fmla="*/ f45 1 f32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3 1"/>
                <a:gd name="f64" fmla="*/ f54 f24 1"/>
                <a:gd name="f65" fmla="*/ f55 f23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1" y="f62"/>
                </a:cxn>
              </a:cxnLst>
              <a:rect l="f57" t="f60" r="f58" b="f59"/>
              <a:pathLst>
                <a:path w="105" h="11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7"/>
                    <a:pt x="f5" y="f17"/>
                  </a:cubicBezTo>
                  <a:cubicBezTo>
                    <a:pt x="f18" y="f19"/>
                    <a:pt x="f20" y="f21"/>
                    <a:pt x="f8" y="f5"/>
                  </a:cubicBezTo>
                  <a:close/>
                </a:path>
              </a:pathLst>
            </a:custGeom>
            <a:solidFill>
              <a:srgbClr val="6A748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8" name="Freeform 372">
              <a:extLst>
                <a:ext uri="{FF2B5EF4-FFF2-40B4-BE49-F238E27FC236}">
                  <a16:creationId xmlns:a16="http://schemas.microsoft.com/office/drawing/2014/main" id="{804B246B-5977-4359-A9C5-8E63818AC73A}"/>
                </a:ext>
              </a:extLst>
            </p:cNvPr>
            <p:cNvSpPr/>
            <p:nvPr/>
          </p:nvSpPr>
          <p:spPr>
            <a:xfrm>
              <a:off x="2327276" y="1243007"/>
              <a:ext cx="173041" cy="187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121"/>
                <a:gd name="f8" fmla="val 22"/>
                <a:gd name="f9" fmla="val 29"/>
                <a:gd name="f10" fmla="val 106"/>
                <a:gd name="f11" fmla="val 30"/>
                <a:gd name="f12" fmla="val 102"/>
                <a:gd name="f13" fmla="val 33"/>
                <a:gd name="f14" fmla="val 72"/>
                <a:gd name="f15" fmla="val 51"/>
                <a:gd name="f16" fmla="val 50"/>
                <a:gd name="f17" fmla="val 74"/>
                <a:gd name="f18" fmla="val 42"/>
                <a:gd name="f19" fmla="val 109"/>
                <a:gd name="f20" fmla="val 41"/>
                <a:gd name="f21" fmla="val 114"/>
                <a:gd name="f22" fmla="val 38"/>
                <a:gd name="f23" fmla="val 117"/>
                <a:gd name="f24" fmla="val 36"/>
                <a:gd name="f25" fmla="val 6"/>
                <a:gd name="f26" fmla="val 98"/>
                <a:gd name="f27" fmla="val 62"/>
                <a:gd name="f28" fmla="val 43"/>
                <a:gd name="f29" fmla="val 4"/>
                <a:gd name="f30" fmla="val 79"/>
                <a:gd name="f31" fmla="+- 0 0 -90"/>
                <a:gd name="f32" fmla="*/ f3 1 112"/>
                <a:gd name="f33" fmla="*/ f4 1 121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112"/>
                <a:gd name="f42" fmla="*/ f38 1 121"/>
                <a:gd name="f43" fmla="*/ 112 f39 1"/>
                <a:gd name="f44" fmla="*/ 22 f38 1"/>
                <a:gd name="f45" fmla="*/ 102 f39 1"/>
                <a:gd name="f46" fmla="*/ 33 f38 1"/>
                <a:gd name="f47" fmla="*/ 42 f39 1"/>
                <a:gd name="f48" fmla="*/ 109 f38 1"/>
                <a:gd name="f49" fmla="*/ 36 f39 1"/>
                <a:gd name="f50" fmla="*/ 121 f38 1"/>
                <a:gd name="f51" fmla="*/ 22 f39 1"/>
                <a:gd name="f52" fmla="+- f40 0 f1"/>
                <a:gd name="f53" fmla="*/ f43 1 112"/>
                <a:gd name="f54" fmla="*/ f44 1 121"/>
                <a:gd name="f55" fmla="*/ f45 1 112"/>
                <a:gd name="f56" fmla="*/ f46 1 121"/>
                <a:gd name="f57" fmla="*/ f47 1 112"/>
                <a:gd name="f58" fmla="*/ f48 1 121"/>
                <a:gd name="f59" fmla="*/ f49 1 112"/>
                <a:gd name="f60" fmla="*/ f50 1 121"/>
                <a:gd name="f61" fmla="*/ f51 1 112"/>
                <a:gd name="f62" fmla="*/ 0 1 f41"/>
                <a:gd name="f63" fmla="*/ f35 1 f41"/>
                <a:gd name="f64" fmla="*/ 0 1 f42"/>
                <a:gd name="f65" fmla="*/ f36 1 f42"/>
                <a:gd name="f66" fmla="*/ f53 1 f41"/>
                <a:gd name="f67" fmla="*/ f54 1 f42"/>
                <a:gd name="f68" fmla="*/ f55 1 f41"/>
                <a:gd name="f69" fmla="*/ f56 1 f42"/>
                <a:gd name="f70" fmla="*/ f57 1 f41"/>
                <a:gd name="f71" fmla="*/ f58 1 f42"/>
                <a:gd name="f72" fmla="*/ f59 1 f41"/>
                <a:gd name="f73" fmla="*/ f60 1 f42"/>
                <a:gd name="f74" fmla="*/ f61 1 f41"/>
                <a:gd name="f75" fmla="*/ f62 f32 1"/>
                <a:gd name="f76" fmla="*/ f63 f32 1"/>
                <a:gd name="f77" fmla="*/ f65 f33 1"/>
                <a:gd name="f78" fmla="*/ f64 f33 1"/>
                <a:gd name="f79" fmla="*/ f66 f32 1"/>
                <a:gd name="f80" fmla="*/ f67 f33 1"/>
                <a:gd name="f81" fmla="*/ f68 f32 1"/>
                <a:gd name="f82" fmla="*/ f69 f33 1"/>
                <a:gd name="f83" fmla="*/ f70 f32 1"/>
                <a:gd name="f84" fmla="*/ f71 f33 1"/>
                <a:gd name="f85" fmla="*/ f72 f32 1"/>
                <a:gd name="f86" fmla="*/ f73 f33 1"/>
                <a:gd name="f87" fmla="*/ f7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79" y="f80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2"/>
                </a:cxn>
                <a:cxn ang="f52">
                  <a:pos x="f79" y="f80"/>
                </a:cxn>
              </a:cxnLst>
              <a:rect l="f75" t="f78" r="f76" b="f77"/>
              <a:pathLst>
                <a:path w="112" h="121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26"/>
                    <a:pt x="f5" y="f27"/>
                    <a:pt x="f8" y="f13"/>
                  </a:cubicBezTo>
                  <a:cubicBezTo>
                    <a:pt x="f28" y="f29"/>
                    <a:pt x="f30" y="f5"/>
                    <a:pt x="f6" y="f8"/>
                  </a:cubicBezTo>
                  <a:close/>
                </a:path>
              </a:pathLst>
            </a:custGeom>
            <a:solidFill>
              <a:srgbClr val="9096A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9" name="Freeform 373">
              <a:extLst>
                <a:ext uri="{FF2B5EF4-FFF2-40B4-BE49-F238E27FC236}">
                  <a16:creationId xmlns:a16="http://schemas.microsoft.com/office/drawing/2014/main" id="{AC1D1517-4F2C-4FBD-BC31-2CF9A15C67F7}"/>
                </a:ext>
              </a:extLst>
            </p:cNvPr>
            <p:cNvSpPr/>
            <p:nvPr/>
          </p:nvSpPr>
          <p:spPr>
            <a:xfrm>
              <a:off x="1866903" y="2946397"/>
              <a:ext cx="2698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1"/>
                <a:gd name="f8" fmla="val 2"/>
                <a:gd name="f9" fmla="val 12"/>
                <a:gd name="f10" fmla="val 3"/>
                <a:gd name="f11" fmla="val 15"/>
                <a:gd name="f12" fmla="val 26"/>
                <a:gd name="f13" fmla="val 14"/>
                <a:gd name="f14" fmla="val 29"/>
                <a:gd name="f15" fmla="val 20"/>
                <a:gd name="f16" fmla="val 1"/>
                <a:gd name="f17" fmla="val 11"/>
                <a:gd name="f18" fmla="+- 0 0 -90"/>
                <a:gd name="f19" fmla="*/ f3 1 17"/>
                <a:gd name="f20" fmla="*/ f4 1 3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31"/>
                <a:gd name="f30" fmla="*/ 2 f26 1"/>
                <a:gd name="f31" fmla="*/ 2 f25 1"/>
                <a:gd name="f32" fmla="*/ 17 f26 1"/>
                <a:gd name="f33" fmla="*/ 15 f25 1"/>
                <a:gd name="f34" fmla="*/ 3 f26 1"/>
                <a:gd name="f35" fmla="*/ 29 f25 1"/>
                <a:gd name="f36" fmla="+- f27 0 f1"/>
                <a:gd name="f37" fmla="*/ f30 1 17"/>
                <a:gd name="f38" fmla="*/ f31 1 31"/>
                <a:gd name="f39" fmla="*/ f32 1 17"/>
                <a:gd name="f40" fmla="*/ f33 1 31"/>
                <a:gd name="f41" fmla="*/ f34 1 17"/>
                <a:gd name="f42" fmla="*/ f35 1 3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7" h="31">
                  <a:moveTo>
                    <a:pt x="f8" y="f8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13" y="f7"/>
                    <a:pt x="f10" y="f14"/>
                  </a:cubicBezTo>
                  <a:cubicBezTo>
                    <a:pt x="f5" y="f15"/>
                    <a:pt x="f16" y="f17"/>
                    <a:pt x="f8" y="f8"/>
                  </a:cubicBezTo>
                  <a:close/>
                </a:path>
              </a:pathLst>
            </a:custGeom>
            <a:solidFill>
              <a:srgbClr val="AF52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0" name="Freeform 374">
              <a:extLst>
                <a:ext uri="{FF2B5EF4-FFF2-40B4-BE49-F238E27FC236}">
                  <a16:creationId xmlns:a16="http://schemas.microsoft.com/office/drawing/2014/main" id="{D4FEBBCB-74F7-448E-B92B-EE1D9DFA9460}"/>
                </a:ext>
              </a:extLst>
            </p:cNvPr>
            <p:cNvSpPr/>
            <p:nvPr/>
          </p:nvSpPr>
          <p:spPr>
            <a:xfrm>
              <a:off x="1377945" y="2692395"/>
              <a:ext cx="57150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57"/>
                <a:gd name="f8" fmla="val 3"/>
                <a:gd name="f9" fmla="val 31"/>
                <a:gd name="f10" fmla="val 39"/>
                <a:gd name="f11" fmla="val 47"/>
                <a:gd name="f12" fmla="val 50"/>
                <a:gd name="f13" fmla="val 34"/>
                <a:gd name="f14" fmla="val 43"/>
                <a:gd name="f15" fmla="val 33"/>
                <a:gd name="f16" fmla="val 7"/>
                <a:gd name="f17" fmla="+- 0 0 -90"/>
                <a:gd name="f18" fmla="*/ f3 1 37"/>
                <a:gd name="f19" fmla="*/ f4 1 5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7"/>
                <a:gd name="f28" fmla="*/ f24 1 57"/>
                <a:gd name="f29" fmla="*/ 0 f25 1"/>
                <a:gd name="f30" fmla="*/ 3 f24 1"/>
                <a:gd name="f31" fmla="*/ 37 f25 1"/>
                <a:gd name="f32" fmla="*/ 31 f24 1"/>
                <a:gd name="f33" fmla="*/ 57 f24 1"/>
                <a:gd name="f34" fmla="*/ 34 f25 1"/>
                <a:gd name="f35" fmla="*/ 37 f24 1"/>
                <a:gd name="f36" fmla="+- f26 0 f1"/>
                <a:gd name="f37" fmla="*/ f29 1 37"/>
                <a:gd name="f38" fmla="*/ f30 1 57"/>
                <a:gd name="f39" fmla="*/ f31 1 37"/>
                <a:gd name="f40" fmla="*/ f32 1 57"/>
                <a:gd name="f41" fmla="*/ f33 1 57"/>
                <a:gd name="f42" fmla="*/ f34 1 37"/>
                <a:gd name="f43" fmla="*/ f35 1 57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9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1" y="f63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37" h="57">
                  <a:moveTo>
                    <a:pt x="f5" y="f8"/>
                  </a:moveTo>
                  <a:cubicBezTo>
                    <a:pt x="f6" y="f5"/>
                    <a:pt x="f6" y="f5"/>
                    <a:pt x="f6" y="f9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12"/>
                    <a:pt x="f13" y="f14"/>
                    <a:pt x="f13" y="f6"/>
                  </a:cubicBezTo>
                  <a:cubicBezTo>
                    <a:pt x="f15" y="f16"/>
                    <a:pt x="f15" y="f16"/>
                    <a:pt x="f5" y="f8"/>
                  </a:cubicBezTo>
                  <a:close/>
                </a:path>
              </a:pathLst>
            </a:custGeom>
            <a:solidFill>
              <a:srgbClr val="61606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1" name="Freeform 375">
              <a:extLst>
                <a:ext uri="{FF2B5EF4-FFF2-40B4-BE49-F238E27FC236}">
                  <a16:creationId xmlns:a16="http://schemas.microsoft.com/office/drawing/2014/main" id="{30281890-B1F9-473D-8023-64B27CA5CEF0}"/>
                </a:ext>
              </a:extLst>
            </p:cNvPr>
            <p:cNvSpPr/>
            <p:nvPr/>
          </p:nvSpPr>
          <p:spPr>
            <a:xfrm>
              <a:off x="1138235" y="4087816"/>
              <a:ext cx="622304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"/>
                <a:gd name="f7" fmla="val 41"/>
                <a:gd name="f8" fmla="val 1"/>
                <a:gd name="f9" fmla="val 39"/>
                <a:gd name="f10" fmla="val 33"/>
                <a:gd name="f11" fmla="val 27"/>
                <a:gd name="f12" fmla="val 21"/>
                <a:gd name="f13" fmla="val 6"/>
                <a:gd name="f14" fmla="val 22"/>
                <a:gd name="f15" fmla="val 141"/>
                <a:gd name="f16" fmla="val 260"/>
                <a:gd name="f17" fmla="val 379"/>
                <a:gd name="f18" fmla="val 395"/>
                <a:gd name="f19" fmla="val 400"/>
                <a:gd name="f20" fmla="val 399"/>
                <a:gd name="f21" fmla="val 344"/>
                <a:gd name="f22" fmla="val 40"/>
                <a:gd name="f23" fmla="val 289"/>
                <a:gd name="f24" fmla="val 234"/>
                <a:gd name="f25" fmla="val 156"/>
                <a:gd name="f26" fmla="val 79"/>
                <a:gd name="f27" fmla="+- 0 0 -90"/>
                <a:gd name="f28" fmla="*/ f3 1 402"/>
                <a:gd name="f29" fmla="*/ f4 1 41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02"/>
                <a:gd name="f38" fmla="*/ f34 1 41"/>
                <a:gd name="f39" fmla="*/ 1 f35 1"/>
                <a:gd name="f40" fmla="*/ 39 f34 1"/>
                <a:gd name="f41" fmla="*/ 21 f34 1"/>
                <a:gd name="f42" fmla="*/ 22 f35 1"/>
                <a:gd name="f43" fmla="*/ 0 f34 1"/>
                <a:gd name="f44" fmla="*/ 379 f35 1"/>
                <a:gd name="f45" fmla="*/ 400 f35 1"/>
                <a:gd name="f46" fmla="*/ 399 f35 1"/>
                <a:gd name="f47" fmla="*/ 234 f35 1"/>
                <a:gd name="f48" fmla="*/ 41 f34 1"/>
                <a:gd name="f49" fmla="+- f36 0 f1"/>
                <a:gd name="f50" fmla="*/ f39 1 402"/>
                <a:gd name="f51" fmla="*/ f40 1 41"/>
                <a:gd name="f52" fmla="*/ f41 1 41"/>
                <a:gd name="f53" fmla="*/ f42 1 402"/>
                <a:gd name="f54" fmla="*/ f43 1 41"/>
                <a:gd name="f55" fmla="*/ f44 1 402"/>
                <a:gd name="f56" fmla="*/ f45 1 402"/>
                <a:gd name="f57" fmla="*/ f46 1 402"/>
                <a:gd name="f58" fmla="*/ f47 1 402"/>
                <a:gd name="f59" fmla="*/ f48 1 41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8"/>
                <a:gd name="f69" fmla="*/ f55 1 f37"/>
                <a:gd name="f70" fmla="*/ f56 1 f37"/>
                <a:gd name="f71" fmla="*/ f57 1 f37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9 1"/>
                <a:gd name="f83" fmla="*/ f69 f28 1"/>
                <a:gd name="f84" fmla="*/ f70 f28 1"/>
                <a:gd name="f85" fmla="*/ f71 f28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85" y="f79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402" h="41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5" y="f13"/>
                    <a:pt x="f13" y="f5"/>
                    <a:pt x="f14" y="f5"/>
                  </a:cubicBezTo>
                  <a:cubicBezTo>
                    <a:pt x="f15" y="f8"/>
                    <a:pt x="f16" y="f8"/>
                    <a:pt x="f17" y="f5"/>
                  </a:cubicBezTo>
                  <a:cubicBezTo>
                    <a:pt x="f18" y="f5"/>
                    <a:pt x="f6" y="f13"/>
                    <a:pt x="f19" y="f12"/>
                  </a:cubicBezTo>
                  <a:cubicBezTo>
                    <a:pt x="f20" y="f11"/>
                    <a:pt x="f20" y="f10"/>
                    <a:pt x="f20" y="f9"/>
                  </a:cubicBezTo>
                  <a:cubicBezTo>
                    <a:pt x="f21" y="f22"/>
                    <a:pt x="f23" y="f7"/>
                    <a:pt x="f24" y="f7"/>
                  </a:cubicBezTo>
                  <a:cubicBezTo>
                    <a:pt x="f25" y="f7"/>
                    <a:pt x="f26" y="f22"/>
                    <a:pt x="f8" y="f9"/>
                  </a:cubicBezTo>
                  <a:close/>
                </a:path>
              </a:pathLst>
            </a:custGeom>
            <a:solidFill>
              <a:srgbClr val="C1D11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2" name="Freeform 376">
              <a:extLst>
                <a:ext uri="{FF2B5EF4-FFF2-40B4-BE49-F238E27FC236}">
                  <a16:creationId xmlns:a16="http://schemas.microsoft.com/office/drawing/2014/main" id="{B2CE1723-F8FD-4965-B5A9-FE5476E89ABF}"/>
                </a:ext>
              </a:extLst>
            </p:cNvPr>
            <p:cNvSpPr/>
            <p:nvPr/>
          </p:nvSpPr>
          <p:spPr>
            <a:xfrm>
              <a:off x="1316041" y="2814632"/>
              <a:ext cx="66678" cy="2413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56"/>
                <a:gd name="f8" fmla="val 17"/>
                <a:gd name="f9" fmla="val 3"/>
                <a:gd name="f10" fmla="val 30"/>
                <a:gd name="f11" fmla="val 22"/>
                <a:gd name="f12" fmla="val 40"/>
                <a:gd name="f13" fmla="val 64"/>
                <a:gd name="f14" fmla="val 35"/>
                <a:gd name="f15" fmla="val 91"/>
                <a:gd name="f16" fmla="val 119"/>
                <a:gd name="f17" fmla="val 29"/>
                <a:gd name="f18" fmla="val 145"/>
                <a:gd name="f19" fmla="val 27"/>
                <a:gd name="f20" fmla="val 18"/>
                <a:gd name="f21" fmla="val 155"/>
                <a:gd name="f22" fmla="val 10"/>
                <a:gd name="f23" fmla="val 154"/>
                <a:gd name="f24" fmla="val 9"/>
                <a:gd name="f25" fmla="val 123"/>
                <a:gd name="f26" fmla="val 19"/>
                <a:gd name="f27" fmla="val 92"/>
                <a:gd name="f28" fmla="val 14"/>
                <a:gd name="f29" fmla="val 61"/>
                <a:gd name="f30" fmla="val 11"/>
                <a:gd name="f31" fmla="val 44"/>
                <a:gd name="f32" fmla="val 28"/>
                <a:gd name="f33" fmla="val 1"/>
                <a:gd name="f34" fmla="val 4"/>
                <a:gd name="f35" fmla="+- 0 0 -90"/>
                <a:gd name="f36" fmla="*/ f3 1 43"/>
                <a:gd name="f37" fmla="*/ f4 1 15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43"/>
                <a:gd name="f46" fmla="*/ f42 1 156"/>
                <a:gd name="f47" fmla="*/ 17 f43 1"/>
                <a:gd name="f48" fmla="*/ 3 f42 1"/>
                <a:gd name="f49" fmla="*/ 40 f43 1"/>
                <a:gd name="f50" fmla="*/ 64 f42 1"/>
                <a:gd name="f51" fmla="*/ 29 f43 1"/>
                <a:gd name="f52" fmla="*/ 145 f42 1"/>
                <a:gd name="f53" fmla="*/ 10 f43 1"/>
                <a:gd name="f54" fmla="*/ 154 f42 1"/>
                <a:gd name="f55" fmla="*/ 14 f43 1"/>
                <a:gd name="f56" fmla="*/ 61 f42 1"/>
                <a:gd name="f57" fmla="*/ 0 f43 1"/>
                <a:gd name="f58" fmla="*/ 11 f42 1"/>
                <a:gd name="f59" fmla="+- f44 0 f1"/>
                <a:gd name="f60" fmla="*/ f47 1 43"/>
                <a:gd name="f61" fmla="*/ f48 1 156"/>
                <a:gd name="f62" fmla="*/ f49 1 43"/>
                <a:gd name="f63" fmla="*/ f50 1 156"/>
                <a:gd name="f64" fmla="*/ f51 1 43"/>
                <a:gd name="f65" fmla="*/ f52 1 156"/>
                <a:gd name="f66" fmla="*/ f53 1 43"/>
                <a:gd name="f67" fmla="*/ f54 1 156"/>
                <a:gd name="f68" fmla="*/ f55 1 43"/>
                <a:gd name="f69" fmla="*/ f56 1 156"/>
                <a:gd name="f70" fmla="*/ f57 1 43"/>
                <a:gd name="f71" fmla="*/ f58 1 15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43" h="156">
                  <a:moveTo>
                    <a:pt x="f8" y="f9"/>
                  </a:moveTo>
                  <a:cubicBezTo>
                    <a:pt x="f10" y="f11"/>
                    <a:pt x="f6" y="f6"/>
                    <a:pt x="f12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9" y="f32"/>
                    <a:pt x="f5" y="f30"/>
                  </a:cubicBezTo>
                  <a:cubicBezTo>
                    <a:pt x="f33" y="f5"/>
                    <a:pt x="f30" y="f34"/>
                    <a:pt x="f8" y="f9"/>
                  </a:cubicBezTo>
                  <a:close/>
                </a:path>
              </a:pathLst>
            </a:custGeom>
            <a:solidFill>
              <a:srgbClr val="CED4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3" name="Freeform 377">
              <a:extLst>
                <a:ext uri="{FF2B5EF4-FFF2-40B4-BE49-F238E27FC236}">
                  <a16:creationId xmlns:a16="http://schemas.microsoft.com/office/drawing/2014/main" id="{28C208BE-5A53-4024-B42E-75BB4899DADB}"/>
                </a:ext>
              </a:extLst>
            </p:cNvPr>
            <p:cNvSpPr/>
            <p:nvPr/>
          </p:nvSpPr>
          <p:spPr>
            <a:xfrm>
              <a:off x="1208086" y="2787648"/>
              <a:ext cx="57150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78"/>
                <a:gd name="f8" fmla="val 7"/>
                <a:gd name="f9" fmla="val 13"/>
                <a:gd name="f10" fmla="val 11"/>
                <a:gd name="f11" fmla="val 10"/>
                <a:gd name="f12" fmla="val 8"/>
                <a:gd name="f13" fmla="val 9"/>
                <a:gd name="f14" fmla="val 6"/>
                <a:gd name="f15" fmla="val 15"/>
                <a:gd name="f16" fmla="val 3"/>
                <a:gd name="f17" fmla="val 19"/>
                <a:gd name="f18" fmla="val 25"/>
                <a:gd name="f19" fmla="val 24"/>
                <a:gd name="f20" fmla="val 46"/>
                <a:gd name="f21" fmla="val 32"/>
                <a:gd name="f22" fmla="val 72"/>
                <a:gd name="f23" fmla="val 77"/>
                <a:gd name="f24" fmla="val 71"/>
                <a:gd name="f25" fmla="val 52"/>
                <a:gd name="f26" fmla="val 33"/>
                <a:gd name="f27" fmla="+- 0 0 -90"/>
                <a:gd name="f28" fmla="*/ f3 1 37"/>
                <a:gd name="f29" fmla="*/ f4 1 7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7"/>
                <a:gd name="f38" fmla="*/ f34 1 78"/>
                <a:gd name="f39" fmla="*/ 7 f35 1"/>
                <a:gd name="f40" fmla="*/ 13 f34 1"/>
                <a:gd name="f41" fmla="*/ 8 f35 1"/>
                <a:gd name="f42" fmla="*/ 9 f34 1"/>
                <a:gd name="f43" fmla="*/ 19 f35 1"/>
                <a:gd name="f44" fmla="*/ 0 f34 1"/>
                <a:gd name="f45" fmla="*/ 32 f35 1"/>
                <a:gd name="f46" fmla="*/ 72 f34 1"/>
                <a:gd name="f47" fmla="*/ 13 f35 1"/>
                <a:gd name="f48" fmla="*/ 71 f34 1"/>
                <a:gd name="f49" fmla="+- f36 0 f1"/>
                <a:gd name="f50" fmla="*/ f39 1 37"/>
                <a:gd name="f51" fmla="*/ f40 1 78"/>
                <a:gd name="f52" fmla="*/ f41 1 37"/>
                <a:gd name="f53" fmla="*/ f42 1 78"/>
                <a:gd name="f54" fmla="*/ f43 1 37"/>
                <a:gd name="f55" fmla="*/ f44 1 78"/>
                <a:gd name="f56" fmla="*/ f45 1 37"/>
                <a:gd name="f57" fmla="*/ f46 1 78"/>
                <a:gd name="f58" fmla="*/ f47 1 37"/>
                <a:gd name="f59" fmla="*/ f48 1 78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37" h="78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0" y="f14"/>
                    <a:pt x="f15" y="f16"/>
                    <a:pt x="f17" y="f5"/>
                  </a:cubicBezTo>
                  <a:cubicBezTo>
                    <a:pt x="f18" y="f19"/>
                    <a:pt x="f6" y="f20"/>
                    <a:pt x="f21" y="f22"/>
                  </a:cubicBezTo>
                  <a:cubicBezTo>
                    <a:pt x="f18" y="f7"/>
                    <a:pt x="f17" y="f23"/>
                    <a:pt x="f9" y="f24"/>
                  </a:cubicBezTo>
                  <a:cubicBezTo>
                    <a:pt x="f14" y="f25"/>
                    <a:pt x="f5" y="f26"/>
                    <a:pt x="f8" y="f9"/>
                  </a:cubicBezTo>
                  <a:close/>
                </a:path>
              </a:pathLst>
            </a:custGeom>
            <a:solidFill>
              <a:srgbClr val="CED4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4" name="Freeform 378">
              <a:extLst>
                <a:ext uri="{FF2B5EF4-FFF2-40B4-BE49-F238E27FC236}">
                  <a16:creationId xmlns:a16="http://schemas.microsoft.com/office/drawing/2014/main" id="{73D4CF45-1C88-4C43-9192-0AF1336A371D}"/>
                </a:ext>
              </a:extLst>
            </p:cNvPr>
            <p:cNvSpPr/>
            <p:nvPr/>
          </p:nvSpPr>
          <p:spPr>
            <a:xfrm>
              <a:off x="1206495" y="2890839"/>
              <a:ext cx="50804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45"/>
                <a:gd name="f8" fmla="val 16"/>
                <a:gd name="f9" fmla="val 20"/>
                <a:gd name="f10" fmla="val 7"/>
                <a:gd name="f11" fmla="val 27"/>
                <a:gd name="f12" fmla="val 5"/>
                <a:gd name="f13" fmla="val 17"/>
                <a:gd name="f14" fmla="val 32"/>
                <a:gd name="f15" fmla="val 29"/>
                <a:gd name="f16" fmla="val 41"/>
                <a:gd name="f17" fmla="val 26"/>
                <a:gd name="f18" fmla="val 21"/>
                <a:gd name="f19" fmla="val 38"/>
                <a:gd name="f20" fmla="val 37"/>
                <a:gd name="f21" fmla="val 36"/>
                <a:gd name="f22" fmla="val 35"/>
                <a:gd name="f23" fmla="val 15"/>
                <a:gd name="f24" fmla="val 31"/>
                <a:gd name="f25" fmla="val 13"/>
                <a:gd name="f26" fmla="val 30"/>
                <a:gd name="f27" fmla="val 9"/>
                <a:gd name="f28" fmla="val 6"/>
                <a:gd name="f29" fmla="val 18"/>
                <a:gd name="f30" fmla="+- 0 0 -90"/>
                <a:gd name="f31" fmla="*/ f3 1 33"/>
                <a:gd name="f32" fmla="*/ f4 1 4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33"/>
                <a:gd name="f41" fmla="*/ f37 1 45"/>
                <a:gd name="f42" fmla="*/ 16 f38 1"/>
                <a:gd name="f43" fmla="*/ 0 f37 1"/>
                <a:gd name="f44" fmla="*/ 33 f38 1"/>
                <a:gd name="f45" fmla="*/ 5 f37 1"/>
                <a:gd name="f46" fmla="*/ 32 f38 1"/>
                <a:gd name="f47" fmla="*/ 41 f37 1"/>
                <a:gd name="f48" fmla="*/ 17 f38 1"/>
                <a:gd name="f49" fmla="*/ 38 f37 1"/>
                <a:gd name="f50" fmla="*/ 35 f37 1"/>
                <a:gd name="f51" fmla="*/ 9 f38 1"/>
                <a:gd name="f52" fmla="*/ 29 f37 1"/>
                <a:gd name="f53" fmla="+- f39 0 f1"/>
                <a:gd name="f54" fmla="*/ f42 1 33"/>
                <a:gd name="f55" fmla="*/ f43 1 45"/>
                <a:gd name="f56" fmla="*/ f44 1 33"/>
                <a:gd name="f57" fmla="*/ f45 1 45"/>
                <a:gd name="f58" fmla="*/ f46 1 33"/>
                <a:gd name="f59" fmla="*/ f47 1 45"/>
                <a:gd name="f60" fmla="*/ f48 1 33"/>
                <a:gd name="f61" fmla="*/ f49 1 45"/>
                <a:gd name="f62" fmla="*/ f50 1 45"/>
                <a:gd name="f63" fmla="*/ f51 1 33"/>
                <a:gd name="f64" fmla="*/ f52 1 45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1"/>
                <a:gd name="f73" fmla="*/ f58 1 f40"/>
                <a:gd name="f74" fmla="*/ f59 1 f41"/>
                <a:gd name="f75" fmla="*/ f60 1 f40"/>
                <a:gd name="f76" fmla="*/ f61 1 f41"/>
                <a:gd name="f77" fmla="*/ f62 1 f41"/>
                <a:gd name="f78" fmla="*/ f63 1 f40"/>
                <a:gd name="f79" fmla="*/ f64 1 f41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2 1"/>
                <a:gd name="f88" fmla="*/ f73 f31 1"/>
                <a:gd name="f89" fmla="*/ f74 f32 1"/>
                <a:gd name="f90" fmla="*/ f75 f31 1"/>
                <a:gd name="f91" fmla="*/ f76 f32 1"/>
                <a:gd name="f92" fmla="*/ f77 f32 1"/>
                <a:gd name="f93" fmla="*/ f78 f31 1"/>
                <a:gd name="f94" fmla="*/ f7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4" y="f92"/>
                </a:cxn>
                <a:cxn ang="f53">
                  <a:pos x="f93" y="f94"/>
                </a:cxn>
                <a:cxn ang="f53">
                  <a:pos x="f84" y="f85"/>
                </a:cxn>
              </a:cxnLst>
              <a:rect l="f80" t="f83" r="f81" b="f82"/>
              <a:pathLst>
                <a:path w="33" h="45">
                  <a:moveTo>
                    <a:pt x="f8" y="f5"/>
                  </a:moveTo>
                  <a:cubicBezTo>
                    <a:pt x="f9" y="f10"/>
                    <a:pt x="f11" y="f12"/>
                    <a:pt x="f6" y="f12"/>
                  </a:cubicBezTo>
                  <a:cubicBezTo>
                    <a:pt x="f6" y="f13"/>
                    <a:pt x="f14" y="f15"/>
                    <a:pt x="f14" y="f16"/>
                  </a:cubicBezTo>
                  <a:cubicBezTo>
                    <a:pt x="f17" y="f7"/>
                    <a:pt x="f18" y="f16"/>
                    <a:pt x="f13" y="f19"/>
                  </a:cubicBezTo>
                  <a:cubicBezTo>
                    <a:pt x="f8" y="f20"/>
                    <a:pt x="f8" y="f21"/>
                    <a:pt x="f8" y="f22"/>
                  </a:cubicBezTo>
                  <a:cubicBezTo>
                    <a:pt x="f23" y="f24"/>
                    <a:pt x="f25" y="f26"/>
                    <a:pt x="f27" y="f15"/>
                  </a:cubicBezTo>
                  <a:cubicBezTo>
                    <a:pt x="f28" y="f29"/>
                    <a:pt x="f5" y="f10"/>
                    <a:pt x="f8" y="f5"/>
                  </a:cubicBezTo>
                  <a:close/>
                </a:path>
              </a:pathLst>
            </a:custGeom>
            <a:solidFill>
              <a:srgbClr val="DADB2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5" name="Freeform 379">
              <a:extLst>
                <a:ext uri="{FF2B5EF4-FFF2-40B4-BE49-F238E27FC236}">
                  <a16:creationId xmlns:a16="http://schemas.microsoft.com/office/drawing/2014/main" id="{ACCBDDA9-26F3-40C7-961C-41D2FCDCBC11}"/>
                </a:ext>
              </a:extLst>
            </p:cNvPr>
            <p:cNvSpPr/>
            <p:nvPr/>
          </p:nvSpPr>
          <p:spPr>
            <a:xfrm>
              <a:off x="1230316" y="2982909"/>
              <a:ext cx="34920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50"/>
                <a:gd name="f8" fmla="val 43"/>
                <a:gd name="f9" fmla="val 11"/>
                <a:gd name="f10" fmla="val 6"/>
                <a:gd name="f11" fmla="val 45"/>
                <a:gd name="f12" fmla="val 4"/>
                <a:gd name="f13" fmla="val 34"/>
                <a:gd name="f14" fmla="val 3"/>
                <a:gd name="f15" fmla="val 25"/>
                <a:gd name="f16" fmla="val 2"/>
                <a:gd name="f17" fmla="val 16"/>
                <a:gd name="f18" fmla="val 7"/>
                <a:gd name="f19" fmla="val 10"/>
                <a:gd name="f20" fmla="val 15"/>
                <a:gd name="f21" fmla="val 20"/>
                <a:gd name="f22" fmla="val 21"/>
                <a:gd name="f23" fmla="val 32"/>
                <a:gd name="f24" fmla="+- 0 0 -90"/>
                <a:gd name="f25" fmla="*/ f3 1 22"/>
                <a:gd name="f26" fmla="*/ f4 1 5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2"/>
                <a:gd name="f35" fmla="*/ f31 1 50"/>
                <a:gd name="f36" fmla="*/ 22 f32 1"/>
                <a:gd name="f37" fmla="*/ 43 f31 1"/>
                <a:gd name="f38" fmla="*/ 4 f32 1"/>
                <a:gd name="f39" fmla="*/ 34 f31 1"/>
                <a:gd name="f40" fmla="*/ 0 f32 1"/>
                <a:gd name="f41" fmla="*/ 7 f31 1"/>
                <a:gd name="f42" fmla="*/ 2 f32 1"/>
                <a:gd name="f43" fmla="*/ 6 f31 1"/>
                <a:gd name="f44" fmla="*/ 20 f32 1"/>
                <a:gd name="f45" fmla="*/ 11 f31 1"/>
                <a:gd name="f46" fmla="+- f33 0 f1"/>
                <a:gd name="f47" fmla="*/ f36 1 22"/>
                <a:gd name="f48" fmla="*/ f37 1 50"/>
                <a:gd name="f49" fmla="*/ f38 1 22"/>
                <a:gd name="f50" fmla="*/ f39 1 50"/>
                <a:gd name="f51" fmla="*/ f40 1 22"/>
                <a:gd name="f52" fmla="*/ f41 1 50"/>
                <a:gd name="f53" fmla="*/ f42 1 22"/>
                <a:gd name="f54" fmla="*/ f43 1 50"/>
                <a:gd name="f55" fmla="*/ f44 1 22"/>
                <a:gd name="f56" fmla="*/ f45 1 50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22" h="50">
                  <a:moveTo>
                    <a:pt x="f6" y="f8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8"/>
                    <a:pt x="f16" y="f10"/>
                    <a:pt x="f16" y="f10"/>
                  </a:cubicBezTo>
                  <a:cubicBezTo>
                    <a:pt x="f19" y="f5"/>
                    <a:pt x="f20" y="f14"/>
                    <a:pt x="f21" y="f9"/>
                  </a:cubicBezTo>
                  <a:cubicBezTo>
                    <a:pt x="f21" y="f22"/>
                    <a:pt x="f22" y="f23"/>
                    <a:pt x="f6" y="f8"/>
                  </a:cubicBezTo>
                  <a:close/>
                </a:path>
              </a:pathLst>
            </a:custGeom>
            <a:solidFill>
              <a:srgbClr val="D5D7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6" name="Freeform 380">
              <a:extLst>
                <a:ext uri="{FF2B5EF4-FFF2-40B4-BE49-F238E27FC236}">
                  <a16:creationId xmlns:a16="http://schemas.microsoft.com/office/drawing/2014/main" id="{5E0E1CF1-A83D-4F9C-8D1C-27C35BE7A175}"/>
                </a:ext>
              </a:extLst>
            </p:cNvPr>
            <p:cNvSpPr/>
            <p:nvPr/>
          </p:nvSpPr>
          <p:spPr>
            <a:xfrm>
              <a:off x="1293811" y="2774947"/>
              <a:ext cx="47621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9"/>
                <a:gd name="f8" fmla="val 29"/>
                <a:gd name="f9" fmla="val 17"/>
                <a:gd name="f10" fmla="val 14"/>
                <a:gd name="f11" fmla="val 37"/>
                <a:gd name="f12" fmla="val 10"/>
                <a:gd name="f13" fmla="val 25"/>
                <a:gd name="f14" fmla="val 5"/>
                <a:gd name="f15" fmla="val 13"/>
                <a:gd name="f16" fmla="val 7"/>
                <a:gd name="f17" fmla="val 2"/>
                <a:gd name="f18" fmla="val 15"/>
                <a:gd name="f19" fmla="val 3"/>
                <a:gd name="f20" fmla="val 22"/>
                <a:gd name="f21" fmla="val 4"/>
                <a:gd name="f22" fmla="val 24"/>
                <a:gd name="f23" fmla="val 19"/>
                <a:gd name="f24" fmla="+- 0 0 -90"/>
                <a:gd name="f25" fmla="*/ f3 1 31"/>
                <a:gd name="f26" fmla="*/ f4 1 3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1"/>
                <a:gd name="f35" fmla="*/ f31 1 39"/>
                <a:gd name="f36" fmla="*/ 31 f32 1"/>
                <a:gd name="f37" fmla="*/ 29 f31 1"/>
                <a:gd name="f38" fmla="*/ 14 f32 1"/>
                <a:gd name="f39" fmla="*/ 37 f31 1"/>
                <a:gd name="f40" fmla="*/ 0 f32 1"/>
                <a:gd name="f41" fmla="*/ 0 f31 1"/>
                <a:gd name="f42" fmla="*/ 22 f32 1"/>
                <a:gd name="f43" fmla="*/ 4 f31 1"/>
                <a:gd name="f44" fmla="+- f33 0 f1"/>
                <a:gd name="f45" fmla="*/ f36 1 31"/>
                <a:gd name="f46" fmla="*/ f37 1 39"/>
                <a:gd name="f47" fmla="*/ f38 1 31"/>
                <a:gd name="f48" fmla="*/ f39 1 39"/>
                <a:gd name="f49" fmla="*/ f40 1 31"/>
                <a:gd name="f50" fmla="*/ f41 1 39"/>
                <a:gd name="f51" fmla="*/ f42 1 31"/>
                <a:gd name="f52" fmla="*/ f43 1 3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31" h="39">
                  <a:moveTo>
                    <a:pt x="f6" y="f8"/>
                  </a:moveTo>
                  <a:cubicBezTo>
                    <a:pt x="f8" y="f7"/>
                    <a:pt x="f9" y="f8"/>
                    <a:pt x="f10" y="f11"/>
                  </a:cubicBezTo>
                  <a:cubicBezTo>
                    <a:pt x="f12" y="f13"/>
                    <a:pt x="f14" y="f15"/>
                    <a:pt x="f5" y="f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15"/>
                    <a:pt x="f6" y="f23"/>
                    <a:pt x="f6" y="f8"/>
                  </a:cubicBezTo>
                  <a:close/>
                </a:path>
              </a:pathLst>
            </a:custGeom>
            <a:solidFill>
              <a:srgbClr val="CED4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7" name="Freeform 381">
              <a:extLst>
                <a:ext uri="{FF2B5EF4-FFF2-40B4-BE49-F238E27FC236}">
                  <a16:creationId xmlns:a16="http://schemas.microsoft.com/office/drawing/2014/main" id="{7F12E410-EE9C-4B68-8379-ADC5720C847F}"/>
                </a:ext>
              </a:extLst>
            </p:cNvPr>
            <p:cNvSpPr/>
            <p:nvPr/>
          </p:nvSpPr>
          <p:spPr>
            <a:xfrm>
              <a:off x="1231897" y="2947989"/>
              <a:ext cx="30166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3"/>
                <a:gd name="f8" fmla="val 13"/>
                <a:gd name="f9" fmla="val 29"/>
                <a:gd name="f10" fmla="val 7"/>
                <a:gd name="f11" fmla="val 28"/>
                <a:gd name="f12" fmla="val 1"/>
                <a:gd name="f13" fmla="val 10"/>
                <a:gd name="f14" fmla="val 5"/>
                <a:gd name="f15" fmla="val 2"/>
                <a:gd name="f16" fmla="val 15"/>
                <a:gd name="f17" fmla="val 4"/>
                <a:gd name="f18" fmla="val 16"/>
                <a:gd name="f19" fmla="val 18"/>
                <a:gd name="f20" fmla="val 23"/>
                <a:gd name="f21" fmla="+- 0 0 -90"/>
                <a:gd name="f22" fmla="*/ f3 1 19"/>
                <a:gd name="f23" fmla="*/ f4 1 3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9"/>
                <a:gd name="f32" fmla="*/ f28 1 33"/>
                <a:gd name="f33" fmla="*/ 19 f29 1"/>
                <a:gd name="f34" fmla="*/ 33 f28 1"/>
                <a:gd name="f35" fmla="*/ 1 f29 1"/>
                <a:gd name="f36" fmla="*/ 28 f28 1"/>
                <a:gd name="f37" fmla="*/ 0 f29 1"/>
                <a:gd name="f38" fmla="*/ 1 f28 1"/>
                <a:gd name="f39" fmla="*/ 15 f29 1"/>
                <a:gd name="f40" fmla="*/ 4 f28 1"/>
                <a:gd name="f41" fmla="+- f30 0 f1"/>
                <a:gd name="f42" fmla="*/ f33 1 19"/>
                <a:gd name="f43" fmla="*/ f34 1 33"/>
                <a:gd name="f44" fmla="*/ f35 1 19"/>
                <a:gd name="f45" fmla="*/ f36 1 33"/>
                <a:gd name="f46" fmla="*/ f37 1 19"/>
                <a:gd name="f47" fmla="*/ f38 1 33"/>
                <a:gd name="f48" fmla="*/ f39 1 19"/>
                <a:gd name="f49" fmla="*/ f40 1 3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19" h="33">
                  <a:moveTo>
                    <a:pt x="f6" y="f7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2" y="f6"/>
                    <a:pt x="f5" y="f13"/>
                    <a:pt x="f5" y="f12"/>
                  </a:cubicBezTo>
                  <a:cubicBezTo>
                    <a:pt x="f14" y="f5"/>
                    <a:pt x="f13" y="f15"/>
                    <a:pt x="f16" y="f17"/>
                  </a:cubicBezTo>
                  <a:cubicBezTo>
                    <a:pt x="f18" y="f8"/>
                    <a:pt x="f19" y="f20"/>
                    <a:pt x="f6" y="f7"/>
                  </a:cubicBezTo>
                  <a:close/>
                </a:path>
              </a:pathLst>
            </a:custGeom>
            <a:solidFill>
              <a:srgbClr val="CED4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8" name="Freeform 382">
              <a:extLst>
                <a:ext uri="{FF2B5EF4-FFF2-40B4-BE49-F238E27FC236}">
                  <a16:creationId xmlns:a16="http://schemas.microsoft.com/office/drawing/2014/main" id="{35C12725-AAB3-4C57-B2A6-520FDB975F85}"/>
                </a:ext>
              </a:extLst>
            </p:cNvPr>
            <p:cNvSpPr/>
            <p:nvPr/>
          </p:nvSpPr>
          <p:spPr>
            <a:xfrm>
              <a:off x="3173416" y="3141658"/>
              <a:ext cx="26983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2"/>
                <a:gd name="f8" fmla="val 10"/>
                <a:gd name="f9" fmla="val 26"/>
                <a:gd name="f10" fmla="val 3"/>
                <a:gd name="f11" fmla="val 21"/>
                <a:gd name="f12" fmla="val 12"/>
                <a:gd name="f13" fmla="val 7"/>
                <a:gd name="f14" fmla="val 8"/>
                <a:gd name="f15" fmla="val 11"/>
                <a:gd name="f16" fmla="val 15"/>
                <a:gd name="f17" fmla="val 25"/>
                <a:gd name="f18" fmla="+- 0 0 -90"/>
                <a:gd name="f19" fmla="*/ f3 1 17"/>
                <a:gd name="f20" fmla="*/ f4 1 3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7"/>
                <a:gd name="f29" fmla="*/ f25 1 32"/>
                <a:gd name="f30" fmla="*/ 17 f26 1"/>
                <a:gd name="f31" fmla="*/ 32 f25 1"/>
                <a:gd name="f32" fmla="*/ 0 f26 1"/>
                <a:gd name="f33" fmla="*/ 12 f25 1"/>
                <a:gd name="f34" fmla="*/ 12 f26 1"/>
                <a:gd name="f35" fmla="*/ 11 f25 1"/>
                <a:gd name="f36" fmla="+- f27 0 f1"/>
                <a:gd name="f37" fmla="*/ f30 1 17"/>
                <a:gd name="f38" fmla="*/ f31 1 32"/>
                <a:gd name="f39" fmla="*/ f32 1 17"/>
                <a:gd name="f40" fmla="*/ f33 1 32"/>
                <a:gd name="f41" fmla="*/ f34 1 17"/>
                <a:gd name="f42" fmla="*/ f35 1 3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7" h="32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0" y="f13"/>
                    <a:pt x="f14" y="f5"/>
                    <a:pt x="f12" y="f15"/>
                  </a:cubicBezTo>
                  <a:cubicBezTo>
                    <a:pt x="f16" y="f6"/>
                    <a:pt x="f16" y="f17"/>
                    <a:pt x="f6" y="f7"/>
                  </a:cubicBezTo>
                  <a:close/>
                </a:path>
              </a:pathLst>
            </a:custGeom>
            <a:solidFill>
              <a:srgbClr val="F6E8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9" name="Freeform 383">
              <a:extLst>
                <a:ext uri="{FF2B5EF4-FFF2-40B4-BE49-F238E27FC236}">
                  <a16:creationId xmlns:a16="http://schemas.microsoft.com/office/drawing/2014/main" id="{68087197-67AB-429D-99E0-F0530D00B39A}"/>
                </a:ext>
              </a:extLst>
            </p:cNvPr>
            <p:cNvSpPr/>
            <p:nvPr/>
          </p:nvSpPr>
          <p:spPr>
            <a:xfrm>
              <a:off x="2806705" y="2662239"/>
              <a:ext cx="209553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129"/>
                <a:gd name="f8" fmla="val 50"/>
                <a:gd name="f9" fmla="val 17"/>
                <a:gd name="f10" fmla="val 120"/>
                <a:gd name="f11" fmla="val 90"/>
                <a:gd name="f12" fmla="val 6"/>
                <a:gd name="f13" fmla="val 52"/>
                <a:gd name="f14" fmla="val 11"/>
                <a:gd name="f15" fmla="val 23"/>
                <a:gd name="f16" fmla="val 42"/>
                <a:gd name="f17" fmla="val 74"/>
                <a:gd name="f18" fmla="val 2"/>
                <a:gd name="f19" fmla="val 105"/>
                <a:gd name="f20" fmla="val 4"/>
                <a:gd name="f21" fmla="val 133"/>
                <a:gd name="f22" fmla="val 30"/>
                <a:gd name="f23" fmla="val 134"/>
                <a:gd name="f24" fmla="val 60"/>
                <a:gd name="f25" fmla="val 67"/>
                <a:gd name="f26" fmla="val 81"/>
                <a:gd name="f27" fmla="val 123"/>
                <a:gd name="f28" fmla="val 84"/>
                <a:gd name="f29" fmla="val 115"/>
                <a:gd name="f30" fmla="val 80"/>
                <a:gd name="f31" fmla="val 108"/>
                <a:gd name="f32" fmla="val 73"/>
                <a:gd name="f33" fmla="val 106"/>
                <a:gd name="f34" fmla="val 69"/>
                <a:gd name="f35" fmla="val 64"/>
                <a:gd name="f36" fmla="val 104"/>
                <a:gd name="f37" fmla="val 101"/>
                <a:gd name="f38" fmla="val 44"/>
                <a:gd name="f39" fmla="val 91"/>
                <a:gd name="f40" fmla="val 34"/>
                <a:gd name="f41" fmla="val 75"/>
                <a:gd name="f42" fmla="val 31"/>
                <a:gd name="f43" fmla="val 29"/>
                <a:gd name="f44" fmla="val 47"/>
                <a:gd name="f45" fmla="val 35"/>
                <a:gd name="f46" fmla="val 40"/>
                <a:gd name="f47" fmla="val 48"/>
                <a:gd name="f48" fmla="val 32"/>
                <a:gd name="f49" fmla="val 62"/>
                <a:gd name="f50" fmla="val 77"/>
                <a:gd name="f51" fmla="val 46"/>
                <a:gd name="f52" fmla="val 97"/>
                <a:gd name="f53" fmla="val 51"/>
                <a:gd name="f54" fmla="val 53"/>
                <a:gd name="f55" fmla="val 107"/>
                <a:gd name="f56" fmla="val 55"/>
                <a:gd name="f57" fmla="val 56"/>
                <a:gd name="f58" fmla="+- 0 0 -90"/>
                <a:gd name="f59" fmla="*/ f3 1 135"/>
                <a:gd name="f60" fmla="*/ f4 1 12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35"/>
                <a:gd name="f69" fmla="*/ f65 1 129"/>
                <a:gd name="f70" fmla="*/ 50 f66 1"/>
                <a:gd name="f71" fmla="*/ 129 f65 1"/>
                <a:gd name="f72" fmla="*/ 6 f66 1"/>
                <a:gd name="f73" fmla="*/ 52 f65 1"/>
                <a:gd name="f74" fmla="*/ 74 f66 1"/>
                <a:gd name="f75" fmla="*/ 2 f65 1"/>
                <a:gd name="f76" fmla="*/ 134 f66 1"/>
                <a:gd name="f77" fmla="*/ 60 f65 1"/>
                <a:gd name="f78" fmla="*/ 133 f66 1"/>
                <a:gd name="f79" fmla="*/ 81 f65 1"/>
                <a:gd name="f80" fmla="*/ 108 f66 1"/>
                <a:gd name="f81" fmla="*/ 73 f65 1"/>
                <a:gd name="f82" fmla="*/ 104 f66 1"/>
                <a:gd name="f83" fmla="*/ 75 f66 1"/>
                <a:gd name="f84" fmla="*/ 31 f65 1"/>
                <a:gd name="f85" fmla="*/ 40 f66 1"/>
                <a:gd name="f86" fmla="*/ 48 f65 1"/>
                <a:gd name="f87" fmla="*/ 42 f66 1"/>
                <a:gd name="f88" fmla="*/ 91 f65 1"/>
                <a:gd name="f89" fmla="*/ 53 f66 1"/>
                <a:gd name="f90" fmla="*/ 107 f65 1"/>
                <a:gd name="f91" fmla="+- f67 0 f1"/>
                <a:gd name="f92" fmla="*/ f70 1 135"/>
                <a:gd name="f93" fmla="*/ f71 1 129"/>
                <a:gd name="f94" fmla="*/ f72 1 135"/>
                <a:gd name="f95" fmla="*/ f73 1 129"/>
                <a:gd name="f96" fmla="*/ f74 1 135"/>
                <a:gd name="f97" fmla="*/ f75 1 129"/>
                <a:gd name="f98" fmla="*/ f76 1 135"/>
                <a:gd name="f99" fmla="*/ f77 1 129"/>
                <a:gd name="f100" fmla="*/ f78 1 135"/>
                <a:gd name="f101" fmla="*/ f79 1 129"/>
                <a:gd name="f102" fmla="*/ f80 1 135"/>
                <a:gd name="f103" fmla="*/ f81 1 129"/>
                <a:gd name="f104" fmla="*/ f82 1 135"/>
                <a:gd name="f105" fmla="*/ f83 1 135"/>
                <a:gd name="f106" fmla="*/ f84 1 129"/>
                <a:gd name="f107" fmla="*/ f85 1 135"/>
                <a:gd name="f108" fmla="*/ f86 1 129"/>
                <a:gd name="f109" fmla="*/ f87 1 135"/>
                <a:gd name="f110" fmla="*/ f88 1 129"/>
                <a:gd name="f111" fmla="*/ f89 1 135"/>
                <a:gd name="f112" fmla="*/ f90 1 129"/>
                <a:gd name="f113" fmla="*/ 0 1 f68"/>
                <a:gd name="f114" fmla="*/ f62 1 f68"/>
                <a:gd name="f115" fmla="*/ 0 1 f69"/>
                <a:gd name="f116" fmla="*/ f63 1 f69"/>
                <a:gd name="f117" fmla="*/ f92 1 f68"/>
                <a:gd name="f118" fmla="*/ f93 1 f69"/>
                <a:gd name="f119" fmla="*/ f94 1 f68"/>
                <a:gd name="f120" fmla="*/ f95 1 f69"/>
                <a:gd name="f121" fmla="*/ f96 1 f68"/>
                <a:gd name="f122" fmla="*/ f97 1 f69"/>
                <a:gd name="f123" fmla="*/ f98 1 f68"/>
                <a:gd name="f124" fmla="*/ f99 1 f69"/>
                <a:gd name="f125" fmla="*/ f100 1 f68"/>
                <a:gd name="f126" fmla="*/ f101 1 f69"/>
                <a:gd name="f127" fmla="*/ f102 1 f68"/>
                <a:gd name="f128" fmla="*/ f103 1 f69"/>
                <a:gd name="f129" fmla="*/ f104 1 f68"/>
                <a:gd name="f130" fmla="*/ f105 1 f68"/>
                <a:gd name="f131" fmla="*/ f106 1 f69"/>
                <a:gd name="f132" fmla="*/ f107 1 f68"/>
                <a:gd name="f133" fmla="*/ f108 1 f69"/>
                <a:gd name="f134" fmla="*/ f109 1 f68"/>
                <a:gd name="f135" fmla="*/ f110 1 f69"/>
                <a:gd name="f136" fmla="*/ f111 1 f68"/>
                <a:gd name="f137" fmla="*/ f112 1 f69"/>
                <a:gd name="f138" fmla="*/ f113 f59 1"/>
                <a:gd name="f139" fmla="*/ f114 f59 1"/>
                <a:gd name="f140" fmla="*/ f116 f60 1"/>
                <a:gd name="f141" fmla="*/ f115 f60 1"/>
                <a:gd name="f142" fmla="*/ f117 f59 1"/>
                <a:gd name="f143" fmla="*/ f118 f60 1"/>
                <a:gd name="f144" fmla="*/ f119 f59 1"/>
                <a:gd name="f145" fmla="*/ f120 f60 1"/>
                <a:gd name="f146" fmla="*/ f121 f59 1"/>
                <a:gd name="f147" fmla="*/ f122 f60 1"/>
                <a:gd name="f148" fmla="*/ f123 f59 1"/>
                <a:gd name="f149" fmla="*/ f124 f60 1"/>
                <a:gd name="f150" fmla="*/ f125 f59 1"/>
                <a:gd name="f151" fmla="*/ f126 f60 1"/>
                <a:gd name="f152" fmla="*/ f127 f59 1"/>
                <a:gd name="f153" fmla="*/ f128 f60 1"/>
                <a:gd name="f154" fmla="*/ f129 f59 1"/>
                <a:gd name="f155" fmla="*/ f130 f59 1"/>
                <a:gd name="f156" fmla="*/ f131 f60 1"/>
                <a:gd name="f157" fmla="*/ f132 f59 1"/>
                <a:gd name="f158" fmla="*/ f133 f60 1"/>
                <a:gd name="f159" fmla="*/ f134 f59 1"/>
                <a:gd name="f160" fmla="*/ f135 f60 1"/>
                <a:gd name="f161" fmla="*/ f136 f59 1"/>
                <a:gd name="f162" fmla="*/ f13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49"/>
                </a:cxn>
                <a:cxn ang="f91">
                  <a:pos x="f155" y="f156"/>
                </a:cxn>
                <a:cxn ang="f91">
                  <a:pos x="f157" y="f158"/>
                </a:cxn>
                <a:cxn ang="f91">
                  <a:pos x="f159" y="f160"/>
                </a:cxn>
                <a:cxn ang="f91">
                  <a:pos x="f161" y="f162"/>
                </a:cxn>
                <a:cxn ang="f91">
                  <a:pos x="f142" y="f143"/>
                </a:cxn>
              </a:cxnLst>
              <a:rect l="f138" t="f141" r="f139" b="f140"/>
              <a:pathLst>
                <a:path w="135" h="129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5"/>
                    <a:pt x="f23" y="f17"/>
                    <a:pt x="f21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24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24" y="f43"/>
                    <a:pt x="f44" y="f45"/>
                    <a:pt x="f46" y="f47"/>
                  </a:cubicBezTo>
                  <a:cubicBezTo>
                    <a:pt x="f48" y="f49"/>
                    <a:pt x="f48" y="f50"/>
                    <a:pt x="f16" y="f39"/>
                  </a:cubicBezTo>
                  <a:cubicBezTo>
                    <a:pt x="f51" y="f52"/>
                    <a:pt x="f53" y="f37"/>
                    <a:pt x="f54" y="f55"/>
                  </a:cubicBezTo>
                  <a:cubicBezTo>
                    <a:pt x="f56" y="f29"/>
                    <a:pt x="f57" y="f27"/>
                    <a:pt x="f8" y="f7"/>
                  </a:cubicBezTo>
                  <a:close/>
                </a:path>
              </a:pathLst>
            </a:custGeom>
            <a:solidFill>
              <a:srgbClr val="EA6A3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0" name="Freeform 384">
              <a:extLst>
                <a:ext uri="{FF2B5EF4-FFF2-40B4-BE49-F238E27FC236}">
                  <a16:creationId xmlns:a16="http://schemas.microsoft.com/office/drawing/2014/main" id="{425EB10A-AF11-4711-802B-2997D1405CB0}"/>
                </a:ext>
              </a:extLst>
            </p:cNvPr>
            <p:cNvSpPr/>
            <p:nvPr/>
          </p:nvSpPr>
          <p:spPr>
            <a:xfrm>
              <a:off x="2916241" y="2808286"/>
              <a:ext cx="79379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37"/>
                <a:gd name="f8" fmla="val 10"/>
                <a:gd name="f9" fmla="val 42"/>
                <a:gd name="f10" fmla="val 28"/>
                <a:gd name="f11" fmla="val 26"/>
                <a:gd name="f12" fmla="val 35"/>
                <a:gd name="f13" fmla="val 7"/>
                <a:gd name="f14" fmla="val 29"/>
                <a:gd name="f15" fmla="val 3"/>
                <a:gd name="f16" fmla="val 21"/>
                <a:gd name="f17" fmla="val 13"/>
                <a:gd name="f18" fmla="val 12"/>
                <a:gd name="f19" fmla="val 6"/>
                <a:gd name="f20" fmla="val 19"/>
                <a:gd name="f21" fmla="val 27"/>
                <a:gd name="f22" fmla="val 2"/>
                <a:gd name="f23" fmla="val 36"/>
                <a:gd name="f24" fmla="val 46"/>
                <a:gd name="f25" fmla="+- 0 0 -90"/>
                <a:gd name="f26" fmla="*/ f3 1 51"/>
                <a:gd name="f27" fmla="*/ f4 1 37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1"/>
                <a:gd name="f36" fmla="*/ f32 1 37"/>
                <a:gd name="f37" fmla="*/ 51 f33 1"/>
                <a:gd name="f38" fmla="*/ 10 f32 1"/>
                <a:gd name="f39" fmla="*/ 7 f33 1"/>
                <a:gd name="f40" fmla="*/ 37 f32 1"/>
                <a:gd name="f41" fmla="*/ 13 f32 1"/>
                <a:gd name="f42" fmla="*/ 27 f33 1"/>
                <a:gd name="f43" fmla="*/ 2 f32 1"/>
                <a:gd name="f44" fmla="+- f34 0 f1"/>
                <a:gd name="f45" fmla="*/ f37 1 51"/>
                <a:gd name="f46" fmla="*/ f38 1 37"/>
                <a:gd name="f47" fmla="*/ f39 1 51"/>
                <a:gd name="f48" fmla="*/ f40 1 37"/>
                <a:gd name="f49" fmla="*/ f41 1 37"/>
                <a:gd name="f50" fmla="*/ f42 1 51"/>
                <a:gd name="f51" fmla="*/ f43 1 37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51" h="37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5" y="f14"/>
                    <a:pt x="f15" y="f16"/>
                    <a:pt x="f13" y="f17"/>
                  </a:cubicBezTo>
                  <a:cubicBezTo>
                    <a:pt x="f18" y="f19"/>
                    <a:pt x="f20" y="f15"/>
                    <a:pt x="f21" y="f22"/>
                  </a:cubicBezTo>
                  <a:cubicBezTo>
                    <a:pt x="f23" y="f22"/>
                    <a:pt x="f24" y="f5"/>
                    <a:pt x="f6" y="f8"/>
                  </a:cubicBezTo>
                  <a:close/>
                </a:path>
              </a:pathLst>
            </a:custGeom>
            <a:solidFill>
              <a:srgbClr val="E772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1" name="Freeform 385">
              <a:extLst>
                <a:ext uri="{FF2B5EF4-FFF2-40B4-BE49-F238E27FC236}">
                  <a16:creationId xmlns:a16="http://schemas.microsoft.com/office/drawing/2014/main" id="{9752FE0B-42F1-4301-B9C2-6DFC13D46CB9}"/>
                </a:ext>
              </a:extLst>
            </p:cNvPr>
            <p:cNvSpPr/>
            <p:nvPr/>
          </p:nvSpPr>
          <p:spPr>
            <a:xfrm>
              <a:off x="2884483" y="2819396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3"/>
                <a:gd name="f8" fmla="val 8"/>
                <a:gd name="f9" fmla="val 27"/>
                <a:gd name="f10" fmla="val 15"/>
                <a:gd name="f11" fmla="val 23"/>
                <a:gd name="f12" fmla="val 28"/>
                <a:gd name="f13" fmla="val 30"/>
                <a:gd name="f14" fmla="val 18"/>
                <a:gd name="f15" fmla="val 32"/>
                <a:gd name="f16" fmla="val 9"/>
                <a:gd name="f17" fmla="val 19"/>
                <a:gd name="f18" fmla="val 12"/>
                <a:gd name="f19" fmla="val 4"/>
                <a:gd name="f20" fmla="val 2"/>
                <a:gd name="f21" fmla="val 3"/>
                <a:gd name="f22" fmla="val 6"/>
                <a:gd name="f23" fmla="val 14"/>
                <a:gd name="f24" fmla="val 24"/>
                <a:gd name="f25" fmla="+- 0 0 -90"/>
                <a:gd name="f26" fmla="*/ f3 1 31"/>
                <a:gd name="f27" fmla="*/ f4 1 3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1"/>
                <a:gd name="f36" fmla="*/ f32 1 33"/>
                <a:gd name="f37" fmla="*/ 31 f33 1"/>
                <a:gd name="f38" fmla="*/ 8 f32 1"/>
                <a:gd name="f39" fmla="*/ 28 f33 1"/>
                <a:gd name="f40" fmla="*/ 30 f32 1"/>
                <a:gd name="f41" fmla="*/ 0 f33 1"/>
                <a:gd name="f42" fmla="*/ 27 f32 1"/>
                <a:gd name="f43" fmla="*/ 4 f32 1"/>
                <a:gd name="f44" fmla="*/ 6 f33 1"/>
                <a:gd name="f45" fmla="*/ 2 f32 1"/>
                <a:gd name="f46" fmla="+- f34 0 f1"/>
                <a:gd name="f47" fmla="*/ f37 1 31"/>
                <a:gd name="f48" fmla="*/ f38 1 33"/>
                <a:gd name="f49" fmla="*/ f39 1 31"/>
                <a:gd name="f50" fmla="*/ f40 1 33"/>
                <a:gd name="f51" fmla="*/ f41 1 31"/>
                <a:gd name="f52" fmla="*/ f42 1 33"/>
                <a:gd name="f53" fmla="*/ f43 1 33"/>
                <a:gd name="f54" fmla="*/ f44 1 31"/>
                <a:gd name="f55" fmla="*/ f45 1 33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6"/>
                <a:gd name="f64" fmla="*/ f51 1 f35"/>
                <a:gd name="f65" fmla="*/ f52 1 f36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7 1"/>
                <a:gd name="f77" fmla="*/ f64 f26 1"/>
                <a:gd name="f78" fmla="*/ f65 f27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7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31" h="33">
                  <a:moveTo>
                    <a:pt x="f6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7"/>
                    <a:pt x="f5" y="f9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20"/>
                    <a:pt x="f21" y="f20"/>
                    <a:pt x="f22" y="f20"/>
                  </a:cubicBezTo>
                  <a:cubicBezTo>
                    <a:pt x="f23" y="f21"/>
                    <a:pt x="f24" y="f5"/>
                    <a:pt x="f6" y="f8"/>
                  </a:cubicBezTo>
                  <a:close/>
                </a:path>
              </a:pathLst>
            </a:custGeom>
            <a:solidFill>
              <a:srgbClr val="AE512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2" name="Freeform 386">
              <a:extLst>
                <a:ext uri="{FF2B5EF4-FFF2-40B4-BE49-F238E27FC236}">
                  <a16:creationId xmlns:a16="http://schemas.microsoft.com/office/drawing/2014/main" id="{D7EE3482-BB2D-41E7-BE67-54FBD00F7A24}"/>
                </a:ext>
              </a:extLst>
            </p:cNvPr>
            <p:cNvSpPr/>
            <p:nvPr/>
          </p:nvSpPr>
          <p:spPr>
            <a:xfrm>
              <a:off x="2955926" y="2776539"/>
              <a:ext cx="5715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31"/>
                <a:gd name="f8" fmla="val 26"/>
                <a:gd name="f9" fmla="val 19"/>
                <a:gd name="f10" fmla="val 27"/>
                <a:gd name="f11" fmla="val 10"/>
                <a:gd name="f12" fmla="val 2"/>
                <a:gd name="f13" fmla="val 17"/>
                <a:gd name="f14" fmla="val 8"/>
                <a:gd name="f15" fmla="val 11"/>
                <a:gd name="f16" fmla="val 12"/>
                <a:gd name="f17" fmla="val 1"/>
                <a:gd name="f18" fmla="val 13"/>
                <a:gd name="f19" fmla="val 15"/>
                <a:gd name="f20" fmla="val 23"/>
                <a:gd name="f21" fmla="val 30"/>
                <a:gd name="f22" fmla="val 5"/>
                <a:gd name="f23" fmla="val 7"/>
                <a:gd name="f24" fmla="val 33"/>
                <a:gd name="f25" fmla="val 25"/>
                <a:gd name="f26" fmla="+- 0 0 -90"/>
                <a:gd name="f27" fmla="*/ f3 1 37"/>
                <a:gd name="f28" fmla="*/ f4 1 3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7"/>
                <a:gd name="f37" fmla="*/ f33 1 31"/>
                <a:gd name="f38" fmla="*/ 26 f34 1"/>
                <a:gd name="f39" fmla="*/ 31 f33 1"/>
                <a:gd name="f40" fmla="*/ 2 f34 1"/>
                <a:gd name="f41" fmla="*/ 27 f33 1"/>
                <a:gd name="f42" fmla="*/ 11 f34 1"/>
                <a:gd name="f43" fmla="*/ 2 f33 1"/>
                <a:gd name="f44" fmla="*/ 15 f34 1"/>
                <a:gd name="f45" fmla="*/ 0 f33 1"/>
                <a:gd name="f46" fmla="*/ 37 f34 1"/>
                <a:gd name="f47" fmla="*/ 7 f33 1"/>
                <a:gd name="f48" fmla="+- f35 0 f1"/>
                <a:gd name="f49" fmla="*/ f38 1 37"/>
                <a:gd name="f50" fmla="*/ f39 1 31"/>
                <a:gd name="f51" fmla="*/ f40 1 37"/>
                <a:gd name="f52" fmla="*/ f41 1 31"/>
                <a:gd name="f53" fmla="*/ f42 1 37"/>
                <a:gd name="f54" fmla="*/ f43 1 31"/>
                <a:gd name="f55" fmla="*/ f44 1 37"/>
                <a:gd name="f56" fmla="*/ f45 1 31"/>
                <a:gd name="f57" fmla="*/ f46 1 37"/>
                <a:gd name="f58" fmla="*/ f47 1 31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77" y="f78"/>
                </a:cxn>
              </a:cxnLst>
              <a:rect l="f73" t="f76" r="f74" b="f75"/>
              <a:pathLst>
                <a:path w="37" h="31">
                  <a:moveTo>
                    <a:pt x="f8" y="f7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5" y="f13"/>
                    <a:pt x="f14" y="f15"/>
                    <a:pt x="f15" y="f12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12"/>
                    <a:pt x="f21" y="f22"/>
                    <a:pt x="f6" y="f23"/>
                  </a:cubicBezTo>
                  <a:cubicBezTo>
                    <a:pt x="f6" y="f13"/>
                    <a:pt x="f24" y="f25"/>
                    <a:pt x="f8" y="f7"/>
                  </a:cubicBezTo>
                  <a:close/>
                </a:path>
              </a:pathLst>
            </a:custGeom>
            <a:solidFill>
              <a:srgbClr val="B14F2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3" name="Freeform 387">
              <a:extLst>
                <a:ext uri="{FF2B5EF4-FFF2-40B4-BE49-F238E27FC236}">
                  <a16:creationId xmlns:a16="http://schemas.microsoft.com/office/drawing/2014/main" id="{38796F4D-9CEC-48A3-A11B-403D31E5E073}"/>
                </a:ext>
              </a:extLst>
            </p:cNvPr>
            <p:cNvSpPr/>
            <p:nvPr/>
          </p:nvSpPr>
          <p:spPr>
            <a:xfrm>
              <a:off x="2549530" y="1954209"/>
              <a:ext cx="292095" cy="1487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"/>
                <a:gd name="f7" fmla="val 961"/>
                <a:gd name="f8" fmla="val 170"/>
                <a:gd name="f9" fmla="val 835"/>
                <a:gd name="f10" fmla="val 161"/>
                <a:gd name="f11" fmla="val 780"/>
                <a:gd name="f12" fmla="val 151"/>
                <a:gd name="f13" fmla="val 725"/>
                <a:gd name="f14" fmla="val 141"/>
                <a:gd name="f15" fmla="val 671"/>
                <a:gd name="f16" fmla="val 670"/>
                <a:gd name="f17" fmla="val 140"/>
                <a:gd name="f18" fmla="val 669"/>
                <a:gd name="f19" fmla="val 139"/>
                <a:gd name="f20" fmla="val 668"/>
                <a:gd name="f21" fmla="val 659"/>
                <a:gd name="f22" fmla="val 650"/>
                <a:gd name="f23" fmla="val 134"/>
                <a:gd name="f24" fmla="val 642"/>
                <a:gd name="f25" fmla="val 135"/>
                <a:gd name="f26" fmla="val 641"/>
                <a:gd name="f27" fmla="val 136"/>
                <a:gd name="f28" fmla="val 640"/>
                <a:gd name="f29" fmla="val 137"/>
                <a:gd name="f30" fmla="val 639"/>
                <a:gd name="f31" fmla="val 138"/>
                <a:gd name="f32" fmla="val 637"/>
                <a:gd name="f33" fmla="val 635"/>
                <a:gd name="f34" fmla="val 633"/>
                <a:gd name="f35" fmla="val 610"/>
                <a:gd name="f36" fmla="val 587"/>
                <a:gd name="f37" fmla="val 124"/>
                <a:gd name="f38" fmla="val 565"/>
                <a:gd name="f39" fmla="val 123"/>
                <a:gd name="f40" fmla="val 122"/>
                <a:gd name="f41" fmla="val 564"/>
                <a:gd name="f42" fmla="val 120"/>
                <a:gd name="f43" fmla="val 129"/>
                <a:gd name="f44" fmla="val 554"/>
                <a:gd name="f45" fmla="val 125"/>
                <a:gd name="f46" fmla="val 544"/>
                <a:gd name="f47" fmla="val 117"/>
                <a:gd name="f48" fmla="val 534"/>
                <a:gd name="f49" fmla="val 116"/>
                <a:gd name="f50" fmla="val 108"/>
                <a:gd name="f51" fmla="val 488"/>
                <a:gd name="f52" fmla="val 100"/>
                <a:gd name="f53" fmla="val 441"/>
                <a:gd name="f54" fmla="val 92"/>
                <a:gd name="f55" fmla="val 395"/>
                <a:gd name="f56" fmla="val 69"/>
                <a:gd name="f57" fmla="val 266"/>
                <a:gd name="f58" fmla="val 46"/>
                <a:gd name="f59" fmla="val 23"/>
                <a:gd name="f60" fmla="val 8"/>
                <a:gd name="f61" fmla="val 14"/>
                <a:gd name="f62" fmla="val 7"/>
                <a:gd name="f63" fmla="val 4"/>
                <a:gd name="f64" fmla="val 11"/>
                <a:gd name="f65" fmla="val 2"/>
                <a:gd name="f66" fmla="val 25"/>
                <a:gd name="f67" fmla="val 39"/>
                <a:gd name="f68" fmla="val 6"/>
                <a:gd name="f69" fmla="val 53"/>
                <a:gd name="f70" fmla="val 35"/>
                <a:gd name="f71" fmla="val 216"/>
                <a:gd name="f72" fmla="val 64"/>
                <a:gd name="f73" fmla="val 379"/>
                <a:gd name="f74" fmla="val 93"/>
                <a:gd name="f75" fmla="val 543"/>
                <a:gd name="f76" fmla="val 94"/>
                <a:gd name="f77" fmla="val 95"/>
                <a:gd name="f78" fmla="val 96"/>
                <a:gd name="f79" fmla="val 88"/>
                <a:gd name="f80" fmla="val 567"/>
                <a:gd name="f81" fmla="val 589"/>
                <a:gd name="f82" fmla="val 104"/>
                <a:gd name="f83" fmla="val 105"/>
                <a:gd name="f84" fmla="val 106"/>
                <a:gd name="f85" fmla="val 611"/>
                <a:gd name="f86" fmla="val 107"/>
                <a:gd name="f87" fmla="val 621"/>
                <a:gd name="f88" fmla="val 109"/>
                <a:gd name="f89" fmla="val 631"/>
                <a:gd name="f90" fmla="val 110"/>
                <a:gd name="f91" fmla="val 745"/>
                <a:gd name="f92" fmla="val 147"/>
                <a:gd name="f93" fmla="val 849"/>
                <a:gd name="f94" fmla="val 165"/>
                <a:gd name="f95" fmla="val 954"/>
                <a:gd name="f96" fmla="val 175"/>
                <a:gd name="f97" fmla="val 182"/>
                <a:gd name="f98" fmla="val 959"/>
                <a:gd name="f99" fmla="val 949"/>
                <a:gd name="f100" fmla="val 186"/>
                <a:gd name="f101" fmla="val 910"/>
                <a:gd name="f102" fmla="val 176"/>
                <a:gd name="f103" fmla="val 873"/>
                <a:gd name="f104" fmla="+- 0 0 -90"/>
                <a:gd name="f105" fmla="*/ f3 1 188"/>
                <a:gd name="f106" fmla="*/ f4 1 96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88"/>
                <a:gd name="f115" fmla="*/ f111 1 961"/>
                <a:gd name="f116" fmla="*/ 170 f112 1"/>
                <a:gd name="f117" fmla="*/ 835 f111 1"/>
                <a:gd name="f118" fmla="*/ 141 f112 1"/>
                <a:gd name="f119" fmla="*/ 671 f111 1"/>
                <a:gd name="f120" fmla="*/ 139 f112 1"/>
                <a:gd name="f121" fmla="*/ 668 f111 1"/>
                <a:gd name="f122" fmla="*/ 134 f112 1"/>
                <a:gd name="f123" fmla="*/ 642 f111 1"/>
                <a:gd name="f124" fmla="*/ 137 f112 1"/>
                <a:gd name="f125" fmla="*/ 639 f111 1"/>
                <a:gd name="f126" fmla="*/ 138 f112 1"/>
                <a:gd name="f127" fmla="*/ 633 f111 1"/>
                <a:gd name="f128" fmla="*/ 124 f112 1"/>
                <a:gd name="f129" fmla="*/ 565 f111 1"/>
                <a:gd name="f130" fmla="*/ 120 f112 1"/>
                <a:gd name="f131" fmla="*/ 564 f111 1"/>
                <a:gd name="f132" fmla="*/ 117 f112 1"/>
                <a:gd name="f133" fmla="*/ 534 f111 1"/>
                <a:gd name="f134" fmla="*/ 116 f112 1"/>
                <a:gd name="f135" fmla="*/ 92 f112 1"/>
                <a:gd name="f136" fmla="*/ 395 f111 1"/>
                <a:gd name="f137" fmla="*/ 23 f112 1"/>
                <a:gd name="f138" fmla="*/ 8 f111 1"/>
                <a:gd name="f139" fmla="*/ 0 f112 1"/>
                <a:gd name="f140" fmla="*/ 11 f111 1"/>
                <a:gd name="f141" fmla="*/ 6 f112 1"/>
                <a:gd name="f142" fmla="*/ 53 f111 1"/>
                <a:gd name="f143" fmla="*/ 93 f112 1"/>
                <a:gd name="f144" fmla="*/ 543 f111 1"/>
                <a:gd name="f145" fmla="*/ 96 f112 1"/>
                <a:gd name="f146" fmla="*/ 544 f111 1"/>
                <a:gd name="f147" fmla="*/ 104 f112 1"/>
                <a:gd name="f148" fmla="*/ 610 f111 1"/>
                <a:gd name="f149" fmla="*/ 107 f112 1"/>
                <a:gd name="f150" fmla="*/ 611 f111 1"/>
                <a:gd name="f151" fmla="*/ 110 f112 1"/>
                <a:gd name="f152" fmla="*/ 641 f111 1"/>
                <a:gd name="f153" fmla="*/ 165 f112 1"/>
                <a:gd name="f154" fmla="*/ 954 f111 1"/>
                <a:gd name="f155" fmla="*/ 188 f112 1"/>
                <a:gd name="f156" fmla="*/ 949 f111 1"/>
                <a:gd name="f157" fmla="+- f113 0 f1"/>
                <a:gd name="f158" fmla="*/ f116 1 188"/>
                <a:gd name="f159" fmla="*/ f117 1 961"/>
                <a:gd name="f160" fmla="*/ f118 1 188"/>
                <a:gd name="f161" fmla="*/ f119 1 961"/>
                <a:gd name="f162" fmla="*/ f120 1 188"/>
                <a:gd name="f163" fmla="*/ f121 1 961"/>
                <a:gd name="f164" fmla="*/ f122 1 188"/>
                <a:gd name="f165" fmla="*/ f123 1 961"/>
                <a:gd name="f166" fmla="*/ f124 1 188"/>
                <a:gd name="f167" fmla="*/ f125 1 961"/>
                <a:gd name="f168" fmla="*/ f126 1 188"/>
                <a:gd name="f169" fmla="*/ f127 1 961"/>
                <a:gd name="f170" fmla="*/ f128 1 188"/>
                <a:gd name="f171" fmla="*/ f129 1 961"/>
                <a:gd name="f172" fmla="*/ f130 1 188"/>
                <a:gd name="f173" fmla="*/ f131 1 961"/>
                <a:gd name="f174" fmla="*/ f132 1 188"/>
                <a:gd name="f175" fmla="*/ f133 1 961"/>
                <a:gd name="f176" fmla="*/ f134 1 188"/>
                <a:gd name="f177" fmla="*/ f135 1 188"/>
                <a:gd name="f178" fmla="*/ f136 1 961"/>
                <a:gd name="f179" fmla="*/ f137 1 188"/>
                <a:gd name="f180" fmla="*/ f138 1 961"/>
                <a:gd name="f181" fmla="*/ f139 1 188"/>
                <a:gd name="f182" fmla="*/ f140 1 961"/>
                <a:gd name="f183" fmla="*/ f141 1 188"/>
                <a:gd name="f184" fmla="*/ f142 1 961"/>
                <a:gd name="f185" fmla="*/ f143 1 188"/>
                <a:gd name="f186" fmla="*/ f144 1 961"/>
                <a:gd name="f187" fmla="*/ f145 1 188"/>
                <a:gd name="f188" fmla="*/ f146 1 961"/>
                <a:gd name="f189" fmla="*/ f147 1 188"/>
                <a:gd name="f190" fmla="*/ f148 1 961"/>
                <a:gd name="f191" fmla="*/ f149 1 188"/>
                <a:gd name="f192" fmla="*/ f150 1 961"/>
                <a:gd name="f193" fmla="*/ f151 1 188"/>
                <a:gd name="f194" fmla="*/ f152 1 961"/>
                <a:gd name="f195" fmla="*/ f153 1 188"/>
                <a:gd name="f196" fmla="*/ f154 1 961"/>
                <a:gd name="f197" fmla="*/ f155 1 188"/>
                <a:gd name="f198" fmla="*/ f156 1 961"/>
                <a:gd name="f199" fmla="*/ 0 1 f114"/>
                <a:gd name="f200" fmla="*/ f108 1 f114"/>
                <a:gd name="f201" fmla="*/ 0 1 f115"/>
                <a:gd name="f202" fmla="*/ f109 1 f115"/>
                <a:gd name="f203" fmla="*/ f158 1 f114"/>
                <a:gd name="f204" fmla="*/ f159 1 f115"/>
                <a:gd name="f205" fmla="*/ f160 1 f114"/>
                <a:gd name="f206" fmla="*/ f161 1 f115"/>
                <a:gd name="f207" fmla="*/ f162 1 f114"/>
                <a:gd name="f208" fmla="*/ f163 1 f115"/>
                <a:gd name="f209" fmla="*/ f164 1 f114"/>
                <a:gd name="f210" fmla="*/ f165 1 f115"/>
                <a:gd name="f211" fmla="*/ f166 1 f114"/>
                <a:gd name="f212" fmla="*/ f167 1 f115"/>
                <a:gd name="f213" fmla="*/ f168 1 f114"/>
                <a:gd name="f214" fmla="*/ f169 1 f115"/>
                <a:gd name="f215" fmla="*/ f170 1 f114"/>
                <a:gd name="f216" fmla="*/ f171 1 f115"/>
                <a:gd name="f217" fmla="*/ f172 1 f114"/>
                <a:gd name="f218" fmla="*/ f173 1 f115"/>
                <a:gd name="f219" fmla="*/ f174 1 f114"/>
                <a:gd name="f220" fmla="*/ f175 1 f115"/>
                <a:gd name="f221" fmla="*/ f176 1 f114"/>
                <a:gd name="f222" fmla="*/ f177 1 f114"/>
                <a:gd name="f223" fmla="*/ f178 1 f115"/>
                <a:gd name="f224" fmla="*/ f179 1 f114"/>
                <a:gd name="f225" fmla="*/ f180 1 f115"/>
                <a:gd name="f226" fmla="*/ f181 1 f114"/>
                <a:gd name="f227" fmla="*/ f182 1 f115"/>
                <a:gd name="f228" fmla="*/ f183 1 f114"/>
                <a:gd name="f229" fmla="*/ f184 1 f115"/>
                <a:gd name="f230" fmla="*/ f185 1 f114"/>
                <a:gd name="f231" fmla="*/ f186 1 f115"/>
                <a:gd name="f232" fmla="*/ f187 1 f114"/>
                <a:gd name="f233" fmla="*/ f188 1 f115"/>
                <a:gd name="f234" fmla="*/ f189 1 f114"/>
                <a:gd name="f235" fmla="*/ f190 1 f115"/>
                <a:gd name="f236" fmla="*/ f191 1 f114"/>
                <a:gd name="f237" fmla="*/ f192 1 f115"/>
                <a:gd name="f238" fmla="*/ f193 1 f114"/>
                <a:gd name="f239" fmla="*/ f194 1 f115"/>
                <a:gd name="f240" fmla="*/ f195 1 f114"/>
                <a:gd name="f241" fmla="*/ f196 1 f115"/>
                <a:gd name="f242" fmla="*/ f197 1 f114"/>
                <a:gd name="f243" fmla="*/ f198 1 f115"/>
                <a:gd name="f244" fmla="*/ f199 f105 1"/>
                <a:gd name="f245" fmla="*/ f200 f105 1"/>
                <a:gd name="f246" fmla="*/ f202 f106 1"/>
                <a:gd name="f247" fmla="*/ f201 f106 1"/>
                <a:gd name="f248" fmla="*/ f203 f105 1"/>
                <a:gd name="f249" fmla="*/ f204 f106 1"/>
                <a:gd name="f250" fmla="*/ f205 f105 1"/>
                <a:gd name="f251" fmla="*/ f206 f106 1"/>
                <a:gd name="f252" fmla="*/ f207 f105 1"/>
                <a:gd name="f253" fmla="*/ f208 f106 1"/>
                <a:gd name="f254" fmla="*/ f209 f105 1"/>
                <a:gd name="f255" fmla="*/ f210 f106 1"/>
                <a:gd name="f256" fmla="*/ f211 f105 1"/>
                <a:gd name="f257" fmla="*/ f212 f106 1"/>
                <a:gd name="f258" fmla="*/ f213 f105 1"/>
                <a:gd name="f259" fmla="*/ f214 f106 1"/>
                <a:gd name="f260" fmla="*/ f215 f105 1"/>
                <a:gd name="f261" fmla="*/ f216 f106 1"/>
                <a:gd name="f262" fmla="*/ f217 f105 1"/>
                <a:gd name="f263" fmla="*/ f218 f106 1"/>
                <a:gd name="f264" fmla="*/ f219 f105 1"/>
                <a:gd name="f265" fmla="*/ f220 f106 1"/>
                <a:gd name="f266" fmla="*/ f221 f105 1"/>
                <a:gd name="f267" fmla="*/ f222 f105 1"/>
                <a:gd name="f268" fmla="*/ f223 f106 1"/>
                <a:gd name="f269" fmla="*/ f224 f105 1"/>
                <a:gd name="f270" fmla="*/ f225 f106 1"/>
                <a:gd name="f271" fmla="*/ f226 f105 1"/>
                <a:gd name="f272" fmla="*/ f227 f106 1"/>
                <a:gd name="f273" fmla="*/ f228 f105 1"/>
                <a:gd name="f274" fmla="*/ f229 f106 1"/>
                <a:gd name="f275" fmla="*/ f230 f105 1"/>
                <a:gd name="f276" fmla="*/ f231 f106 1"/>
                <a:gd name="f277" fmla="*/ f232 f105 1"/>
                <a:gd name="f278" fmla="*/ f233 f106 1"/>
                <a:gd name="f279" fmla="*/ f234 f105 1"/>
                <a:gd name="f280" fmla="*/ f235 f106 1"/>
                <a:gd name="f281" fmla="*/ f236 f105 1"/>
                <a:gd name="f282" fmla="*/ f237 f106 1"/>
                <a:gd name="f283" fmla="*/ f238 f105 1"/>
                <a:gd name="f284" fmla="*/ f239 f106 1"/>
                <a:gd name="f285" fmla="*/ f240 f105 1"/>
                <a:gd name="f286" fmla="*/ f241 f106 1"/>
                <a:gd name="f287" fmla="*/ f242 f105 1"/>
                <a:gd name="f288" fmla="*/ f243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48" y="f249"/>
                </a:cxn>
                <a:cxn ang="f157">
                  <a:pos x="f250" y="f251"/>
                </a:cxn>
                <a:cxn ang="f157">
                  <a:pos x="f252" y="f253"/>
                </a:cxn>
                <a:cxn ang="f157">
                  <a:pos x="f254" y="f255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60" y="f261"/>
                </a:cxn>
                <a:cxn ang="f157">
                  <a:pos x="f262" y="f263"/>
                </a:cxn>
                <a:cxn ang="f157">
                  <a:pos x="f264" y="f265"/>
                </a:cxn>
                <a:cxn ang="f157">
                  <a:pos x="f266" y="f265"/>
                </a:cxn>
                <a:cxn ang="f157">
                  <a:pos x="f266" y="f265"/>
                </a:cxn>
                <a:cxn ang="f157">
                  <a:pos x="f266" y="f265"/>
                </a:cxn>
                <a:cxn ang="f157">
                  <a:pos x="f267" y="f268"/>
                </a:cxn>
                <a:cxn ang="f157">
                  <a:pos x="f269" y="f270"/>
                </a:cxn>
                <a:cxn ang="f157">
                  <a:pos x="f271" y="f272"/>
                </a:cxn>
                <a:cxn ang="f157">
                  <a:pos x="f273" y="f274"/>
                </a:cxn>
                <a:cxn ang="f157">
                  <a:pos x="f275" y="f276"/>
                </a:cxn>
                <a:cxn ang="f157">
                  <a:pos x="f277" y="f278"/>
                </a:cxn>
                <a:cxn ang="f157">
                  <a:pos x="f279" y="f280"/>
                </a:cxn>
                <a:cxn ang="f157">
                  <a:pos x="f281" y="f282"/>
                </a:cxn>
                <a:cxn ang="f157">
                  <a:pos x="f281" y="f282"/>
                </a:cxn>
                <a:cxn ang="f157">
                  <a:pos x="f281" y="f282"/>
                </a:cxn>
                <a:cxn ang="f157">
                  <a:pos x="f283" y="f284"/>
                </a:cxn>
                <a:cxn ang="f157">
                  <a:pos x="f285" y="f286"/>
                </a:cxn>
                <a:cxn ang="f157">
                  <a:pos x="f287" y="f288"/>
                </a:cxn>
                <a:cxn ang="f157">
                  <a:pos x="f248" y="f249"/>
                </a:cxn>
              </a:cxnLst>
              <a:rect l="f244" t="f247" r="f245" b="f246"/>
              <a:pathLst>
                <a:path w="188" h="9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17" y="f21"/>
                    <a:pt x="f19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1" y="f33"/>
                    <a:pt x="f31" y="f34"/>
                  </a:cubicBezTo>
                  <a:cubicBezTo>
                    <a:pt x="f29" y="f35"/>
                    <a:pt x="f23" y="f36"/>
                    <a:pt x="f37" y="f38"/>
                  </a:cubicBezTo>
                  <a:cubicBezTo>
                    <a:pt x="f39" y="f38"/>
                    <a:pt x="f40" y="f41"/>
                    <a:pt x="f42" y="f41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8"/>
                    <a:pt x="f49" y="f48"/>
                    <a:pt x="f49" y="f48"/>
                  </a:cubicBezTo>
                  <a:cubicBezTo>
                    <a:pt x="f49" y="f48"/>
                    <a:pt x="f49" y="f48"/>
                    <a:pt x="f49" y="f48"/>
                  </a:cubicBezTo>
                  <a:cubicBezTo>
                    <a:pt x="f49" y="f48"/>
                    <a:pt x="f49" y="f48"/>
                    <a:pt x="f49" y="f48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29"/>
                    <a:pt x="f59" y="f60"/>
                  </a:cubicBezTo>
                  <a:cubicBezTo>
                    <a:pt x="f61" y="f5"/>
                    <a:pt x="f62" y="f63"/>
                    <a:pt x="f5" y="f64"/>
                  </a:cubicBezTo>
                  <a:cubicBezTo>
                    <a:pt x="f65" y="f66"/>
                    <a:pt x="f63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46"/>
                    <a:pt x="f78" y="f46"/>
                  </a:cubicBezTo>
                  <a:cubicBezTo>
                    <a:pt x="f79" y="f80"/>
                    <a:pt x="f54" y="f81"/>
                    <a:pt x="f82" y="f35"/>
                  </a:cubicBezTo>
                  <a:cubicBezTo>
                    <a:pt x="f83" y="f35"/>
                    <a:pt x="f84" y="f85"/>
                    <a:pt x="f86" y="f85"/>
                  </a:cubicBezTo>
                  <a:cubicBezTo>
                    <a:pt x="f86" y="f85"/>
                    <a:pt x="f86" y="f85"/>
                    <a:pt x="f86" y="f85"/>
                  </a:cubicBezTo>
                  <a:cubicBezTo>
                    <a:pt x="f86" y="f85"/>
                    <a:pt x="f86" y="f85"/>
                    <a:pt x="f86" y="f85"/>
                  </a:cubicBezTo>
                  <a:cubicBezTo>
                    <a:pt x="f50" y="f87"/>
                    <a:pt x="f88" y="f89"/>
                    <a:pt x="f90" y="f26"/>
                  </a:cubicBezTo>
                  <a:cubicBezTo>
                    <a:pt x="f43" y="f91"/>
                    <a:pt x="f92" y="f93"/>
                    <a:pt x="f94" y="f95"/>
                  </a:cubicBezTo>
                  <a:cubicBezTo>
                    <a:pt x="f96" y="f7"/>
                    <a:pt x="f97" y="f98"/>
                    <a:pt x="f6" y="f99"/>
                  </a:cubicBezTo>
                  <a:cubicBezTo>
                    <a:pt x="f100" y="f101"/>
                    <a:pt x="f102" y="f103"/>
                    <a:pt x="f8" y="f9"/>
                  </a:cubicBezTo>
                  <a:close/>
                </a:path>
              </a:pathLst>
            </a:custGeom>
            <a:solidFill>
              <a:srgbClr val="EA693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4" name="Freeform 388">
              <a:extLst>
                <a:ext uri="{FF2B5EF4-FFF2-40B4-BE49-F238E27FC236}">
                  <a16:creationId xmlns:a16="http://schemas.microsoft.com/office/drawing/2014/main" id="{F6CF1AEC-C6D0-4CC3-A809-83CF4D0C0549}"/>
                </a:ext>
              </a:extLst>
            </p:cNvPr>
            <p:cNvSpPr/>
            <p:nvPr/>
          </p:nvSpPr>
          <p:spPr>
            <a:xfrm>
              <a:off x="1973266" y="1881185"/>
              <a:ext cx="171450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70"/>
                <a:gd name="f8" fmla="val 27"/>
                <a:gd name="f9" fmla="val 80"/>
                <a:gd name="f10" fmla="val 15"/>
                <a:gd name="f11" fmla="val 59"/>
                <a:gd name="f12" fmla="val 23"/>
                <a:gd name="f13" fmla="val 12"/>
                <a:gd name="f14" fmla="val 9"/>
                <a:gd name="f15" fmla="val 29"/>
                <a:gd name="f16" fmla="val 6"/>
                <a:gd name="f17" fmla="val 45"/>
                <a:gd name="f18" fmla="val 1"/>
                <a:gd name="f19" fmla="val 52"/>
                <a:gd name="f20" fmla="val 67"/>
                <a:gd name="f21" fmla="val 83"/>
                <a:gd name="f22" fmla="val 102"/>
                <a:gd name="f23" fmla="val 8"/>
                <a:gd name="f24" fmla="+- 0 0 -90"/>
                <a:gd name="f25" fmla="*/ f3 1 110"/>
                <a:gd name="f26" fmla="*/ f4 1 7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10"/>
                <a:gd name="f35" fmla="*/ f31 1 70"/>
                <a:gd name="f36" fmla="*/ 110 f32 1"/>
                <a:gd name="f37" fmla="*/ 27 f31 1"/>
                <a:gd name="f38" fmla="*/ 0 f32 1"/>
                <a:gd name="f39" fmla="*/ 23 f31 1"/>
                <a:gd name="f40" fmla="*/ 45 f32 1"/>
                <a:gd name="f41" fmla="*/ 1 f31 1"/>
                <a:gd name="f42" fmla="*/ 67 f32 1"/>
                <a:gd name="f43" fmla="+- f33 0 f1"/>
                <a:gd name="f44" fmla="*/ f36 1 110"/>
                <a:gd name="f45" fmla="*/ f37 1 70"/>
                <a:gd name="f46" fmla="*/ f38 1 110"/>
                <a:gd name="f47" fmla="*/ f39 1 70"/>
                <a:gd name="f48" fmla="*/ f40 1 110"/>
                <a:gd name="f49" fmla="*/ f41 1 70"/>
                <a:gd name="f50" fmla="*/ f42 1 110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1"/>
                </a:cxn>
                <a:cxn ang="f43">
                  <a:pos x="f66" y="f67"/>
                </a:cxn>
              </a:cxnLst>
              <a:rect l="f62" t="f65" r="f63" b="f64"/>
              <a:pathLst>
                <a:path w="110" h="70">
                  <a:moveTo>
                    <a:pt x="f6" y="f8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5"/>
                    <a:pt x="f11" y="f5"/>
                    <a:pt x="f20" y="f18"/>
                  </a:cubicBezTo>
                  <a:cubicBezTo>
                    <a:pt x="f21" y="f16"/>
                    <a:pt x="f22" y="f23"/>
                    <a:pt x="f6" y="f8"/>
                  </a:cubicBezTo>
                  <a:close/>
                </a:path>
              </a:pathLst>
            </a:custGeom>
            <a:solidFill>
              <a:srgbClr val="FEFDF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5" name="Freeform 389">
              <a:extLst>
                <a:ext uri="{FF2B5EF4-FFF2-40B4-BE49-F238E27FC236}">
                  <a16:creationId xmlns:a16="http://schemas.microsoft.com/office/drawing/2014/main" id="{BFF085E6-8C6E-4F5A-BE85-19FE8F1AE805}"/>
                </a:ext>
              </a:extLst>
            </p:cNvPr>
            <p:cNvSpPr/>
            <p:nvPr/>
          </p:nvSpPr>
          <p:spPr>
            <a:xfrm>
              <a:off x="2054227" y="1757357"/>
              <a:ext cx="119064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98"/>
                <a:gd name="f8" fmla="val 8"/>
                <a:gd name="f9" fmla="val 2"/>
                <a:gd name="f10" fmla="val 35"/>
                <a:gd name="f11" fmla="val 52"/>
                <a:gd name="f12" fmla="val 15"/>
                <a:gd name="f13" fmla="val 63"/>
                <a:gd name="f14" fmla="val 37"/>
                <a:gd name="f15" fmla="val 74"/>
                <a:gd name="f16" fmla="val 56"/>
                <a:gd name="f17" fmla="val 78"/>
                <a:gd name="f18" fmla="val 61"/>
                <a:gd name="f19" fmla="val 46"/>
                <a:gd name="f20" fmla="val 92"/>
                <a:gd name="f21" fmla="val 33"/>
                <a:gd name="f22" fmla="val 82"/>
                <a:gd name="f23" fmla="val 21"/>
                <a:gd name="f24" fmla="val 71"/>
                <a:gd name="f25" fmla="val 16"/>
                <a:gd name="f26" fmla="val 9"/>
                <a:gd name="f27" fmla="val 47"/>
                <a:gd name="f28" fmla="val 32"/>
                <a:gd name="f29" fmla="val 17"/>
                <a:gd name="f30" fmla="+- 0 0 -90"/>
                <a:gd name="f31" fmla="*/ f3 1 77"/>
                <a:gd name="f32" fmla="*/ f4 1 9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7"/>
                <a:gd name="f41" fmla="*/ f37 1 98"/>
                <a:gd name="f42" fmla="*/ 8 f38 1"/>
                <a:gd name="f43" fmla="*/ 2 f37 1"/>
                <a:gd name="f44" fmla="*/ 63 f38 1"/>
                <a:gd name="f45" fmla="*/ 37 f37 1"/>
                <a:gd name="f46" fmla="*/ 61 f38 1"/>
                <a:gd name="f47" fmla="*/ 98 f37 1"/>
                <a:gd name="f48" fmla="*/ 21 f38 1"/>
                <a:gd name="f49" fmla="*/ 71 f37 1"/>
                <a:gd name="f50" fmla="*/ 47 f37 1"/>
                <a:gd name="f51" fmla="+- f39 0 f1"/>
                <a:gd name="f52" fmla="*/ f42 1 77"/>
                <a:gd name="f53" fmla="*/ f43 1 98"/>
                <a:gd name="f54" fmla="*/ f44 1 77"/>
                <a:gd name="f55" fmla="*/ f45 1 98"/>
                <a:gd name="f56" fmla="*/ f46 1 77"/>
                <a:gd name="f57" fmla="*/ f47 1 98"/>
                <a:gd name="f58" fmla="*/ f48 1 77"/>
                <a:gd name="f59" fmla="*/ f49 1 98"/>
                <a:gd name="f60" fmla="*/ f50 1 98"/>
                <a:gd name="f61" fmla="*/ 0 1 f40"/>
                <a:gd name="f62" fmla="*/ f34 1 f40"/>
                <a:gd name="f63" fmla="*/ 0 1 f41"/>
                <a:gd name="f64" fmla="*/ f35 1 f41"/>
                <a:gd name="f65" fmla="*/ f52 1 f40"/>
                <a:gd name="f66" fmla="*/ f53 1 f41"/>
                <a:gd name="f67" fmla="*/ f54 1 f40"/>
                <a:gd name="f68" fmla="*/ f55 1 f41"/>
                <a:gd name="f69" fmla="*/ f56 1 f40"/>
                <a:gd name="f70" fmla="*/ f57 1 f41"/>
                <a:gd name="f71" fmla="*/ f58 1 f40"/>
                <a:gd name="f72" fmla="*/ f59 1 f41"/>
                <a:gd name="f73" fmla="*/ f60 1 f41"/>
                <a:gd name="f74" fmla="*/ f61 f31 1"/>
                <a:gd name="f75" fmla="*/ f62 f31 1"/>
                <a:gd name="f76" fmla="*/ f64 f32 1"/>
                <a:gd name="f77" fmla="*/ f63 f32 1"/>
                <a:gd name="f78" fmla="*/ f65 f31 1"/>
                <a:gd name="f79" fmla="*/ f66 f32 1"/>
                <a:gd name="f80" fmla="*/ f67 f31 1"/>
                <a:gd name="f81" fmla="*/ f68 f32 1"/>
                <a:gd name="f82" fmla="*/ f69 f31 1"/>
                <a:gd name="f83" fmla="*/ f70 f32 1"/>
                <a:gd name="f84" fmla="*/ f71 f31 1"/>
                <a:gd name="f85" fmla="*/ f72 f32 1"/>
                <a:gd name="f86" fmla="*/ f7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78" y="f86"/>
                </a:cxn>
                <a:cxn ang="f51">
                  <a:pos x="f78" y="f79"/>
                </a:cxn>
              </a:cxnLst>
              <a:rect l="f74" t="f77" r="f75" b="f76"/>
              <a:pathLst>
                <a:path w="77" h="98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6" y="f17"/>
                    <a:pt x="f18" y="f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13"/>
                    <a:pt x="f26" y="f16"/>
                    <a:pt x="f8" y="f27"/>
                  </a:cubicBezTo>
                  <a:cubicBezTo>
                    <a:pt x="f8" y="f28"/>
                    <a:pt x="f5" y="f29"/>
                    <a:pt x="f8" y="f9"/>
                  </a:cubicBezTo>
                  <a:close/>
                </a:path>
              </a:pathLst>
            </a:custGeom>
            <a:solidFill>
              <a:srgbClr val="FDFDF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6" name="Freeform 390">
              <a:extLst>
                <a:ext uri="{FF2B5EF4-FFF2-40B4-BE49-F238E27FC236}">
                  <a16:creationId xmlns:a16="http://schemas.microsoft.com/office/drawing/2014/main" id="{5423D2A0-93DC-4527-8DAD-553D38C2BCAE}"/>
                </a:ext>
              </a:extLst>
            </p:cNvPr>
            <p:cNvSpPr/>
            <p:nvPr/>
          </p:nvSpPr>
          <p:spPr>
            <a:xfrm>
              <a:off x="1946272" y="1782759"/>
              <a:ext cx="87316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81"/>
                <a:gd name="f8" fmla="val 14"/>
                <a:gd name="f9" fmla="val 51"/>
                <a:gd name="f10" fmla="val 4"/>
                <a:gd name="f11" fmla="val 26"/>
                <a:gd name="f12" fmla="val 29"/>
                <a:gd name="f13" fmla="val 38"/>
                <a:gd name="f14" fmla="val 16"/>
                <a:gd name="f15" fmla="val 46"/>
                <a:gd name="f16" fmla="val 30"/>
                <a:gd name="f17" fmla="val 54"/>
                <a:gd name="f18" fmla="val 45"/>
                <a:gd name="f19" fmla="val 48"/>
                <a:gd name="f20" fmla="val 50"/>
                <a:gd name="f21" fmla="val 56"/>
                <a:gd name="f22" fmla="val 53"/>
                <a:gd name="f23" fmla="val 43"/>
                <a:gd name="f24" fmla="val 64"/>
                <a:gd name="f25" fmla="val 32"/>
                <a:gd name="f26" fmla="val 77"/>
                <a:gd name="f27" fmla="+- 0 0 -90"/>
                <a:gd name="f28" fmla="*/ f3 1 57"/>
                <a:gd name="f29" fmla="*/ f4 1 81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57"/>
                <a:gd name="f38" fmla="*/ f34 1 81"/>
                <a:gd name="f39" fmla="*/ 14 f35 1"/>
                <a:gd name="f40" fmla="*/ 81 f34 1"/>
                <a:gd name="f41" fmla="*/ 29 f35 1"/>
                <a:gd name="f42" fmla="*/ 0 f34 1"/>
                <a:gd name="f43" fmla="*/ 54 f35 1"/>
                <a:gd name="f44" fmla="*/ 45 f34 1"/>
                <a:gd name="f45" fmla="*/ 56 f35 1"/>
                <a:gd name="f46" fmla="*/ 53 f34 1"/>
                <a:gd name="f47" fmla="+- f36 0 f1"/>
                <a:gd name="f48" fmla="*/ f39 1 57"/>
                <a:gd name="f49" fmla="*/ f40 1 81"/>
                <a:gd name="f50" fmla="*/ f41 1 57"/>
                <a:gd name="f51" fmla="*/ f42 1 81"/>
                <a:gd name="f52" fmla="*/ f43 1 57"/>
                <a:gd name="f53" fmla="*/ f44 1 81"/>
                <a:gd name="f54" fmla="*/ f45 1 57"/>
                <a:gd name="f55" fmla="*/ f46 1 81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57" h="8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6" y="f20"/>
                    <a:pt x="f21" y="f22"/>
                  </a:cubicBezTo>
                  <a:cubicBezTo>
                    <a:pt x="f23" y="f24"/>
                    <a:pt x="f25" y="f26"/>
                    <a:pt x="f8" y="f7"/>
                  </a:cubicBezTo>
                  <a:close/>
                </a:path>
              </a:pathLst>
            </a:custGeom>
            <a:solidFill>
              <a:srgbClr val="FCFCF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7" name="Freeform 391">
              <a:extLst>
                <a:ext uri="{FF2B5EF4-FFF2-40B4-BE49-F238E27FC236}">
                  <a16:creationId xmlns:a16="http://schemas.microsoft.com/office/drawing/2014/main" id="{D7AA5FFD-92A0-4A31-A5DC-7EDC14310220}"/>
                </a:ext>
              </a:extLst>
            </p:cNvPr>
            <p:cNvSpPr/>
            <p:nvPr/>
          </p:nvSpPr>
          <p:spPr>
            <a:xfrm>
              <a:off x="2028825" y="1830391"/>
              <a:ext cx="61914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9"/>
                <a:gd name="f8" fmla="val 22"/>
                <a:gd name="f9" fmla="val 20"/>
                <a:gd name="f10" fmla="val 17"/>
                <a:gd name="f11" fmla="val 15"/>
                <a:gd name="f12" fmla="val 7"/>
                <a:gd name="f13" fmla="val 11"/>
                <a:gd name="f14" fmla="val 3"/>
                <a:gd name="f15" fmla="val 2"/>
                <a:gd name="f16" fmla="val 23"/>
                <a:gd name="f17" fmla="val 25"/>
                <a:gd name="f18" fmla="val 28"/>
                <a:gd name="f19" fmla="val 32"/>
                <a:gd name="f20" fmla="val 9"/>
                <a:gd name="f21" fmla="val 36"/>
                <a:gd name="f22" fmla="val 29"/>
                <a:gd name="f23" fmla="val 38"/>
                <a:gd name="f24" fmla="val 34"/>
                <a:gd name="f25" fmla="val 31"/>
                <a:gd name="f26" fmla="val 37"/>
                <a:gd name="f27" fmla="val 24"/>
                <a:gd name="f28" fmla="val 16"/>
                <a:gd name="f29" fmla="val 8"/>
                <a:gd name="f30" fmla="val 33"/>
                <a:gd name="f31" fmla="+- 0 0 -90"/>
                <a:gd name="f32" fmla="*/ f3 1 40"/>
                <a:gd name="f33" fmla="*/ f4 1 39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0"/>
                <a:gd name="f42" fmla="*/ f38 1 39"/>
                <a:gd name="f43" fmla="*/ 0 f39 1"/>
                <a:gd name="f44" fmla="*/ 22 f38 1"/>
                <a:gd name="f45" fmla="*/ 15 f38 1"/>
                <a:gd name="f46" fmla="*/ 20 f39 1"/>
                <a:gd name="f47" fmla="*/ 2 f38 1"/>
                <a:gd name="f48" fmla="*/ 28 f39 1"/>
                <a:gd name="f49" fmla="*/ 40 f39 1"/>
                <a:gd name="f50" fmla="*/ 31 f39 1"/>
                <a:gd name="f51" fmla="*/ 37 f38 1"/>
                <a:gd name="f52" fmla="*/ 8 f39 1"/>
                <a:gd name="f53" fmla="+- f40 0 f1"/>
                <a:gd name="f54" fmla="*/ f43 1 40"/>
                <a:gd name="f55" fmla="*/ f44 1 39"/>
                <a:gd name="f56" fmla="*/ f45 1 39"/>
                <a:gd name="f57" fmla="*/ f46 1 40"/>
                <a:gd name="f58" fmla="*/ f47 1 39"/>
                <a:gd name="f59" fmla="*/ f48 1 40"/>
                <a:gd name="f60" fmla="*/ f49 1 40"/>
                <a:gd name="f61" fmla="*/ f50 1 40"/>
                <a:gd name="f62" fmla="*/ f51 1 39"/>
                <a:gd name="f63" fmla="*/ f52 1 40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2"/>
                <a:gd name="f71" fmla="*/ f57 1 f41"/>
                <a:gd name="f72" fmla="*/ f58 1 f42"/>
                <a:gd name="f73" fmla="*/ f59 1 f41"/>
                <a:gd name="f74" fmla="*/ f60 1 f41"/>
                <a:gd name="f75" fmla="*/ f61 1 f41"/>
                <a:gd name="f76" fmla="*/ f62 1 f42"/>
                <a:gd name="f77" fmla="*/ f63 1 f41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3 1"/>
                <a:gd name="f85" fmla="*/ f71 f32 1"/>
                <a:gd name="f86" fmla="*/ f72 f33 1"/>
                <a:gd name="f87" fmla="*/ f73 f32 1"/>
                <a:gd name="f88" fmla="*/ f74 f32 1"/>
                <a:gd name="f89" fmla="*/ f75 f32 1"/>
                <a:gd name="f90" fmla="*/ f76 f33 1"/>
                <a:gd name="f91" fmla="*/ f7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2" y="f84"/>
                </a:cxn>
                <a:cxn ang="f53">
                  <a:pos x="f85" y="f86"/>
                </a:cxn>
                <a:cxn ang="f53">
                  <a:pos x="f87" y="f86"/>
                </a:cxn>
                <a:cxn ang="f53">
                  <a:pos x="f88" y="f83"/>
                </a:cxn>
                <a:cxn ang="f53">
                  <a:pos x="f89" y="f90"/>
                </a:cxn>
                <a:cxn ang="f53">
                  <a:pos x="f91" y="f90"/>
                </a:cxn>
                <a:cxn ang="f53">
                  <a:pos x="f82" y="f83"/>
                </a:cxn>
              </a:cxnLst>
              <a:rect l="f78" t="f81" r="f79" b="f80"/>
              <a:pathLst>
                <a:path w="40" h="39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3" y="f14"/>
                    <a:pt x="f9" y="f15"/>
                  </a:cubicBezTo>
                  <a:cubicBezTo>
                    <a:pt x="f16" y="f5"/>
                    <a:pt x="f17" y="f5"/>
                    <a:pt x="f18" y="f15"/>
                  </a:cubicBezTo>
                  <a:cubicBezTo>
                    <a:pt x="f19" y="f20"/>
                    <a:pt x="f21" y="f11"/>
                    <a:pt x="f6" y="f8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7"/>
                    <a:pt x="f28" y="f7"/>
                    <a:pt x="f29" y="f26"/>
                  </a:cubicBezTo>
                  <a:cubicBezTo>
                    <a:pt x="f15" y="f30"/>
                    <a:pt x="f5" y="f18"/>
                    <a:pt x="f5" y="f8"/>
                  </a:cubicBezTo>
                  <a:close/>
                </a:path>
              </a:pathLst>
            </a:custGeom>
            <a:solidFill>
              <a:srgbClr val="EFD2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8" name="Freeform 392">
              <a:extLst>
                <a:ext uri="{FF2B5EF4-FFF2-40B4-BE49-F238E27FC236}">
                  <a16:creationId xmlns:a16="http://schemas.microsoft.com/office/drawing/2014/main" id="{1F79CA4F-014B-40F4-9DDF-43393692AF75}"/>
                </a:ext>
              </a:extLst>
            </p:cNvPr>
            <p:cNvSpPr/>
            <p:nvPr/>
          </p:nvSpPr>
          <p:spPr>
            <a:xfrm>
              <a:off x="1966910" y="1863720"/>
              <a:ext cx="74615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4"/>
                <a:gd name="f8" fmla="val 40"/>
                <a:gd name="f9" fmla="val 45"/>
                <a:gd name="f10" fmla="val 4"/>
                <a:gd name="f11" fmla="val 47"/>
                <a:gd name="f12" fmla="val 9"/>
                <a:gd name="f13" fmla="val 15"/>
                <a:gd name="f14" fmla="val 33"/>
                <a:gd name="f15" fmla="val 21"/>
                <a:gd name="f16" fmla="val 19"/>
                <a:gd name="f17" fmla="val 28"/>
                <a:gd name="f18" fmla="val 3"/>
                <a:gd name="f19" fmla="val 32"/>
                <a:gd name="f20" fmla="val 2"/>
                <a:gd name="f21" fmla="val 30"/>
                <a:gd name="f22" fmla="val 29"/>
                <a:gd name="f23" fmla="val 12"/>
                <a:gd name="f24" fmla="val 17"/>
                <a:gd name="f25" fmla="val 26"/>
                <a:gd name="f26" fmla="+- 0 0 -90"/>
                <a:gd name="f27" fmla="*/ f3 1 48"/>
                <a:gd name="f28" fmla="*/ f4 1 34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48"/>
                <a:gd name="f37" fmla="*/ f33 1 34"/>
                <a:gd name="f38" fmla="*/ 40 f34 1"/>
                <a:gd name="f39" fmla="*/ 0 f33 1"/>
                <a:gd name="f40" fmla="*/ 48 f34 1"/>
                <a:gd name="f41" fmla="*/ 15 f33 1"/>
                <a:gd name="f42" fmla="*/ 4 f34 1"/>
                <a:gd name="f43" fmla="*/ 34 f33 1"/>
                <a:gd name="f44" fmla="*/ 0 f34 1"/>
                <a:gd name="f45" fmla="*/ 29 f33 1"/>
                <a:gd name="f46" fmla="+- f35 0 f1"/>
                <a:gd name="f47" fmla="*/ f38 1 48"/>
                <a:gd name="f48" fmla="*/ f39 1 34"/>
                <a:gd name="f49" fmla="*/ f40 1 48"/>
                <a:gd name="f50" fmla="*/ f41 1 34"/>
                <a:gd name="f51" fmla="*/ f42 1 48"/>
                <a:gd name="f52" fmla="*/ f43 1 34"/>
                <a:gd name="f53" fmla="*/ f44 1 48"/>
                <a:gd name="f54" fmla="*/ f45 1 34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48" h="3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0" y="f7"/>
                  </a:cubicBezTo>
                  <a:cubicBezTo>
                    <a:pt x="f18" y="f19"/>
                    <a:pt x="f20" y="f21"/>
                    <a:pt x="f5" y="f22"/>
                  </a:cubicBezTo>
                  <a:cubicBezTo>
                    <a:pt x="f23" y="f24"/>
                    <a:pt x="f25" y="f12"/>
                    <a:pt x="f8" y="f5"/>
                  </a:cubicBezTo>
                  <a:close/>
                </a:path>
              </a:pathLst>
            </a:custGeom>
            <a:solidFill>
              <a:srgbClr val="DA7A4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9" name="Freeform 393">
              <a:extLst>
                <a:ext uri="{FF2B5EF4-FFF2-40B4-BE49-F238E27FC236}">
                  <a16:creationId xmlns:a16="http://schemas.microsoft.com/office/drawing/2014/main" id="{C2047552-3D15-4D26-AB7D-7FEB96235C0A}"/>
                </a:ext>
              </a:extLst>
            </p:cNvPr>
            <p:cNvSpPr/>
            <p:nvPr/>
          </p:nvSpPr>
          <p:spPr>
            <a:xfrm>
              <a:off x="2078038" y="1863720"/>
              <a:ext cx="73023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8"/>
                <a:gd name="f8" fmla="val 15"/>
                <a:gd name="f9" fmla="val 2"/>
                <a:gd name="f10" fmla="val 9"/>
                <a:gd name="f11" fmla="val 4"/>
                <a:gd name="f12" fmla="val 21"/>
                <a:gd name="f13" fmla="val 10"/>
                <a:gd name="f14" fmla="val 36"/>
                <a:gd name="f15" fmla="val 16"/>
                <a:gd name="f16" fmla="val 46"/>
                <a:gd name="f17" fmla="val 29"/>
                <a:gd name="f18" fmla="val 32"/>
                <a:gd name="f19" fmla="val 43"/>
                <a:gd name="f20" fmla="val 31"/>
                <a:gd name="f21" fmla="val 26"/>
                <a:gd name="f22" fmla="val 14"/>
                <a:gd name="f23" fmla="val 23"/>
                <a:gd name="f24" fmla="+- 0 0 -90"/>
                <a:gd name="f25" fmla="*/ f3 1 47"/>
                <a:gd name="f26" fmla="*/ f4 1 3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7"/>
                <a:gd name="f35" fmla="*/ f31 1 38"/>
                <a:gd name="f36" fmla="*/ 0 f32 1"/>
                <a:gd name="f37" fmla="*/ 15 f31 1"/>
                <a:gd name="f38" fmla="*/ 9 f32 1"/>
                <a:gd name="f39" fmla="*/ 0 f31 1"/>
                <a:gd name="f40" fmla="*/ 46 f32 1"/>
                <a:gd name="f41" fmla="*/ 29 f31 1"/>
                <a:gd name="f42" fmla="*/ 43 f32 1"/>
                <a:gd name="f43" fmla="*/ 38 f31 1"/>
                <a:gd name="f44" fmla="+- f33 0 f1"/>
                <a:gd name="f45" fmla="*/ f36 1 47"/>
                <a:gd name="f46" fmla="*/ f37 1 38"/>
                <a:gd name="f47" fmla="*/ f38 1 47"/>
                <a:gd name="f48" fmla="*/ f39 1 38"/>
                <a:gd name="f49" fmla="*/ f40 1 47"/>
                <a:gd name="f50" fmla="*/ f41 1 38"/>
                <a:gd name="f51" fmla="*/ f42 1 47"/>
                <a:gd name="f52" fmla="*/ f43 1 38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47" h="38">
                  <a:moveTo>
                    <a:pt x="f5" y="f8"/>
                  </a:moveTo>
                  <a:cubicBezTo>
                    <a:pt x="f9" y="f10"/>
                    <a:pt x="f11" y="f11"/>
                    <a:pt x="f10" y="f5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6" y="f18"/>
                    <a:pt x="f6" y="f14"/>
                    <a:pt x="f19" y="f7"/>
                  </a:cubicBezTo>
                  <a:cubicBezTo>
                    <a:pt x="f20" y="f21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DE7D4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0" name="Freeform 394">
              <a:extLst>
                <a:ext uri="{FF2B5EF4-FFF2-40B4-BE49-F238E27FC236}">
                  <a16:creationId xmlns:a16="http://schemas.microsoft.com/office/drawing/2014/main" id="{F1F2F032-FCD4-42BF-A20E-58D17EB4C277}"/>
                </a:ext>
              </a:extLst>
            </p:cNvPr>
            <p:cNvSpPr/>
            <p:nvPr/>
          </p:nvSpPr>
          <p:spPr>
            <a:xfrm>
              <a:off x="2033589" y="1760540"/>
              <a:ext cx="39684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7"/>
                <a:gd name="f8" fmla="val 22"/>
                <a:gd name="f9" fmla="val 20"/>
                <a:gd name="f10" fmla="val 17"/>
                <a:gd name="f11" fmla="val 14"/>
                <a:gd name="f12" fmla="val 42"/>
                <a:gd name="f13" fmla="val 11"/>
                <a:gd name="f14" fmla="val 37"/>
                <a:gd name="f15" fmla="val 8"/>
                <a:gd name="f16" fmla="val 32"/>
                <a:gd name="f17" fmla="val 4"/>
                <a:gd name="f18" fmla="val 21"/>
                <a:gd name="f19" fmla="val 10"/>
                <a:gd name="f20" fmla="val 12"/>
                <a:gd name="f21" fmla="val 15"/>
                <a:gd name="f22" fmla="val 18"/>
                <a:gd name="f23" fmla="val 23"/>
                <a:gd name="f24" fmla="val 16"/>
                <a:gd name="f25" fmla="val 24"/>
                <a:gd name="f26" fmla="val 31"/>
                <a:gd name="f27" fmla="+- 0 0 -90"/>
                <a:gd name="f28" fmla="*/ f3 1 25"/>
                <a:gd name="f29" fmla="*/ f4 1 4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5"/>
                <a:gd name="f38" fmla="*/ f34 1 47"/>
                <a:gd name="f39" fmla="*/ 25 f35 1"/>
                <a:gd name="f40" fmla="*/ 47 f34 1"/>
                <a:gd name="f41" fmla="*/ 17 f35 1"/>
                <a:gd name="f42" fmla="*/ 8 f35 1"/>
                <a:gd name="f43" fmla="*/ 32 f34 1"/>
                <a:gd name="f44" fmla="*/ 12 f35 1"/>
                <a:gd name="f45" fmla="*/ 0 f34 1"/>
                <a:gd name="f46" fmla="*/ 21 f35 1"/>
                <a:gd name="f47" fmla="+- f36 0 f1"/>
                <a:gd name="f48" fmla="*/ f39 1 25"/>
                <a:gd name="f49" fmla="*/ f40 1 47"/>
                <a:gd name="f50" fmla="*/ f41 1 25"/>
                <a:gd name="f51" fmla="*/ f42 1 25"/>
                <a:gd name="f52" fmla="*/ f43 1 47"/>
                <a:gd name="f53" fmla="*/ f44 1 25"/>
                <a:gd name="f54" fmla="*/ f45 1 47"/>
                <a:gd name="f55" fmla="*/ f46 1 25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7"/>
                <a:gd name="f64" fmla="*/ f52 1 f38"/>
                <a:gd name="f65" fmla="*/ f53 1 f37"/>
                <a:gd name="f66" fmla="*/ f54 1 f38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8 1"/>
                <a:gd name="f76" fmla="*/ f64 f29 1"/>
                <a:gd name="f77" fmla="*/ f65 f28 1"/>
                <a:gd name="f78" fmla="*/ f66 f29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5" y="f76"/>
                </a:cxn>
                <a:cxn ang="f47">
                  <a:pos x="f77" y="f78"/>
                </a:cxn>
                <a:cxn ang="f47">
                  <a:pos x="f79" y="f78"/>
                </a:cxn>
                <a:cxn ang="f47">
                  <a:pos x="f72" y="f73"/>
                </a:cxn>
              </a:cxnLst>
              <a:rect l="f68" t="f71" r="f69" b="f70"/>
              <a:pathLst>
                <a:path w="25" h="47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5" y="f19"/>
                    <a:pt x="f20" y="f5"/>
                  </a:cubicBezTo>
                  <a:cubicBezTo>
                    <a:pt x="f21" y="f5"/>
                    <a:pt x="f22" y="f5"/>
                    <a:pt x="f18" y="f5"/>
                  </a:cubicBezTo>
                  <a:cubicBezTo>
                    <a:pt x="f23" y="f24"/>
                    <a:pt x="f25" y="f26"/>
                    <a:pt x="f6" y="f7"/>
                  </a:cubicBezTo>
                  <a:close/>
                </a:path>
              </a:pathLst>
            </a:custGeom>
            <a:solidFill>
              <a:srgbClr val="DF86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1" name="Freeform 395">
              <a:extLst>
                <a:ext uri="{FF2B5EF4-FFF2-40B4-BE49-F238E27FC236}">
                  <a16:creationId xmlns:a16="http://schemas.microsoft.com/office/drawing/2014/main" id="{8F597C77-B30C-4C00-913C-93A337EF61BF}"/>
                </a:ext>
              </a:extLst>
            </p:cNvPr>
            <p:cNvSpPr/>
            <p:nvPr/>
          </p:nvSpPr>
          <p:spPr>
            <a:xfrm>
              <a:off x="2012951" y="1757357"/>
              <a:ext cx="3968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4"/>
                <a:gd name="f8" fmla="val 2"/>
                <a:gd name="f9" fmla="val 25"/>
                <a:gd name="f10" fmla="val 13"/>
                <a:gd name="f11" fmla="val 23"/>
                <a:gd name="f12" fmla="val 24"/>
                <a:gd name="f13" fmla="val 22"/>
                <a:gd name="f14" fmla="val 19"/>
                <a:gd name="f15" fmla="val 31"/>
                <a:gd name="f16" fmla="val 16"/>
                <a:gd name="f17" fmla="val 28"/>
                <a:gd name="f18" fmla="val 10"/>
                <a:gd name="f19" fmla="val 18"/>
                <a:gd name="f20" fmla="val 4"/>
                <a:gd name="f21" fmla="val 7"/>
                <a:gd name="f22" fmla="val 8"/>
                <a:gd name="f23" fmla="+- 0 0 -90"/>
                <a:gd name="f24" fmla="*/ f3 1 26"/>
                <a:gd name="f25" fmla="*/ f4 1 34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6"/>
                <a:gd name="f34" fmla="*/ f30 1 34"/>
                <a:gd name="f35" fmla="*/ 26 f31 1"/>
                <a:gd name="f36" fmla="*/ 2 f30 1"/>
                <a:gd name="f37" fmla="*/ 22 f31 1"/>
                <a:gd name="f38" fmla="*/ 34 f30 1"/>
                <a:gd name="f39" fmla="*/ 13 f31 1"/>
                <a:gd name="f40" fmla="*/ 24 f30 1"/>
                <a:gd name="f41" fmla="*/ 4 f31 1"/>
                <a:gd name="f42" fmla="*/ 7 f30 1"/>
                <a:gd name="f43" fmla="+- f32 0 f1"/>
                <a:gd name="f44" fmla="*/ f35 1 26"/>
                <a:gd name="f45" fmla="*/ f36 1 34"/>
                <a:gd name="f46" fmla="*/ f37 1 26"/>
                <a:gd name="f47" fmla="*/ f38 1 34"/>
                <a:gd name="f48" fmla="*/ f39 1 26"/>
                <a:gd name="f49" fmla="*/ f40 1 34"/>
                <a:gd name="f50" fmla="*/ f41 1 26"/>
                <a:gd name="f51" fmla="*/ f42 1 34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6" h="34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0" y="f12"/>
                  </a:cubicBezTo>
                  <a:cubicBezTo>
                    <a:pt x="f18" y="f19"/>
                    <a:pt x="f5" y="f10"/>
                    <a:pt x="f20" y="f21"/>
                  </a:cubicBezTo>
                  <a:cubicBezTo>
                    <a:pt x="f22" y="f5"/>
                    <a:pt x="f19" y="f5"/>
                    <a:pt x="f6" y="f8"/>
                  </a:cubicBezTo>
                  <a:close/>
                </a:path>
              </a:pathLst>
            </a:custGeom>
            <a:solidFill>
              <a:srgbClr val="F5F2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2" name="Freeform 396">
              <a:extLst>
                <a:ext uri="{FF2B5EF4-FFF2-40B4-BE49-F238E27FC236}">
                  <a16:creationId xmlns:a16="http://schemas.microsoft.com/office/drawing/2014/main" id="{941B151E-6EF2-419A-92FB-AD823274AC04}"/>
                </a:ext>
              </a:extLst>
            </p:cNvPr>
            <p:cNvSpPr/>
            <p:nvPr/>
          </p:nvSpPr>
          <p:spPr>
            <a:xfrm>
              <a:off x="2900367" y="2984501"/>
              <a:ext cx="330198" cy="74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"/>
                <a:gd name="f7" fmla="val 480"/>
                <a:gd name="f8" fmla="val 195"/>
                <a:gd name="f9" fmla="val 138"/>
                <a:gd name="f10" fmla="val 137"/>
                <a:gd name="f11" fmla="val 194"/>
                <a:gd name="f12" fmla="val 135"/>
                <a:gd name="f13" fmla="val 134"/>
                <a:gd name="f14" fmla="val 188"/>
                <a:gd name="f15" fmla="val 127"/>
                <a:gd name="f16" fmla="val 186"/>
                <a:gd name="f17" fmla="val 118"/>
                <a:gd name="f18" fmla="val 177"/>
                <a:gd name="f19" fmla="val 114"/>
                <a:gd name="f20" fmla="val 162"/>
                <a:gd name="f21" fmla="val 105"/>
                <a:gd name="f22" fmla="val 146"/>
                <a:gd name="f23" fmla="val 97"/>
                <a:gd name="f24" fmla="val 129"/>
                <a:gd name="f25" fmla="val 92"/>
                <a:gd name="f26" fmla="val 122"/>
                <a:gd name="f27" fmla="val 95"/>
                <a:gd name="f28" fmla="val 90"/>
                <a:gd name="f29" fmla="val 86"/>
                <a:gd name="f30" fmla="val 100"/>
                <a:gd name="f31" fmla="val 71"/>
                <a:gd name="f32" fmla="val 84"/>
                <a:gd name="f33" fmla="val 60"/>
                <a:gd name="f34" fmla="val 69"/>
                <a:gd name="f35" fmla="val 47"/>
                <a:gd name="f36" fmla="val 53"/>
                <a:gd name="f37" fmla="val 35"/>
                <a:gd name="f38" fmla="val 38"/>
                <a:gd name="f39" fmla="val 23"/>
                <a:gd name="f40" fmla="val 27"/>
                <a:gd name="f41" fmla="val 6"/>
                <a:gd name="f42" fmla="val 28"/>
                <a:gd name="f43" fmla="val 3"/>
                <a:gd name="f44" fmla="val 26"/>
                <a:gd name="f45" fmla="val 1"/>
                <a:gd name="f46" fmla="val 24"/>
                <a:gd name="f47" fmla="val 21"/>
                <a:gd name="f48" fmla="val 19"/>
                <a:gd name="f49" fmla="val 18"/>
                <a:gd name="f50" fmla="val 5"/>
                <a:gd name="f51" fmla="val 29"/>
                <a:gd name="f52" fmla="val 50"/>
                <a:gd name="f53" fmla="val 42"/>
                <a:gd name="f54" fmla="val 57"/>
                <a:gd name="f55" fmla="val 82"/>
                <a:gd name="f56" fmla="val 68"/>
                <a:gd name="f57" fmla="val 77"/>
                <a:gd name="f58" fmla="val 108"/>
                <a:gd name="f59" fmla="val 113"/>
                <a:gd name="f60" fmla="val 20"/>
                <a:gd name="f61" fmla="val 148"/>
                <a:gd name="f62" fmla="val 184"/>
                <a:gd name="f63" fmla="val 221"/>
                <a:gd name="f64" fmla="val 12"/>
                <a:gd name="f65" fmla="val 259"/>
                <a:gd name="f66" fmla="val 304"/>
                <a:gd name="f67" fmla="val 316"/>
                <a:gd name="f68" fmla="val 106"/>
                <a:gd name="f69" fmla="val 288"/>
                <a:gd name="f70" fmla="val 142"/>
                <a:gd name="f71" fmla="val 260"/>
                <a:gd name="f72" fmla="val 159"/>
                <a:gd name="f73" fmla="val 223"/>
                <a:gd name="f74" fmla="val 158"/>
                <a:gd name="f75" fmla="val 167"/>
                <a:gd name="f76" fmla="val 152"/>
                <a:gd name="f77" fmla="val 151"/>
                <a:gd name="f78" fmla="val 132"/>
                <a:gd name="f79" fmla="val 141"/>
                <a:gd name="f80" fmla="val 110"/>
                <a:gd name="f81" fmla="val 168"/>
                <a:gd name="f82" fmla="val 121"/>
                <a:gd name="f83" fmla="val 191"/>
                <a:gd name="f84" fmla="val 165"/>
                <a:gd name="f85" fmla="val 193"/>
                <a:gd name="f86" fmla="val 174"/>
                <a:gd name="f87" fmla="val 183"/>
                <a:gd name="f88" fmla="val 198"/>
                <a:gd name="f89" fmla="val 190"/>
                <a:gd name="f90" fmla="val 199"/>
                <a:gd name="f91" fmla="val 197"/>
                <a:gd name="f92" fmla="val 207"/>
                <a:gd name="f93" fmla="val 215"/>
                <a:gd name="f94" fmla="val 254"/>
                <a:gd name="f95" fmla="val 166"/>
                <a:gd name="f96" fmla="val 143"/>
                <a:gd name="f97" fmla="val 319"/>
                <a:gd name="f98" fmla="val 366"/>
                <a:gd name="f99" fmla="val 419"/>
                <a:gd name="f100" fmla="val 89"/>
                <a:gd name="f101" fmla="val 477"/>
                <a:gd name="f102" fmla="val 98"/>
                <a:gd name="f103" fmla="val 96"/>
                <a:gd name="f104" fmla="val 425"/>
                <a:gd name="f105" fmla="val 111"/>
                <a:gd name="f106" fmla="val 379"/>
                <a:gd name="f107" fmla="val 140"/>
                <a:gd name="f108" fmla="val 337"/>
                <a:gd name="f109" fmla="val 309"/>
                <a:gd name="f110" fmla="val 178"/>
                <a:gd name="f111" fmla="val 282"/>
                <a:gd name="f112" fmla="val 251"/>
                <a:gd name="f113" fmla="val 176"/>
                <a:gd name="f114" fmla="val 217"/>
                <a:gd name="f115" fmla="val 243"/>
                <a:gd name="f116" fmla="val 124"/>
                <a:gd name="f117" fmla="val 265"/>
                <a:gd name="f118" fmla="val 102"/>
                <a:gd name="f119" fmla="val 308"/>
                <a:gd name="f120" fmla="val 30"/>
                <a:gd name="f121" fmla="val 295"/>
                <a:gd name="f122" fmla="val 14"/>
                <a:gd name="f123" fmla="val 241"/>
                <a:gd name="f124" fmla="val 13"/>
                <a:gd name="f125" fmla="val 228"/>
                <a:gd name="f126" fmla="val 218"/>
                <a:gd name="f127" fmla="val 156"/>
                <a:gd name="f128" fmla="val 39"/>
                <a:gd name="f129" fmla="val 117"/>
                <a:gd name="f130" fmla="val 104"/>
                <a:gd name="f131" fmla="val 126"/>
                <a:gd name="f132" fmla="val 155"/>
                <a:gd name="f133" fmla="+- 0 0 -90"/>
                <a:gd name="f134" fmla="*/ f3 1 214"/>
                <a:gd name="f135" fmla="*/ f4 1 480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214"/>
                <a:gd name="f144" fmla="*/ f140 1 480"/>
                <a:gd name="f145" fmla="*/ 195 f141 1"/>
                <a:gd name="f146" fmla="*/ 138 f140 1"/>
                <a:gd name="f147" fmla="*/ 194 f141 1"/>
                <a:gd name="f148" fmla="*/ 134 f140 1"/>
                <a:gd name="f149" fmla="*/ 177 f141 1"/>
                <a:gd name="f150" fmla="*/ 114 f140 1"/>
                <a:gd name="f151" fmla="*/ 129 f141 1"/>
                <a:gd name="f152" fmla="*/ 92 f140 1"/>
                <a:gd name="f153" fmla="*/ 114 f141 1"/>
                <a:gd name="f154" fmla="*/ 86 f140 1"/>
                <a:gd name="f155" fmla="*/ 69 f141 1"/>
                <a:gd name="f156" fmla="*/ 47 f140 1"/>
                <a:gd name="f157" fmla="*/ 27 f141 1"/>
                <a:gd name="f158" fmla="*/ 6 f140 1"/>
                <a:gd name="f159" fmla="*/ 24 f141 1"/>
                <a:gd name="f160" fmla="*/ 0 f140 1"/>
                <a:gd name="f161" fmla="*/ 18 f141 1"/>
                <a:gd name="f162" fmla="*/ 5 f140 1"/>
                <a:gd name="f163" fmla="*/ 57 f140 1"/>
                <a:gd name="f164" fmla="*/ 108 f141 1"/>
                <a:gd name="f165" fmla="*/ 20 f141 1"/>
                <a:gd name="f166" fmla="*/ 148 f140 1"/>
                <a:gd name="f167" fmla="*/ 12 f141 1"/>
                <a:gd name="f168" fmla="*/ 259 f140 1"/>
                <a:gd name="f169" fmla="*/ 106 f141 1"/>
                <a:gd name="f170" fmla="*/ 288 f140 1"/>
                <a:gd name="f171" fmla="*/ 158 f141 1"/>
                <a:gd name="f172" fmla="*/ 177 f140 1"/>
                <a:gd name="f173" fmla="*/ 141 f141 1"/>
                <a:gd name="f174" fmla="*/ 110 f140 1"/>
                <a:gd name="f175" fmla="*/ 191 f141 1"/>
                <a:gd name="f176" fmla="*/ 165 f140 1"/>
                <a:gd name="f177" fmla="*/ 198 f141 1"/>
                <a:gd name="f178" fmla="*/ 190 f140 1"/>
                <a:gd name="f179" fmla="*/ 215 f140 1"/>
                <a:gd name="f180" fmla="*/ 143 f141 1"/>
                <a:gd name="f181" fmla="*/ 319 f140 1"/>
                <a:gd name="f182" fmla="*/ 89 f141 1"/>
                <a:gd name="f183" fmla="*/ 477 f140 1"/>
                <a:gd name="f184" fmla="*/ 98 f141 1"/>
                <a:gd name="f185" fmla="*/ 140 f141 1"/>
                <a:gd name="f186" fmla="*/ 337 f140 1"/>
                <a:gd name="f187" fmla="*/ 251 f140 1"/>
                <a:gd name="f188" fmla="*/ 146 f141 1"/>
                <a:gd name="f189" fmla="*/ 217 f140 1"/>
                <a:gd name="f190" fmla="*/ 102 f141 1"/>
                <a:gd name="f191" fmla="*/ 282 f140 1"/>
                <a:gd name="f192" fmla="*/ 254 f140 1"/>
                <a:gd name="f193" fmla="*/ 13 f141 1"/>
                <a:gd name="f194" fmla="*/ 218 f140 1"/>
                <a:gd name="f195" fmla="*/ 86 f141 1"/>
                <a:gd name="f196" fmla="*/ 104 f140 1"/>
                <a:gd name="f197" fmla="*/ 132 f141 1"/>
                <a:gd name="f198" fmla="*/ 126 f140 1"/>
                <a:gd name="f199" fmla="+- f142 0 f1"/>
                <a:gd name="f200" fmla="*/ f145 1 214"/>
                <a:gd name="f201" fmla="*/ f146 1 480"/>
                <a:gd name="f202" fmla="*/ f147 1 214"/>
                <a:gd name="f203" fmla="*/ f148 1 480"/>
                <a:gd name="f204" fmla="*/ f149 1 214"/>
                <a:gd name="f205" fmla="*/ f150 1 480"/>
                <a:gd name="f206" fmla="*/ f151 1 214"/>
                <a:gd name="f207" fmla="*/ f152 1 480"/>
                <a:gd name="f208" fmla="*/ f153 1 214"/>
                <a:gd name="f209" fmla="*/ f154 1 480"/>
                <a:gd name="f210" fmla="*/ f155 1 214"/>
                <a:gd name="f211" fmla="*/ f156 1 480"/>
                <a:gd name="f212" fmla="*/ f157 1 214"/>
                <a:gd name="f213" fmla="*/ f158 1 480"/>
                <a:gd name="f214" fmla="*/ f159 1 214"/>
                <a:gd name="f215" fmla="*/ f160 1 480"/>
                <a:gd name="f216" fmla="*/ f161 1 214"/>
                <a:gd name="f217" fmla="*/ f162 1 480"/>
                <a:gd name="f218" fmla="*/ f163 1 480"/>
                <a:gd name="f219" fmla="*/ f164 1 214"/>
                <a:gd name="f220" fmla="*/ f165 1 214"/>
                <a:gd name="f221" fmla="*/ f166 1 480"/>
                <a:gd name="f222" fmla="*/ f167 1 214"/>
                <a:gd name="f223" fmla="*/ f168 1 480"/>
                <a:gd name="f224" fmla="*/ f169 1 214"/>
                <a:gd name="f225" fmla="*/ f170 1 480"/>
                <a:gd name="f226" fmla="*/ f171 1 214"/>
                <a:gd name="f227" fmla="*/ f172 1 480"/>
                <a:gd name="f228" fmla="*/ f173 1 214"/>
                <a:gd name="f229" fmla="*/ f174 1 480"/>
                <a:gd name="f230" fmla="*/ f175 1 214"/>
                <a:gd name="f231" fmla="*/ f176 1 480"/>
                <a:gd name="f232" fmla="*/ f177 1 214"/>
                <a:gd name="f233" fmla="*/ f178 1 480"/>
                <a:gd name="f234" fmla="*/ f179 1 480"/>
                <a:gd name="f235" fmla="*/ f180 1 214"/>
                <a:gd name="f236" fmla="*/ f181 1 480"/>
                <a:gd name="f237" fmla="*/ f182 1 214"/>
                <a:gd name="f238" fmla="*/ f183 1 480"/>
                <a:gd name="f239" fmla="*/ f184 1 214"/>
                <a:gd name="f240" fmla="*/ f185 1 214"/>
                <a:gd name="f241" fmla="*/ f186 1 480"/>
                <a:gd name="f242" fmla="*/ f187 1 480"/>
                <a:gd name="f243" fmla="*/ f188 1 214"/>
                <a:gd name="f244" fmla="*/ f189 1 480"/>
                <a:gd name="f245" fmla="*/ f190 1 214"/>
                <a:gd name="f246" fmla="*/ f191 1 480"/>
                <a:gd name="f247" fmla="*/ f192 1 480"/>
                <a:gd name="f248" fmla="*/ f193 1 214"/>
                <a:gd name="f249" fmla="*/ f194 1 480"/>
                <a:gd name="f250" fmla="*/ f195 1 214"/>
                <a:gd name="f251" fmla="*/ f196 1 480"/>
                <a:gd name="f252" fmla="*/ f197 1 214"/>
                <a:gd name="f253" fmla="*/ f198 1 480"/>
                <a:gd name="f254" fmla="*/ 0 1 f143"/>
                <a:gd name="f255" fmla="*/ f137 1 f143"/>
                <a:gd name="f256" fmla="*/ 0 1 f144"/>
                <a:gd name="f257" fmla="*/ f138 1 f144"/>
                <a:gd name="f258" fmla="*/ f200 1 f143"/>
                <a:gd name="f259" fmla="*/ f201 1 f144"/>
                <a:gd name="f260" fmla="*/ f202 1 f143"/>
                <a:gd name="f261" fmla="*/ f203 1 f144"/>
                <a:gd name="f262" fmla="*/ f204 1 f143"/>
                <a:gd name="f263" fmla="*/ f205 1 f144"/>
                <a:gd name="f264" fmla="*/ f206 1 f143"/>
                <a:gd name="f265" fmla="*/ f207 1 f144"/>
                <a:gd name="f266" fmla="*/ f208 1 f143"/>
                <a:gd name="f267" fmla="*/ f209 1 f144"/>
                <a:gd name="f268" fmla="*/ f210 1 f143"/>
                <a:gd name="f269" fmla="*/ f211 1 f144"/>
                <a:gd name="f270" fmla="*/ f212 1 f143"/>
                <a:gd name="f271" fmla="*/ f213 1 f144"/>
                <a:gd name="f272" fmla="*/ f214 1 f143"/>
                <a:gd name="f273" fmla="*/ f215 1 f144"/>
                <a:gd name="f274" fmla="*/ f216 1 f143"/>
                <a:gd name="f275" fmla="*/ f217 1 f144"/>
                <a:gd name="f276" fmla="*/ f218 1 f144"/>
                <a:gd name="f277" fmla="*/ f219 1 f143"/>
                <a:gd name="f278" fmla="*/ f220 1 f143"/>
                <a:gd name="f279" fmla="*/ f221 1 f144"/>
                <a:gd name="f280" fmla="*/ f222 1 f143"/>
                <a:gd name="f281" fmla="*/ f223 1 f144"/>
                <a:gd name="f282" fmla="*/ f224 1 f143"/>
                <a:gd name="f283" fmla="*/ f225 1 f144"/>
                <a:gd name="f284" fmla="*/ f226 1 f143"/>
                <a:gd name="f285" fmla="*/ f227 1 f144"/>
                <a:gd name="f286" fmla="*/ f228 1 f143"/>
                <a:gd name="f287" fmla="*/ f229 1 f144"/>
                <a:gd name="f288" fmla="*/ f230 1 f143"/>
                <a:gd name="f289" fmla="*/ f231 1 f144"/>
                <a:gd name="f290" fmla="*/ f232 1 f143"/>
                <a:gd name="f291" fmla="*/ f233 1 f144"/>
                <a:gd name="f292" fmla="*/ f234 1 f144"/>
                <a:gd name="f293" fmla="*/ f235 1 f143"/>
                <a:gd name="f294" fmla="*/ f236 1 f144"/>
                <a:gd name="f295" fmla="*/ f237 1 f143"/>
                <a:gd name="f296" fmla="*/ f238 1 f144"/>
                <a:gd name="f297" fmla="*/ f239 1 f143"/>
                <a:gd name="f298" fmla="*/ f240 1 f143"/>
                <a:gd name="f299" fmla="*/ f241 1 f144"/>
                <a:gd name="f300" fmla="*/ f242 1 f144"/>
                <a:gd name="f301" fmla="*/ f243 1 f143"/>
                <a:gd name="f302" fmla="*/ f244 1 f144"/>
                <a:gd name="f303" fmla="*/ f245 1 f143"/>
                <a:gd name="f304" fmla="*/ f246 1 f144"/>
                <a:gd name="f305" fmla="*/ f247 1 f144"/>
                <a:gd name="f306" fmla="*/ f248 1 f143"/>
                <a:gd name="f307" fmla="*/ f249 1 f144"/>
                <a:gd name="f308" fmla="*/ f250 1 f143"/>
                <a:gd name="f309" fmla="*/ f251 1 f144"/>
                <a:gd name="f310" fmla="*/ f252 1 f143"/>
                <a:gd name="f311" fmla="*/ f253 1 f144"/>
                <a:gd name="f312" fmla="*/ f254 f134 1"/>
                <a:gd name="f313" fmla="*/ f255 f134 1"/>
                <a:gd name="f314" fmla="*/ f257 f135 1"/>
                <a:gd name="f315" fmla="*/ f256 f135 1"/>
                <a:gd name="f316" fmla="*/ f258 f134 1"/>
                <a:gd name="f317" fmla="*/ f259 f135 1"/>
                <a:gd name="f318" fmla="*/ f260 f134 1"/>
                <a:gd name="f319" fmla="*/ f261 f135 1"/>
                <a:gd name="f320" fmla="*/ f262 f134 1"/>
                <a:gd name="f321" fmla="*/ f263 f135 1"/>
                <a:gd name="f322" fmla="*/ f264 f134 1"/>
                <a:gd name="f323" fmla="*/ f265 f135 1"/>
                <a:gd name="f324" fmla="*/ f266 f134 1"/>
                <a:gd name="f325" fmla="*/ f267 f135 1"/>
                <a:gd name="f326" fmla="*/ f268 f134 1"/>
                <a:gd name="f327" fmla="*/ f269 f135 1"/>
                <a:gd name="f328" fmla="*/ f270 f134 1"/>
                <a:gd name="f329" fmla="*/ f271 f135 1"/>
                <a:gd name="f330" fmla="*/ f272 f134 1"/>
                <a:gd name="f331" fmla="*/ f273 f135 1"/>
                <a:gd name="f332" fmla="*/ f274 f134 1"/>
                <a:gd name="f333" fmla="*/ f275 f135 1"/>
                <a:gd name="f334" fmla="*/ f276 f135 1"/>
                <a:gd name="f335" fmla="*/ f277 f134 1"/>
                <a:gd name="f336" fmla="*/ f278 f134 1"/>
                <a:gd name="f337" fmla="*/ f279 f135 1"/>
                <a:gd name="f338" fmla="*/ f280 f134 1"/>
                <a:gd name="f339" fmla="*/ f281 f135 1"/>
                <a:gd name="f340" fmla="*/ f282 f134 1"/>
                <a:gd name="f341" fmla="*/ f283 f135 1"/>
                <a:gd name="f342" fmla="*/ f284 f134 1"/>
                <a:gd name="f343" fmla="*/ f285 f135 1"/>
                <a:gd name="f344" fmla="*/ f286 f134 1"/>
                <a:gd name="f345" fmla="*/ f287 f135 1"/>
                <a:gd name="f346" fmla="*/ f288 f134 1"/>
                <a:gd name="f347" fmla="*/ f289 f135 1"/>
                <a:gd name="f348" fmla="*/ f290 f134 1"/>
                <a:gd name="f349" fmla="*/ f291 f135 1"/>
                <a:gd name="f350" fmla="*/ f292 f135 1"/>
                <a:gd name="f351" fmla="*/ f293 f134 1"/>
                <a:gd name="f352" fmla="*/ f294 f135 1"/>
                <a:gd name="f353" fmla="*/ f295 f134 1"/>
                <a:gd name="f354" fmla="*/ f296 f135 1"/>
                <a:gd name="f355" fmla="*/ f297 f134 1"/>
                <a:gd name="f356" fmla="*/ f298 f134 1"/>
                <a:gd name="f357" fmla="*/ f299 f135 1"/>
                <a:gd name="f358" fmla="*/ f300 f135 1"/>
                <a:gd name="f359" fmla="*/ f301 f134 1"/>
                <a:gd name="f360" fmla="*/ f302 f135 1"/>
                <a:gd name="f361" fmla="*/ f303 f134 1"/>
                <a:gd name="f362" fmla="*/ f304 f135 1"/>
                <a:gd name="f363" fmla="*/ f305 f135 1"/>
                <a:gd name="f364" fmla="*/ f306 f134 1"/>
                <a:gd name="f365" fmla="*/ f307 f135 1"/>
                <a:gd name="f366" fmla="*/ f308 f134 1"/>
                <a:gd name="f367" fmla="*/ f309 f135 1"/>
                <a:gd name="f368" fmla="*/ f310 f134 1"/>
                <a:gd name="f369" fmla="*/ f311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316" y="f317"/>
                </a:cxn>
                <a:cxn ang="f199">
                  <a:pos x="f318" y="f319"/>
                </a:cxn>
                <a:cxn ang="f199">
                  <a:pos x="f320" y="f321"/>
                </a:cxn>
                <a:cxn ang="f199">
                  <a:pos x="f322" y="f323"/>
                </a:cxn>
                <a:cxn ang="f199">
                  <a:pos x="f324" y="f325"/>
                </a:cxn>
                <a:cxn ang="f199">
                  <a:pos x="f326" y="f327"/>
                </a:cxn>
                <a:cxn ang="f199">
                  <a:pos x="f328" y="f329"/>
                </a:cxn>
                <a:cxn ang="f199">
                  <a:pos x="f330" y="f331"/>
                </a:cxn>
                <a:cxn ang="f199">
                  <a:pos x="f332" y="f333"/>
                </a:cxn>
                <a:cxn ang="f199">
                  <a:pos x="f326" y="f334"/>
                </a:cxn>
                <a:cxn ang="f199">
                  <a:pos x="f335" y="f323"/>
                </a:cxn>
                <a:cxn ang="f199">
                  <a:pos x="f336" y="f337"/>
                </a:cxn>
                <a:cxn ang="f199">
                  <a:pos x="f338" y="f339"/>
                </a:cxn>
                <a:cxn ang="f199">
                  <a:pos x="f340" y="f341"/>
                </a:cxn>
                <a:cxn ang="f199">
                  <a:pos x="f342" y="f343"/>
                </a:cxn>
                <a:cxn ang="f199">
                  <a:pos x="f344" y="f345"/>
                </a:cxn>
                <a:cxn ang="f199">
                  <a:pos x="f346" y="f347"/>
                </a:cxn>
                <a:cxn ang="f199">
                  <a:pos x="f348" y="f349"/>
                </a:cxn>
                <a:cxn ang="f199">
                  <a:pos x="f316" y="f350"/>
                </a:cxn>
                <a:cxn ang="f199">
                  <a:pos x="f351" y="f352"/>
                </a:cxn>
                <a:cxn ang="f199">
                  <a:pos x="f353" y="f354"/>
                </a:cxn>
                <a:cxn ang="f199">
                  <a:pos x="f355" y="f354"/>
                </a:cxn>
                <a:cxn ang="f199">
                  <a:pos x="f356" y="f357"/>
                </a:cxn>
                <a:cxn ang="f199">
                  <a:pos x="f346" y="f358"/>
                </a:cxn>
                <a:cxn ang="f199">
                  <a:pos x="f316" y="f317"/>
                </a:cxn>
                <a:cxn ang="f199">
                  <a:pos x="f359" y="f360"/>
                </a:cxn>
                <a:cxn ang="f199">
                  <a:pos x="f361" y="f362"/>
                </a:cxn>
                <a:cxn ang="f199">
                  <a:pos x="f332" y="f363"/>
                </a:cxn>
                <a:cxn ang="f199">
                  <a:pos x="f364" y="f365"/>
                </a:cxn>
                <a:cxn ang="f199">
                  <a:pos x="f366" y="f367"/>
                </a:cxn>
                <a:cxn ang="f199">
                  <a:pos x="f368" y="f369"/>
                </a:cxn>
                <a:cxn ang="f199">
                  <a:pos x="f359" y="f360"/>
                </a:cxn>
              </a:cxnLst>
              <a:rect l="f312" t="f315" r="f313" b="f314"/>
              <a:pathLst>
                <a:path w="214" h="480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7" y="f28"/>
                    <a:pt x="f19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5"/>
                  </a:cubicBezTo>
                  <a:cubicBezTo>
                    <a:pt x="f47" y="f45"/>
                    <a:pt x="f48" y="f43"/>
                    <a:pt x="f49" y="f50"/>
                  </a:cubicBezTo>
                  <a:cubicBezTo>
                    <a:pt x="f51" y="f42"/>
                    <a:pt x="f52" y="f53"/>
                    <a:pt x="f34" y="f54"/>
                  </a:cubicBezTo>
                  <a:cubicBezTo>
                    <a:pt x="f55" y="f56"/>
                    <a:pt x="f23" y="f57"/>
                    <a:pt x="f58" y="f25"/>
                  </a:cubicBezTo>
                  <a:cubicBezTo>
                    <a:pt x="f56" y="f23"/>
                    <a:pt x="f38" y="f59"/>
                    <a:pt x="f60" y="f61"/>
                  </a:cubicBezTo>
                  <a:cubicBezTo>
                    <a:pt x="f43" y="f62"/>
                    <a:pt x="f5" y="f63"/>
                    <a:pt x="f64" y="f65"/>
                  </a:cubicBezTo>
                  <a:cubicBezTo>
                    <a:pt x="f40" y="f66"/>
                    <a:pt x="f56" y="f67"/>
                    <a:pt x="f68" y="f69"/>
                  </a:cubicBezTo>
                  <a:cubicBezTo>
                    <a:pt x="f70" y="f71"/>
                    <a:pt x="f72" y="f73"/>
                    <a:pt x="f74" y="f18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16" y="f10"/>
                    <a:pt x="f83" y="f84"/>
                  </a:cubicBezTo>
                  <a:cubicBezTo>
                    <a:pt x="f85" y="f86"/>
                    <a:pt x="f83" y="f87"/>
                    <a:pt x="f88" y="f89"/>
                  </a:cubicBezTo>
                  <a:cubicBezTo>
                    <a:pt x="f90" y="f90"/>
                    <a:pt x="f91" y="f92"/>
                    <a:pt x="f8" y="f93"/>
                  </a:cubicBezTo>
                  <a:cubicBezTo>
                    <a:pt x="f16" y="f94"/>
                    <a:pt x="f95" y="f69"/>
                    <a:pt x="f96" y="f97"/>
                  </a:cubicBezTo>
                  <a:cubicBezTo>
                    <a:pt x="f58" y="f98"/>
                    <a:pt x="f28" y="f99"/>
                    <a:pt x="f100" y="f101"/>
                  </a:cubicBezTo>
                  <a:cubicBezTo>
                    <a:pt x="f25" y="f7"/>
                    <a:pt x="f27" y="f7"/>
                    <a:pt x="f102" y="f101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72" y="f109"/>
                    <a:pt x="f110" y="f111"/>
                    <a:pt x="f83" y="f112"/>
                  </a:cubicBezTo>
                  <a:cubicBezTo>
                    <a:pt x="f92" y="f6"/>
                    <a:pt x="f6" y="f113"/>
                    <a:pt x="f8" y="f9"/>
                  </a:cubicBezTo>
                  <a:close/>
                  <a:moveTo>
                    <a:pt x="f22" y="f114"/>
                  </a:moveTo>
                  <a:cubicBezTo>
                    <a:pt x="f10" y="f115"/>
                    <a:pt x="f116" y="f117"/>
                    <a:pt x="f118" y="f111"/>
                  </a:cubicBezTo>
                  <a:cubicBezTo>
                    <a:pt x="f56" y="f119"/>
                    <a:pt x="f120" y="f121"/>
                    <a:pt x="f49" y="f94"/>
                  </a:cubicBezTo>
                  <a:cubicBezTo>
                    <a:pt x="f122" y="f123"/>
                    <a:pt x="f124" y="f125"/>
                    <a:pt x="f124" y="f126"/>
                  </a:cubicBezTo>
                  <a:cubicBezTo>
                    <a:pt x="f124" y="f127"/>
                    <a:pt x="f128" y="f129"/>
                    <a:pt x="f29" y="f130"/>
                  </a:cubicBezTo>
                  <a:cubicBezTo>
                    <a:pt x="f19" y="f103"/>
                    <a:pt x="f26" y="f30"/>
                    <a:pt x="f78" y="f131"/>
                  </a:cubicBezTo>
                  <a:cubicBezTo>
                    <a:pt x="f96" y="f132"/>
                    <a:pt x="f74" y="f87"/>
                    <a:pt x="f22" y="f114"/>
                  </a:cubicBezTo>
                  <a:close/>
                </a:path>
              </a:pathLst>
            </a:custGeom>
            <a:solidFill>
              <a:srgbClr val="96959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93" name="Freeform 398">
            <a:extLst>
              <a:ext uri="{FF2B5EF4-FFF2-40B4-BE49-F238E27FC236}">
                <a16:creationId xmlns:a16="http://schemas.microsoft.com/office/drawing/2014/main" id="{0BA0F9EC-D64B-4F9E-8C43-DD4591F797BB}"/>
              </a:ext>
            </a:extLst>
          </p:cNvPr>
          <p:cNvSpPr/>
          <p:nvPr/>
        </p:nvSpPr>
        <p:spPr>
          <a:xfrm>
            <a:off x="3536954" y="1195385"/>
            <a:ext cx="214317" cy="2158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"/>
              <a:gd name="f7" fmla="val 68"/>
              <a:gd name="f8" fmla="val 136"/>
              <a:gd name="f9" fmla="val 30"/>
              <a:gd name="f10" fmla="val 105"/>
              <a:gd name="f11" fmla="val 67"/>
              <a:gd name="f12" fmla="val 1"/>
              <a:gd name="f13" fmla="val 32"/>
              <a:gd name="f14" fmla="val 70"/>
              <a:gd name="f15" fmla="val 108"/>
              <a:gd name="f16" fmla="val 31"/>
              <a:gd name="f17" fmla="val 138"/>
              <a:gd name="f18" fmla="val 69"/>
              <a:gd name="f19" fmla="val 137"/>
              <a:gd name="f20" fmla="val 107"/>
              <a:gd name="f21" fmla="val 104"/>
              <a:gd name="f22" fmla="+- 0 0 -90"/>
              <a:gd name="f23" fmla="*/ f3 1 139"/>
              <a:gd name="f24" fmla="*/ f4 1 139"/>
              <a:gd name="f25" fmla="val f5"/>
              <a:gd name="f26" fmla="val f6"/>
              <a:gd name="f27" fmla="*/ f22 f0 1"/>
              <a:gd name="f28" fmla="+- f26 0 f25"/>
              <a:gd name="f29" fmla="*/ f27 1 f2"/>
              <a:gd name="f30" fmla="*/ f28 1 139"/>
              <a:gd name="f31" fmla="*/ 68 f28 1"/>
              <a:gd name="f32" fmla="*/ 136 f28 1"/>
              <a:gd name="f33" fmla="*/ 0 f28 1"/>
              <a:gd name="f34" fmla="*/ 67 f28 1"/>
              <a:gd name="f35" fmla="*/ 70 f28 1"/>
              <a:gd name="f36" fmla="*/ 138 f28 1"/>
              <a:gd name="f37" fmla="*/ 69 f28 1"/>
              <a:gd name="f38" fmla="+- f29 0 f1"/>
              <a:gd name="f39" fmla="*/ f31 1 139"/>
              <a:gd name="f40" fmla="*/ f32 1 139"/>
              <a:gd name="f41" fmla="*/ f33 1 139"/>
              <a:gd name="f42" fmla="*/ f34 1 139"/>
              <a:gd name="f43" fmla="*/ f35 1 139"/>
              <a:gd name="f44" fmla="*/ f36 1 139"/>
              <a:gd name="f45" fmla="*/ f37 1 139"/>
              <a:gd name="f46" fmla="*/ 0 1 f30"/>
              <a:gd name="f47" fmla="*/ f26 1 f30"/>
              <a:gd name="f48" fmla="*/ f39 1 f30"/>
              <a:gd name="f49" fmla="*/ f40 1 f30"/>
              <a:gd name="f50" fmla="*/ f41 1 f30"/>
              <a:gd name="f51" fmla="*/ f42 1 f30"/>
              <a:gd name="f52" fmla="*/ f43 1 f30"/>
              <a:gd name="f53" fmla="*/ f44 1 f30"/>
              <a:gd name="f54" fmla="*/ f45 1 f30"/>
              <a:gd name="f55" fmla="*/ f46 f23 1"/>
              <a:gd name="f56" fmla="*/ f47 f23 1"/>
              <a:gd name="f57" fmla="*/ f47 f24 1"/>
              <a:gd name="f58" fmla="*/ f46 f24 1"/>
              <a:gd name="f59" fmla="*/ f48 f23 1"/>
              <a:gd name="f60" fmla="*/ f49 f24 1"/>
              <a:gd name="f61" fmla="*/ f50 f23 1"/>
              <a:gd name="f62" fmla="*/ f51 f24 1"/>
              <a:gd name="f63" fmla="*/ f52 f23 1"/>
              <a:gd name="f64" fmla="*/ f50 f24 1"/>
              <a:gd name="f65" fmla="*/ f53 f23 1"/>
              <a:gd name="f66" fmla="*/ f5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6"/>
              </a:cxn>
              <a:cxn ang="f38">
                <a:pos x="f59" y="f60"/>
              </a:cxn>
            </a:cxnLst>
            <a:rect l="f55" t="f58" r="f56" b="f57"/>
            <a:pathLst>
              <a:path w="139" h="139">
                <a:moveTo>
                  <a:pt x="f7" y="f8"/>
                </a:moveTo>
                <a:cubicBezTo>
                  <a:pt x="f9" y="f8"/>
                  <a:pt x="f5" y="f10"/>
                  <a:pt x="f5" y="f11"/>
                </a:cubicBezTo>
                <a:cubicBezTo>
                  <a:pt x="f12" y="f9"/>
                  <a:pt x="f13" y="f5"/>
                  <a:pt x="f14" y="f5"/>
                </a:cubicBezTo>
                <a:cubicBezTo>
                  <a:pt x="f15" y="f5"/>
                  <a:pt x="f6" y="f16"/>
                  <a:pt x="f17" y="f18"/>
                </a:cubicBezTo>
                <a:cubicBezTo>
                  <a:pt x="f19" y="f20"/>
                  <a:pt x="f21" y="f6"/>
                  <a:pt x="f7" y="f8"/>
                </a:cubicBezTo>
                <a:close/>
              </a:path>
            </a:pathLst>
          </a:custGeom>
          <a:solidFill>
            <a:srgbClr val="F1F2E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4" name="Freeform 399">
            <a:extLst>
              <a:ext uri="{FF2B5EF4-FFF2-40B4-BE49-F238E27FC236}">
                <a16:creationId xmlns:a16="http://schemas.microsoft.com/office/drawing/2014/main" id="{D53B1109-5F1A-47F0-A15A-37991D0249AC}"/>
              </a:ext>
            </a:extLst>
          </p:cNvPr>
          <p:cNvSpPr/>
          <p:nvPr/>
        </p:nvSpPr>
        <p:spPr>
          <a:xfrm>
            <a:off x="3625852" y="1122361"/>
            <a:ext cx="36511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24"/>
              <a:gd name="f8" fmla="val 10"/>
              <a:gd name="f9" fmla="val 18"/>
              <a:gd name="f10" fmla="val 1"/>
              <a:gd name="f11" fmla="val 5"/>
              <a:gd name="f12" fmla="val 12"/>
              <a:gd name="f13" fmla="val 22"/>
              <a:gd name="f14" fmla="val 19"/>
              <a:gd name="f15" fmla="val 3"/>
              <a:gd name="f16" fmla="val 4"/>
              <a:gd name="f17" fmla="val 2"/>
              <a:gd name="f18" fmla="+- 0 0 -90"/>
              <a:gd name="f19" fmla="*/ f3 1 23"/>
              <a:gd name="f20" fmla="*/ f4 1 24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23"/>
              <a:gd name="f29" fmla="*/ f25 1 24"/>
              <a:gd name="f30" fmla="*/ 10 f26 1"/>
              <a:gd name="f31" fmla="*/ 0 f25 1"/>
              <a:gd name="f32" fmla="*/ 23 f26 1"/>
              <a:gd name="f33" fmla="*/ 12 f25 1"/>
              <a:gd name="f34" fmla="*/ 24 f25 1"/>
              <a:gd name="f35" fmla="*/ 0 f26 1"/>
              <a:gd name="f36" fmla="+- f27 0 f1"/>
              <a:gd name="f37" fmla="*/ f30 1 23"/>
              <a:gd name="f38" fmla="*/ f31 1 24"/>
              <a:gd name="f39" fmla="*/ f32 1 23"/>
              <a:gd name="f40" fmla="*/ f33 1 24"/>
              <a:gd name="f41" fmla="*/ f34 1 24"/>
              <a:gd name="f42" fmla="*/ f35 1 23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8"/>
              <a:gd name="f50" fmla="*/ f40 1 f29"/>
              <a:gd name="f51" fmla="*/ f41 1 f29"/>
              <a:gd name="f52" fmla="*/ f42 1 f28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19 1"/>
              <a:gd name="f60" fmla="*/ f50 f20 1"/>
              <a:gd name="f61" fmla="*/ f51 f20 1"/>
              <a:gd name="f62" fmla="*/ f52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57" y="f61"/>
              </a:cxn>
              <a:cxn ang="f36">
                <a:pos x="f62" y="f60"/>
              </a:cxn>
              <a:cxn ang="f36">
                <a:pos x="f57" y="f58"/>
              </a:cxn>
            </a:cxnLst>
            <a:rect l="f53" t="f56" r="f54" b="f55"/>
            <a:pathLst>
              <a:path w="23" h="24">
                <a:moveTo>
                  <a:pt x="f8" y="f5"/>
                </a:moveTo>
                <a:cubicBezTo>
                  <a:pt x="f9" y="f10"/>
                  <a:pt x="f6" y="f11"/>
                  <a:pt x="f6" y="f12"/>
                </a:cubicBezTo>
                <a:cubicBezTo>
                  <a:pt x="f13" y="f14"/>
                  <a:pt x="f9" y="f7"/>
                  <a:pt x="f8" y="f7"/>
                </a:cubicBezTo>
                <a:cubicBezTo>
                  <a:pt x="f15" y="f6"/>
                  <a:pt x="f5" y="f9"/>
                  <a:pt x="f5" y="f12"/>
                </a:cubicBezTo>
                <a:cubicBezTo>
                  <a:pt x="f5" y="f16"/>
                  <a:pt x="f11" y="f17"/>
                  <a:pt x="f8" y="f5"/>
                </a:cubicBezTo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5" name="Freeform 400">
            <a:extLst>
              <a:ext uri="{FF2B5EF4-FFF2-40B4-BE49-F238E27FC236}">
                <a16:creationId xmlns:a16="http://schemas.microsoft.com/office/drawing/2014/main" id="{E64F04D6-8187-4B8A-956A-D8623E592B8C}"/>
              </a:ext>
            </a:extLst>
          </p:cNvPr>
          <p:cNvSpPr/>
          <p:nvPr/>
        </p:nvSpPr>
        <p:spPr>
          <a:xfrm>
            <a:off x="3168652" y="2782884"/>
            <a:ext cx="84133" cy="1603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104"/>
              <a:gd name="f8" fmla="val 52"/>
              <a:gd name="f9" fmla="val 35"/>
              <a:gd name="f10" fmla="val 48"/>
              <a:gd name="f11" fmla="val 69"/>
              <a:gd name="f12" fmla="val 39"/>
              <a:gd name="f13" fmla="val 25"/>
              <a:gd name="f14" fmla="val 92"/>
              <a:gd name="f15" fmla="val 18"/>
              <a:gd name="f16" fmla="val 74"/>
              <a:gd name="f17" fmla="val 4"/>
              <a:gd name="f18" fmla="val 61"/>
              <a:gd name="f19" fmla="val 58"/>
              <a:gd name="f20" fmla="val 49"/>
              <a:gd name="f21" fmla="val 20"/>
              <a:gd name="f22" fmla="val 33"/>
              <a:gd name="f23" fmla="val 36"/>
              <a:gd name="f24" fmla="val 16"/>
              <a:gd name="f25" fmla="+- 0 0 -90"/>
              <a:gd name="f26" fmla="*/ f3 1 54"/>
              <a:gd name="f27" fmla="*/ f4 1 10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54"/>
              <a:gd name="f36" fmla="*/ f32 1 104"/>
              <a:gd name="f37" fmla="*/ 52 f33 1"/>
              <a:gd name="f38" fmla="*/ 0 f32 1"/>
              <a:gd name="f39" fmla="*/ 39 f33 1"/>
              <a:gd name="f40" fmla="*/ 104 f32 1"/>
              <a:gd name="f41" fmla="*/ 4 f33 1"/>
              <a:gd name="f42" fmla="*/ 61 f32 1"/>
              <a:gd name="f43" fmla="*/ 49 f32 1"/>
              <a:gd name="f44" fmla="+- f34 0 f1"/>
              <a:gd name="f45" fmla="*/ f37 1 54"/>
              <a:gd name="f46" fmla="*/ f38 1 104"/>
              <a:gd name="f47" fmla="*/ f39 1 54"/>
              <a:gd name="f48" fmla="*/ f40 1 104"/>
              <a:gd name="f49" fmla="*/ f41 1 54"/>
              <a:gd name="f50" fmla="*/ f42 1 104"/>
              <a:gd name="f51" fmla="*/ f43 1 104"/>
              <a:gd name="f52" fmla="*/ 0 1 f35"/>
              <a:gd name="f53" fmla="*/ f29 1 f35"/>
              <a:gd name="f54" fmla="*/ 0 1 f36"/>
              <a:gd name="f55" fmla="*/ f30 1 f36"/>
              <a:gd name="f56" fmla="*/ f45 1 f35"/>
              <a:gd name="f57" fmla="*/ f46 1 f36"/>
              <a:gd name="f58" fmla="*/ f47 1 f35"/>
              <a:gd name="f59" fmla="*/ f48 1 f36"/>
              <a:gd name="f60" fmla="*/ f49 1 f35"/>
              <a:gd name="f61" fmla="*/ f50 1 f36"/>
              <a:gd name="f62" fmla="*/ f51 1 f36"/>
              <a:gd name="f63" fmla="*/ f52 f26 1"/>
              <a:gd name="f64" fmla="*/ f53 f26 1"/>
              <a:gd name="f65" fmla="*/ f55 f27 1"/>
              <a:gd name="f66" fmla="*/ f54 f27 1"/>
              <a:gd name="f67" fmla="*/ f56 f26 1"/>
              <a:gd name="f68" fmla="*/ f57 f27 1"/>
              <a:gd name="f69" fmla="*/ f58 f26 1"/>
              <a:gd name="f70" fmla="*/ f59 f27 1"/>
              <a:gd name="f71" fmla="*/ f60 f26 1"/>
              <a:gd name="f72" fmla="*/ f61 f27 1"/>
              <a:gd name="f73" fmla="*/ f62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7" y="f68"/>
              </a:cxn>
              <a:cxn ang="f44">
                <a:pos x="f69" y="f70"/>
              </a:cxn>
              <a:cxn ang="f44">
                <a:pos x="f71" y="f72"/>
              </a:cxn>
              <a:cxn ang="f44">
                <a:pos x="f71" y="f73"/>
              </a:cxn>
              <a:cxn ang="f44">
                <a:pos x="f67" y="f68"/>
              </a:cxn>
            </a:cxnLst>
            <a:rect l="f63" t="f66" r="f64" b="f65"/>
            <a:pathLst>
              <a:path w="54" h="104">
                <a:moveTo>
                  <a:pt x="f8" y="f5"/>
                </a:moveTo>
                <a:cubicBezTo>
                  <a:pt x="f6" y="f9"/>
                  <a:pt x="f10" y="f11"/>
                  <a:pt x="f12" y="f7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5" y="f6"/>
                  <a:pt x="f17" y="f20"/>
                </a:cubicBezTo>
                <a:cubicBezTo>
                  <a:pt x="f21" y="f22"/>
                  <a:pt x="f23" y="f24"/>
                  <a:pt x="f8" y="f5"/>
                </a:cubicBezTo>
                <a:close/>
              </a:path>
            </a:pathLst>
          </a:custGeom>
          <a:solidFill>
            <a:srgbClr val="F0BE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6" name="Freeform 401">
            <a:extLst>
              <a:ext uri="{FF2B5EF4-FFF2-40B4-BE49-F238E27FC236}">
                <a16:creationId xmlns:a16="http://schemas.microsoft.com/office/drawing/2014/main" id="{2D10B542-F67B-4659-8E0F-28BB539EB490}"/>
              </a:ext>
            </a:extLst>
          </p:cNvPr>
          <p:cNvSpPr/>
          <p:nvPr/>
        </p:nvSpPr>
        <p:spPr>
          <a:xfrm>
            <a:off x="2031997" y="1954209"/>
            <a:ext cx="295278" cy="14859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90"/>
              <a:gd name="f8" fmla="val 960"/>
              <a:gd name="f9" fmla="val 141"/>
              <a:gd name="f10" fmla="val 291"/>
              <a:gd name="f11" fmla="val 157"/>
              <a:gd name="f12" fmla="val 198"/>
              <a:gd name="f13" fmla="val 173"/>
              <a:gd name="f14" fmla="val 105"/>
              <a:gd name="f15" fmla="val 11"/>
              <a:gd name="f16" fmla="val 183"/>
              <a:gd name="f17" fmla="val 4"/>
              <a:gd name="f18" fmla="val 176"/>
              <a:gd name="f19" fmla="val 166"/>
              <a:gd name="f20" fmla="val 8"/>
              <a:gd name="f21" fmla="val 165"/>
              <a:gd name="f22" fmla="val 164"/>
              <a:gd name="f23" fmla="val 15"/>
              <a:gd name="f24" fmla="val 163"/>
              <a:gd name="f25" fmla="val 19"/>
              <a:gd name="f26" fmla="val 133"/>
              <a:gd name="f27" fmla="val 103"/>
              <a:gd name="f28" fmla="val 73"/>
              <a:gd name="f29" fmla="val 530"/>
              <a:gd name="f30" fmla="val 531"/>
              <a:gd name="f31" fmla="val 74"/>
              <a:gd name="f32" fmla="val 532"/>
              <a:gd name="f33" fmla="val 533"/>
              <a:gd name="f34" fmla="val 70"/>
              <a:gd name="f35" fmla="val 541"/>
              <a:gd name="f36" fmla="val 69"/>
              <a:gd name="f37" fmla="val 549"/>
              <a:gd name="f38" fmla="val 558"/>
              <a:gd name="f39" fmla="val 559"/>
              <a:gd name="f40" fmla="val 68"/>
              <a:gd name="f41" fmla="val 561"/>
              <a:gd name="f42" fmla="val 67"/>
              <a:gd name="f43" fmla="val 562"/>
              <a:gd name="f44" fmla="val 65"/>
              <a:gd name="f45" fmla="val 571"/>
              <a:gd name="f46" fmla="val 64"/>
              <a:gd name="f47" fmla="val 581"/>
              <a:gd name="f48" fmla="val 62"/>
              <a:gd name="f49" fmla="val 590"/>
              <a:gd name="f50" fmla="val 63"/>
              <a:gd name="f51" fmla="val 61"/>
              <a:gd name="f52" fmla="val 598"/>
              <a:gd name="f53" fmla="val 56"/>
              <a:gd name="f54" fmla="val 605"/>
              <a:gd name="f55" fmla="val 60"/>
              <a:gd name="f56" fmla="val 614"/>
              <a:gd name="f57" fmla="val 59"/>
              <a:gd name="f58" fmla="val 58"/>
              <a:gd name="f59" fmla="val 57"/>
              <a:gd name="f60" fmla="val 51"/>
              <a:gd name="f61" fmla="val 623"/>
              <a:gd name="f62" fmla="val 47"/>
              <a:gd name="f63" fmla="val 632"/>
              <a:gd name="f64" fmla="val 53"/>
              <a:gd name="f65" fmla="val 642"/>
              <a:gd name="f66" fmla="val 643"/>
              <a:gd name="f67" fmla="val 645"/>
              <a:gd name="f68" fmla="val 646"/>
              <a:gd name="f69" fmla="val 48"/>
              <a:gd name="f70" fmla="val 653"/>
              <a:gd name="f71" fmla="val 50"/>
              <a:gd name="f72" fmla="val 661"/>
              <a:gd name="f73" fmla="val 669"/>
              <a:gd name="f74" fmla="val 671"/>
              <a:gd name="f75" fmla="val 49"/>
              <a:gd name="f76" fmla="val 675"/>
              <a:gd name="f77" fmla="val 678"/>
              <a:gd name="f78" fmla="val 41"/>
              <a:gd name="f79" fmla="val 690"/>
              <a:gd name="f80" fmla="val 43"/>
              <a:gd name="f81" fmla="val 703"/>
              <a:gd name="f82" fmla="val 715"/>
              <a:gd name="f83" fmla="val 27"/>
              <a:gd name="f84" fmla="val 793"/>
              <a:gd name="f85" fmla="val 13"/>
              <a:gd name="f86" fmla="val 871"/>
              <a:gd name="f87" fmla="val 949"/>
              <a:gd name="f88" fmla="val 6"/>
              <a:gd name="f89" fmla="val 957"/>
              <a:gd name="f90" fmla="val 14"/>
              <a:gd name="f91" fmla="val 24"/>
              <a:gd name="f92" fmla="val 954"/>
              <a:gd name="f93" fmla="val 933"/>
              <a:gd name="f94" fmla="val 31"/>
              <a:gd name="f95" fmla="val 913"/>
              <a:gd name="f96" fmla="val 34"/>
              <a:gd name="f97" fmla="val 893"/>
              <a:gd name="f98" fmla="val 819"/>
              <a:gd name="f99" fmla="val 745"/>
              <a:gd name="f100" fmla="val 75"/>
              <a:gd name="f101" fmla="val 670"/>
              <a:gd name="f102" fmla="val 76"/>
              <a:gd name="f103" fmla="val 660"/>
              <a:gd name="f104" fmla="val 78"/>
              <a:gd name="f105" fmla="val 652"/>
              <a:gd name="f106" fmla="val 79"/>
              <a:gd name="f107" fmla="val 639"/>
              <a:gd name="f108" fmla="val 634"/>
              <a:gd name="f109" fmla="val 82"/>
              <a:gd name="f110" fmla="val 631"/>
              <a:gd name="f111" fmla="val 83"/>
              <a:gd name="f112" fmla="val 626"/>
              <a:gd name="f113" fmla="val 620"/>
              <a:gd name="f114" fmla="val 84"/>
              <a:gd name="f115" fmla="val 87"/>
              <a:gd name="f116" fmla="val 608"/>
              <a:gd name="f117" fmla="val 86"/>
              <a:gd name="f118" fmla="val 601"/>
              <a:gd name="f119" fmla="val 594"/>
              <a:gd name="f120" fmla="val 91"/>
              <a:gd name="f121" fmla="val 591"/>
              <a:gd name="f122" fmla="val 90"/>
              <a:gd name="f123" fmla="val 587"/>
              <a:gd name="f124" fmla="val 89"/>
              <a:gd name="f125" fmla="val 582"/>
              <a:gd name="f126" fmla="val 93"/>
              <a:gd name="f127" fmla="val 95"/>
              <a:gd name="f128" fmla="val 547"/>
              <a:gd name="f129" fmla="val 98"/>
              <a:gd name="f130" fmla="val 100"/>
              <a:gd name="f131" fmla="val 546"/>
              <a:gd name="f132" fmla="val 542"/>
              <a:gd name="f133" fmla="val 538"/>
              <a:gd name="f134" fmla="val 99"/>
              <a:gd name="f135" fmla="val 528"/>
              <a:gd name="f136" fmla="val 113"/>
              <a:gd name="f137" fmla="val 449"/>
              <a:gd name="f138" fmla="val 127"/>
              <a:gd name="f139" fmla="val 370"/>
              <a:gd name="f140" fmla="+- 0 0 -90"/>
              <a:gd name="f141" fmla="*/ f4 1 190"/>
              <a:gd name="f142" fmla="*/ f5 1 960"/>
              <a:gd name="f143" fmla="val f6"/>
              <a:gd name="f144" fmla="val f7"/>
              <a:gd name="f145" fmla="val f8"/>
              <a:gd name="f146" fmla="*/ f140 f0 1"/>
              <a:gd name="f147" fmla="+- f145 0 f143"/>
              <a:gd name="f148" fmla="+- f144 0 f143"/>
              <a:gd name="f149" fmla="*/ f146 1 f3"/>
              <a:gd name="f150" fmla="*/ f148 1 190"/>
              <a:gd name="f151" fmla="*/ f147 1 960"/>
              <a:gd name="f152" fmla="*/ 141 f148 1"/>
              <a:gd name="f153" fmla="*/ 291 f147 1"/>
              <a:gd name="f154" fmla="*/ 190 f148 1"/>
              <a:gd name="f155" fmla="*/ 11 f147 1"/>
              <a:gd name="f156" fmla="*/ 166 f148 1"/>
              <a:gd name="f157" fmla="*/ 8 f147 1"/>
              <a:gd name="f158" fmla="*/ 163 f148 1"/>
              <a:gd name="f159" fmla="*/ 19 f147 1"/>
              <a:gd name="f160" fmla="*/ 73 f148 1"/>
              <a:gd name="f161" fmla="*/ 530 f147 1"/>
              <a:gd name="f162" fmla="*/ 74 f148 1"/>
              <a:gd name="f163" fmla="*/ 533 f147 1"/>
              <a:gd name="f164" fmla="*/ 70 f148 1"/>
              <a:gd name="f165" fmla="*/ 558 f147 1"/>
              <a:gd name="f166" fmla="*/ 67 f148 1"/>
              <a:gd name="f167" fmla="*/ 562 f147 1"/>
              <a:gd name="f168" fmla="*/ 62 f148 1"/>
              <a:gd name="f169" fmla="*/ 590 f147 1"/>
              <a:gd name="f170" fmla="*/ 65 f148 1"/>
              <a:gd name="f171" fmla="*/ 60 f148 1"/>
              <a:gd name="f172" fmla="*/ 614 f147 1"/>
              <a:gd name="f173" fmla="*/ 57 f148 1"/>
              <a:gd name="f174" fmla="*/ 53 f148 1"/>
              <a:gd name="f175" fmla="*/ 642 f147 1"/>
              <a:gd name="f176" fmla="*/ 646 f147 1"/>
              <a:gd name="f177" fmla="*/ 51 f148 1"/>
              <a:gd name="f178" fmla="*/ 669 f147 1"/>
              <a:gd name="f179" fmla="*/ 47 f148 1"/>
              <a:gd name="f180" fmla="*/ 678 f147 1"/>
              <a:gd name="f181" fmla="*/ 41 f148 1"/>
              <a:gd name="f182" fmla="*/ 715 f147 1"/>
              <a:gd name="f183" fmla="*/ 0 f148 1"/>
              <a:gd name="f184" fmla="*/ 949 f147 1"/>
              <a:gd name="f185" fmla="*/ 24 f148 1"/>
              <a:gd name="f186" fmla="*/ 954 f147 1"/>
              <a:gd name="f187" fmla="*/ 34 f148 1"/>
              <a:gd name="f188" fmla="*/ 893 f147 1"/>
              <a:gd name="f189" fmla="*/ 75 f148 1"/>
              <a:gd name="f190" fmla="*/ 671 f147 1"/>
              <a:gd name="f191" fmla="*/ 78 f148 1"/>
              <a:gd name="f192" fmla="*/ 643 f147 1"/>
              <a:gd name="f193" fmla="*/ 82 f148 1"/>
              <a:gd name="f194" fmla="*/ 631 f147 1"/>
              <a:gd name="f195" fmla="*/ 84 f148 1"/>
              <a:gd name="f196" fmla="*/ 87 f148 1"/>
              <a:gd name="f197" fmla="*/ 594 f147 1"/>
              <a:gd name="f198" fmla="*/ 89 f148 1"/>
              <a:gd name="f199" fmla="*/ 582 f147 1"/>
              <a:gd name="f200" fmla="*/ 95 f148 1"/>
              <a:gd name="f201" fmla="*/ 547 f147 1"/>
              <a:gd name="f202" fmla="*/ 98 f148 1"/>
              <a:gd name="f203" fmla="*/ 542 f147 1"/>
              <a:gd name="f204" fmla="*/ 99 f148 1"/>
              <a:gd name="f205" fmla="*/ 528 f147 1"/>
              <a:gd name="f206" fmla="+- f149 0 f1"/>
              <a:gd name="f207" fmla="*/ f152 1 190"/>
              <a:gd name="f208" fmla="*/ f153 1 960"/>
              <a:gd name="f209" fmla="*/ f154 1 190"/>
              <a:gd name="f210" fmla="*/ f155 1 960"/>
              <a:gd name="f211" fmla="*/ f156 1 190"/>
              <a:gd name="f212" fmla="*/ f157 1 960"/>
              <a:gd name="f213" fmla="*/ f158 1 190"/>
              <a:gd name="f214" fmla="*/ f159 1 960"/>
              <a:gd name="f215" fmla="*/ f160 1 190"/>
              <a:gd name="f216" fmla="*/ f161 1 960"/>
              <a:gd name="f217" fmla="*/ f162 1 190"/>
              <a:gd name="f218" fmla="*/ f163 1 960"/>
              <a:gd name="f219" fmla="*/ f164 1 190"/>
              <a:gd name="f220" fmla="*/ f165 1 960"/>
              <a:gd name="f221" fmla="*/ f166 1 190"/>
              <a:gd name="f222" fmla="*/ f167 1 960"/>
              <a:gd name="f223" fmla="*/ f168 1 190"/>
              <a:gd name="f224" fmla="*/ f169 1 960"/>
              <a:gd name="f225" fmla="*/ f170 1 190"/>
              <a:gd name="f226" fmla="*/ f171 1 190"/>
              <a:gd name="f227" fmla="*/ f172 1 960"/>
              <a:gd name="f228" fmla="*/ f173 1 190"/>
              <a:gd name="f229" fmla="*/ f174 1 190"/>
              <a:gd name="f230" fmla="*/ f175 1 960"/>
              <a:gd name="f231" fmla="*/ f176 1 960"/>
              <a:gd name="f232" fmla="*/ f177 1 190"/>
              <a:gd name="f233" fmla="*/ f178 1 960"/>
              <a:gd name="f234" fmla="*/ f179 1 190"/>
              <a:gd name="f235" fmla="*/ f180 1 960"/>
              <a:gd name="f236" fmla="*/ f181 1 190"/>
              <a:gd name="f237" fmla="*/ f182 1 960"/>
              <a:gd name="f238" fmla="*/ f183 1 190"/>
              <a:gd name="f239" fmla="*/ f184 1 960"/>
              <a:gd name="f240" fmla="*/ f185 1 190"/>
              <a:gd name="f241" fmla="*/ f186 1 960"/>
              <a:gd name="f242" fmla="*/ f187 1 190"/>
              <a:gd name="f243" fmla="*/ f188 1 960"/>
              <a:gd name="f244" fmla="*/ f189 1 190"/>
              <a:gd name="f245" fmla="*/ f190 1 960"/>
              <a:gd name="f246" fmla="*/ f191 1 190"/>
              <a:gd name="f247" fmla="*/ f192 1 960"/>
              <a:gd name="f248" fmla="*/ f193 1 190"/>
              <a:gd name="f249" fmla="*/ f194 1 960"/>
              <a:gd name="f250" fmla="*/ f195 1 190"/>
              <a:gd name="f251" fmla="*/ f196 1 190"/>
              <a:gd name="f252" fmla="*/ f197 1 960"/>
              <a:gd name="f253" fmla="*/ f198 1 190"/>
              <a:gd name="f254" fmla="*/ f199 1 960"/>
              <a:gd name="f255" fmla="*/ f200 1 190"/>
              <a:gd name="f256" fmla="*/ f201 1 960"/>
              <a:gd name="f257" fmla="*/ f202 1 190"/>
              <a:gd name="f258" fmla="*/ f203 1 960"/>
              <a:gd name="f259" fmla="*/ f204 1 190"/>
              <a:gd name="f260" fmla="*/ f205 1 960"/>
              <a:gd name="f261" fmla="*/ 0 1 f150"/>
              <a:gd name="f262" fmla="*/ f144 1 f150"/>
              <a:gd name="f263" fmla="*/ 0 1 f151"/>
              <a:gd name="f264" fmla="*/ f145 1 f151"/>
              <a:gd name="f265" fmla="*/ f207 1 f150"/>
              <a:gd name="f266" fmla="*/ f208 1 f151"/>
              <a:gd name="f267" fmla="*/ f209 1 f150"/>
              <a:gd name="f268" fmla="*/ f210 1 f151"/>
              <a:gd name="f269" fmla="*/ f211 1 f150"/>
              <a:gd name="f270" fmla="*/ f212 1 f151"/>
              <a:gd name="f271" fmla="*/ f213 1 f150"/>
              <a:gd name="f272" fmla="*/ f214 1 f151"/>
              <a:gd name="f273" fmla="*/ f215 1 f150"/>
              <a:gd name="f274" fmla="*/ f216 1 f151"/>
              <a:gd name="f275" fmla="*/ f217 1 f150"/>
              <a:gd name="f276" fmla="*/ f218 1 f151"/>
              <a:gd name="f277" fmla="*/ f219 1 f150"/>
              <a:gd name="f278" fmla="*/ f220 1 f151"/>
              <a:gd name="f279" fmla="*/ f221 1 f150"/>
              <a:gd name="f280" fmla="*/ f222 1 f151"/>
              <a:gd name="f281" fmla="*/ f223 1 f150"/>
              <a:gd name="f282" fmla="*/ f224 1 f151"/>
              <a:gd name="f283" fmla="*/ f225 1 f150"/>
              <a:gd name="f284" fmla="*/ f226 1 f150"/>
              <a:gd name="f285" fmla="*/ f227 1 f151"/>
              <a:gd name="f286" fmla="*/ f228 1 f150"/>
              <a:gd name="f287" fmla="*/ f229 1 f150"/>
              <a:gd name="f288" fmla="*/ f230 1 f151"/>
              <a:gd name="f289" fmla="*/ f231 1 f151"/>
              <a:gd name="f290" fmla="*/ f232 1 f150"/>
              <a:gd name="f291" fmla="*/ f233 1 f151"/>
              <a:gd name="f292" fmla="*/ f234 1 f150"/>
              <a:gd name="f293" fmla="*/ f235 1 f151"/>
              <a:gd name="f294" fmla="*/ f236 1 f150"/>
              <a:gd name="f295" fmla="*/ f237 1 f151"/>
              <a:gd name="f296" fmla="*/ f238 1 f150"/>
              <a:gd name="f297" fmla="*/ f239 1 f151"/>
              <a:gd name="f298" fmla="*/ f240 1 f150"/>
              <a:gd name="f299" fmla="*/ f241 1 f151"/>
              <a:gd name="f300" fmla="*/ f242 1 f150"/>
              <a:gd name="f301" fmla="*/ f243 1 f151"/>
              <a:gd name="f302" fmla="*/ f244 1 f150"/>
              <a:gd name="f303" fmla="*/ f245 1 f151"/>
              <a:gd name="f304" fmla="*/ f246 1 f150"/>
              <a:gd name="f305" fmla="*/ f247 1 f151"/>
              <a:gd name="f306" fmla="*/ f248 1 f150"/>
              <a:gd name="f307" fmla="*/ f249 1 f151"/>
              <a:gd name="f308" fmla="*/ f250 1 f150"/>
              <a:gd name="f309" fmla="*/ f251 1 f150"/>
              <a:gd name="f310" fmla="*/ f252 1 f151"/>
              <a:gd name="f311" fmla="*/ f253 1 f150"/>
              <a:gd name="f312" fmla="*/ f254 1 f151"/>
              <a:gd name="f313" fmla="*/ f255 1 f150"/>
              <a:gd name="f314" fmla="*/ f256 1 f151"/>
              <a:gd name="f315" fmla="*/ f257 1 f150"/>
              <a:gd name="f316" fmla="*/ f258 1 f151"/>
              <a:gd name="f317" fmla="*/ f259 1 f150"/>
              <a:gd name="f318" fmla="*/ f260 1 f151"/>
              <a:gd name="f319" fmla="*/ f261 f141 1"/>
              <a:gd name="f320" fmla="*/ f262 f141 1"/>
              <a:gd name="f321" fmla="*/ f264 f142 1"/>
              <a:gd name="f322" fmla="*/ f263 f142 1"/>
              <a:gd name="f323" fmla="*/ f265 f141 1"/>
              <a:gd name="f324" fmla="*/ f266 f142 1"/>
              <a:gd name="f325" fmla="*/ f267 f141 1"/>
              <a:gd name="f326" fmla="*/ f268 f142 1"/>
              <a:gd name="f327" fmla="*/ f269 f141 1"/>
              <a:gd name="f328" fmla="*/ f270 f142 1"/>
              <a:gd name="f329" fmla="*/ f271 f141 1"/>
              <a:gd name="f330" fmla="*/ f272 f142 1"/>
              <a:gd name="f331" fmla="*/ f273 f141 1"/>
              <a:gd name="f332" fmla="*/ f274 f142 1"/>
              <a:gd name="f333" fmla="*/ f275 f141 1"/>
              <a:gd name="f334" fmla="*/ f276 f142 1"/>
              <a:gd name="f335" fmla="*/ f277 f141 1"/>
              <a:gd name="f336" fmla="*/ f278 f142 1"/>
              <a:gd name="f337" fmla="*/ f279 f141 1"/>
              <a:gd name="f338" fmla="*/ f280 f142 1"/>
              <a:gd name="f339" fmla="*/ f281 f141 1"/>
              <a:gd name="f340" fmla="*/ f282 f142 1"/>
              <a:gd name="f341" fmla="*/ f283 f141 1"/>
              <a:gd name="f342" fmla="*/ f284 f141 1"/>
              <a:gd name="f343" fmla="*/ f285 f142 1"/>
              <a:gd name="f344" fmla="*/ f286 f141 1"/>
              <a:gd name="f345" fmla="*/ f287 f141 1"/>
              <a:gd name="f346" fmla="*/ f288 f142 1"/>
              <a:gd name="f347" fmla="*/ f289 f142 1"/>
              <a:gd name="f348" fmla="*/ f290 f141 1"/>
              <a:gd name="f349" fmla="*/ f291 f142 1"/>
              <a:gd name="f350" fmla="*/ f292 f141 1"/>
              <a:gd name="f351" fmla="*/ f293 f142 1"/>
              <a:gd name="f352" fmla="*/ f294 f141 1"/>
              <a:gd name="f353" fmla="*/ f295 f142 1"/>
              <a:gd name="f354" fmla="*/ f296 f141 1"/>
              <a:gd name="f355" fmla="*/ f297 f142 1"/>
              <a:gd name="f356" fmla="*/ f298 f141 1"/>
              <a:gd name="f357" fmla="*/ f299 f142 1"/>
              <a:gd name="f358" fmla="*/ f300 f141 1"/>
              <a:gd name="f359" fmla="*/ f301 f142 1"/>
              <a:gd name="f360" fmla="*/ f302 f141 1"/>
              <a:gd name="f361" fmla="*/ f303 f142 1"/>
              <a:gd name="f362" fmla="*/ f304 f141 1"/>
              <a:gd name="f363" fmla="*/ f305 f142 1"/>
              <a:gd name="f364" fmla="*/ f306 f141 1"/>
              <a:gd name="f365" fmla="*/ f307 f142 1"/>
              <a:gd name="f366" fmla="*/ f308 f141 1"/>
              <a:gd name="f367" fmla="*/ f309 f141 1"/>
              <a:gd name="f368" fmla="*/ f310 f142 1"/>
              <a:gd name="f369" fmla="*/ f311 f141 1"/>
              <a:gd name="f370" fmla="*/ f312 f142 1"/>
              <a:gd name="f371" fmla="*/ f313 f141 1"/>
              <a:gd name="f372" fmla="*/ f314 f142 1"/>
              <a:gd name="f373" fmla="*/ f315 f141 1"/>
              <a:gd name="f374" fmla="*/ f316 f142 1"/>
              <a:gd name="f375" fmla="*/ f317 f141 1"/>
              <a:gd name="f376" fmla="*/ f318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6">
                <a:pos x="f323" y="f324"/>
              </a:cxn>
              <a:cxn ang="f206">
                <a:pos x="f325" y="f326"/>
              </a:cxn>
              <a:cxn ang="f206">
                <a:pos x="f327" y="f328"/>
              </a:cxn>
              <a:cxn ang="f206">
                <a:pos x="f329" y="f330"/>
              </a:cxn>
              <a:cxn ang="f206">
                <a:pos x="f331" y="f332"/>
              </a:cxn>
              <a:cxn ang="f206">
                <a:pos x="f333" y="f334"/>
              </a:cxn>
              <a:cxn ang="f206">
                <a:pos x="f333" y="f334"/>
              </a:cxn>
              <a:cxn ang="f206">
                <a:pos x="f335" y="f336"/>
              </a:cxn>
              <a:cxn ang="f206">
                <a:pos x="f335" y="f336"/>
              </a:cxn>
              <a:cxn ang="f206">
                <a:pos x="f335" y="f336"/>
              </a:cxn>
              <a:cxn ang="f206">
                <a:pos x="f337" y="f338"/>
              </a:cxn>
              <a:cxn ang="f206">
                <a:pos x="f339" y="f340"/>
              </a:cxn>
              <a:cxn ang="f206">
                <a:pos x="f341" y="f340"/>
              </a:cxn>
              <a:cxn ang="f206">
                <a:pos x="f342" y="f343"/>
              </a:cxn>
              <a:cxn ang="f206">
                <a:pos x="f344" y="f343"/>
              </a:cxn>
              <a:cxn ang="f206">
                <a:pos x="f345" y="f346"/>
              </a:cxn>
              <a:cxn ang="f206">
                <a:pos x="f345" y="f347"/>
              </a:cxn>
              <a:cxn ang="f206">
                <a:pos x="f348" y="f349"/>
              </a:cxn>
              <a:cxn ang="f206">
                <a:pos x="f350" y="f351"/>
              </a:cxn>
              <a:cxn ang="f206">
                <a:pos x="f352" y="f353"/>
              </a:cxn>
              <a:cxn ang="f206">
                <a:pos x="f354" y="f355"/>
              </a:cxn>
              <a:cxn ang="f206">
                <a:pos x="f356" y="f357"/>
              </a:cxn>
              <a:cxn ang="f206">
                <a:pos x="f358" y="f359"/>
              </a:cxn>
              <a:cxn ang="f206">
                <a:pos x="f360" y="f361"/>
              </a:cxn>
              <a:cxn ang="f206">
                <a:pos x="f331" y="f349"/>
              </a:cxn>
              <a:cxn ang="f206">
                <a:pos x="f362" y="f363"/>
              </a:cxn>
              <a:cxn ang="f206">
                <a:pos x="f362" y="f363"/>
              </a:cxn>
              <a:cxn ang="f206">
                <a:pos x="f362" y="f363"/>
              </a:cxn>
              <a:cxn ang="f206">
                <a:pos x="f364" y="f365"/>
              </a:cxn>
              <a:cxn ang="f206">
                <a:pos x="f366" y="f343"/>
              </a:cxn>
              <a:cxn ang="f206">
                <a:pos x="f364" y="f343"/>
              </a:cxn>
              <a:cxn ang="f206">
                <a:pos x="f367" y="f368"/>
              </a:cxn>
              <a:cxn ang="f206">
                <a:pos x="f367" y="f368"/>
              </a:cxn>
              <a:cxn ang="f206">
                <a:pos x="f367" y="f368"/>
              </a:cxn>
              <a:cxn ang="f206">
                <a:pos x="f369" y="f370"/>
              </a:cxn>
              <a:cxn ang="f206">
                <a:pos x="f369" y="f370"/>
              </a:cxn>
              <a:cxn ang="f206">
                <a:pos x="f371" y="f372"/>
              </a:cxn>
              <a:cxn ang="f206">
                <a:pos x="f371" y="f372"/>
              </a:cxn>
              <a:cxn ang="f206">
                <a:pos x="f373" y="f374"/>
              </a:cxn>
              <a:cxn ang="f206">
                <a:pos x="f375" y="f376"/>
              </a:cxn>
              <a:cxn ang="f206">
                <a:pos x="f323" y="f324"/>
              </a:cxn>
            </a:cxnLst>
            <a:rect l="f319" t="f322" r="f320" b="f321"/>
            <a:pathLst>
              <a:path w="190" h="960">
                <a:moveTo>
                  <a:pt x="f9" y="f10"/>
                </a:moveTo>
                <a:cubicBezTo>
                  <a:pt x="f11" y="f12"/>
                  <a:pt x="f13" y="f14"/>
                  <a:pt x="f7" y="f15"/>
                </a:cubicBezTo>
                <a:cubicBezTo>
                  <a:pt x="f16" y="f17"/>
                  <a:pt x="f18" y="f6"/>
                  <a:pt x="f19" y="f20"/>
                </a:cubicBezTo>
                <a:cubicBezTo>
                  <a:pt x="f21" y="f15"/>
                  <a:pt x="f22" y="f23"/>
                  <a:pt x="f24" y="f25"/>
                </a:cubicBezTo>
                <a:cubicBezTo>
                  <a:pt x="f26" y="f7"/>
                  <a:pt x="f27" y="f2"/>
                  <a:pt x="f28" y="f29"/>
                </a:cubicBezTo>
                <a:cubicBezTo>
                  <a:pt x="f28" y="f30"/>
                  <a:pt x="f31" y="f32"/>
                  <a:pt x="f31" y="f33"/>
                </a:cubicBezTo>
                <a:cubicBezTo>
                  <a:pt x="f31" y="f33"/>
                  <a:pt x="f31" y="f33"/>
                  <a:pt x="f31" y="f33"/>
                </a:cubicBezTo>
                <a:cubicBezTo>
                  <a:pt x="f34" y="f35"/>
                  <a:pt x="f36" y="f37"/>
                  <a:pt x="f34" y="f38"/>
                </a:cubicBezTo>
                <a:cubicBezTo>
                  <a:pt x="f34" y="f38"/>
                  <a:pt x="f34" y="f38"/>
                  <a:pt x="f34" y="f38"/>
                </a:cubicBezTo>
                <a:cubicBezTo>
                  <a:pt x="f34" y="f38"/>
                  <a:pt x="f34" y="f38"/>
                  <a:pt x="f34" y="f38"/>
                </a:cubicBezTo>
                <a:cubicBezTo>
                  <a:pt x="f36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49"/>
                  <a:pt x="f46" y="f49"/>
                  <a:pt x="f44" y="f49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6"/>
                  <a:pt x="f58" y="f56"/>
                  <a:pt x="f59" y="f56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4" y="f66"/>
                  <a:pt x="f64" y="f67"/>
                  <a:pt x="f64" y="f68"/>
                </a:cubicBezTo>
                <a:cubicBezTo>
                  <a:pt x="f69" y="f70"/>
                  <a:pt x="f71" y="f72"/>
                  <a:pt x="f60" y="f73"/>
                </a:cubicBezTo>
                <a:cubicBezTo>
                  <a:pt x="f62" y="f74"/>
                  <a:pt x="f75" y="f76"/>
                  <a:pt x="f62" y="f77"/>
                </a:cubicBezTo>
                <a:cubicBezTo>
                  <a:pt x="f78" y="f79"/>
                  <a:pt x="f80" y="f81"/>
                  <a:pt x="f78" y="f82"/>
                </a:cubicBezTo>
                <a:cubicBezTo>
                  <a:pt x="f83" y="f84"/>
                  <a:pt x="f85" y="f86"/>
                  <a:pt x="f6" y="f87"/>
                </a:cubicBezTo>
                <a:cubicBezTo>
                  <a:pt x="f88" y="f89"/>
                  <a:pt x="f90" y="f8"/>
                  <a:pt x="f91" y="f92"/>
                </a:cubicBezTo>
                <a:cubicBezTo>
                  <a:pt x="f83" y="f93"/>
                  <a:pt x="f94" y="f95"/>
                  <a:pt x="f96" y="f97"/>
                </a:cubicBezTo>
                <a:cubicBezTo>
                  <a:pt x="f69" y="f98"/>
                  <a:pt x="f51" y="f99"/>
                  <a:pt x="f100" y="f74"/>
                </a:cubicBezTo>
                <a:cubicBezTo>
                  <a:pt x="f31" y="f101"/>
                  <a:pt x="f31" y="f73"/>
                  <a:pt x="f28" y="f73"/>
                </a:cubicBezTo>
                <a:cubicBezTo>
                  <a:pt x="f102" y="f103"/>
                  <a:pt x="f104" y="f105"/>
                  <a:pt x="f104" y="f66"/>
                </a:cubicBezTo>
                <a:cubicBezTo>
                  <a:pt x="f104" y="f66"/>
                  <a:pt x="f104" y="f66"/>
                  <a:pt x="f104" y="f66"/>
                </a:cubicBezTo>
                <a:cubicBezTo>
                  <a:pt x="f104" y="f66"/>
                  <a:pt x="f104" y="f66"/>
                  <a:pt x="f104" y="f66"/>
                </a:cubicBezTo>
                <a:cubicBezTo>
                  <a:pt x="f106" y="f107"/>
                  <a:pt x="f104" y="f108"/>
                  <a:pt x="f109" y="f110"/>
                </a:cubicBezTo>
                <a:cubicBezTo>
                  <a:pt x="f111" y="f112"/>
                  <a:pt x="f111" y="f113"/>
                  <a:pt x="f114" y="f56"/>
                </a:cubicBezTo>
                <a:cubicBezTo>
                  <a:pt x="f114" y="f56"/>
                  <a:pt x="f111" y="f56"/>
                  <a:pt x="f109" y="f56"/>
                </a:cubicBezTo>
                <a:cubicBezTo>
                  <a:pt x="f115" y="f116"/>
                  <a:pt x="f117" y="f118"/>
                  <a:pt x="f115" y="f119"/>
                </a:cubicBezTo>
                <a:cubicBezTo>
                  <a:pt x="f115" y="f119"/>
                  <a:pt x="f115" y="f119"/>
                  <a:pt x="f115" y="f119"/>
                </a:cubicBezTo>
                <a:cubicBezTo>
                  <a:pt x="f115" y="f119"/>
                  <a:pt x="f115" y="f119"/>
                  <a:pt x="f115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4" y="f125"/>
                  <a:pt x="f124" y="f125"/>
                  <a:pt x="f124" y="f125"/>
                </a:cubicBezTo>
                <a:cubicBezTo>
                  <a:pt x="f120" y="f45"/>
                  <a:pt x="f126" y="f39"/>
                  <a:pt x="f127" y="f128"/>
                </a:cubicBezTo>
                <a:cubicBezTo>
                  <a:pt x="f127" y="f128"/>
                  <a:pt x="f127" y="f128"/>
                  <a:pt x="f127" y="f128"/>
                </a:cubicBezTo>
                <a:cubicBezTo>
                  <a:pt x="f129" y="f128"/>
                  <a:pt x="f130" y="f131"/>
                  <a:pt x="f129" y="f132"/>
                </a:cubicBezTo>
                <a:cubicBezTo>
                  <a:pt x="f129" y="f133"/>
                  <a:pt x="f129" y="f33"/>
                  <a:pt x="f134" y="f135"/>
                </a:cubicBezTo>
                <a:cubicBezTo>
                  <a:pt x="f136" y="f137"/>
                  <a:pt x="f138" y="f139"/>
                  <a:pt x="f9" y="f10"/>
                </a:cubicBezTo>
                <a:close/>
              </a:path>
            </a:pathLst>
          </a:custGeom>
          <a:solidFill>
            <a:srgbClr val="EA693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7" name="Freeform 402">
            <a:extLst>
              <a:ext uri="{FF2B5EF4-FFF2-40B4-BE49-F238E27FC236}">
                <a16:creationId xmlns:a16="http://schemas.microsoft.com/office/drawing/2014/main" id="{7547D360-B3E2-4ACD-A13C-340074B9B537}"/>
              </a:ext>
            </a:extLst>
          </p:cNvPr>
          <p:cNvSpPr/>
          <p:nvPr/>
        </p:nvSpPr>
        <p:spPr>
          <a:xfrm>
            <a:off x="1509710" y="2832097"/>
            <a:ext cx="49213" cy="161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105"/>
              <a:gd name="f8" fmla="val 14"/>
              <a:gd name="f9" fmla="val 103"/>
              <a:gd name="f10" fmla="val 9"/>
              <a:gd name="f11" fmla="val 68"/>
              <a:gd name="f12" fmla="val 25"/>
              <a:gd name="f13" fmla="val 27"/>
              <a:gd name="f14" fmla="val 64"/>
              <a:gd name="f15" fmla="val 28"/>
              <a:gd name="f16" fmla="val 96"/>
              <a:gd name="f17" fmla="val 19"/>
              <a:gd name="f18" fmla="+- 0 0 -90"/>
              <a:gd name="f19" fmla="*/ f3 1 32"/>
              <a:gd name="f20" fmla="*/ f4 1 105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32"/>
              <a:gd name="f29" fmla="*/ f25 1 105"/>
              <a:gd name="f30" fmla="*/ 14 f26 1"/>
              <a:gd name="f31" fmla="*/ 103 f25 1"/>
              <a:gd name="f32" fmla="*/ 25 f26 1"/>
              <a:gd name="f33" fmla="*/ 0 f25 1"/>
              <a:gd name="f34" fmla="*/ 28 f26 1"/>
              <a:gd name="f35" fmla="*/ 96 f25 1"/>
              <a:gd name="f36" fmla="+- f27 0 f1"/>
              <a:gd name="f37" fmla="*/ f30 1 32"/>
              <a:gd name="f38" fmla="*/ f31 1 105"/>
              <a:gd name="f39" fmla="*/ f32 1 32"/>
              <a:gd name="f40" fmla="*/ f33 1 105"/>
              <a:gd name="f41" fmla="*/ f34 1 32"/>
              <a:gd name="f42" fmla="*/ f35 1 105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8"/>
              <a:gd name="f50" fmla="*/ f40 1 f29"/>
              <a:gd name="f51" fmla="*/ f41 1 f28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19 1"/>
              <a:gd name="f60" fmla="*/ f50 f20 1"/>
              <a:gd name="f61" fmla="*/ f51 f19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61" y="f62"/>
              </a:cxn>
              <a:cxn ang="f36">
                <a:pos x="f57" y="f58"/>
              </a:cxn>
            </a:cxnLst>
            <a:rect l="f53" t="f56" r="f54" b="f55"/>
            <a:pathLst>
              <a:path w="32" h="105">
                <a:moveTo>
                  <a:pt x="f8" y="f9"/>
                </a:moveTo>
                <a:cubicBezTo>
                  <a:pt x="f10" y="f11"/>
                  <a:pt x="f5" y="f6"/>
                  <a:pt x="f12" y="f5"/>
                </a:cubicBezTo>
                <a:cubicBezTo>
                  <a:pt x="f6" y="f6"/>
                  <a:pt x="f13" y="f14"/>
                  <a:pt x="f15" y="f16"/>
                </a:cubicBezTo>
                <a:cubicBezTo>
                  <a:pt x="f15" y="f7"/>
                  <a:pt x="f17" y="f9"/>
                  <a:pt x="f8" y="f9"/>
                </a:cubicBezTo>
                <a:close/>
              </a:path>
            </a:pathLst>
          </a:custGeom>
          <a:solidFill>
            <a:srgbClr val="CA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8" name="Freeform 403">
            <a:extLst>
              <a:ext uri="{FF2B5EF4-FFF2-40B4-BE49-F238E27FC236}">
                <a16:creationId xmlns:a16="http://schemas.microsoft.com/office/drawing/2014/main" id="{F7F9022E-B92D-466A-8886-531B0693C652}"/>
              </a:ext>
            </a:extLst>
          </p:cNvPr>
          <p:cNvSpPr/>
          <p:nvPr/>
        </p:nvSpPr>
        <p:spPr>
          <a:xfrm>
            <a:off x="1203322" y="2806695"/>
            <a:ext cx="26983" cy="128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83"/>
              <a:gd name="f8" fmla="val 54"/>
              <a:gd name="f9" fmla="val 6"/>
              <a:gd name="f10" fmla="val 62"/>
              <a:gd name="f11" fmla="val 10"/>
              <a:gd name="f12" fmla="val 73"/>
              <a:gd name="f13" fmla="val 11"/>
              <a:gd name="f14" fmla="val 3"/>
              <a:gd name="f15" fmla="val 63"/>
              <a:gd name="f16" fmla="val 41"/>
              <a:gd name="f17" fmla="val 1"/>
              <a:gd name="f18" fmla="val 20"/>
              <a:gd name="f19" fmla="val 13"/>
              <a:gd name="f20" fmla="val 4"/>
              <a:gd name="f21" fmla="val 15"/>
              <a:gd name="f22" fmla="val 36"/>
              <a:gd name="f23" fmla="+- 0 0 -90"/>
              <a:gd name="f24" fmla="*/ f3 1 18"/>
              <a:gd name="f25" fmla="*/ f4 1 8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8"/>
              <a:gd name="f34" fmla="*/ f30 1 83"/>
              <a:gd name="f35" fmla="*/ 18 f31 1"/>
              <a:gd name="f36" fmla="*/ 54 f30 1"/>
              <a:gd name="f37" fmla="*/ 11 f31 1"/>
              <a:gd name="f38" fmla="*/ 83 f30 1"/>
              <a:gd name="f39" fmla="*/ 1 f31 1"/>
              <a:gd name="f40" fmla="*/ 20 f30 1"/>
              <a:gd name="f41" fmla="*/ 10 f31 1"/>
              <a:gd name="f42" fmla="*/ 0 f30 1"/>
              <a:gd name="f43" fmla="+- f32 0 f1"/>
              <a:gd name="f44" fmla="*/ f35 1 18"/>
              <a:gd name="f45" fmla="*/ f36 1 83"/>
              <a:gd name="f46" fmla="*/ f37 1 18"/>
              <a:gd name="f47" fmla="*/ f38 1 83"/>
              <a:gd name="f48" fmla="*/ f39 1 18"/>
              <a:gd name="f49" fmla="*/ f40 1 83"/>
              <a:gd name="f50" fmla="*/ f41 1 18"/>
              <a:gd name="f51" fmla="*/ f42 1 83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18" h="83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9" y="f16"/>
                  <a:pt x="f17" y="f18"/>
                </a:cubicBezTo>
                <a:cubicBezTo>
                  <a:pt x="f14" y="f19"/>
                  <a:pt x="f5" y="f20"/>
                  <a:pt x="f11" y="f5"/>
                </a:cubicBezTo>
                <a:cubicBezTo>
                  <a:pt x="f19" y="f6"/>
                  <a:pt x="f21" y="f22"/>
                  <a:pt x="f6" y="f8"/>
                </a:cubicBezTo>
                <a:close/>
              </a:path>
            </a:pathLst>
          </a:custGeom>
          <a:solidFill>
            <a:srgbClr val="EC683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9" name="Freeform 404">
            <a:extLst>
              <a:ext uri="{FF2B5EF4-FFF2-40B4-BE49-F238E27FC236}">
                <a16:creationId xmlns:a16="http://schemas.microsoft.com/office/drawing/2014/main" id="{BE29D292-BC6F-449B-BA2E-AB4A3C7FDFDD}"/>
              </a:ext>
            </a:extLst>
          </p:cNvPr>
          <p:cNvSpPr/>
          <p:nvPr/>
        </p:nvSpPr>
        <p:spPr>
          <a:xfrm>
            <a:off x="1855783" y="2292345"/>
            <a:ext cx="73023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43"/>
              <a:gd name="f8" fmla="val 35"/>
              <a:gd name="f9" fmla="val 11"/>
              <a:gd name="f10" fmla="val 46"/>
              <a:gd name="f11" fmla="val 21"/>
              <a:gd name="f12" fmla="val 34"/>
              <a:gd name="f13" fmla="val 31"/>
              <a:gd name="f14" fmla="val 42"/>
              <a:gd name="f15" fmla="val 10"/>
              <a:gd name="f16" fmla="val 27"/>
              <a:gd name="f17" fmla="val 4"/>
              <a:gd name="f18" fmla="val 9"/>
              <a:gd name="f19" fmla="val 17"/>
              <a:gd name="f20" fmla="val 1"/>
              <a:gd name="f21" fmla="+- 0 0 -90"/>
              <a:gd name="f22" fmla="*/ f3 1 47"/>
              <a:gd name="f23" fmla="*/ f4 1 43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47"/>
              <a:gd name="f32" fmla="*/ f28 1 43"/>
              <a:gd name="f33" fmla="*/ 35 f29 1"/>
              <a:gd name="f34" fmla="*/ 0 f28 1"/>
              <a:gd name="f35" fmla="*/ 34 f29 1"/>
              <a:gd name="f36" fmla="*/ 31 f28 1"/>
              <a:gd name="f37" fmla="*/ 0 f29 1"/>
              <a:gd name="f38" fmla="*/ 27 f28 1"/>
              <a:gd name="f39" fmla="+- f30 0 f1"/>
              <a:gd name="f40" fmla="*/ f33 1 47"/>
              <a:gd name="f41" fmla="*/ f34 1 43"/>
              <a:gd name="f42" fmla="*/ f35 1 47"/>
              <a:gd name="f43" fmla="*/ f36 1 43"/>
              <a:gd name="f44" fmla="*/ f37 1 47"/>
              <a:gd name="f45" fmla="*/ f38 1 43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47" h="43">
                <a:moveTo>
                  <a:pt x="f8" y="f5"/>
                </a:moveTo>
                <a:cubicBezTo>
                  <a:pt x="f6" y="f9"/>
                  <a:pt x="f10" y="f11"/>
                  <a:pt x="f12" y="f13"/>
                </a:cubicBezTo>
                <a:cubicBezTo>
                  <a:pt x="f11" y="f14"/>
                  <a:pt x="f15" y="f7"/>
                  <a:pt x="f5" y="f16"/>
                </a:cubicBezTo>
                <a:cubicBezTo>
                  <a:pt x="f17" y="f18"/>
                  <a:pt x="f19" y="f20"/>
                  <a:pt x="f8" y="f5"/>
                </a:cubicBezTo>
                <a:close/>
              </a:path>
            </a:pathLst>
          </a:custGeom>
          <a:solidFill>
            <a:srgbClr val="7973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0" name="Freeform 405">
            <a:extLst>
              <a:ext uri="{FF2B5EF4-FFF2-40B4-BE49-F238E27FC236}">
                <a16:creationId xmlns:a16="http://schemas.microsoft.com/office/drawing/2014/main" id="{2D1B6DD7-F504-4950-91AF-0AEC36A9C844}"/>
              </a:ext>
            </a:extLst>
          </p:cNvPr>
          <p:cNvSpPr/>
          <p:nvPr/>
        </p:nvSpPr>
        <p:spPr>
          <a:xfrm>
            <a:off x="1844673" y="2271717"/>
            <a:ext cx="65086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41"/>
              <a:gd name="f8" fmla="val 14"/>
              <a:gd name="f9" fmla="val 28"/>
              <a:gd name="f10" fmla="val 20"/>
              <a:gd name="f11" fmla="val 15"/>
              <a:gd name="f12" fmla="val 7"/>
              <a:gd name="f13" fmla="val 1"/>
              <a:gd name="f14" fmla="val 30"/>
              <a:gd name="f15" fmla="val 17"/>
              <a:gd name="f16" fmla="val 11"/>
              <a:gd name="f17" fmla="val 9"/>
              <a:gd name="f18" fmla="val 21"/>
              <a:gd name="f19" fmla="val 3"/>
              <a:gd name="f20" fmla="val 34"/>
              <a:gd name="f21" fmla="+- 0 0 -90"/>
              <a:gd name="f22" fmla="*/ f3 1 42"/>
              <a:gd name="f23" fmla="*/ f4 1 4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42"/>
              <a:gd name="f32" fmla="*/ f28 1 41"/>
              <a:gd name="f33" fmla="*/ 42 f29 1"/>
              <a:gd name="f34" fmla="*/ 14 f28 1"/>
              <a:gd name="f35" fmla="*/ 7 f29 1"/>
              <a:gd name="f36" fmla="*/ 41 f28 1"/>
              <a:gd name="f37" fmla="*/ 11 f29 1"/>
              <a:gd name="f38" fmla="*/ 9 f28 1"/>
              <a:gd name="f39" fmla="+- f30 0 f1"/>
              <a:gd name="f40" fmla="*/ f33 1 42"/>
              <a:gd name="f41" fmla="*/ f34 1 41"/>
              <a:gd name="f42" fmla="*/ f35 1 42"/>
              <a:gd name="f43" fmla="*/ f36 1 41"/>
              <a:gd name="f44" fmla="*/ f37 1 42"/>
              <a:gd name="f45" fmla="*/ f38 1 41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42" h="41">
                <a:moveTo>
                  <a:pt x="f6" y="f8"/>
                </a:moveTo>
                <a:cubicBezTo>
                  <a:pt x="f9" y="f10"/>
                  <a:pt x="f11" y="f9"/>
                  <a:pt x="f12" y="f7"/>
                </a:cubicBezTo>
                <a:cubicBezTo>
                  <a:pt x="f13" y="f14"/>
                  <a:pt x="f5" y="f15"/>
                  <a:pt x="f16" y="f17"/>
                </a:cubicBezTo>
                <a:cubicBezTo>
                  <a:pt x="f18" y="f19"/>
                  <a:pt x="f20" y="f5"/>
                  <a:pt x="f6" y="f8"/>
                </a:cubicBezTo>
                <a:close/>
              </a:path>
            </a:pathLst>
          </a:custGeom>
          <a:solidFill>
            <a:srgbClr val="9792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1" name="Freeform 406">
            <a:extLst>
              <a:ext uri="{FF2B5EF4-FFF2-40B4-BE49-F238E27FC236}">
                <a16:creationId xmlns:a16="http://schemas.microsoft.com/office/drawing/2014/main" id="{D8131DD9-0279-4210-9111-7E2AABA4B2A1}"/>
              </a:ext>
            </a:extLst>
          </p:cNvPr>
          <p:cNvSpPr/>
          <p:nvPr/>
        </p:nvSpPr>
        <p:spPr>
          <a:xfrm>
            <a:off x="1874840" y="2541583"/>
            <a:ext cx="22229" cy="2127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137"/>
              <a:gd name="f8" fmla="val 12"/>
              <a:gd name="f9" fmla="val 69"/>
              <a:gd name="f10" fmla="val 88"/>
              <a:gd name="f11" fmla="val 106"/>
              <a:gd name="f12" fmla="val 125"/>
              <a:gd name="f13" fmla="val 130"/>
              <a:gd name="f14" fmla="val 6"/>
              <a:gd name="f15" fmla="val 131"/>
              <a:gd name="f16" fmla="val 126"/>
              <a:gd name="f17" fmla="val 49"/>
              <a:gd name="f18" fmla="val 11"/>
              <a:gd name="f19" fmla="val 7"/>
              <a:gd name="f20" fmla="val 31"/>
              <a:gd name="f21" fmla="val 50"/>
              <a:gd name="f22" fmla="+- 0 0 -90"/>
              <a:gd name="f23" fmla="*/ f3 1 14"/>
              <a:gd name="f24" fmla="*/ f4 1 13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4"/>
              <a:gd name="f33" fmla="*/ f29 1 137"/>
              <a:gd name="f34" fmla="*/ 12 f30 1"/>
              <a:gd name="f35" fmla="*/ 69 f29 1"/>
              <a:gd name="f36" fmla="*/ 125 f29 1"/>
              <a:gd name="f37" fmla="*/ 6 f30 1"/>
              <a:gd name="f38" fmla="*/ 137 f29 1"/>
              <a:gd name="f39" fmla="*/ 0 f30 1"/>
              <a:gd name="f40" fmla="*/ 126 f29 1"/>
              <a:gd name="f41" fmla="*/ 11 f29 1"/>
              <a:gd name="f42" fmla="*/ 0 f29 1"/>
              <a:gd name="f43" fmla="*/ 12 f29 1"/>
              <a:gd name="f44" fmla="+- f31 0 f1"/>
              <a:gd name="f45" fmla="*/ f34 1 14"/>
              <a:gd name="f46" fmla="*/ f35 1 137"/>
              <a:gd name="f47" fmla="*/ f36 1 137"/>
              <a:gd name="f48" fmla="*/ f37 1 14"/>
              <a:gd name="f49" fmla="*/ f38 1 137"/>
              <a:gd name="f50" fmla="*/ f39 1 14"/>
              <a:gd name="f51" fmla="*/ f40 1 137"/>
              <a:gd name="f52" fmla="*/ f41 1 137"/>
              <a:gd name="f53" fmla="*/ f42 1 137"/>
              <a:gd name="f54" fmla="*/ f43 1 137"/>
              <a:gd name="f55" fmla="*/ 0 1 f32"/>
              <a:gd name="f56" fmla="*/ f26 1 f32"/>
              <a:gd name="f57" fmla="*/ 0 1 f33"/>
              <a:gd name="f58" fmla="*/ f27 1 f33"/>
              <a:gd name="f59" fmla="*/ f45 1 f32"/>
              <a:gd name="f60" fmla="*/ f46 1 f33"/>
              <a:gd name="f61" fmla="*/ f47 1 f33"/>
              <a:gd name="f62" fmla="*/ f48 1 f32"/>
              <a:gd name="f63" fmla="*/ f49 1 f33"/>
              <a:gd name="f64" fmla="*/ f50 1 f32"/>
              <a:gd name="f65" fmla="*/ f51 1 f33"/>
              <a:gd name="f66" fmla="*/ f52 1 f33"/>
              <a:gd name="f67" fmla="*/ f53 1 f33"/>
              <a:gd name="f68" fmla="*/ f54 1 f33"/>
              <a:gd name="f69" fmla="*/ f55 f23 1"/>
              <a:gd name="f70" fmla="*/ f56 f23 1"/>
              <a:gd name="f71" fmla="*/ f58 f24 1"/>
              <a:gd name="f72" fmla="*/ f57 f24 1"/>
              <a:gd name="f73" fmla="*/ f59 f23 1"/>
              <a:gd name="f74" fmla="*/ f60 f24 1"/>
              <a:gd name="f75" fmla="*/ f61 f24 1"/>
              <a:gd name="f76" fmla="*/ f62 f23 1"/>
              <a:gd name="f77" fmla="*/ f63 f24 1"/>
              <a:gd name="f78" fmla="*/ f64 f23 1"/>
              <a:gd name="f79" fmla="*/ f65 f24 1"/>
              <a:gd name="f80" fmla="*/ f66 f24 1"/>
              <a:gd name="f81" fmla="*/ f67 f24 1"/>
              <a:gd name="f82" fmla="*/ f68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3" y="f74"/>
              </a:cxn>
              <a:cxn ang="f44">
                <a:pos x="f73" y="f75"/>
              </a:cxn>
              <a:cxn ang="f44">
                <a:pos x="f76" y="f77"/>
              </a:cxn>
              <a:cxn ang="f44">
                <a:pos x="f78" y="f79"/>
              </a:cxn>
              <a:cxn ang="f44">
                <a:pos x="f78" y="f80"/>
              </a:cxn>
              <a:cxn ang="f44">
                <a:pos x="f76" y="f81"/>
              </a:cxn>
              <a:cxn ang="f44">
                <a:pos x="f73" y="f82"/>
              </a:cxn>
              <a:cxn ang="f44">
                <a:pos x="f73" y="f74"/>
              </a:cxn>
            </a:cxnLst>
            <a:rect l="f69" t="f72" r="f70" b="f71"/>
            <a:pathLst>
              <a:path w="14" h="137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6" y="f7"/>
                  <a:pt x="f14" y="f7"/>
                </a:cubicBezTo>
                <a:cubicBezTo>
                  <a:pt x="f5" y="f7"/>
                  <a:pt x="f5" y="f15"/>
                  <a:pt x="f5" y="f16"/>
                </a:cubicBezTo>
                <a:cubicBezTo>
                  <a:pt x="f5" y="f10"/>
                  <a:pt x="f5" y="f17"/>
                  <a:pt x="f5" y="f18"/>
                </a:cubicBezTo>
                <a:cubicBezTo>
                  <a:pt x="f5" y="f14"/>
                  <a:pt x="f5" y="f5"/>
                  <a:pt x="f14" y="f5"/>
                </a:cubicBezTo>
                <a:cubicBezTo>
                  <a:pt x="f6" y="f5"/>
                  <a:pt x="f8" y="f19"/>
                  <a:pt x="f8" y="f8"/>
                </a:cubicBezTo>
                <a:cubicBezTo>
                  <a:pt x="f8" y="f20"/>
                  <a:pt x="f8" y="f21"/>
                  <a:pt x="f8" y="f9"/>
                </a:cubicBezTo>
                <a:close/>
              </a:path>
            </a:pathLst>
          </a:custGeom>
          <a:solidFill>
            <a:srgbClr val="EA68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2" name="Freeform 407">
            <a:extLst>
              <a:ext uri="{FF2B5EF4-FFF2-40B4-BE49-F238E27FC236}">
                <a16:creationId xmlns:a16="http://schemas.microsoft.com/office/drawing/2014/main" id="{5C075875-7085-4956-8602-060583D6D17B}"/>
              </a:ext>
            </a:extLst>
          </p:cNvPr>
          <p:cNvSpPr/>
          <p:nvPr/>
        </p:nvSpPr>
        <p:spPr>
          <a:xfrm>
            <a:off x="1873248" y="2998783"/>
            <a:ext cx="23810" cy="158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102"/>
              <a:gd name="f8" fmla="val 13"/>
              <a:gd name="f9" fmla="val 52"/>
              <a:gd name="f10" fmla="val 65"/>
              <a:gd name="f11" fmla="val 79"/>
              <a:gd name="f12" fmla="val 92"/>
              <a:gd name="f13" fmla="val 96"/>
              <a:gd name="f14" fmla="val 14"/>
              <a:gd name="f15" fmla="val 7"/>
              <a:gd name="f16" fmla="val 1"/>
              <a:gd name="f17" fmla="val 91"/>
              <a:gd name="f18" fmla="val 38"/>
              <a:gd name="f19" fmla="val 12"/>
              <a:gd name="f20" fmla="val 26"/>
              <a:gd name="f21" fmla="val 39"/>
              <a:gd name="f22" fmla="+- 0 0 -90"/>
              <a:gd name="f23" fmla="*/ f3 1 15"/>
              <a:gd name="f24" fmla="*/ f4 1 10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"/>
              <a:gd name="f33" fmla="*/ f29 1 102"/>
              <a:gd name="f34" fmla="*/ 13 f30 1"/>
              <a:gd name="f35" fmla="*/ 52 f29 1"/>
              <a:gd name="f36" fmla="*/ 92 f29 1"/>
              <a:gd name="f37" fmla="*/ 7 f30 1"/>
              <a:gd name="f38" fmla="*/ 102 f29 1"/>
              <a:gd name="f39" fmla="*/ 1 f30 1"/>
              <a:gd name="f40" fmla="*/ 91 f29 1"/>
              <a:gd name="f41" fmla="*/ 12 f29 1"/>
              <a:gd name="f42" fmla="*/ 1 f29 1"/>
              <a:gd name="f43" fmla="+- f31 0 f1"/>
              <a:gd name="f44" fmla="*/ f34 1 15"/>
              <a:gd name="f45" fmla="*/ f35 1 102"/>
              <a:gd name="f46" fmla="*/ f36 1 102"/>
              <a:gd name="f47" fmla="*/ f37 1 15"/>
              <a:gd name="f48" fmla="*/ f38 1 102"/>
              <a:gd name="f49" fmla="*/ f39 1 15"/>
              <a:gd name="f50" fmla="*/ f40 1 102"/>
              <a:gd name="f51" fmla="*/ f41 1 102"/>
              <a:gd name="f52" fmla="*/ f42 1 102"/>
              <a:gd name="f53" fmla="*/ 0 1 f32"/>
              <a:gd name="f54" fmla="*/ f26 1 f32"/>
              <a:gd name="f55" fmla="*/ 0 1 f33"/>
              <a:gd name="f56" fmla="*/ f27 1 f33"/>
              <a:gd name="f57" fmla="*/ f44 1 f32"/>
              <a:gd name="f58" fmla="*/ f45 1 f33"/>
              <a:gd name="f59" fmla="*/ f46 1 f33"/>
              <a:gd name="f60" fmla="*/ f47 1 f32"/>
              <a:gd name="f61" fmla="*/ f48 1 f33"/>
              <a:gd name="f62" fmla="*/ f49 1 f32"/>
              <a:gd name="f63" fmla="*/ f50 1 f33"/>
              <a:gd name="f64" fmla="*/ f51 1 f33"/>
              <a:gd name="f65" fmla="*/ f52 1 f33"/>
              <a:gd name="f66" fmla="*/ f53 f23 1"/>
              <a:gd name="f67" fmla="*/ f54 f23 1"/>
              <a:gd name="f68" fmla="*/ f56 f24 1"/>
              <a:gd name="f69" fmla="*/ f55 f24 1"/>
              <a:gd name="f70" fmla="*/ f57 f23 1"/>
              <a:gd name="f71" fmla="*/ f58 f24 1"/>
              <a:gd name="f72" fmla="*/ f59 f24 1"/>
              <a:gd name="f73" fmla="*/ f60 f23 1"/>
              <a:gd name="f74" fmla="*/ f61 f24 1"/>
              <a:gd name="f75" fmla="*/ f62 f23 1"/>
              <a:gd name="f76" fmla="*/ f63 f24 1"/>
              <a:gd name="f77" fmla="*/ f64 f24 1"/>
              <a:gd name="f78" fmla="*/ f6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0" y="f71"/>
              </a:cxn>
              <a:cxn ang="f43">
                <a:pos x="f70" y="f72"/>
              </a:cxn>
              <a:cxn ang="f43">
                <a:pos x="f73" y="f74"/>
              </a:cxn>
              <a:cxn ang="f43">
                <a:pos x="f75" y="f76"/>
              </a:cxn>
              <a:cxn ang="f43">
                <a:pos x="f75" y="f77"/>
              </a:cxn>
              <a:cxn ang="f43">
                <a:pos x="f73" y="f78"/>
              </a:cxn>
              <a:cxn ang="f43">
                <a:pos x="f70" y="f77"/>
              </a:cxn>
              <a:cxn ang="f43">
                <a:pos x="f70" y="f71"/>
              </a:cxn>
            </a:cxnLst>
            <a:rect l="f66" t="f69" r="f67" b="f68"/>
            <a:pathLst>
              <a:path w="15" h="102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7"/>
                  <a:pt x="f15" y="f7"/>
                </a:cubicBezTo>
                <a:cubicBezTo>
                  <a:pt x="f16" y="f7"/>
                  <a:pt x="f16" y="f13"/>
                  <a:pt x="f16" y="f17"/>
                </a:cubicBezTo>
                <a:cubicBezTo>
                  <a:pt x="f16" y="f10"/>
                  <a:pt x="f16" y="f18"/>
                  <a:pt x="f16" y="f19"/>
                </a:cubicBezTo>
                <a:cubicBezTo>
                  <a:pt x="f16" y="f15"/>
                  <a:pt x="f5" y="f16"/>
                  <a:pt x="f15" y="f16"/>
                </a:cubicBezTo>
                <a:cubicBezTo>
                  <a:pt x="f6" y="f5"/>
                  <a:pt x="f8" y="f15"/>
                  <a:pt x="f8" y="f19"/>
                </a:cubicBezTo>
                <a:cubicBezTo>
                  <a:pt x="f8" y="f20"/>
                  <a:pt x="f8" y="f21"/>
                  <a:pt x="f8" y="f9"/>
                </a:cubicBezTo>
                <a:close/>
              </a:path>
            </a:pathLst>
          </a:custGeom>
          <a:solidFill>
            <a:srgbClr val="EA693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3" name="Freeform 408">
            <a:extLst>
              <a:ext uri="{FF2B5EF4-FFF2-40B4-BE49-F238E27FC236}">
                <a16:creationId xmlns:a16="http://schemas.microsoft.com/office/drawing/2014/main" id="{7259878A-9C73-4575-9300-BE26DED2999C}"/>
              </a:ext>
            </a:extLst>
          </p:cNvPr>
          <p:cNvSpPr/>
          <p:nvPr/>
        </p:nvSpPr>
        <p:spPr>
          <a:xfrm>
            <a:off x="631822" y="1933571"/>
            <a:ext cx="98426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"/>
              <a:gd name="f7" fmla="val 67"/>
              <a:gd name="f8" fmla="val 32"/>
              <a:gd name="f9" fmla="val 6"/>
              <a:gd name="f10" fmla="val 33"/>
              <a:gd name="f11" fmla="val 59"/>
              <a:gd name="f12" fmla="val 35"/>
              <a:gd name="f13" fmla="val 63"/>
              <a:gd name="f14" fmla="val 60"/>
              <a:gd name="f15" fmla="val 5"/>
              <a:gd name="f16" fmla="val 61"/>
              <a:gd name="f17" fmla="+- 0 0 -90"/>
              <a:gd name="f18" fmla="*/ f3 1 64"/>
              <a:gd name="f19" fmla="*/ f4 1 67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64"/>
              <a:gd name="f28" fmla="*/ f24 1 67"/>
              <a:gd name="f29" fmla="*/ 0 f25 1"/>
              <a:gd name="f30" fmla="*/ 32 f24 1"/>
              <a:gd name="f31" fmla="*/ 33 f25 1"/>
              <a:gd name="f32" fmla="*/ 0 f24 1"/>
              <a:gd name="f33" fmla="*/ 64 f25 1"/>
              <a:gd name="f34" fmla="*/ 35 f24 1"/>
              <a:gd name="f35" fmla="*/ 32 f25 1"/>
              <a:gd name="f36" fmla="*/ 67 f24 1"/>
              <a:gd name="f37" fmla="+- f26 0 f1"/>
              <a:gd name="f38" fmla="*/ f29 1 64"/>
              <a:gd name="f39" fmla="*/ f30 1 67"/>
              <a:gd name="f40" fmla="*/ f31 1 64"/>
              <a:gd name="f41" fmla="*/ f32 1 67"/>
              <a:gd name="f42" fmla="*/ f33 1 64"/>
              <a:gd name="f43" fmla="*/ f34 1 67"/>
              <a:gd name="f44" fmla="*/ f35 1 64"/>
              <a:gd name="f45" fmla="*/ f36 1 67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64" h="67">
                <a:moveTo>
                  <a:pt x="f5" y="f8"/>
                </a:moveTo>
                <a:cubicBezTo>
                  <a:pt x="f5" y="f9"/>
                  <a:pt x="f9" y="f5"/>
                  <a:pt x="f10" y="f5"/>
                </a:cubicBezTo>
                <a:cubicBezTo>
                  <a:pt x="f11" y="f5"/>
                  <a:pt x="f6" y="f9"/>
                  <a:pt x="f6" y="f12"/>
                </a:cubicBezTo>
                <a:cubicBezTo>
                  <a:pt x="f6" y="f13"/>
                  <a:pt x="f14" y="f7"/>
                  <a:pt x="f8" y="f7"/>
                </a:cubicBezTo>
                <a:cubicBezTo>
                  <a:pt x="f15" y="f7"/>
                  <a:pt x="f5" y="f16"/>
                  <a:pt x="f5" y="f8"/>
                </a:cubicBezTo>
                <a:close/>
              </a:path>
            </a:pathLst>
          </a:custGeom>
          <a:solidFill>
            <a:srgbClr val="9197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4" name="Freeform 409">
            <a:extLst>
              <a:ext uri="{FF2B5EF4-FFF2-40B4-BE49-F238E27FC236}">
                <a16:creationId xmlns:a16="http://schemas.microsoft.com/office/drawing/2014/main" id="{ECA7A368-5095-4855-B86E-E310FAE3CB44}"/>
              </a:ext>
            </a:extLst>
          </p:cNvPr>
          <p:cNvSpPr/>
          <p:nvPr/>
        </p:nvSpPr>
        <p:spPr>
          <a:xfrm>
            <a:off x="634995" y="2070101"/>
            <a:ext cx="31747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10"/>
              <a:gd name="f8" fmla="val 19"/>
              <a:gd name="f9" fmla="val 17"/>
              <a:gd name="f10" fmla="val 16"/>
              <a:gd name="f11" fmla="val 20"/>
              <a:gd name="f12" fmla="val 3"/>
              <a:gd name="f13" fmla="val 15"/>
              <a:gd name="f14" fmla="val 1"/>
              <a:gd name="f15" fmla="val 9"/>
              <a:gd name="f16" fmla="val 5"/>
              <a:gd name="f17" fmla="val 12"/>
              <a:gd name="f18" fmla="val 18"/>
              <a:gd name="f19" fmla="+- 0 0 -90"/>
              <a:gd name="f20" fmla="*/ f3 1 21"/>
              <a:gd name="f21" fmla="*/ f4 1 21"/>
              <a:gd name="f22" fmla="val f5"/>
              <a:gd name="f23" fmla="val f6"/>
              <a:gd name="f24" fmla="*/ f19 f0 1"/>
              <a:gd name="f25" fmla="+- f23 0 f22"/>
              <a:gd name="f26" fmla="*/ f24 1 f2"/>
              <a:gd name="f27" fmla="*/ f25 1 21"/>
              <a:gd name="f28" fmla="*/ 21 f25 1"/>
              <a:gd name="f29" fmla="*/ 10 f25 1"/>
              <a:gd name="f30" fmla="*/ 20 f25 1"/>
              <a:gd name="f31" fmla="*/ 1 f25 1"/>
              <a:gd name="f32" fmla="*/ 9 f25 1"/>
              <a:gd name="f33" fmla="*/ 12 f25 1"/>
              <a:gd name="f34" fmla="*/ 0 f25 1"/>
              <a:gd name="f35" fmla="+- f26 0 f1"/>
              <a:gd name="f36" fmla="*/ f28 1 21"/>
              <a:gd name="f37" fmla="*/ f29 1 21"/>
              <a:gd name="f38" fmla="*/ f30 1 21"/>
              <a:gd name="f39" fmla="*/ f31 1 21"/>
              <a:gd name="f40" fmla="*/ f32 1 21"/>
              <a:gd name="f41" fmla="*/ f33 1 21"/>
              <a:gd name="f42" fmla="*/ f34 1 21"/>
              <a:gd name="f43" fmla="*/ 0 1 f27"/>
              <a:gd name="f44" fmla="*/ f23 1 f27"/>
              <a:gd name="f45" fmla="*/ f36 1 f27"/>
              <a:gd name="f46" fmla="*/ f37 1 f27"/>
              <a:gd name="f47" fmla="*/ f38 1 f27"/>
              <a:gd name="f48" fmla="*/ f39 1 f27"/>
              <a:gd name="f49" fmla="*/ f40 1 f27"/>
              <a:gd name="f50" fmla="*/ f41 1 f27"/>
              <a:gd name="f51" fmla="*/ f42 1 f27"/>
              <a:gd name="f52" fmla="*/ f43 f20 1"/>
              <a:gd name="f53" fmla="*/ f44 f20 1"/>
              <a:gd name="f54" fmla="*/ f44 f21 1"/>
              <a:gd name="f55" fmla="*/ f43 f21 1"/>
              <a:gd name="f56" fmla="*/ f45 f20 1"/>
              <a:gd name="f57" fmla="*/ f46 f21 1"/>
              <a:gd name="f58" fmla="*/ f46 f20 1"/>
              <a:gd name="f59" fmla="*/ f47 f21 1"/>
              <a:gd name="f60" fmla="*/ f48 f20 1"/>
              <a:gd name="f61" fmla="*/ f49 f21 1"/>
              <a:gd name="f62" fmla="*/ f50 f20 1"/>
              <a:gd name="f63" fmla="*/ f51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56" y="f57"/>
              </a:cxn>
            </a:cxnLst>
            <a:rect l="f52" t="f55" r="f53" b="f54"/>
            <a:pathLst>
              <a:path w="21" h="21">
                <a:moveTo>
                  <a:pt x="f6" y="f7"/>
                </a:moveTo>
                <a:cubicBezTo>
                  <a:pt x="f8" y="f9"/>
                  <a:pt x="f10" y="f6"/>
                  <a:pt x="f7" y="f11"/>
                </a:cubicBezTo>
                <a:cubicBezTo>
                  <a:pt x="f12" y="f11"/>
                  <a:pt x="f5" y="f13"/>
                  <a:pt x="f14" y="f15"/>
                </a:cubicBezTo>
                <a:cubicBezTo>
                  <a:pt x="f14" y="f12"/>
                  <a:pt x="f16" y="f5"/>
                  <a:pt x="f17" y="f5"/>
                </a:cubicBezTo>
                <a:cubicBezTo>
                  <a:pt x="f18" y="f14"/>
                  <a:pt x="f11" y="f16"/>
                  <a:pt x="f6" y="f7"/>
                </a:cubicBezTo>
                <a:close/>
              </a:path>
            </a:pathLst>
          </a:custGeom>
          <a:solidFill>
            <a:srgbClr val="5453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5" name="Freeform 410">
            <a:extLst>
              <a:ext uri="{FF2B5EF4-FFF2-40B4-BE49-F238E27FC236}">
                <a16:creationId xmlns:a16="http://schemas.microsoft.com/office/drawing/2014/main" id="{42A4BD7F-BA9C-4B83-A704-7949C032B2D7}"/>
              </a:ext>
            </a:extLst>
          </p:cNvPr>
          <p:cNvSpPr/>
          <p:nvPr/>
        </p:nvSpPr>
        <p:spPr>
          <a:xfrm>
            <a:off x="665161" y="2122486"/>
            <a:ext cx="33339" cy="333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22"/>
              <a:gd name="f8" fmla="val 9"/>
              <a:gd name="f9" fmla="val 20"/>
              <a:gd name="f10" fmla="val 16"/>
              <a:gd name="f11" fmla="val 17"/>
              <a:gd name="f12" fmla="val 11"/>
              <a:gd name="f13" fmla="val 5"/>
              <a:gd name="f14" fmla="val 1"/>
              <a:gd name="f15" fmla="val 18"/>
              <a:gd name="f16" fmla="val 12"/>
              <a:gd name="f17" fmla="val 6"/>
              <a:gd name="f18" fmla="val 3"/>
              <a:gd name="f19" fmla="val 2"/>
              <a:gd name="f20" fmla="val 19"/>
              <a:gd name="f21" fmla="+- 0 0 -90"/>
              <a:gd name="f22" fmla="*/ f3 1 21"/>
              <a:gd name="f23" fmla="*/ f4 1 22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1"/>
              <a:gd name="f32" fmla="*/ f28 1 22"/>
              <a:gd name="f33" fmla="*/ 21 f29 1"/>
              <a:gd name="f34" fmla="*/ 9 f28 1"/>
              <a:gd name="f35" fmla="*/ 11 f29 1"/>
              <a:gd name="f36" fmla="*/ 21 f28 1"/>
              <a:gd name="f37" fmla="*/ 1 f29 1"/>
              <a:gd name="f38" fmla="*/ 12 f28 1"/>
              <a:gd name="f39" fmla="*/ 9 f29 1"/>
              <a:gd name="f40" fmla="*/ 1 f28 1"/>
              <a:gd name="f41" fmla="+- f30 0 f1"/>
              <a:gd name="f42" fmla="*/ f33 1 21"/>
              <a:gd name="f43" fmla="*/ f34 1 22"/>
              <a:gd name="f44" fmla="*/ f35 1 21"/>
              <a:gd name="f45" fmla="*/ f36 1 22"/>
              <a:gd name="f46" fmla="*/ f37 1 21"/>
              <a:gd name="f47" fmla="*/ f38 1 22"/>
              <a:gd name="f48" fmla="*/ f39 1 21"/>
              <a:gd name="f49" fmla="*/ f40 1 22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21" h="22">
                <a:moveTo>
                  <a:pt x="f6" y="f8"/>
                </a:moveTo>
                <a:cubicBezTo>
                  <a:pt x="f9" y="f10"/>
                  <a:pt x="f11" y="f9"/>
                  <a:pt x="f12" y="f6"/>
                </a:cubicBezTo>
                <a:cubicBezTo>
                  <a:pt x="f13" y="f7"/>
                  <a:pt x="f14" y="f15"/>
                  <a:pt x="f14" y="f16"/>
                </a:cubicBezTo>
                <a:cubicBezTo>
                  <a:pt x="f5" y="f17"/>
                  <a:pt x="f18" y="f19"/>
                  <a:pt x="f8" y="f14"/>
                </a:cubicBezTo>
                <a:cubicBezTo>
                  <a:pt x="f10" y="f5"/>
                  <a:pt x="f20" y="f13"/>
                  <a:pt x="f6" y="f8"/>
                </a:cubicBezTo>
                <a:close/>
              </a:path>
            </a:pathLst>
          </a:custGeom>
          <a:solidFill>
            <a:srgbClr val="5454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6" name="Freeform 411">
            <a:extLst>
              <a:ext uri="{FF2B5EF4-FFF2-40B4-BE49-F238E27FC236}">
                <a16:creationId xmlns:a16="http://schemas.microsoft.com/office/drawing/2014/main" id="{67BF8D2A-4A6E-467B-95E2-B61277484D82}"/>
              </a:ext>
            </a:extLst>
          </p:cNvPr>
          <p:cNvSpPr/>
          <p:nvPr/>
        </p:nvSpPr>
        <p:spPr>
          <a:xfrm>
            <a:off x="728667" y="2124078"/>
            <a:ext cx="31747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10"/>
              <a:gd name="f8" fmla="val 16"/>
              <a:gd name="f9" fmla="val 1"/>
              <a:gd name="f10" fmla="val 4"/>
              <a:gd name="f11" fmla="val 11"/>
              <a:gd name="f12" fmla="val 19"/>
              <a:gd name="f13" fmla="val 15"/>
              <a:gd name="f14" fmla="val 9"/>
              <a:gd name="f15" fmla="val 3"/>
              <a:gd name="f16" fmla="+- 0 0 -90"/>
              <a:gd name="f17" fmla="*/ f3 1 20"/>
              <a:gd name="f18" fmla="*/ f4 1 20"/>
              <a:gd name="f19" fmla="val f5"/>
              <a:gd name="f20" fmla="val f6"/>
              <a:gd name="f21" fmla="*/ f16 f0 1"/>
              <a:gd name="f22" fmla="+- f20 0 f19"/>
              <a:gd name="f23" fmla="*/ f21 1 f2"/>
              <a:gd name="f24" fmla="*/ f22 1 20"/>
              <a:gd name="f25" fmla="*/ 10 f22 1"/>
              <a:gd name="f26" fmla="*/ 0 f22 1"/>
              <a:gd name="f27" fmla="*/ 20 f22 1"/>
              <a:gd name="f28" fmla="*/ 11 f22 1"/>
              <a:gd name="f29" fmla="*/ 9 f22 1"/>
              <a:gd name="f30" fmla="+- f23 0 f1"/>
              <a:gd name="f31" fmla="*/ f25 1 20"/>
              <a:gd name="f32" fmla="*/ f26 1 20"/>
              <a:gd name="f33" fmla="*/ f27 1 20"/>
              <a:gd name="f34" fmla="*/ f28 1 20"/>
              <a:gd name="f35" fmla="*/ f29 1 20"/>
              <a:gd name="f36" fmla="*/ 0 1 f24"/>
              <a:gd name="f37" fmla="*/ f20 1 f24"/>
              <a:gd name="f38" fmla="*/ f31 1 f24"/>
              <a:gd name="f39" fmla="*/ f32 1 f24"/>
              <a:gd name="f40" fmla="*/ f33 1 f24"/>
              <a:gd name="f41" fmla="*/ f34 1 f24"/>
              <a:gd name="f42" fmla="*/ f35 1 f24"/>
              <a:gd name="f43" fmla="*/ f36 f17 1"/>
              <a:gd name="f44" fmla="*/ f37 f17 1"/>
              <a:gd name="f45" fmla="*/ f37 f18 1"/>
              <a:gd name="f46" fmla="*/ f36 f18 1"/>
              <a:gd name="f47" fmla="*/ f38 f17 1"/>
              <a:gd name="f48" fmla="*/ f39 f18 1"/>
              <a:gd name="f49" fmla="*/ f40 f17 1"/>
              <a:gd name="f50" fmla="*/ f41 f18 1"/>
              <a:gd name="f51" fmla="*/ f42 f17 1"/>
              <a:gd name="f52" fmla="*/ f40 f18 1"/>
              <a:gd name="f53" fmla="*/ f39 f17 1"/>
              <a:gd name="f54" fmla="*/ f42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51" y="f52"/>
              </a:cxn>
              <a:cxn ang="f30">
                <a:pos x="f53" y="f54"/>
              </a:cxn>
              <a:cxn ang="f30">
                <a:pos x="f47" y="f48"/>
              </a:cxn>
            </a:cxnLst>
            <a:rect l="f43" t="f46" r="f44" b="f45"/>
            <a:pathLst>
              <a:path w="20" h="20">
                <a:moveTo>
                  <a:pt x="f7" y="f5"/>
                </a:moveTo>
                <a:cubicBezTo>
                  <a:pt x="f8" y="f9"/>
                  <a:pt x="f6" y="f10"/>
                  <a:pt x="f6" y="f11"/>
                </a:cubicBezTo>
                <a:cubicBezTo>
                  <a:pt x="f12" y="f8"/>
                  <a:pt x="f13" y="f6"/>
                  <a:pt x="f14" y="f6"/>
                </a:cubicBezTo>
                <a:cubicBezTo>
                  <a:pt x="f15" y="f6"/>
                  <a:pt x="f5" y="f13"/>
                  <a:pt x="f5" y="f14"/>
                </a:cubicBezTo>
                <a:cubicBezTo>
                  <a:pt x="f5" y="f15"/>
                  <a:pt x="f10" y="f5"/>
                  <a:pt x="f7" y="f5"/>
                </a:cubicBezTo>
                <a:close/>
              </a:path>
            </a:pathLst>
          </a:custGeom>
          <a:solidFill>
            <a:srgbClr val="53535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7" name="Freeform 412">
            <a:extLst>
              <a:ext uri="{FF2B5EF4-FFF2-40B4-BE49-F238E27FC236}">
                <a16:creationId xmlns:a16="http://schemas.microsoft.com/office/drawing/2014/main" id="{D251AA67-6D12-4299-A05D-2A1D3B786EFA}"/>
              </a:ext>
            </a:extLst>
          </p:cNvPr>
          <p:cNvSpPr/>
          <p:nvPr/>
        </p:nvSpPr>
        <p:spPr>
          <a:xfrm>
            <a:off x="696909" y="2070101"/>
            <a:ext cx="31747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20"/>
              <a:gd name="f8" fmla="val 10"/>
              <a:gd name="f9" fmla="val 16"/>
              <a:gd name="f10" fmla="val 1"/>
              <a:gd name="f11" fmla="val 5"/>
              <a:gd name="f12" fmla="val 11"/>
              <a:gd name="f13" fmla="val 17"/>
              <a:gd name="f14" fmla="val 3"/>
              <a:gd name="f15" fmla="val 4"/>
              <a:gd name="f16" fmla="+- 0 0 -90"/>
              <a:gd name="f17" fmla="*/ f3 1 21"/>
              <a:gd name="f18" fmla="*/ f4 1 20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1"/>
              <a:gd name="f27" fmla="*/ f23 1 20"/>
              <a:gd name="f28" fmla="*/ 10 f24 1"/>
              <a:gd name="f29" fmla="*/ 0 f23 1"/>
              <a:gd name="f30" fmla="*/ 20 f24 1"/>
              <a:gd name="f31" fmla="*/ 11 f23 1"/>
              <a:gd name="f32" fmla="*/ 20 f23 1"/>
              <a:gd name="f33" fmla="*/ 0 f24 1"/>
              <a:gd name="f34" fmla="*/ 10 f23 1"/>
              <a:gd name="f35" fmla="+- f25 0 f1"/>
              <a:gd name="f36" fmla="*/ f28 1 21"/>
              <a:gd name="f37" fmla="*/ f29 1 20"/>
              <a:gd name="f38" fmla="*/ f30 1 21"/>
              <a:gd name="f39" fmla="*/ f31 1 20"/>
              <a:gd name="f40" fmla="*/ f32 1 20"/>
              <a:gd name="f41" fmla="*/ f33 1 21"/>
              <a:gd name="f42" fmla="*/ f34 1 20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7"/>
              <a:gd name="f52" fmla="*/ f41 1 f26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8 1"/>
              <a:gd name="f63" fmla="*/ f52 f17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58" y="f62"/>
              </a:cxn>
              <a:cxn ang="f35">
                <a:pos x="f63" y="f64"/>
              </a:cxn>
              <a:cxn ang="f35">
                <a:pos x="f58" y="f59"/>
              </a:cxn>
            </a:cxnLst>
            <a:rect l="f54" t="f57" r="f55" b="f56"/>
            <a:pathLst>
              <a:path w="21" h="20">
                <a:moveTo>
                  <a:pt x="f8" y="f5"/>
                </a:moveTo>
                <a:cubicBezTo>
                  <a:pt x="f9" y="f10"/>
                  <a:pt x="f6" y="f11"/>
                  <a:pt x="f7" y="f12"/>
                </a:cubicBezTo>
                <a:cubicBezTo>
                  <a:pt x="f7" y="f13"/>
                  <a:pt x="f9" y="f7"/>
                  <a:pt x="f8" y="f7"/>
                </a:cubicBezTo>
                <a:cubicBezTo>
                  <a:pt x="f14" y="f7"/>
                  <a:pt x="f5" y="f9"/>
                  <a:pt x="f5" y="f8"/>
                </a:cubicBezTo>
                <a:cubicBezTo>
                  <a:pt x="f5" y="f15"/>
                  <a:pt x="f15" y="f5"/>
                  <a:pt x="f8" y="f5"/>
                </a:cubicBezTo>
                <a:close/>
              </a:path>
            </a:pathLst>
          </a:custGeom>
          <a:solidFill>
            <a:srgbClr val="5656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8" name="Freeform 413">
            <a:extLst>
              <a:ext uri="{FF2B5EF4-FFF2-40B4-BE49-F238E27FC236}">
                <a16:creationId xmlns:a16="http://schemas.microsoft.com/office/drawing/2014/main" id="{789C53E2-D42A-453E-99B7-CEA69402E0C1}"/>
              </a:ext>
            </a:extLst>
          </p:cNvPr>
          <p:cNvSpPr/>
          <p:nvPr/>
        </p:nvSpPr>
        <p:spPr>
          <a:xfrm>
            <a:off x="603247" y="2124078"/>
            <a:ext cx="31747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9"/>
              <a:gd name="f8" fmla="val 19"/>
              <a:gd name="f9" fmla="val 15"/>
              <a:gd name="f10" fmla="val 16"/>
              <a:gd name="f11" fmla="val 10"/>
              <a:gd name="f12" fmla="val 4"/>
              <a:gd name="f13" fmla="val 3"/>
              <a:gd name="f14" fmla="+- 0 0 -90"/>
              <a:gd name="f15" fmla="*/ f3 1 20"/>
              <a:gd name="f16" fmla="*/ f4 1 20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20"/>
              <a:gd name="f23" fmla="*/ 20 f20 1"/>
              <a:gd name="f24" fmla="*/ 9 f20 1"/>
              <a:gd name="f25" fmla="*/ 10 f20 1"/>
              <a:gd name="f26" fmla="*/ 0 f20 1"/>
              <a:gd name="f27" fmla="+- f21 0 f1"/>
              <a:gd name="f28" fmla="*/ f23 1 20"/>
              <a:gd name="f29" fmla="*/ f24 1 20"/>
              <a:gd name="f30" fmla="*/ f25 1 20"/>
              <a:gd name="f31" fmla="*/ f26 1 20"/>
              <a:gd name="f32" fmla="*/ 0 1 f22"/>
              <a:gd name="f33" fmla="*/ f18 1 f22"/>
              <a:gd name="f34" fmla="*/ f28 1 f22"/>
              <a:gd name="f35" fmla="*/ f29 1 f22"/>
              <a:gd name="f36" fmla="*/ f30 1 f22"/>
              <a:gd name="f37" fmla="*/ f31 1 f22"/>
              <a:gd name="f38" fmla="*/ f32 f15 1"/>
              <a:gd name="f39" fmla="*/ f33 f15 1"/>
              <a:gd name="f40" fmla="*/ f33 f16 1"/>
              <a:gd name="f41" fmla="*/ f32 f16 1"/>
              <a:gd name="f42" fmla="*/ f34 f15 1"/>
              <a:gd name="f43" fmla="*/ f35 f16 1"/>
              <a:gd name="f44" fmla="*/ f36 f15 1"/>
              <a:gd name="f45" fmla="*/ f34 f16 1"/>
              <a:gd name="f46" fmla="*/ f37 f15 1"/>
              <a:gd name="f47" fmla="*/ f36 f16 1"/>
              <a:gd name="f48" fmla="*/ f3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8"/>
              </a:cxn>
              <a:cxn ang="f27">
                <a:pos x="f42" y="f43"/>
              </a:cxn>
            </a:cxnLst>
            <a:rect l="f38" t="f41" r="f39" b="f40"/>
            <a:pathLst>
              <a:path w="20" h="20">
                <a:moveTo>
                  <a:pt x="f6" y="f7"/>
                </a:moveTo>
                <a:cubicBezTo>
                  <a:pt x="f8" y="f9"/>
                  <a:pt x="f10" y="f6"/>
                  <a:pt x="f11" y="f6"/>
                </a:cubicBezTo>
                <a:cubicBezTo>
                  <a:pt x="f12" y="f6"/>
                  <a:pt x="f5" y="f10"/>
                  <a:pt x="f5" y="f11"/>
                </a:cubicBezTo>
                <a:cubicBezTo>
                  <a:pt x="f5" y="f12"/>
                  <a:pt x="f13" y="f5"/>
                  <a:pt x="f11" y="f5"/>
                </a:cubicBezTo>
                <a:cubicBezTo>
                  <a:pt x="f10" y="f5"/>
                  <a:pt x="f8" y="f12"/>
                  <a:pt x="f6" y="f7"/>
                </a:cubicBezTo>
                <a:close/>
              </a:path>
            </a:pathLst>
          </a:custGeom>
          <a:solidFill>
            <a:srgbClr val="52525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9" name="Freeform 414">
            <a:extLst>
              <a:ext uri="{FF2B5EF4-FFF2-40B4-BE49-F238E27FC236}">
                <a16:creationId xmlns:a16="http://schemas.microsoft.com/office/drawing/2014/main" id="{4FD3F856-936D-47E8-8F1A-BDC0909AA65E}"/>
              </a:ext>
            </a:extLst>
          </p:cNvPr>
          <p:cNvSpPr/>
          <p:nvPr/>
        </p:nvSpPr>
        <p:spPr>
          <a:xfrm>
            <a:off x="2784476" y="1846265"/>
            <a:ext cx="25402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"/>
              <a:gd name="f7" fmla="val 72"/>
              <a:gd name="f8" fmla="val 15"/>
              <a:gd name="f9" fmla="val 37"/>
              <a:gd name="f10" fmla="val 46"/>
              <a:gd name="f11" fmla="val 55"/>
              <a:gd name="f12" fmla="val 64"/>
              <a:gd name="f13" fmla="val 69"/>
              <a:gd name="f14" fmla="val 13"/>
              <a:gd name="f15" fmla="val 8"/>
              <a:gd name="f16" fmla="val 3"/>
              <a:gd name="f17" fmla="val 1"/>
              <a:gd name="f18" fmla="val 45"/>
              <a:gd name="f19" fmla="val 26"/>
              <a:gd name="f20" fmla="val 7"/>
              <a:gd name="f21" fmla="val 2"/>
              <a:gd name="f22" fmla="val 17"/>
              <a:gd name="f23" fmla="val 27"/>
              <a:gd name="f24" fmla="+- 0 0 -90"/>
              <a:gd name="f25" fmla="*/ f3 1 16"/>
              <a:gd name="f26" fmla="*/ f4 1 72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6"/>
              <a:gd name="f35" fmla="*/ f31 1 72"/>
              <a:gd name="f36" fmla="*/ 15 f32 1"/>
              <a:gd name="f37" fmla="*/ 37 f31 1"/>
              <a:gd name="f38" fmla="*/ 64 f31 1"/>
              <a:gd name="f39" fmla="*/ 8 f32 1"/>
              <a:gd name="f40" fmla="*/ 72 f31 1"/>
              <a:gd name="f41" fmla="*/ 1 f32 1"/>
              <a:gd name="f42" fmla="*/ 7 f31 1"/>
              <a:gd name="f43" fmla="*/ 0 f31 1"/>
              <a:gd name="f44" fmla="+- f33 0 f1"/>
              <a:gd name="f45" fmla="*/ f36 1 16"/>
              <a:gd name="f46" fmla="*/ f37 1 72"/>
              <a:gd name="f47" fmla="*/ f38 1 72"/>
              <a:gd name="f48" fmla="*/ f39 1 16"/>
              <a:gd name="f49" fmla="*/ f40 1 72"/>
              <a:gd name="f50" fmla="*/ f41 1 16"/>
              <a:gd name="f51" fmla="*/ f42 1 72"/>
              <a:gd name="f52" fmla="*/ f43 1 72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5"/>
              <a:gd name="f60" fmla="*/ f48 1 f34"/>
              <a:gd name="f61" fmla="*/ f49 1 f35"/>
              <a:gd name="f62" fmla="*/ f50 1 f34"/>
              <a:gd name="f63" fmla="*/ f51 1 f35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6 1"/>
              <a:gd name="f72" fmla="*/ f60 f25 1"/>
              <a:gd name="f73" fmla="*/ f61 f26 1"/>
              <a:gd name="f74" fmla="*/ f62 f25 1"/>
              <a:gd name="f75" fmla="*/ f63 f26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69" y="f71"/>
              </a:cxn>
              <a:cxn ang="f44">
                <a:pos x="f72" y="f73"/>
              </a:cxn>
              <a:cxn ang="f44">
                <a:pos x="f74" y="f71"/>
              </a:cxn>
              <a:cxn ang="f44">
                <a:pos x="f74" y="f75"/>
              </a:cxn>
              <a:cxn ang="f44">
                <a:pos x="f72" y="f76"/>
              </a:cxn>
              <a:cxn ang="f44">
                <a:pos x="f69" y="f75"/>
              </a:cxn>
              <a:cxn ang="f44">
                <a:pos x="f69" y="f70"/>
              </a:cxn>
              <a:cxn ang="f44">
                <a:pos x="f69" y="f70"/>
              </a:cxn>
            </a:cxnLst>
            <a:rect l="f65" t="f68" r="f66" b="f67"/>
            <a:pathLst>
              <a:path w="16" h="72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7"/>
                  <a:pt x="f15" y="f7"/>
                </a:cubicBezTo>
                <a:cubicBezTo>
                  <a:pt x="f16" y="f7"/>
                  <a:pt x="f17" y="f13"/>
                  <a:pt x="f17" y="f12"/>
                </a:cubicBezTo>
                <a:cubicBezTo>
                  <a:pt x="f5" y="f18"/>
                  <a:pt x="f5" y="f19"/>
                  <a:pt x="f17" y="f20"/>
                </a:cubicBezTo>
                <a:cubicBezTo>
                  <a:pt x="f17" y="f21"/>
                  <a:pt x="f16" y="f5"/>
                  <a:pt x="f15" y="f5"/>
                </a:cubicBezTo>
                <a:cubicBezTo>
                  <a:pt x="f14" y="f5"/>
                  <a:pt x="f8" y="f21"/>
                  <a:pt x="f8" y="f20"/>
                </a:cubicBezTo>
                <a:cubicBezTo>
                  <a:pt x="f6" y="f22"/>
                  <a:pt x="f8" y="f23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4B4B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0" name="Freeform 415">
            <a:extLst>
              <a:ext uri="{FF2B5EF4-FFF2-40B4-BE49-F238E27FC236}">
                <a16:creationId xmlns:a16="http://schemas.microsoft.com/office/drawing/2014/main" id="{27988A70-9F91-4F7C-B7CF-53BC9E76986E}"/>
              </a:ext>
            </a:extLst>
          </p:cNvPr>
          <p:cNvSpPr/>
          <p:nvPr/>
        </p:nvSpPr>
        <p:spPr>
          <a:xfrm>
            <a:off x="2806695" y="1865311"/>
            <a:ext cx="46040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58"/>
              <a:gd name="f8" fmla="val 22"/>
              <a:gd name="f9" fmla="val 33"/>
              <a:gd name="f10" fmla="val 18"/>
              <a:gd name="f11" fmla="val 40"/>
              <a:gd name="f12" fmla="val 14"/>
              <a:gd name="f13" fmla="val 9"/>
              <a:gd name="f14" fmla="val 41"/>
              <a:gd name="f15" fmla="val 7"/>
              <a:gd name="f16" fmla="val 32"/>
              <a:gd name="f17" fmla="val 6"/>
              <a:gd name="f18" fmla="val 25"/>
              <a:gd name="f19" fmla="val 17"/>
              <a:gd name="f20" fmla="val 10"/>
              <a:gd name="f21" fmla="val 5"/>
              <a:gd name="f22" fmla="val 1"/>
              <a:gd name="f23" fmla="val 15"/>
              <a:gd name="f24" fmla="val 21"/>
              <a:gd name="f25" fmla="val 24"/>
              <a:gd name="f26" fmla="+- 0 0 -90"/>
              <a:gd name="f27" fmla="*/ f3 1 30"/>
              <a:gd name="f28" fmla="*/ f4 1 58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30"/>
              <a:gd name="f37" fmla="*/ f33 1 58"/>
              <a:gd name="f38" fmla="*/ 22 f34 1"/>
              <a:gd name="f39" fmla="*/ 33 f33 1"/>
              <a:gd name="f40" fmla="*/ 14 f34 1"/>
              <a:gd name="f41" fmla="*/ 58 f33 1"/>
              <a:gd name="f42" fmla="*/ 7 f34 1"/>
              <a:gd name="f43" fmla="*/ 32 f33 1"/>
              <a:gd name="f44" fmla="*/ 10 f33 1"/>
              <a:gd name="f45" fmla="*/ 15 f34 1"/>
              <a:gd name="f46" fmla="*/ 1 f33 1"/>
              <a:gd name="f47" fmla="+- f35 0 f1"/>
              <a:gd name="f48" fmla="*/ f38 1 30"/>
              <a:gd name="f49" fmla="*/ f39 1 58"/>
              <a:gd name="f50" fmla="*/ f40 1 30"/>
              <a:gd name="f51" fmla="*/ f41 1 58"/>
              <a:gd name="f52" fmla="*/ f42 1 30"/>
              <a:gd name="f53" fmla="*/ f43 1 58"/>
              <a:gd name="f54" fmla="*/ f44 1 58"/>
              <a:gd name="f55" fmla="*/ f45 1 30"/>
              <a:gd name="f56" fmla="*/ f46 1 58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6"/>
              <a:gd name="f64" fmla="*/ f51 1 f37"/>
              <a:gd name="f65" fmla="*/ f52 1 f36"/>
              <a:gd name="f66" fmla="*/ f53 1 f37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7 1"/>
              <a:gd name="f77" fmla="*/ f64 f28 1"/>
              <a:gd name="f78" fmla="*/ f65 f27 1"/>
              <a:gd name="f79" fmla="*/ f66 f28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8" y="f80"/>
              </a:cxn>
              <a:cxn ang="f47">
                <a:pos x="f81" y="f82"/>
              </a:cxn>
              <a:cxn ang="f47">
                <a:pos x="f74" y="f80"/>
              </a:cxn>
              <a:cxn ang="f47">
                <a:pos x="f74" y="f75"/>
              </a:cxn>
            </a:cxnLst>
            <a:rect l="f70" t="f73" r="f71" b="f72"/>
            <a:pathLst>
              <a:path w="30" h="58">
                <a:moveTo>
                  <a:pt x="f8" y="f9"/>
                </a:moveTo>
                <a:cubicBezTo>
                  <a:pt x="f10" y="f11"/>
                  <a:pt x="f6" y="f7"/>
                  <a:pt x="f12" y="f7"/>
                </a:cubicBezTo>
                <a:cubicBezTo>
                  <a:pt x="f5" y="f7"/>
                  <a:pt x="f13" y="f14"/>
                  <a:pt x="f15" y="f16"/>
                </a:cubicBezTo>
                <a:cubicBezTo>
                  <a:pt x="f17" y="f18"/>
                  <a:pt x="f15" y="f19"/>
                  <a:pt x="f15" y="f20"/>
                </a:cubicBezTo>
                <a:cubicBezTo>
                  <a:pt x="f15" y="f21"/>
                  <a:pt x="f13" y="f22"/>
                  <a:pt x="f23" y="f22"/>
                </a:cubicBezTo>
                <a:cubicBezTo>
                  <a:pt x="f24" y="f5"/>
                  <a:pt x="f8" y="f21"/>
                  <a:pt x="f8" y="f20"/>
                </a:cubicBezTo>
                <a:cubicBezTo>
                  <a:pt x="f8" y="f19"/>
                  <a:pt x="f8" y="f25"/>
                  <a:pt x="f8" y="f9"/>
                </a:cubicBezTo>
                <a:close/>
              </a:path>
            </a:pathLst>
          </a:custGeom>
          <a:solidFill>
            <a:srgbClr val="4F4F4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1" name="Freeform 416">
            <a:extLst>
              <a:ext uri="{FF2B5EF4-FFF2-40B4-BE49-F238E27FC236}">
                <a16:creationId xmlns:a16="http://schemas.microsoft.com/office/drawing/2014/main" id="{2B5B0C8F-26B0-44C3-BB0D-432300DE5E48}"/>
              </a:ext>
            </a:extLst>
          </p:cNvPr>
          <p:cNvSpPr/>
          <p:nvPr/>
        </p:nvSpPr>
        <p:spPr>
          <a:xfrm>
            <a:off x="2843217" y="1884358"/>
            <a:ext cx="39684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47"/>
              <a:gd name="f8" fmla="val 21"/>
              <a:gd name="f9" fmla="val 22"/>
              <a:gd name="f10" fmla="val 16"/>
              <a:gd name="f11" fmla="val 31"/>
              <a:gd name="f12" fmla="val 46"/>
              <a:gd name="f13" fmla="val 13"/>
              <a:gd name="f14" fmla="val 6"/>
              <a:gd name="f15" fmla="val 32"/>
              <a:gd name="f16" fmla="val 7"/>
              <a:gd name="f17" fmla="val 24"/>
              <a:gd name="f18" fmla="val 15"/>
              <a:gd name="f19" fmla="+- 0 0 -90"/>
              <a:gd name="f20" fmla="*/ f3 1 26"/>
              <a:gd name="f21" fmla="*/ f4 1 47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6"/>
              <a:gd name="f30" fmla="*/ f26 1 47"/>
              <a:gd name="f31" fmla="*/ 21 f27 1"/>
              <a:gd name="f32" fmla="*/ 22 f26 1"/>
              <a:gd name="f33" fmla="*/ 13 f27 1"/>
              <a:gd name="f34" fmla="*/ 46 f26 1"/>
              <a:gd name="f35" fmla="*/ 7 f27 1"/>
              <a:gd name="f36" fmla="*/ 24 f26 1"/>
              <a:gd name="f37" fmla="*/ 0 f26 1"/>
              <a:gd name="f38" fmla="+- f28 0 f1"/>
              <a:gd name="f39" fmla="*/ f31 1 26"/>
              <a:gd name="f40" fmla="*/ f32 1 47"/>
              <a:gd name="f41" fmla="*/ f33 1 26"/>
              <a:gd name="f42" fmla="*/ f34 1 47"/>
              <a:gd name="f43" fmla="*/ f35 1 26"/>
              <a:gd name="f44" fmla="*/ f36 1 47"/>
              <a:gd name="f45" fmla="*/ f37 1 47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30"/>
              <a:gd name="f54" fmla="*/ f43 1 f29"/>
              <a:gd name="f55" fmla="*/ f44 1 f30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1 1"/>
              <a:gd name="f65" fmla="*/ f54 f20 1"/>
              <a:gd name="f66" fmla="*/ f55 f21 1"/>
              <a:gd name="f67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6"/>
              </a:cxn>
              <a:cxn ang="f38">
                <a:pos x="f63" y="f67"/>
              </a:cxn>
              <a:cxn ang="f38">
                <a:pos x="f61" y="f62"/>
              </a:cxn>
            </a:cxnLst>
            <a:rect l="f57" t="f60" r="f58" b="f59"/>
            <a:pathLst>
              <a:path w="26" h="47">
                <a:moveTo>
                  <a:pt x="f8" y="f9"/>
                </a:moveTo>
                <a:cubicBezTo>
                  <a:pt x="f10" y="f11"/>
                  <a:pt x="f6" y="f12"/>
                  <a:pt x="f13" y="f12"/>
                </a:cubicBezTo>
                <a:cubicBezTo>
                  <a:pt x="f5" y="f7"/>
                  <a:pt x="f14" y="f15"/>
                  <a:pt x="f16" y="f17"/>
                </a:cubicBezTo>
                <a:cubicBezTo>
                  <a:pt x="f16" y="f10"/>
                  <a:pt x="f5" y="f5"/>
                  <a:pt x="f13" y="f5"/>
                </a:cubicBezTo>
                <a:cubicBezTo>
                  <a:pt x="f6" y="f5"/>
                  <a:pt x="f18" y="f10"/>
                  <a:pt x="f8" y="f9"/>
                </a:cubicBezTo>
                <a:close/>
              </a:path>
            </a:pathLst>
          </a:custGeom>
          <a:solidFill>
            <a:srgbClr val="4242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2" name="Freeform 417">
            <a:extLst>
              <a:ext uri="{FF2B5EF4-FFF2-40B4-BE49-F238E27FC236}">
                <a16:creationId xmlns:a16="http://schemas.microsoft.com/office/drawing/2014/main" id="{4AD8E811-12A5-4873-BBFF-2F74C1796E06}"/>
              </a:ext>
            </a:extLst>
          </p:cNvPr>
          <p:cNvSpPr/>
          <p:nvPr/>
        </p:nvSpPr>
        <p:spPr>
          <a:xfrm>
            <a:off x="2908304" y="1906588"/>
            <a:ext cx="36511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33"/>
              <a:gd name="f8" fmla="val 20"/>
              <a:gd name="f9" fmla="val 17"/>
              <a:gd name="f10" fmla="val 18"/>
              <a:gd name="f11" fmla="val 22"/>
              <a:gd name="f12" fmla="val 23"/>
              <a:gd name="f13" fmla="val 32"/>
              <a:gd name="f14" fmla="val 13"/>
              <a:gd name="f15" fmla="val 5"/>
              <a:gd name="f16" fmla="val 16"/>
              <a:gd name="f17" fmla="val 11"/>
              <a:gd name="f18" fmla="val 1"/>
              <a:gd name="f19" fmla="val 2"/>
              <a:gd name="f20" fmla="val 12"/>
              <a:gd name="f21" fmla="+- 0 0 -90"/>
              <a:gd name="f22" fmla="*/ f3 1 24"/>
              <a:gd name="f23" fmla="*/ f4 1 33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4"/>
              <a:gd name="f32" fmla="*/ f28 1 33"/>
              <a:gd name="f33" fmla="*/ 20 f29 1"/>
              <a:gd name="f34" fmla="*/ 17 f28 1"/>
              <a:gd name="f35" fmla="*/ 13 f29 1"/>
              <a:gd name="f36" fmla="*/ 32 f28 1"/>
              <a:gd name="f37" fmla="*/ 5 f29 1"/>
              <a:gd name="f38" fmla="*/ 16 f28 1"/>
              <a:gd name="f39" fmla="*/ 12 f29 1"/>
              <a:gd name="f40" fmla="*/ 1 f28 1"/>
              <a:gd name="f41" fmla="+- f30 0 f1"/>
              <a:gd name="f42" fmla="*/ f33 1 24"/>
              <a:gd name="f43" fmla="*/ f34 1 33"/>
              <a:gd name="f44" fmla="*/ f35 1 24"/>
              <a:gd name="f45" fmla="*/ f36 1 33"/>
              <a:gd name="f46" fmla="*/ f37 1 24"/>
              <a:gd name="f47" fmla="*/ f38 1 33"/>
              <a:gd name="f48" fmla="*/ f39 1 24"/>
              <a:gd name="f49" fmla="*/ f40 1 33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24" h="33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5" y="f7"/>
                  <a:pt x="f15" y="f11"/>
                  <a:pt x="f15" y="f16"/>
                </a:cubicBezTo>
                <a:cubicBezTo>
                  <a:pt x="f15" y="f17"/>
                  <a:pt x="f18" y="f19"/>
                  <a:pt x="f20" y="f18"/>
                </a:cubicBezTo>
                <a:cubicBezTo>
                  <a:pt x="f6" y="f5"/>
                  <a:pt x="f10" y="f17"/>
                  <a:pt x="f8" y="f9"/>
                </a:cubicBezTo>
                <a:close/>
              </a:path>
            </a:pathLst>
          </a:custGeom>
          <a:solidFill>
            <a:srgbClr val="4544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3" name="Freeform 418">
            <a:extLst>
              <a:ext uri="{FF2B5EF4-FFF2-40B4-BE49-F238E27FC236}">
                <a16:creationId xmlns:a16="http://schemas.microsoft.com/office/drawing/2014/main" id="{12D0F87C-2E82-4C6F-8852-ED582DB5B473}"/>
              </a:ext>
            </a:extLst>
          </p:cNvPr>
          <p:cNvSpPr/>
          <p:nvPr/>
        </p:nvSpPr>
        <p:spPr>
          <a:xfrm>
            <a:off x="2874965" y="1898651"/>
            <a:ext cx="38103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"/>
              <a:gd name="f7" fmla="val 38"/>
              <a:gd name="f8" fmla="val 18"/>
              <a:gd name="f9" fmla="val 16"/>
              <a:gd name="f10" fmla="val 23"/>
              <a:gd name="f11" fmla="val 19"/>
              <a:gd name="f12" fmla="val 28"/>
              <a:gd name="f13" fmla="val 33"/>
              <a:gd name="f14" fmla="val 36"/>
              <a:gd name="f15" fmla="val 12"/>
              <a:gd name="f16" fmla="val 8"/>
              <a:gd name="f17" fmla="val 6"/>
              <a:gd name="f18" fmla="val 32"/>
              <a:gd name="f19" fmla="val 5"/>
              <a:gd name="f20" fmla="val 15"/>
              <a:gd name="f21" fmla="val 13"/>
              <a:gd name="f22" fmla="+- 0 0 -90"/>
              <a:gd name="f23" fmla="*/ f3 1 25"/>
              <a:gd name="f24" fmla="*/ f4 1 38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5"/>
              <a:gd name="f33" fmla="*/ f29 1 38"/>
              <a:gd name="f34" fmla="*/ 18 f30 1"/>
              <a:gd name="f35" fmla="*/ 16 f29 1"/>
              <a:gd name="f36" fmla="*/ 33 f29 1"/>
              <a:gd name="f37" fmla="*/ 12 f30 1"/>
              <a:gd name="f38" fmla="*/ 38 f29 1"/>
              <a:gd name="f39" fmla="*/ 6 f30 1"/>
              <a:gd name="f40" fmla="*/ 32 f29 1"/>
              <a:gd name="f41" fmla="*/ 19 f29 1"/>
              <a:gd name="f42" fmla="*/ 0 f29 1"/>
              <a:gd name="f43" fmla="+- f31 0 f1"/>
              <a:gd name="f44" fmla="*/ f34 1 25"/>
              <a:gd name="f45" fmla="*/ f35 1 38"/>
              <a:gd name="f46" fmla="*/ f36 1 38"/>
              <a:gd name="f47" fmla="*/ f37 1 25"/>
              <a:gd name="f48" fmla="*/ f38 1 38"/>
              <a:gd name="f49" fmla="*/ f39 1 25"/>
              <a:gd name="f50" fmla="*/ f40 1 38"/>
              <a:gd name="f51" fmla="*/ f41 1 38"/>
              <a:gd name="f52" fmla="*/ f42 1 38"/>
              <a:gd name="f53" fmla="*/ 0 1 f32"/>
              <a:gd name="f54" fmla="*/ f26 1 f32"/>
              <a:gd name="f55" fmla="*/ 0 1 f33"/>
              <a:gd name="f56" fmla="*/ f27 1 f33"/>
              <a:gd name="f57" fmla="*/ f44 1 f32"/>
              <a:gd name="f58" fmla="*/ f45 1 f33"/>
              <a:gd name="f59" fmla="*/ f46 1 f33"/>
              <a:gd name="f60" fmla="*/ f47 1 f32"/>
              <a:gd name="f61" fmla="*/ f48 1 f33"/>
              <a:gd name="f62" fmla="*/ f49 1 f32"/>
              <a:gd name="f63" fmla="*/ f50 1 f33"/>
              <a:gd name="f64" fmla="*/ f51 1 f33"/>
              <a:gd name="f65" fmla="*/ f52 1 f33"/>
              <a:gd name="f66" fmla="*/ f53 f23 1"/>
              <a:gd name="f67" fmla="*/ f54 f23 1"/>
              <a:gd name="f68" fmla="*/ f56 f24 1"/>
              <a:gd name="f69" fmla="*/ f55 f24 1"/>
              <a:gd name="f70" fmla="*/ f57 f23 1"/>
              <a:gd name="f71" fmla="*/ f58 f24 1"/>
              <a:gd name="f72" fmla="*/ f59 f24 1"/>
              <a:gd name="f73" fmla="*/ f60 f23 1"/>
              <a:gd name="f74" fmla="*/ f61 f24 1"/>
              <a:gd name="f75" fmla="*/ f62 f23 1"/>
              <a:gd name="f76" fmla="*/ f63 f24 1"/>
              <a:gd name="f77" fmla="*/ f64 f24 1"/>
              <a:gd name="f78" fmla="*/ f6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0" y="f71"/>
              </a:cxn>
              <a:cxn ang="f43">
                <a:pos x="f70" y="f72"/>
              </a:cxn>
              <a:cxn ang="f43">
                <a:pos x="f73" y="f74"/>
              </a:cxn>
              <a:cxn ang="f43">
                <a:pos x="f75" y="f76"/>
              </a:cxn>
              <a:cxn ang="f43">
                <a:pos x="f75" y="f77"/>
              </a:cxn>
              <a:cxn ang="f43">
                <a:pos x="f73" y="f78"/>
              </a:cxn>
              <a:cxn ang="f43">
                <a:pos x="f70" y="f71"/>
              </a:cxn>
            </a:cxnLst>
            <a:rect l="f66" t="f69" r="f67" b="f68"/>
            <a:pathLst>
              <a:path w="25" h="38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8" y="f14"/>
                  <a:pt x="f9" y="f7"/>
                  <a:pt x="f15" y="f7"/>
                </a:cubicBezTo>
                <a:cubicBezTo>
                  <a:pt x="f16" y="f7"/>
                  <a:pt x="f17" y="f14"/>
                  <a:pt x="f17" y="f18"/>
                </a:cubicBezTo>
                <a:cubicBezTo>
                  <a:pt x="f17" y="f12"/>
                  <a:pt x="f19" y="f10"/>
                  <a:pt x="f17" y="f11"/>
                </a:cubicBezTo>
                <a:cubicBezTo>
                  <a:pt x="f16" y="f15"/>
                  <a:pt x="f5" y="f5"/>
                  <a:pt x="f15" y="f5"/>
                </a:cubicBezTo>
                <a:cubicBezTo>
                  <a:pt x="f6" y="f5"/>
                  <a:pt x="f20" y="f21"/>
                  <a:pt x="f8" y="f9"/>
                </a:cubicBezTo>
                <a:close/>
              </a:path>
            </a:pathLst>
          </a:custGeom>
          <a:solidFill>
            <a:srgbClr val="4241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4" name="Freeform 419">
            <a:extLst>
              <a:ext uri="{FF2B5EF4-FFF2-40B4-BE49-F238E27FC236}">
                <a16:creationId xmlns:a16="http://schemas.microsoft.com/office/drawing/2014/main" id="{881D870F-9EF5-41F3-8A8F-51EF71AA2FDD}"/>
              </a:ext>
            </a:extLst>
          </p:cNvPr>
          <p:cNvSpPr/>
          <p:nvPr/>
        </p:nvSpPr>
        <p:spPr>
          <a:xfrm>
            <a:off x="2944816" y="1920870"/>
            <a:ext cx="26983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12"/>
              <a:gd name="f9" fmla="val 18"/>
              <a:gd name="f10" fmla="val 16"/>
              <a:gd name="f11" fmla="val 8"/>
              <a:gd name="f12" fmla="val 23"/>
              <a:gd name="f13" fmla="val 1"/>
              <a:gd name="f14" fmla="val 7"/>
              <a:gd name="f15" fmla="val 6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12 f23 1"/>
              <a:gd name="f30" fmla="*/ 8 f24 1"/>
              <a:gd name="f31" fmla="*/ 24 f23 1"/>
              <a:gd name="f32" fmla="*/ 1 f24 1"/>
              <a:gd name="f33" fmla="*/ 0 f23 1"/>
              <a:gd name="f34" fmla="+- f25 0 f1"/>
              <a:gd name="f35" fmla="*/ f28 1 17"/>
              <a:gd name="f36" fmla="*/ f29 1 24"/>
              <a:gd name="f37" fmla="*/ f30 1 17"/>
              <a:gd name="f38" fmla="*/ f31 1 24"/>
              <a:gd name="f39" fmla="*/ f32 1 17"/>
              <a:gd name="f40" fmla="*/ f33 1 24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7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6"/>
              </a:cxn>
              <a:cxn ang="f34">
                <a:pos x="f57" y="f60"/>
              </a:cxn>
              <a:cxn ang="f34">
                <a:pos x="f55" y="f56"/>
              </a:cxn>
            </a:cxnLst>
            <a:rect l="f51" t="f54" r="f52" b="f53"/>
            <a:pathLst>
              <a:path w="17" h="24">
                <a:moveTo>
                  <a:pt x="f6" y="f8"/>
                </a:moveTo>
                <a:cubicBezTo>
                  <a:pt x="f6" y="f9"/>
                  <a:pt x="f10" y="f7"/>
                  <a:pt x="f11" y="f7"/>
                </a:cubicBezTo>
                <a:cubicBezTo>
                  <a:pt x="f5" y="f12"/>
                  <a:pt x="f13" y="f6"/>
                  <a:pt x="f13" y="f8"/>
                </a:cubicBezTo>
                <a:cubicBezTo>
                  <a:pt x="f13" y="f14"/>
                  <a:pt x="f5" y="f13"/>
                  <a:pt x="f11" y="f5"/>
                </a:cubicBezTo>
                <a:cubicBezTo>
                  <a:pt x="f6" y="f5"/>
                  <a:pt x="f6" y="f15"/>
                  <a:pt x="f6" y="f8"/>
                </a:cubicBezTo>
                <a:close/>
              </a:path>
            </a:pathLst>
          </a:custGeom>
          <a:solidFill>
            <a:srgbClr val="5251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5" name="Freeform 420">
            <a:extLst>
              <a:ext uri="{FF2B5EF4-FFF2-40B4-BE49-F238E27FC236}">
                <a16:creationId xmlns:a16="http://schemas.microsoft.com/office/drawing/2014/main" id="{E100A351-562B-411F-AC17-02A8D9C99714}"/>
              </a:ext>
            </a:extLst>
          </p:cNvPr>
          <p:cNvSpPr/>
          <p:nvPr/>
        </p:nvSpPr>
        <p:spPr>
          <a:xfrm>
            <a:off x="3887791" y="4600575"/>
            <a:ext cx="22229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53"/>
              <a:gd name="f8" fmla="val 21"/>
              <a:gd name="f9" fmla="val 15"/>
              <a:gd name="f10" fmla="val 1"/>
              <a:gd name="f11" fmla="val 8"/>
              <a:gd name="f12" fmla="val 2"/>
              <a:gd name="f13" fmla="val 10"/>
              <a:gd name="f14" fmla="val 32"/>
              <a:gd name="f15" fmla="val 44"/>
              <a:gd name="f16" fmla="val 48"/>
              <a:gd name="f17" fmla="val 7"/>
              <a:gd name="f18" fmla="val 52"/>
              <a:gd name="f19" fmla="val 47"/>
              <a:gd name="f20" fmla="val 43"/>
              <a:gd name="f21" fmla="val 35"/>
              <a:gd name="f22" fmla="val 28"/>
              <a:gd name="f23" fmla="+- 0 0 -90"/>
              <a:gd name="f24" fmla="*/ f3 1 14"/>
              <a:gd name="f25" fmla="*/ f4 1 5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4"/>
              <a:gd name="f34" fmla="*/ f30 1 53"/>
              <a:gd name="f35" fmla="*/ 0 f31 1"/>
              <a:gd name="f36" fmla="*/ 21 f30 1"/>
              <a:gd name="f37" fmla="*/ 1 f31 1"/>
              <a:gd name="f38" fmla="*/ 2 f30 1"/>
              <a:gd name="f39" fmla="*/ 14 f31 1"/>
              <a:gd name="f40" fmla="*/ 10 f30 1"/>
              <a:gd name="f41" fmla="*/ 44 f30 1"/>
              <a:gd name="f42" fmla="*/ 7 f31 1"/>
              <a:gd name="f43" fmla="*/ 53 f30 1"/>
              <a:gd name="f44" fmla="*/ 43 f30 1"/>
              <a:gd name="f45" fmla="+- f32 0 f1"/>
              <a:gd name="f46" fmla="*/ f35 1 14"/>
              <a:gd name="f47" fmla="*/ f36 1 53"/>
              <a:gd name="f48" fmla="*/ f37 1 14"/>
              <a:gd name="f49" fmla="*/ f38 1 53"/>
              <a:gd name="f50" fmla="*/ f39 1 14"/>
              <a:gd name="f51" fmla="*/ f40 1 53"/>
              <a:gd name="f52" fmla="*/ f41 1 53"/>
              <a:gd name="f53" fmla="*/ f42 1 14"/>
              <a:gd name="f54" fmla="*/ f43 1 53"/>
              <a:gd name="f55" fmla="*/ f44 1 53"/>
              <a:gd name="f56" fmla="*/ 0 1 f33"/>
              <a:gd name="f57" fmla="*/ f27 1 f33"/>
              <a:gd name="f58" fmla="*/ 0 1 f34"/>
              <a:gd name="f59" fmla="*/ f28 1 f34"/>
              <a:gd name="f60" fmla="*/ f46 1 f33"/>
              <a:gd name="f61" fmla="*/ f47 1 f34"/>
              <a:gd name="f62" fmla="*/ f48 1 f33"/>
              <a:gd name="f63" fmla="*/ f49 1 f34"/>
              <a:gd name="f64" fmla="*/ f50 1 f33"/>
              <a:gd name="f65" fmla="*/ f51 1 f34"/>
              <a:gd name="f66" fmla="*/ f52 1 f34"/>
              <a:gd name="f67" fmla="*/ f53 1 f33"/>
              <a:gd name="f68" fmla="*/ f54 1 f34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5 1"/>
              <a:gd name="f78" fmla="*/ f64 f24 1"/>
              <a:gd name="f79" fmla="*/ f65 f25 1"/>
              <a:gd name="f80" fmla="*/ f66 f25 1"/>
              <a:gd name="f81" fmla="*/ f67 f24 1"/>
              <a:gd name="f82" fmla="*/ f68 f25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7"/>
              </a:cxn>
              <a:cxn ang="f45">
                <a:pos x="f78" y="f79"/>
              </a:cxn>
              <a:cxn ang="f45">
                <a:pos x="f78" y="f80"/>
              </a:cxn>
              <a:cxn ang="f45">
                <a:pos x="f81" y="f82"/>
              </a:cxn>
              <a:cxn ang="f45">
                <a:pos x="f76" y="f83"/>
              </a:cxn>
              <a:cxn ang="f45">
                <a:pos x="f74" y="f75"/>
              </a:cxn>
            </a:cxnLst>
            <a:rect l="f70" t="f73" r="f71" b="f72"/>
            <a:pathLst>
              <a:path w="14" h="53">
                <a:moveTo>
                  <a:pt x="f5" y="f8"/>
                </a:moveTo>
                <a:cubicBezTo>
                  <a:pt x="f5" y="f9"/>
                  <a:pt x="f10" y="f11"/>
                  <a:pt x="f10" y="f12"/>
                </a:cubicBezTo>
                <a:cubicBezTo>
                  <a:pt x="f11" y="f5"/>
                  <a:pt x="f6" y="f5"/>
                  <a:pt x="f6" y="f13"/>
                </a:cubicBezTo>
                <a:cubicBezTo>
                  <a:pt x="f6" y="f8"/>
                  <a:pt x="f6" y="f14"/>
                  <a:pt x="f6" y="f15"/>
                </a:cubicBezTo>
                <a:cubicBezTo>
                  <a:pt x="f6" y="f16"/>
                  <a:pt x="f6" y="f7"/>
                  <a:pt x="f17" y="f7"/>
                </a:cubicBezTo>
                <a:cubicBezTo>
                  <a:pt x="f10" y="f18"/>
                  <a:pt x="f10" y="f19"/>
                  <a:pt x="f10" y="f20"/>
                </a:cubicBezTo>
                <a:cubicBezTo>
                  <a:pt x="f10" y="f21"/>
                  <a:pt x="f5" y="f22"/>
                  <a:pt x="f5" y="f8"/>
                </a:cubicBezTo>
                <a:close/>
              </a:path>
            </a:pathLst>
          </a:custGeom>
          <a:solidFill>
            <a:srgbClr val="6B6A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6" name="Freeform 421">
            <a:extLst>
              <a:ext uri="{FF2B5EF4-FFF2-40B4-BE49-F238E27FC236}">
                <a16:creationId xmlns:a16="http://schemas.microsoft.com/office/drawing/2014/main" id="{554E6927-4FA3-4070-932D-190B0E20FAF4}"/>
              </a:ext>
            </a:extLst>
          </p:cNvPr>
          <p:cNvSpPr/>
          <p:nvPr/>
        </p:nvSpPr>
        <p:spPr>
          <a:xfrm>
            <a:off x="2070101" y="4270376"/>
            <a:ext cx="349245" cy="3635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6"/>
              <a:gd name="f7" fmla="val 234"/>
              <a:gd name="f8" fmla="val 206"/>
              <a:gd name="f9" fmla="val 75"/>
              <a:gd name="f10" fmla="val 222"/>
              <a:gd name="f11" fmla="val 105"/>
              <a:gd name="f12" fmla="val 136"/>
              <a:gd name="f13" fmla="val 213"/>
              <a:gd name="f14" fmla="val 169"/>
              <a:gd name="f15" fmla="val 208"/>
              <a:gd name="f16" fmla="val 183"/>
              <a:gd name="f17" fmla="val 212"/>
              <a:gd name="f18" fmla="val 198"/>
              <a:gd name="f19" fmla="val 215"/>
              <a:gd name="f20" fmla="val 219"/>
              <a:gd name="f21" fmla="val 216"/>
              <a:gd name="f22" fmla="val 227"/>
              <a:gd name="f23" fmla="val 211"/>
              <a:gd name="f24" fmla="val 233"/>
              <a:gd name="f25" fmla="val 152"/>
              <a:gd name="f26" fmla="val 94"/>
              <a:gd name="f27" fmla="val 35"/>
              <a:gd name="f28" fmla="val 25"/>
              <a:gd name="f29" fmla="val 21"/>
              <a:gd name="f30" fmla="val 231"/>
              <a:gd name="f31" fmla="val 22"/>
              <a:gd name="f32" fmla="val 220"/>
              <a:gd name="f33" fmla="val 196"/>
              <a:gd name="f34" fmla="val 19"/>
              <a:gd name="f35" fmla="val 172"/>
              <a:gd name="f36" fmla="val 15"/>
              <a:gd name="f37" fmla="val 148"/>
              <a:gd name="f38" fmla="val 61"/>
              <a:gd name="f39" fmla="val 87"/>
              <a:gd name="f40" fmla="val 163"/>
              <a:gd name="f41" fmla="val 36"/>
              <a:gd name="f42" fmla="val 185"/>
              <a:gd name="f43" fmla="val 41"/>
              <a:gd name="f44" fmla="val 200"/>
              <a:gd name="f45" fmla="val 53"/>
              <a:gd name="f46" fmla="+- 0 0 -90"/>
              <a:gd name="f47" fmla="*/ f3 1 226"/>
              <a:gd name="f48" fmla="*/ f4 1 234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26"/>
              <a:gd name="f57" fmla="*/ f53 1 234"/>
              <a:gd name="f58" fmla="*/ 206 f54 1"/>
              <a:gd name="f59" fmla="*/ 75 f53 1"/>
              <a:gd name="f60" fmla="*/ 213 f54 1"/>
              <a:gd name="f61" fmla="*/ 169 f53 1"/>
              <a:gd name="f62" fmla="*/ 212 f54 1"/>
              <a:gd name="f63" fmla="*/ 212 f53 1"/>
              <a:gd name="f64" fmla="*/ 211 f54 1"/>
              <a:gd name="f65" fmla="*/ 233 f53 1"/>
              <a:gd name="f66" fmla="*/ 35 f54 1"/>
              <a:gd name="f67" fmla="*/ 234 f53 1"/>
              <a:gd name="f68" fmla="*/ 22 f54 1"/>
              <a:gd name="f69" fmla="*/ 220 f53 1"/>
              <a:gd name="f70" fmla="*/ 15 f54 1"/>
              <a:gd name="f71" fmla="*/ 148 f53 1"/>
              <a:gd name="f72" fmla="*/ 163 f54 1"/>
              <a:gd name="f73" fmla="*/ 36 f53 1"/>
              <a:gd name="f74" fmla="+- f55 0 f1"/>
              <a:gd name="f75" fmla="*/ f58 1 226"/>
              <a:gd name="f76" fmla="*/ f59 1 234"/>
              <a:gd name="f77" fmla="*/ f60 1 226"/>
              <a:gd name="f78" fmla="*/ f61 1 234"/>
              <a:gd name="f79" fmla="*/ f62 1 226"/>
              <a:gd name="f80" fmla="*/ f63 1 234"/>
              <a:gd name="f81" fmla="*/ f64 1 226"/>
              <a:gd name="f82" fmla="*/ f65 1 234"/>
              <a:gd name="f83" fmla="*/ f66 1 226"/>
              <a:gd name="f84" fmla="*/ f67 1 234"/>
              <a:gd name="f85" fmla="*/ f68 1 226"/>
              <a:gd name="f86" fmla="*/ f69 1 234"/>
              <a:gd name="f87" fmla="*/ f70 1 226"/>
              <a:gd name="f88" fmla="*/ f71 1 234"/>
              <a:gd name="f89" fmla="*/ f72 1 226"/>
              <a:gd name="f90" fmla="*/ f73 1 234"/>
              <a:gd name="f91" fmla="*/ 0 1 f56"/>
              <a:gd name="f92" fmla="*/ f50 1 f56"/>
              <a:gd name="f93" fmla="*/ 0 1 f57"/>
              <a:gd name="f94" fmla="*/ f51 1 f57"/>
              <a:gd name="f95" fmla="*/ f75 1 f56"/>
              <a:gd name="f96" fmla="*/ f76 1 f57"/>
              <a:gd name="f97" fmla="*/ f77 1 f56"/>
              <a:gd name="f98" fmla="*/ f78 1 f57"/>
              <a:gd name="f99" fmla="*/ f79 1 f56"/>
              <a:gd name="f100" fmla="*/ f80 1 f57"/>
              <a:gd name="f101" fmla="*/ f81 1 f56"/>
              <a:gd name="f102" fmla="*/ f82 1 f57"/>
              <a:gd name="f103" fmla="*/ f83 1 f56"/>
              <a:gd name="f104" fmla="*/ f84 1 f57"/>
              <a:gd name="f105" fmla="*/ f85 1 f56"/>
              <a:gd name="f106" fmla="*/ f86 1 f57"/>
              <a:gd name="f107" fmla="*/ f87 1 f56"/>
              <a:gd name="f108" fmla="*/ f88 1 f57"/>
              <a:gd name="f109" fmla="*/ f89 1 f56"/>
              <a:gd name="f110" fmla="*/ f90 1 f57"/>
              <a:gd name="f111" fmla="*/ f91 f47 1"/>
              <a:gd name="f112" fmla="*/ f92 f47 1"/>
              <a:gd name="f113" fmla="*/ f94 f48 1"/>
              <a:gd name="f114" fmla="*/ f93 f48 1"/>
              <a:gd name="f115" fmla="*/ f95 f47 1"/>
              <a:gd name="f116" fmla="*/ f96 f48 1"/>
              <a:gd name="f117" fmla="*/ f97 f47 1"/>
              <a:gd name="f118" fmla="*/ f98 f48 1"/>
              <a:gd name="f119" fmla="*/ f99 f47 1"/>
              <a:gd name="f120" fmla="*/ f100 f48 1"/>
              <a:gd name="f121" fmla="*/ f101 f47 1"/>
              <a:gd name="f122" fmla="*/ f102 f48 1"/>
              <a:gd name="f123" fmla="*/ f103 f47 1"/>
              <a:gd name="f124" fmla="*/ f104 f48 1"/>
              <a:gd name="f125" fmla="*/ f105 f47 1"/>
              <a:gd name="f126" fmla="*/ f106 f48 1"/>
              <a:gd name="f127" fmla="*/ f107 f47 1"/>
              <a:gd name="f128" fmla="*/ f108 f48 1"/>
              <a:gd name="f129" fmla="*/ f109 f47 1"/>
              <a:gd name="f130" fmla="*/ f110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7" y="f128"/>
              </a:cxn>
              <a:cxn ang="f74">
                <a:pos x="f129" y="f130"/>
              </a:cxn>
              <a:cxn ang="f74">
                <a:pos x="f115" y="f116"/>
              </a:cxn>
            </a:cxnLst>
            <a:rect l="f111" t="f114" r="f112" b="f113"/>
            <a:pathLst>
              <a:path w="226" h="234">
                <a:moveTo>
                  <a:pt x="f8" y="f9"/>
                </a:moveTo>
                <a:cubicBezTo>
                  <a:pt x="f10" y="f11"/>
                  <a:pt x="f6" y="f12"/>
                  <a:pt x="f13" y="f14"/>
                </a:cubicBezTo>
                <a:cubicBezTo>
                  <a:pt x="f15" y="f16"/>
                  <a:pt x="f17" y="f18"/>
                  <a:pt x="f17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4"/>
                  <a:pt x="f26" y="f24"/>
                  <a:pt x="f27" y="f7"/>
                </a:cubicBezTo>
                <a:cubicBezTo>
                  <a:pt x="f28" y="f7"/>
                  <a:pt x="f29" y="f30"/>
                  <a:pt x="f31" y="f32"/>
                </a:cubicBezTo>
                <a:cubicBezTo>
                  <a:pt x="f31" y="f33"/>
                  <a:pt x="f34" y="f35"/>
                  <a:pt x="f36" y="f37"/>
                </a:cubicBezTo>
                <a:cubicBezTo>
                  <a:pt x="f5" y="f38"/>
                  <a:pt x="f39" y="f5"/>
                  <a:pt x="f40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solidFill>
            <a:srgbClr val="4343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7" name="Freeform 422">
            <a:extLst>
              <a:ext uri="{FF2B5EF4-FFF2-40B4-BE49-F238E27FC236}">
                <a16:creationId xmlns:a16="http://schemas.microsoft.com/office/drawing/2014/main" id="{313BB469-BE3B-474E-A5E6-65B6577E4177}"/>
              </a:ext>
            </a:extLst>
          </p:cNvPr>
          <p:cNvSpPr/>
          <p:nvPr/>
        </p:nvSpPr>
        <p:spPr>
          <a:xfrm>
            <a:off x="2397127" y="4598983"/>
            <a:ext cx="1498601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8"/>
              <a:gd name="f7" fmla="val 22"/>
              <a:gd name="f8" fmla="val 21"/>
              <a:gd name="f9" fmla="val 14"/>
              <a:gd name="f10" fmla="val 7"/>
              <a:gd name="f11" fmla="val 1"/>
              <a:gd name="f12" fmla="val 9"/>
              <a:gd name="f13" fmla="val 18"/>
              <a:gd name="f14" fmla="val 2"/>
              <a:gd name="f15" fmla="val 26"/>
              <a:gd name="f16" fmla="val 331"/>
              <a:gd name="f17" fmla="val 635"/>
              <a:gd name="f18" fmla="val 940"/>
              <a:gd name="f19" fmla="val 948"/>
              <a:gd name="f20" fmla="val 956"/>
              <a:gd name="f21" fmla="val 3"/>
              <a:gd name="f22" fmla="val 964"/>
              <a:gd name="f23" fmla="val 10"/>
              <a:gd name="f24" fmla="val 16"/>
              <a:gd name="f25" fmla="val 963"/>
              <a:gd name="f26" fmla="val 650"/>
              <a:gd name="f27" fmla="val 338"/>
              <a:gd name="f28" fmla="val 17"/>
              <a:gd name="f29" fmla="val 8"/>
              <a:gd name="f30" fmla="+- 0 0 -90"/>
              <a:gd name="f31" fmla="*/ f3 1 968"/>
              <a:gd name="f32" fmla="*/ f4 1 22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968"/>
              <a:gd name="f41" fmla="*/ f37 1 22"/>
              <a:gd name="f42" fmla="*/ 0 f38 1"/>
              <a:gd name="f43" fmla="*/ 21 f37 1"/>
              <a:gd name="f44" fmla="*/ 1 f38 1"/>
              <a:gd name="f45" fmla="*/ 0 f37 1"/>
              <a:gd name="f46" fmla="*/ 26 f38 1"/>
              <a:gd name="f47" fmla="*/ 2 f37 1"/>
              <a:gd name="f48" fmla="*/ 940 f38 1"/>
              <a:gd name="f49" fmla="*/ 964 f38 1"/>
              <a:gd name="f50" fmla="*/ 3 f37 1"/>
              <a:gd name="f51" fmla="*/ 963 f38 1"/>
              <a:gd name="f52" fmla="*/ 22 f37 1"/>
              <a:gd name="f53" fmla="+- f39 0 f1"/>
              <a:gd name="f54" fmla="*/ f42 1 968"/>
              <a:gd name="f55" fmla="*/ f43 1 22"/>
              <a:gd name="f56" fmla="*/ f44 1 968"/>
              <a:gd name="f57" fmla="*/ f45 1 22"/>
              <a:gd name="f58" fmla="*/ f46 1 968"/>
              <a:gd name="f59" fmla="*/ f47 1 22"/>
              <a:gd name="f60" fmla="*/ f48 1 968"/>
              <a:gd name="f61" fmla="*/ f49 1 968"/>
              <a:gd name="f62" fmla="*/ f50 1 22"/>
              <a:gd name="f63" fmla="*/ f51 1 968"/>
              <a:gd name="f64" fmla="*/ f52 1 22"/>
              <a:gd name="f65" fmla="*/ 0 1 f40"/>
              <a:gd name="f66" fmla="*/ f34 1 f40"/>
              <a:gd name="f67" fmla="*/ 0 1 f41"/>
              <a:gd name="f68" fmla="*/ f35 1 f41"/>
              <a:gd name="f69" fmla="*/ f54 1 f40"/>
              <a:gd name="f70" fmla="*/ f55 1 f41"/>
              <a:gd name="f71" fmla="*/ f56 1 f40"/>
              <a:gd name="f72" fmla="*/ f57 1 f41"/>
              <a:gd name="f73" fmla="*/ f58 1 f40"/>
              <a:gd name="f74" fmla="*/ f59 1 f41"/>
              <a:gd name="f75" fmla="*/ f60 1 f40"/>
              <a:gd name="f76" fmla="*/ f61 1 f40"/>
              <a:gd name="f77" fmla="*/ f62 1 f41"/>
              <a:gd name="f78" fmla="*/ f63 1 f40"/>
              <a:gd name="f79" fmla="*/ f64 1 f41"/>
              <a:gd name="f80" fmla="*/ f65 f31 1"/>
              <a:gd name="f81" fmla="*/ f66 f31 1"/>
              <a:gd name="f82" fmla="*/ f68 f32 1"/>
              <a:gd name="f83" fmla="*/ f67 f32 1"/>
              <a:gd name="f84" fmla="*/ f69 f31 1"/>
              <a:gd name="f85" fmla="*/ f70 f32 1"/>
              <a:gd name="f86" fmla="*/ f71 f31 1"/>
              <a:gd name="f87" fmla="*/ f72 f32 1"/>
              <a:gd name="f88" fmla="*/ f73 f31 1"/>
              <a:gd name="f89" fmla="*/ f74 f32 1"/>
              <a:gd name="f90" fmla="*/ f75 f31 1"/>
              <a:gd name="f91" fmla="*/ f76 f31 1"/>
              <a:gd name="f92" fmla="*/ f77 f32 1"/>
              <a:gd name="f93" fmla="*/ f78 f31 1"/>
              <a:gd name="f94" fmla="*/ f7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89"/>
              </a:cxn>
              <a:cxn ang="f53">
                <a:pos x="f91" y="f92"/>
              </a:cxn>
              <a:cxn ang="f53">
                <a:pos x="f93" y="f94"/>
              </a:cxn>
              <a:cxn ang="f53">
                <a:pos x="f88" y="f94"/>
              </a:cxn>
              <a:cxn ang="f53">
                <a:pos x="f84" y="f85"/>
              </a:cxn>
            </a:cxnLst>
            <a:rect l="f80" t="f83" r="f81" b="f82"/>
            <a:pathLst>
              <a:path w="968" h="22">
                <a:moveTo>
                  <a:pt x="f5" y="f8"/>
                </a:moveTo>
                <a:cubicBezTo>
                  <a:pt x="f5" y="f9"/>
                  <a:pt x="f5" y="f10"/>
                  <a:pt x="f11" y="f5"/>
                </a:cubicBezTo>
                <a:cubicBezTo>
                  <a:pt x="f12" y="f11"/>
                  <a:pt x="f13" y="f14"/>
                  <a:pt x="f15" y="f14"/>
                </a:cubicBezTo>
                <a:cubicBezTo>
                  <a:pt x="f16" y="f14"/>
                  <a:pt x="f17" y="f14"/>
                  <a:pt x="f18" y="f14"/>
                </a:cubicBezTo>
                <a:cubicBezTo>
                  <a:pt x="f19" y="f14"/>
                  <a:pt x="f20" y="f21"/>
                  <a:pt x="f22" y="f21"/>
                </a:cubicBezTo>
                <a:cubicBezTo>
                  <a:pt x="f6" y="f23"/>
                  <a:pt x="f6" y="f24"/>
                  <a:pt x="f25" y="f7"/>
                </a:cubicBezTo>
                <a:cubicBezTo>
                  <a:pt x="f26" y="f7"/>
                  <a:pt x="f27" y="f7"/>
                  <a:pt x="f15" y="f7"/>
                </a:cubicBezTo>
                <a:cubicBezTo>
                  <a:pt x="f28" y="f7"/>
                  <a:pt x="f29" y="f7"/>
                  <a:pt x="f5" y="f8"/>
                </a:cubicBezTo>
                <a:close/>
              </a:path>
            </a:pathLst>
          </a:custGeom>
          <a:solidFill>
            <a:srgbClr val="EFD34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8" name="Freeform 423">
            <a:extLst>
              <a:ext uri="{FF2B5EF4-FFF2-40B4-BE49-F238E27FC236}">
                <a16:creationId xmlns:a16="http://schemas.microsoft.com/office/drawing/2014/main" id="{B73FACC3-3186-4DE6-910B-8C7E82933179}"/>
              </a:ext>
            </a:extLst>
          </p:cNvPr>
          <p:cNvSpPr/>
          <p:nvPr/>
        </p:nvSpPr>
        <p:spPr>
          <a:xfrm>
            <a:off x="2322511" y="4313233"/>
            <a:ext cx="85725" cy="74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48"/>
              <a:gd name="f8" fmla="val 43"/>
              <a:gd name="f9" fmla="val 31"/>
              <a:gd name="f10" fmla="val 32"/>
              <a:gd name="f11" fmla="val 17"/>
              <a:gd name="f12" fmla="val 18"/>
              <a:gd name="f13" fmla="val 9"/>
              <a:gd name="f14" fmla="val 12"/>
              <a:gd name="f15" fmla="val 22"/>
              <a:gd name="f16" fmla="val 4"/>
              <a:gd name="f17" fmla="val 30"/>
              <a:gd name="f18" fmla="val 15"/>
              <a:gd name="f19" fmla="val 36"/>
              <a:gd name="f20" fmla="val 25"/>
              <a:gd name="f21" fmla="+- 0 0 -90"/>
              <a:gd name="f22" fmla="*/ f3 1 56"/>
              <a:gd name="f23" fmla="*/ f4 1 48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6"/>
              <a:gd name="f32" fmla="*/ f28 1 48"/>
              <a:gd name="f33" fmla="*/ 43 f29 1"/>
              <a:gd name="f34" fmla="*/ 48 f28 1"/>
              <a:gd name="f35" fmla="*/ 0 f29 1"/>
              <a:gd name="f36" fmla="*/ 9 f28 1"/>
              <a:gd name="f37" fmla="*/ 30 f29 1"/>
              <a:gd name="f38" fmla="*/ 15 f28 1"/>
              <a:gd name="f39" fmla="+- f30 0 f1"/>
              <a:gd name="f40" fmla="*/ f33 1 56"/>
              <a:gd name="f41" fmla="*/ f34 1 48"/>
              <a:gd name="f42" fmla="*/ f35 1 56"/>
              <a:gd name="f43" fmla="*/ f36 1 48"/>
              <a:gd name="f44" fmla="*/ f37 1 56"/>
              <a:gd name="f45" fmla="*/ f38 1 48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56" h="48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5"/>
                  <a:pt x="f15" y="f16"/>
                  <a:pt x="f17" y="f18"/>
                </a:cubicBezTo>
                <a:cubicBezTo>
                  <a:pt x="f19" y="f20"/>
                  <a:pt x="f6" y="f17"/>
                  <a:pt x="f8" y="f7"/>
                </a:cubicBezTo>
                <a:close/>
              </a:path>
            </a:pathLst>
          </a:custGeom>
          <a:solidFill>
            <a:srgbClr val="E6D27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9" name="Freeform 424">
            <a:extLst>
              <a:ext uri="{FF2B5EF4-FFF2-40B4-BE49-F238E27FC236}">
                <a16:creationId xmlns:a16="http://schemas.microsoft.com/office/drawing/2014/main" id="{5F52DC82-AC9A-48C2-B2E4-A7553E55C163}"/>
              </a:ext>
            </a:extLst>
          </p:cNvPr>
          <p:cNvSpPr/>
          <p:nvPr/>
        </p:nvSpPr>
        <p:spPr>
          <a:xfrm>
            <a:off x="2139952" y="4360865"/>
            <a:ext cx="223835" cy="2238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5"/>
              <a:gd name="f7" fmla="val 144"/>
              <a:gd name="f8" fmla="val 71"/>
              <a:gd name="f9" fmla="val 1"/>
              <a:gd name="f10" fmla="val 30"/>
              <a:gd name="f11" fmla="val 32"/>
              <a:gd name="f12" fmla="val 73"/>
              <a:gd name="f13" fmla="val 113"/>
              <a:gd name="f14" fmla="val 34"/>
              <a:gd name="f15" fmla="val 143"/>
              <a:gd name="f16" fmla="val 109"/>
              <a:gd name="f17" fmla="val 69"/>
              <a:gd name="f18" fmla="val 31"/>
              <a:gd name="f19" fmla="val 110"/>
              <a:gd name="f20" fmla="+- 0 0 -90"/>
              <a:gd name="f21" fmla="*/ f3 1 145"/>
              <a:gd name="f22" fmla="*/ f4 1 144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45"/>
              <a:gd name="f31" fmla="*/ f27 1 144"/>
              <a:gd name="f32" fmla="*/ 0 f28 1"/>
              <a:gd name="f33" fmla="*/ 71 f27 1"/>
              <a:gd name="f34" fmla="*/ 73 f28 1"/>
              <a:gd name="f35" fmla="*/ 0 f27 1"/>
              <a:gd name="f36" fmla="*/ 144 f28 1"/>
              <a:gd name="f37" fmla="*/ 73 f27 1"/>
              <a:gd name="f38" fmla="*/ 69 f28 1"/>
              <a:gd name="f39" fmla="*/ 144 f27 1"/>
              <a:gd name="f40" fmla="+- f29 0 f1"/>
              <a:gd name="f41" fmla="*/ f32 1 145"/>
              <a:gd name="f42" fmla="*/ f33 1 144"/>
              <a:gd name="f43" fmla="*/ f34 1 145"/>
              <a:gd name="f44" fmla="*/ f35 1 144"/>
              <a:gd name="f45" fmla="*/ f36 1 145"/>
              <a:gd name="f46" fmla="*/ f37 1 144"/>
              <a:gd name="f47" fmla="*/ f38 1 145"/>
              <a:gd name="f48" fmla="*/ f39 1 144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145" h="144">
                <a:moveTo>
                  <a:pt x="f5" y="f8"/>
                </a:moveTo>
                <a:cubicBezTo>
                  <a:pt x="f9" y="f10"/>
                  <a:pt x="f11" y="f5"/>
                  <a:pt x="f12" y="f5"/>
                </a:cubicBezTo>
                <a:cubicBezTo>
                  <a:pt x="f13" y="f5"/>
                  <a:pt x="f6" y="f14"/>
                  <a:pt x="f7" y="f12"/>
                </a:cubicBezTo>
                <a:cubicBezTo>
                  <a:pt x="f15" y="f13"/>
                  <a:pt x="f16" y="f7"/>
                  <a:pt x="f17" y="f7"/>
                </a:cubicBezTo>
                <a:cubicBezTo>
                  <a:pt x="f18" y="f15"/>
                  <a:pt x="f5" y="f19"/>
                  <a:pt x="f5" y="f8"/>
                </a:cubicBezTo>
                <a:close/>
              </a:path>
            </a:pathLst>
          </a:custGeom>
          <a:solidFill>
            <a:srgbClr val="F0D5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0" name="Freeform 425">
            <a:extLst>
              <a:ext uri="{FF2B5EF4-FFF2-40B4-BE49-F238E27FC236}">
                <a16:creationId xmlns:a16="http://schemas.microsoft.com/office/drawing/2014/main" id="{F8D4BCD8-1B9F-4502-9D92-08F166BF0E00}"/>
              </a:ext>
            </a:extLst>
          </p:cNvPr>
          <p:cNvSpPr/>
          <p:nvPr/>
        </p:nvSpPr>
        <p:spPr>
          <a:xfrm>
            <a:off x="2192338" y="4414842"/>
            <a:ext cx="115891" cy="114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"/>
              <a:gd name="f7" fmla="val 74"/>
              <a:gd name="f8" fmla="val 36"/>
              <a:gd name="f9" fmla="val 56"/>
              <a:gd name="f10" fmla="val 59"/>
              <a:gd name="f11" fmla="val 73"/>
              <a:gd name="f12" fmla="val 39"/>
              <a:gd name="f13" fmla="val 18"/>
              <a:gd name="f14" fmla="val 1"/>
              <a:gd name="f15" fmla="val 58"/>
              <a:gd name="f16" fmla="val 38"/>
              <a:gd name="f17" fmla="val 17"/>
              <a:gd name="f18" fmla="val 16"/>
              <a:gd name="f19" fmla="val 37"/>
              <a:gd name="f20" fmla="val 57"/>
              <a:gd name="f21" fmla="+- 0 0 -90"/>
              <a:gd name="f22" fmla="*/ f3 1 75"/>
              <a:gd name="f23" fmla="*/ f4 1 7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75"/>
              <a:gd name="f32" fmla="*/ f28 1 74"/>
              <a:gd name="f33" fmla="*/ 75 f29 1"/>
              <a:gd name="f34" fmla="*/ 36 f28 1"/>
              <a:gd name="f35" fmla="*/ 39 f29 1"/>
              <a:gd name="f36" fmla="*/ 73 f28 1"/>
              <a:gd name="f37" fmla="*/ 1 f29 1"/>
              <a:gd name="f38" fmla="*/ 38 f28 1"/>
              <a:gd name="f39" fmla="*/ 37 f29 1"/>
              <a:gd name="f40" fmla="*/ 0 f28 1"/>
              <a:gd name="f41" fmla="+- f30 0 f1"/>
              <a:gd name="f42" fmla="*/ f33 1 75"/>
              <a:gd name="f43" fmla="*/ f34 1 74"/>
              <a:gd name="f44" fmla="*/ f35 1 75"/>
              <a:gd name="f45" fmla="*/ f36 1 74"/>
              <a:gd name="f46" fmla="*/ f37 1 75"/>
              <a:gd name="f47" fmla="*/ f38 1 74"/>
              <a:gd name="f48" fmla="*/ f39 1 75"/>
              <a:gd name="f49" fmla="*/ f40 1 74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75" h="74">
                <a:moveTo>
                  <a:pt x="f6" y="f8"/>
                </a:moveTo>
                <a:cubicBezTo>
                  <a:pt x="f6" y="f9"/>
                  <a:pt x="f10" y="f11"/>
                  <a:pt x="f12" y="f11"/>
                </a:cubicBezTo>
                <a:cubicBezTo>
                  <a:pt x="f13" y="f7"/>
                  <a:pt x="f14" y="f15"/>
                  <a:pt x="f14" y="f16"/>
                </a:cubicBezTo>
                <a:cubicBezTo>
                  <a:pt x="f5" y="f17"/>
                  <a:pt x="f18" y="f14"/>
                  <a:pt x="f19" y="f5"/>
                </a:cubicBezTo>
                <a:cubicBezTo>
                  <a:pt x="f20" y="f5"/>
                  <a:pt x="f7" y="f18"/>
                  <a:pt x="f6" y="f8"/>
                </a:cubicBezTo>
                <a:close/>
              </a:path>
            </a:pathLst>
          </a:custGeom>
          <a:solidFill>
            <a:srgbClr val="4544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1" name="Freeform 426">
            <a:extLst>
              <a:ext uri="{FF2B5EF4-FFF2-40B4-BE49-F238E27FC236}">
                <a16:creationId xmlns:a16="http://schemas.microsoft.com/office/drawing/2014/main" id="{1ACC6A72-FA7E-48F5-B72A-CF0DE86A28CF}"/>
              </a:ext>
            </a:extLst>
          </p:cNvPr>
          <p:cNvSpPr/>
          <p:nvPr/>
        </p:nvSpPr>
        <p:spPr>
          <a:xfrm>
            <a:off x="2403472" y="2811459"/>
            <a:ext cx="73023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"/>
              <a:gd name="f7" fmla="val 23"/>
              <a:gd name="f8" fmla="val 43"/>
              <a:gd name="f9" fmla="val 5"/>
              <a:gd name="f10" fmla="val 10"/>
              <a:gd name="f11" fmla="val 42"/>
              <a:gd name="f12" fmla="val 15"/>
              <a:gd name="f13" fmla="val 21"/>
              <a:gd name="f14" fmla="val 30"/>
              <a:gd name="f15" fmla="val 16"/>
              <a:gd name="f16" fmla="val 3"/>
              <a:gd name="f17" fmla="val 9"/>
              <a:gd name="f18" fmla="val 6"/>
              <a:gd name="f19" fmla="val 4"/>
              <a:gd name="f20" fmla="val 25"/>
              <a:gd name="f21" fmla="val 2"/>
              <a:gd name="f22" fmla="val 34"/>
              <a:gd name="f23" fmla="+- 0 0 -90"/>
              <a:gd name="f24" fmla="*/ f3 1 48"/>
              <a:gd name="f25" fmla="*/ f4 1 2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48"/>
              <a:gd name="f34" fmla="*/ f30 1 23"/>
              <a:gd name="f35" fmla="*/ 43 f31 1"/>
              <a:gd name="f36" fmla="*/ 5 f30 1"/>
              <a:gd name="f37" fmla="*/ 21 f30 1"/>
              <a:gd name="f38" fmla="*/ 3 f31 1"/>
              <a:gd name="f39" fmla="*/ 16 f31 1"/>
              <a:gd name="f40" fmla="*/ 3 f30 1"/>
              <a:gd name="f41" fmla="+- f32 0 f1"/>
              <a:gd name="f42" fmla="*/ f35 1 48"/>
              <a:gd name="f43" fmla="*/ f36 1 23"/>
              <a:gd name="f44" fmla="*/ f37 1 23"/>
              <a:gd name="f45" fmla="*/ f38 1 48"/>
              <a:gd name="f46" fmla="*/ f39 1 48"/>
              <a:gd name="f47" fmla="*/ f40 1 23"/>
              <a:gd name="f48" fmla="*/ 0 1 f33"/>
              <a:gd name="f49" fmla="*/ f27 1 f33"/>
              <a:gd name="f50" fmla="*/ 0 1 f34"/>
              <a:gd name="f51" fmla="*/ f28 1 f34"/>
              <a:gd name="f52" fmla="*/ f42 1 f33"/>
              <a:gd name="f53" fmla="*/ f43 1 f34"/>
              <a:gd name="f54" fmla="*/ f44 1 f34"/>
              <a:gd name="f55" fmla="*/ f45 1 f33"/>
              <a:gd name="f56" fmla="*/ f46 1 f33"/>
              <a:gd name="f57" fmla="*/ f47 1 f34"/>
              <a:gd name="f58" fmla="*/ f48 f24 1"/>
              <a:gd name="f59" fmla="*/ f49 f24 1"/>
              <a:gd name="f60" fmla="*/ f51 f25 1"/>
              <a:gd name="f61" fmla="*/ f50 f25 1"/>
              <a:gd name="f62" fmla="*/ f52 f24 1"/>
              <a:gd name="f63" fmla="*/ f53 f25 1"/>
              <a:gd name="f64" fmla="*/ f54 f25 1"/>
              <a:gd name="f65" fmla="*/ f55 f24 1"/>
              <a:gd name="f66" fmla="*/ f56 f24 1"/>
              <a:gd name="f67" fmla="*/ f57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2" y="f63"/>
              </a:cxn>
              <a:cxn ang="f41">
                <a:pos x="f62" y="f64"/>
              </a:cxn>
              <a:cxn ang="f41">
                <a:pos x="f65" y="f64"/>
              </a:cxn>
              <a:cxn ang="f41">
                <a:pos x="f65" y="f64"/>
              </a:cxn>
              <a:cxn ang="f41">
                <a:pos x="f66" y="f67"/>
              </a:cxn>
              <a:cxn ang="f41">
                <a:pos x="f62" y="f63"/>
              </a:cxn>
            </a:cxnLst>
            <a:rect l="f58" t="f61" r="f59" b="f60"/>
            <a:pathLst>
              <a:path w="48" h="23">
                <a:moveTo>
                  <a:pt x="f8" y="f9"/>
                </a:moveTo>
                <a:cubicBezTo>
                  <a:pt x="f6" y="f10"/>
                  <a:pt x="f11" y="f12"/>
                  <a:pt x="f8" y="f13"/>
                </a:cubicBezTo>
                <a:cubicBezTo>
                  <a:pt x="f14" y="f7"/>
                  <a:pt x="f15" y="f7"/>
                  <a:pt x="f16" y="f13"/>
                </a:cubicBezTo>
                <a:cubicBezTo>
                  <a:pt x="f16" y="f13"/>
                  <a:pt x="f16" y="f13"/>
                  <a:pt x="f16" y="f13"/>
                </a:cubicBezTo>
                <a:cubicBezTo>
                  <a:pt x="f5" y="f17"/>
                  <a:pt x="f18" y="f19"/>
                  <a:pt x="f15" y="f16"/>
                </a:cubicBezTo>
                <a:cubicBezTo>
                  <a:pt x="f20" y="f21"/>
                  <a:pt x="f22" y="f5"/>
                  <a:pt x="f8" y="f9"/>
                </a:cubicBezTo>
                <a:close/>
              </a:path>
            </a:pathLst>
          </a:custGeom>
          <a:solidFill>
            <a:srgbClr val="E9E9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2" name="Freeform 427">
            <a:extLst>
              <a:ext uri="{FF2B5EF4-FFF2-40B4-BE49-F238E27FC236}">
                <a16:creationId xmlns:a16="http://schemas.microsoft.com/office/drawing/2014/main" id="{C9D39E22-688A-4149-ADD8-00CF335D5C1B}"/>
              </a:ext>
            </a:extLst>
          </p:cNvPr>
          <p:cNvSpPr/>
          <p:nvPr/>
        </p:nvSpPr>
        <p:spPr>
          <a:xfrm>
            <a:off x="2398708" y="2805114"/>
            <a:ext cx="69851" cy="39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"/>
              <a:gd name="f7" fmla="val 25"/>
              <a:gd name="f8" fmla="val 9"/>
              <a:gd name="f9" fmla="val 31"/>
              <a:gd name="f10" fmla="val 10"/>
              <a:gd name="f11" fmla="val 12"/>
              <a:gd name="f12" fmla="val 1"/>
              <a:gd name="f13" fmla="val 6"/>
              <a:gd name="f14" fmla="val 11"/>
              <a:gd name="f15" fmla="val 2"/>
              <a:gd name="f16" fmla="val 3"/>
              <a:gd name="f17" fmla="val 18"/>
              <a:gd name="f18" fmla="val 5"/>
              <a:gd name="f19" fmla="val 28"/>
              <a:gd name="f20" fmla="val 38"/>
              <a:gd name="f21" fmla="+- 0 0 -90"/>
              <a:gd name="f22" fmla="*/ f3 1 46"/>
              <a:gd name="f23" fmla="*/ f4 1 25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46"/>
              <a:gd name="f32" fmla="*/ f28 1 25"/>
              <a:gd name="f33" fmla="*/ 46 f29 1"/>
              <a:gd name="f34" fmla="*/ 9 f28 1"/>
              <a:gd name="f35" fmla="*/ 6 f29 1"/>
              <a:gd name="f36" fmla="*/ 25 f28 1"/>
              <a:gd name="f37" fmla="*/ 18 f29 1"/>
              <a:gd name="f38" fmla="*/ 5 f28 1"/>
              <a:gd name="f39" fmla="+- f30 0 f1"/>
              <a:gd name="f40" fmla="*/ f33 1 46"/>
              <a:gd name="f41" fmla="*/ f34 1 25"/>
              <a:gd name="f42" fmla="*/ f35 1 46"/>
              <a:gd name="f43" fmla="*/ f36 1 25"/>
              <a:gd name="f44" fmla="*/ f37 1 46"/>
              <a:gd name="f45" fmla="*/ f38 1 25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46" h="25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5" y="f14"/>
                  <a:pt x="f15" y="f16"/>
                  <a:pt x="f17" y="f18"/>
                </a:cubicBezTo>
                <a:cubicBezTo>
                  <a:pt x="f19" y="f13"/>
                  <a:pt x="f20" y="f5"/>
                  <a:pt x="f6" y="f8"/>
                </a:cubicBezTo>
                <a:close/>
              </a:path>
            </a:pathLst>
          </a:custGeom>
          <a:solidFill>
            <a:srgbClr val="AEAC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3" name="Freeform 428">
            <a:extLst>
              <a:ext uri="{FF2B5EF4-FFF2-40B4-BE49-F238E27FC236}">
                <a16:creationId xmlns:a16="http://schemas.microsoft.com/office/drawing/2014/main" id="{1E399201-5FCC-4B66-8724-70F89D9217DF}"/>
              </a:ext>
            </a:extLst>
          </p:cNvPr>
          <p:cNvSpPr/>
          <p:nvPr/>
        </p:nvSpPr>
        <p:spPr>
          <a:xfrm>
            <a:off x="2484433" y="2813051"/>
            <a:ext cx="28575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23"/>
              <a:gd name="f8" fmla="val 17"/>
              <a:gd name="f9" fmla="val 8"/>
              <a:gd name="f10" fmla="val 13"/>
              <a:gd name="f11" fmla="val 12"/>
              <a:gd name="f12" fmla="val 22"/>
              <a:gd name="f13" fmla="val 4"/>
              <a:gd name="f14" fmla="val 1"/>
              <a:gd name="f15" fmla="val 3"/>
              <a:gd name="f16" fmla="val 16"/>
              <a:gd name="f17" fmla="val 11"/>
              <a:gd name="f18" fmla="+- 0 0 -90"/>
              <a:gd name="f19" fmla="*/ f3 1 18"/>
              <a:gd name="f20" fmla="*/ f4 1 23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8"/>
              <a:gd name="f29" fmla="*/ f25 1 23"/>
              <a:gd name="f30" fmla="*/ 17 f26 1"/>
              <a:gd name="f31" fmla="*/ 8 f25 1"/>
              <a:gd name="f32" fmla="*/ 8 f26 1"/>
              <a:gd name="f33" fmla="*/ 23 f25 1"/>
              <a:gd name="f34" fmla="*/ 3 f26 1"/>
              <a:gd name="f35" fmla="*/ 16 f25 1"/>
              <a:gd name="f36" fmla="*/ 11 f26 1"/>
              <a:gd name="f37" fmla="*/ 0 f25 1"/>
              <a:gd name="f38" fmla="+- f27 0 f1"/>
              <a:gd name="f39" fmla="*/ f30 1 18"/>
              <a:gd name="f40" fmla="*/ f31 1 23"/>
              <a:gd name="f41" fmla="*/ f32 1 18"/>
              <a:gd name="f42" fmla="*/ f33 1 23"/>
              <a:gd name="f43" fmla="*/ f34 1 18"/>
              <a:gd name="f44" fmla="*/ f35 1 23"/>
              <a:gd name="f45" fmla="*/ f36 1 18"/>
              <a:gd name="f46" fmla="*/ f37 1 23"/>
              <a:gd name="f47" fmla="*/ 0 1 f28"/>
              <a:gd name="f48" fmla="*/ f22 1 f28"/>
              <a:gd name="f49" fmla="*/ 0 1 f29"/>
              <a:gd name="f50" fmla="*/ f23 1 f29"/>
              <a:gd name="f51" fmla="*/ f39 1 f28"/>
              <a:gd name="f52" fmla="*/ f40 1 f29"/>
              <a:gd name="f53" fmla="*/ f41 1 f28"/>
              <a:gd name="f54" fmla="*/ f42 1 f29"/>
              <a:gd name="f55" fmla="*/ f43 1 f28"/>
              <a:gd name="f56" fmla="*/ f44 1 f29"/>
              <a:gd name="f57" fmla="*/ f45 1 f28"/>
              <a:gd name="f58" fmla="*/ f46 1 f29"/>
              <a:gd name="f59" fmla="*/ f47 f19 1"/>
              <a:gd name="f60" fmla="*/ f48 f19 1"/>
              <a:gd name="f61" fmla="*/ f50 f20 1"/>
              <a:gd name="f62" fmla="*/ f49 f20 1"/>
              <a:gd name="f63" fmla="*/ f51 f19 1"/>
              <a:gd name="f64" fmla="*/ f52 f20 1"/>
              <a:gd name="f65" fmla="*/ f53 f19 1"/>
              <a:gd name="f66" fmla="*/ f54 f20 1"/>
              <a:gd name="f67" fmla="*/ f55 f19 1"/>
              <a:gd name="f68" fmla="*/ f56 f20 1"/>
              <a:gd name="f69" fmla="*/ f57 f19 1"/>
              <a:gd name="f70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3" y="f64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63" y="f64"/>
              </a:cxn>
            </a:cxnLst>
            <a:rect l="f59" t="f62" r="f60" b="f61"/>
            <a:pathLst>
              <a:path w="18" h="23">
                <a:moveTo>
                  <a:pt x="f8" y="f9"/>
                </a:moveTo>
                <a:cubicBezTo>
                  <a:pt x="f10" y="f11"/>
                  <a:pt x="f8" y="f12"/>
                  <a:pt x="f9" y="f7"/>
                </a:cubicBezTo>
                <a:cubicBezTo>
                  <a:pt x="f13" y="f7"/>
                  <a:pt x="f14" y="f8"/>
                  <a:pt x="f15" y="f16"/>
                </a:cubicBezTo>
                <a:cubicBezTo>
                  <a:pt x="f17" y="f10"/>
                  <a:pt x="f5" y="f14"/>
                  <a:pt x="f17" y="f5"/>
                </a:cubicBezTo>
                <a:cubicBezTo>
                  <a:pt x="f16" y="f5"/>
                  <a:pt x="f6" y="f15"/>
                  <a:pt x="f8" y="f9"/>
                </a:cubicBezTo>
                <a:close/>
              </a:path>
            </a:pathLst>
          </a:custGeom>
          <a:solidFill>
            <a:srgbClr val="67676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4" name="Freeform 429">
            <a:extLst>
              <a:ext uri="{FF2B5EF4-FFF2-40B4-BE49-F238E27FC236}">
                <a16:creationId xmlns:a16="http://schemas.microsoft.com/office/drawing/2014/main" id="{402D0774-8A10-48BA-82F9-DFA172069B57}"/>
              </a:ext>
            </a:extLst>
          </p:cNvPr>
          <p:cNvSpPr/>
          <p:nvPr/>
        </p:nvSpPr>
        <p:spPr>
          <a:xfrm>
            <a:off x="2406645" y="2844798"/>
            <a:ext cx="61914" cy="111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"/>
              <a:gd name="f7" fmla="val 7"/>
              <a:gd name="f8" fmla="val 13"/>
              <a:gd name="f9" fmla="val 27"/>
              <a:gd name="f10" fmla="val 5"/>
              <a:gd name="f11" fmla="+- 0 0 -90"/>
              <a:gd name="f12" fmla="*/ f3 1 40"/>
              <a:gd name="f13" fmla="*/ f4 1 7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40"/>
              <a:gd name="f22" fmla="*/ f18 1 7"/>
              <a:gd name="f23" fmla="*/ 0 f19 1"/>
              <a:gd name="f24" fmla="*/ 0 f18 1"/>
              <a:gd name="f25" fmla="*/ 40 f19 1"/>
              <a:gd name="f26" fmla="+- f20 0 f1"/>
              <a:gd name="f27" fmla="*/ f23 1 40"/>
              <a:gd name="f28" fmla="*/ f24 1 7"/>
              <a:gd name="f29" fmla="*/ f25 1 40"/>
              <a:gd name="f30" fmla="*/ 0 1 f21"/>
              <a:gd name="f31" fmla="*/ f15 1 f21"/>
              <a:gd name="f32" fmla="*/ 0 1 f22"/>
              <a:gd name="f33" fmla="*/ f16 1 f22"/>
              <a:gd name="f34" fmla="*/ f27 1 f21"/>
              <a:gd name="f35" fmla="*/ f28 1 f22"/>
              <a:gd name="f36" fmla="*/ f29 1 f21"/>
              <a:gd name="f37" fmla="*/ f30 f12 1"/>
              <a:gd name="f38" fmla="*/ f31 f12 1"/>
              <a:gd name="f39" fmla="*/ f33 f13 1"/>
              <a:gd name="f40" fmla="*/ f32 f13 1"/>
              <a:gd name="f41" fmla="*/ f34 f12 1"/>
              <a:gd name="f42" fmla="*/ f35 f13 1"/>
              <a:gd name="f43" fmla="*/ f36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1" y="f42"/>
              </a:cxn>
              <a:cxn ang="f26">
                <a:pos x="f43" y="f42"/>
              </a:cxn>
              <a:cxn ang="f26">
                <a:pos x="f41" y="f42"/>
              </a:cxn>
            </a:cxnLst>
            <a:rect l="f37" t="f40" r="f38" b="f39"/>
            <a:pathLst>
              <a:path w="40" h="7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9" y="f10"/>
                  <a:pt x="f8" y="f7"/>
                  <a:pt x="f5" y="f5"/>
                </a:cubicBezTo>
                <a:close/>
              </a:path>
            </a:pathLst>
          </a:custGeom>
          <a:solidFill>
            <a:srgbClr val="AEAC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5" name="Freeform 430">
            <a:extLst>
              <a:ext uri="{FF2B5EF4-FFF2-40B4-BE49-F238E27FC236}">
                <a16:creationId xmlns:a16="http://schemas.microsoft.com/office/drawing/2014/main" id="{A0F17F25-77D7-498C-856A-F53C22327A90}"/>
              </a:ext>
            </a:extLst>
          </p:cNvPr>
          <p:cNvSpPr/>
          <p:nvPr/>
        </p:nvSpPr>
        <p:spPr>
          <a:xfrm>
            <a:off x="2406645" y="2609853"/>
            <a:ext cx="58741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38"/>
              <a:gd name="f8" fmla="val 36"/>
              <a:gd name="f9" fmla="val 15"/>
              <a:gd name="f10" fmla="val 29"/>
              <a:gd name="f11" fmla="val 32"/>
              <a:gd name="f12" fmla="val 21"/>
              <a:gd name="f13" fmla="val 10"/>
              <a:gd name="f14" fmla="val 18"/>
              <a:gd name="f15" fmla="val 1"/>
              <a:gd name="f16" fmla="val 6"/>
              <a:gd name="f17" fmla="val 20"/>
              <a:gd name="f18" fmla="val 30"/>
              <a:gd name="f19" fmla="val 7"/>
              <a:gd name="f20" fmla="+- 0 0 -90"/>
              <a:gd name="f21" fmla="*/ f3 1 37"/>
              <a:gd name="f22" fmla="*/ f4 1 3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7"/>
              <a:gd name="f31" fmla="*/ f27 1 38"/>
              <a:gd name="f32" fmla="*/ 36 f28 1"/>
              <a:gd name="f33" fmla="*/ 15 f27 1"/>
              <a:gd name="f34" fmla="*/ 21 f28 1"/>
              <a:gd name="f35" fmla="*/ 37 f27 1"/>
              <a:gd name="f36" fmla="*/ 0 f28 1"/>
              <a:gd name="f37" fmla="*/ 18 f27 1"/>
              <a:gd name="f38" fmla="*/ 20 f28 1"/>
              <a:gd name="f39" fmla="*/ 0 f27 1"/>
              <a:gd name="f40" fmla="+- f29 0 f1"/>
              <a:gd name="f41" fmla="*/ f32 1 37"/>
              <a:gd name="f42" fmla="*/ f33 1 38"/>
              <a:gd name="f43" fmla="*/ f34 1 37"/>
              <a:gd name="f44" fmla="*/ f35 1 38"/>
              <a:gd name="f45" fmla="*/ f36 1 37"/>
              <a:gd name="f46" fmla="*/ f37 1 38"/>
              <a:gd name="f47" fmla="*/ f38 1 37"/>
              <a:gd name="f48" fmla="*/ f39 1 38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37" h="38">
                <a:moveTo>
                  <a:pt x="f8" y="f9"/>
                </a:moveTo>
                <a:cubicBezTo>
                  <a:pt x="f8" y="f10"/>
                  <a:pt x="f11" y="f7"/>
                  <a:pt x="f12" y="f6"/>
                </a:cubicBezTo>
                <a:cubicBezTo>
                  <a:pt x="f13" y="f6"/>
                  <a:pt x="f5" y="f11"/>
                  <a:pt x="f5" y="f14"/>
                </a:cubicBezTo>
                <a:cubicBezTo>
                  <a:pt x="f15" y="f16"/>
                  <a:pt x="f13" y="f5"/>
                  <a:pt x="f17" y="f5"/>
                </a:cubicBezTo>
                <a:cubicBezTo>
                  <a:pt x="f18" y="f5"/>
                  <a:pt x="f6" y="f19"/>
                  <a:pt x="f8" y="f9"/>
                </a:cubicBezTo>
                <a:close/>
              </a:path>
            </a:pathLst>
          </a:custGeom>
          <a:solidFill>
            <a:srgbClr val="7B8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6" name="Freeform 431">
            <a:extLst>
              <a:ext uri="{FF2B5EF4-FFF2-40B4-BE49-F238E27FC236}">
                <a16:creationId xmlns:a16="http://schemas.microsoft.com/office/drawing/2014/main" id="{0BDB7846-BC72-4321-BD53-67EEA0D0B539}"/>
              </a:ext>
            </a:extLst>
          </p:cNvPr>
          <p:cNvSpPr/>
          <p:nvPr/>
        </p:nvSpPr>
        <p:spPr>
          <a:xfrm>
            <a:off x="2846390" y="2700342"/>
            <a:ext cx="131765" cy="1254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"/>
              <a:gd name="f7" fmla="val 81"/>
              <a:gd name="f8" fmla="val 29"/>
              <a:gd name="f9" fmla="val 80"/>
              <a:gd name="f10" fmla="val 28"/>
              <a:gd name="f11" fmla="val 26"/>
              <a:gd name="f12" fmla="val 25"/>
              <a:gd name="f13" fmla="val 64"/>
              <a:gd name="f14" fmla="val 48"/>
              <a:gd name="f15" fmla="val 7"/>
              <a:gd name="f16" fmla="val 13"/>
              <a:gd name="f17" fmla="val 30"/>
              <a:gd name="f18" fmla="val 49"/>
              <a:gd name="f19" fmla="val 1"/>
              <a:gd name="f20" fmla="val 71"/>
              <a:gd name="f21" fmla="val 2"/>
              <a:gd name="f22" fmla="val 84"/>
              <a:gd name="f23" fmla="val 18"/>
              <a:gd name="f24" fmla="val 85"/>
              <a:gd name="f25" fmla="val 53"/>
              <a:gd name="f26" fmla="val 74"/>
              <a:gd name="f27" fmla="val 54"/>
              <a:gd name="f28" fmla="val 68"/>
              <a:gd name="f29" fmla="val 51"/>
              <a:gd name="f30" fmla="val 56"/>
              <a:gd name="f31" fmla="val 39"/>
              <a:gd name="f32" fmla="val 67"/>
              <a:gd name="f33" fmla="+- 0 0 -90"/>
              <a:gd name="f34" fmla="*/ f3 1 86"/>
              <a:gd name="f35" fmla="*/ f4 1 81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6"/>
              <a:gd name="f44" fmla="*/ f40 1 81"/>
              <a:gd name="f45" fmla="*/ 29 f41 1"/>
              <a:gd name="f46" fmla="*/ 80 f40 1"/>
              <a:gd name="f47" fmla="*/ 25 f41 1"/>
              <a:gd name="f48" fmla="*/ 81 f40 1"/>
              <a:gd name="f49" fmla="*/ 7 f41 1"/>
              <a:gd name="f50" fmla="*/ 26 f40 1"/>
              <a:gd name="f51" fmla="*/ 49 f41 1"/>
              <a:gd name="f52" fmla="*/ 1 f40 1"/>
              <a:gd name="f53" fmla="*/ 86 f41 1"/>
              <a:gd name="f54" fmla="*/ 49 f40 1"/>
              <a:gd name="f55" fmla="*/ 85 f41 1"/>
              <a:gd name="f56" fmla="*/ 68 f41 1"/>
              <a:gd name="f57" fmla="*/ 54 f40 1"/>
              <a:gd name="f58" fmla="+- f42 0 f1"/>
              <a:gd name="f59" fmla="*/ f45 1 86"/>
              <a:gd name="f60" fmla="*/ f46 1 81"/>
              <a:gd name="f61" fmla="*/ f47 1 86"/>
              <a:gd name="f62" fmla="*/ f48 1 81"/>
              <a:gd name="f63" fmla="*/ f49 1 86"/>
              <a:gd name="f64" fmla="*/ f50 1 81"/>
              <a:gd name="f65" fmla="*/ f51 1 86"/>
              <a:gd name="f66" fmla="*/ f52 1 81"/>
              <a:gd name="f67" fmla="*/ f53 1 86"/>
              <a:gd name="f68" fmla="*/ f54 1 81"/>
              <a:gd name="f69" fmla="*/ f55 1 86"/>
              <a:gd name="f70" fmla="*/ f56 1 86"/>
              <a:gd name="f71" fmla="*/ f57 1 81"/>
              <a:gd name="f72" fmla="*/ 0 1 f43"/>
              <a:gd name="f73" fmla="*/ f37 1 f43"/>
              <a:gd name="f74" fmla="*/ 0 1 f44"/>
              <a:gd name="f75" fmla="*/ f38 1 f44"/>
              <a:gd name="f76" fmla="*/ f59 1 f43"/>
              <a:gd name="f77" fmla="*/ f60 1 f44"/>
              <a:gd name="f78" fmla="*/ f61 1 f43"/>
              <a:gd name="f79" fmla="*/ f62 1 f44"/>
              <a:gd name="f80" fmla="*/ f63 1 f43"/>
              <a:gd name="f81" fmla="*/ f64 1 f44"/>
              <a:gd name="f82" fmla="*/ f65 1 f43"/>
              <a:gd name="f83" fmla="*/ f66 1 f44"/>
              <a:gd name="f84" fmla="*/ f67 1 f43"/>
              <a:gd name="f85" fmla="*/ f68 1 f44"/>
              <a:gd name="f86" fmla="*/ f69 1 f43"/>
              <a:gd name="f87" fmla="*/ f70 1 f43"/>
              <a:gd name="f88" fmla="*/ f71 1 f44"/>
              <a:gd name="f89" fmla="*/ f72 f34 1"/>
              <a:gd name="f90" fmla="*/ f73 f34 1"/>
              <a:gd name="f91" fmla="*/ f75 f35 1"/>
              <a:gd name="f92" fmla="*/ f74 f35 1"/>
              <a:gd name="f93" fmla="*/ f76 f34 1"/>
              <a:gd name="f94" fmla="*/ f77 f35 1"/>
              <a:gd name="f95" fmla="*/ f78 f34 1"/>
              <a:gd name="f96" fmla="*/ f79 f35 1"/>
              <a:gd name="f97" fmla="*/ f80 f34 1"/>
              <a:gd name="f98" fmla="*/ f81 f35 1"/>
              <a:gd name="f99" fmla="*/ f82 f34 1"/>
              <a:gd name="f100" fmla="*/ f83 f35 1"/>
              <a:gd name="f101" fmla="*/ f84 f34 1"/>
              <a:gd name="f102" fmla="*/ f85 f35 1"/>
              <a:gd name="f103" fmla="*/ f86 f34 1"/>
              <a:gd name="f104" fmla="*/ f87 f34 1"/>
              <a:gd name="f105" fmla="*/ f8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2"/>
              </a:cxn>
              <a:cxn ang="f58">
                <a:pos x="f104" y="f105"/>
              </a:cxn>
              <a:cxn ang="f58">
                <a:pos x="f93" y="f94"/>
              </a:cxn>
            </a:cxnLst>
            <a:rect l="f89" t="f92" r="f90" b="f91"/>
            <a:pathLst>
              <a:path w="86" h="81">
                <a:moveTo>
                  <a:pt x="f8" y="f9"/>
                </a:moveTo>
                <a:cubicBezTo>
                  <a:pt x="f10" y="f9"/>
                  <a:pt x="f11" y="f9"/>
                  <a:pt x="f12" y="f7"/>
                </a:cubicBezTo>
                <a:cubicBezTo>
                  <a:pt x="f5" y="f13"/>
                  <a:pt x="f5" y="f14"/>
                  <a:pt x="f15" y="f11"/>
                </a:cubicBezTo>
                <a:cubicBezTo>
                  <a:pt x="f16" y="f15"/>
                  <a:pt x="f17" y="f5"/>
                  <a:pt x="f18" y="f19"/>
                </a:cubicBezTo>
                <a:cubicBezTo>
                  <a:pt x="f20" y="f21"/>
                  <a:pt x="f22" y="f23"/>
                  <a:pt x="f6" y="f18"/>
                </a:cubicBezTo>
                <a:cubicBezTo>
                  <a:pt x="f6" y="f18"/>
                  <a:pt x="f24" y="f18"/>
                  <a:pt x="f24" y="f18"/>
                </a:cubicBezTo>
                <a:cubicBezTo>
                  <a:pt x="f9" y="f25"/>
                  <a:pt x="f26" y="f27"/>
                  <a:pt x="f28" y="f27"/>
                </a:cubicBezTo>
                <a:cubicBezTo>
                  <a:pt x="f29" y="f30"/>
                  <a:pt x="f31" y="f32"/>
                  <a:pt x="f8" y="f9"/>
                </a:cubicBezTo>
                <a:close/>
              </a:path>
            </a:pathLst>
          </a:custGeom>
          <a:solidFill>
            <a:srgbClr val="F3D44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7" name="Freeform 432">
            <a:extLst>
              <a:ext uri="{FF2B5EF4-FFF2-40B4-BE49-F238E27FC236}">
                <a16:creationId xmlns:a16="http://schemas.microsoft.com/office/drawing/2014/main" id="{AC286B0C-24EC-4616-92FE-A09DA58C150D}"/>
              </a:ext>
            </a:extLst>
          </p:cNvPr>
          <p:cNvSpPr/>
          <p:nvPr/>
        </p:nvSpPr>
        <p:spPr>
          <a:xfrm>
            <a:off x="2890839" y="2773366"/>
            <a:ext cx="87316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41"/>
              <a:gd name="f8" fmla="val 33"/>
              <a:gd name="f9" fmla="val 6"/>
              <a:gd name="f10" fmla="val 10"/>
              <a:gd name="f11" fmla="val 24"/>
              <a:gd name="f12" fmla="val 56"/>
              <a:gd name="f13" fmla="val 2"/>
              <a:gd name="f14" fmla="val 13"/>
              <a:gd name="f15" fmla="val 49"/>
              <a:gd name="f16" fmla="val 20"/>
              <a:gd name="f17" fmla="val 44"/>
              <a:gd name="f18" fmla="val 29"/>
              <a:gd name="f19" fmla="val 38"/>
              <a:gd name="f20" fmla="val 31"/>
              <a:gd name="f21" fmla="val 32"/>
              <a:gd name="f22" fmla="val 27"/>
              <a:gd name="f23" fmla="val 18"/>
              <a:gd name="f24" fmla="val 35"/>
              <a:gd name="f25" fmla="val 8"/>
              <a:gd name="f26" fmla="+- 0 0 -90"/>
              <a:gd name="f27" fmla="*/ f3 1 57"/>
              <a:gd name="f28" fmla="*/ f4 1 41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57"/>
              <a:gd name="f37" fmla="*/ f33 1 41"/>
              <a:gd name="f38" fmla="*/ 0 f34 1"/>
              <a:gd name="f39" fmla="*/ 33 f33 1"/>
              <a:gd name="f40" fmla="*/ 56 f34 1"/>
              <a:gd name="f41" fmla="*/ 2 f33 1"/>
              <a:gd name="f42" fmla="*/ 44 f34 1"/>
              <a:gd name="f43" fmla="*/ 29 f33 1"/>
              <a:gd name="f44" fmla="*/ 27 f34 1"/>
              <a:gd name="f45" fmla="*/ 38 f33 1"/>
              <a:gd name="f46" fmla="+- f35 0 f1"/>
              <a:gd name="f47" fmla="*/ f38 1 57"/>
              <a:gd name="f48" fmla="*/ f39 1 41"/>
              <a:gd name="f49" fmla="*/ f40 1 57"/>
              <a:gd name="f50" fmla="*/ f41 1 41"/>
              <a:gd name="f51" fmla="*/ f42 1 57"/>
              <a:gd name="f52" fmla="*/ f43 1 41"/>
              <a:gd name="f53" fmla="*/ f44 1 57"/>
              <a:gd name="f54" fmla="*/ f45 1 41"/>
              <a:gd name="f55" fmla="*/ 0 1 f36"/>
              <a:gd name="f56" fmla="*/ f30 1 f36"/>
              <a:gd name="f57" fmla="*/ 0 1 f37"/>
              <a:gd name="f58" fmla="*/ f31 1 f37"/>
              <a:gd name="f59" fmla="*/ f47 1 f36"/>
              <a:gd name="f60" fmla="*/ f48 1 f37"/>
              <a:gd name="f61" fmla="*/ f49 1 f36"/>
              <a:gd name="f62" fmla="*/ f50 1 f37"/>
              <a:gd name="f63" fmla="*/ f51 1 f36"/>
              <a:gd name="f64" fmla="*/ f52 1 f37"/>
              <a:gd name="f65" fmla="*/ f53 1 f36"/>
              <a:gd name="f66" fmla="*/ f54 1 f37"/>
              <a:gd name="f67" fmla="*/ f55 f27 1"/>
              <a:gd name="f68" fmla="*/ f56 f27 1"/>
              <a:gd name="f69" fmla="*/ f58 f28 1"/>
              <a:gd name="f70" fmla="*/ f57 f28 1"/>
              <a:gd name="f71" fmla="*/ f59 f27 1"/>
              <a:gd name="f72" fmla="*/ f60 f28 1"/>
              <a:gd name="f73" fmla="*/ f61 f27 1"/>
              <a:gd name="f74" fmla="*/ f62 f28 1"/>
              <a:gd name="f75" fmla="*/ f63 f27 1"/>
              <a:gd name="f76" fmla="*/ f64 f28 1"/>
              <a:gd name="f77" fmla="*/ f65 f27 1"/>
              <a:gd name="f78" fmla="*/ f6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1" y="f72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1" y="f72"/>
              </a:cxn>
            </a:cxnLst>
            <a:rect l="f67" t="f70" r="f68" b="f69"/>
            <a:pathLst>
              <a:path w="57" h="41">
                <a:moveTo>
                  <a:pt x="f5" y="f8"/>
                </a:moveTo>
                <a:cubicBezTo>
                  <a:pt x="f9" y="f10"/>
                  <a:pt x="f11" y="f5"/>
                  <a:pt x="f12" y="f13"/>
                </a:cubicBezTo>
                <a:cubicBezTo>
                  <a:pt x="f6" y="f14"/>
                  <a:pt x="f15" y="f16"/>
                  <a:pt x="f17" y="f18"/>
                </a:cubicBezTo>
                <a:cubicBezTo>
                  <a:pt x="f19" y="f20"/>
                  <a:pt x="f21" y="f8"/>
                  <a:pt x="f22" y="f19"/>
                </a:cubicBezTo>
                <a:cubicBezTo>
                  <a:pt x="f23" y="f24"/>
                  <a:pt x="f25" y="f7"/>
                  <a:pt x="f5" y="f8"/>
                </a:cubicBezTo>
                <a:close/>
              </a:path>
            </a:pathLst>
          </a:custGeom>
          <a:solidFill>
            <a:srgbClr val="B79C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8" name="Freeform 433">
            <a:extLst>
              <a:ext uri="{FF2B5EF4-FFF2-40B4-BE49-F238E27FC236}">
                <a16:creationId xmlns:a16="http://schemas.microsoft.com/office/drawing/2014/main" id="{E9302E15-01B4-4474-B7ED-3DF6EF69240B}"/>
              </a:ext>
            </a:extLst>
          </p:cNvPr>
          <p:cNvSpPr/>
          <p:nvPr/>
        </p:nvSpPr>
        <p:spPr>
          <a:xfrm>
            <a:off x="3646490" y="1295403"/>
            <a:ext cx="53977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41"/>
              <a:gd name="f8" fmla="val 4"/>
              <a:gd name="f9" fmla="val 9"/>
              <a:gd name="f10" fmla="val 17"/>
              <a:gd name="f11" fmla="val 16"/>
              <a:gd name="f12" fmla="val 25"/>
              <a:gd name="f13" fmla="val 23"/>
              <a:gd name="f14" fmla="val 28"/>
              <a:gd name="f15" fmla="val 27"/>
              <a:gd name="f16" fmla="val 34"/>
              <a:gd name="f17" fmla="val 20"/>
              <a:gd name="f18" fmla="val 19"/>
              <a:gd name="f19" fmla="val 33"/>
              <a:gd name="f20" fmla="val 30"/>
              <a:gd name="f21" fmla="val 12"/>
              <a:gd name="f22" fmla="val 8"/>
              <a:gd name="f23" fmla="val 3"/>
              <a:gd name="f24" fmla="val 13"/>
              <a:gd name="f25" fmla="val 1"/>
              <a:gd name="f26" fmla="+- 0 0 -90"/>
              <a:gd name="f27" fmla="*/ f3 1 35"/>
              <a:gd name="f28" fmla="*/ f4 1 41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35"/>
              <a:gd name="f37" fmla="*/ f33 1 41"/>
              <a:gd name="f38" fmla="*/ 4 f34 1"/>
              <a:gd name="f39" fmla="*/ 0 f33 1"/>
              <a:gd name="f40" fmla="*/ 25 f34 1"/>
              <a:gd name="f41" fmla="*/ 23 f33 1"/>
              <a:gd name="f42" fmla="*/ 28 f34 1"/>
              <a:gd name="f43" fmla="*/ 34 f33 1"/>
              <a:gd name="f44" fmla="*/ 17 f34 1"/>
              <a:gd name="f45" fmla="*/ 30 f33 1"/>
              <a:gd name="f46" fmla="*/ 3 f34 1"/>
              <a:gd name="f47" fmla="*/ 13 f33 1"/>
              <a:gd name="f48" fmla="+- f35 0 f1"/>
              <a:gd name="f49" fmla="*/ f38 1 35"/>
              <a:gd name="f50" fmla="*/ f39 1 41"/>
              <a:gd name="f51" fmla="*/ f40 1 35"/>
              <a:gd name="f52" fmla="*/ f41 1 41"/>
              <a:gd name="f53" fmla="*/ f42 1 35"/>
              <a:gd name="f54" fmla="*/ f43 1 41"/>
              <a:gd name="f55" fmla="*/ f44 1 35"/>
              <a:gd name="f56" fmla="*/ f45 1 41"/>
              <a:gd name="f57" fmla="*/ f46 1 35"/>
              <a:gd name="f58" fmla="*/ f47 1 41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6"/>
              <a:gd name="f66" fmla="*/ f52 1 f37"/>
              <a:gd name="f67" fmla="*/ f53 1 f36"/>
              <a:gd name="f68" fmla="*/ f54 1 f37"/>
              <a:gd name="f69" fmla="*/ f55 1 f36"/>
              <a:gd name="f70" fmla="*/ f56 1 f37"/>
              <a:gd name="f71" fmla="*/ f57 1 f36"/>
              <a:gd name="f72" fmla="*/ f58 1 f37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7 1"/>
              <a:gd name="f80" fmla="*/ f66 f28 1"/>
              <a:gd name="f81" fmla="*/ f67 f27 1"/>
              <a:gd name="f82" fmla="*/ f68 f28 1"/>
              <a:gd name="f83" fmla="*/ f69 f27 1"/>
              <a:gd name="f84" fmla="*/ f70 f28 1"/>
              <a:gd name="f85" fmla="*/ f71 f27 1"/>
              <a:gd name="f86" fmla="*/ f7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3" y="f84"/>
              </a:cxn>
              <a:cxn ang="f48">
                <a:pos x="f85" y="f86"/>
              </a:cxn>
              <a:cxn ang="f48">
                <a:pos x="f77" y="f78"/>
              </a:cxn>
            </a:cxnLst>
            <a:rect l="f73" t="f76" r="f74" b="f75"/>
            <a:pathLst>
              <a:path w="35" h="41">
                <a:moveTo>
                  <a:pt x="f8" y="f5"/>
                </a:moveTo>
                <a:cubicBezTo>
                  <a:pt x="f9" y="f9"/>
                  <a:pt x="f10" y="f11"/>
                  <a:pt x="f12" y="f13"/>
                </a:cubicBezTo>
                <a:cubicBezTo>
                  <a:pt x="f14" y="f12"/>
                  <a:pt x="f6" y="f15"/>
                  <a:pt x="f14" y="f16"/>
                </a:cubicBezTo>
                <a:cubicBezTo>
                  <a:pt x="f17" y="f7"/>
                  <a:pt x="f18" y="f19"/>
                  <a:pt x="f10" y="f20"/>
                </a:cubicBezTo>
                <a:cubicBezTo>
                  <a:pt x="f21" y="f12"/>
                  <a:pt x="f22" y="f18"/>
                  <a:pt x="f23" y="f24"/>
                </a:cubicBezTo>
                <a:cubicBezTo>
                  <a:pt x="f25" y="f9"/>
                  <a:pt x="f5" y="f8"/>
                  <a:pt x="f8" y="f5"/>
                </a:cubicBezTo>
                <a:close/>
              </a:path>
            </a:pathLst>
          </a:custGeom>
          <a:solidFill>
            <a:srgbClr val="5A5E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9" name="Freeform 434">
            <a:extLst>
              <a:ext uri="{FF2B5EF4-FFF2-40B4-BE49-F238E27FC236}">
                <a16:creationId xmlns:a16="http://schemas.microsoft.com/office/drawing/2014/main" id="{0A158E06-A457-4195-A05E-D7DF3FA805D3}"/>
              </a:ext>
            </a:extLst>
          </p:cNvPr>
          <p:cNvSpPr/>
          <p:nvPr/>
        </p:nvSpPr>
        <p:spPr>
          <a:xfrm>
            <a:off x="3598858" y="1255708"/>
            <a:ext cx="41276" cy="50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33"/>
              <a:gd name="f8" fmla="val 22"/>
              <a:gd name="f9" fmla="val 14"/>
              <a:gd name="f10" fmla="val 23"/>
              <a:gd name="f11" fmla="val 4"/>
              <a:gd name="f12" fmla="val 15"/>
              <a:gd name="f13" fmla="val 11"/>
              <a:gd name="f14" fmla="val 6"/>
              <a:gd name="f15" fmla="val 10"/>
              <a:gd name="f16" fmla="val 21"/>
              <a:gd name="f17" fmla="val 26"/>
              <a:gd name="f18" fmla="val 31"/>
              <a:gd name="f19" fmla="+- 0 0 -90"/>
              <a:gd name="f20" fmla="*/ f3 1 27"/>
              <a:gd name="f21" fmla="*/ f4 1 3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7"/>
              <a:gd name="f30" fmla="*/ f26 1 33"/>
              <a:gd name="f31" fmla="*/ 22 f27 1"/>
              <a:gd name="f32" fmla="*/ 33 f26 1"/>
              <a:gd name="f33" fmla="*/ 0 f27 1"/>
              <a:gd name="f34" fmla="*/ 0 f26 1"/>
              <a:gd name="f35" fmla="*/ 27 f27 1"/>
              <a:gd name="f36" fmla="*/ 21 f26 1"/>
              <a:gd name="f37" fmla="+- f28 0 f1"/>
              <a:gd name="f38" fmla="*/ f31 1 27"/>
              <a:gd name="f39" fmla="*/ f32 1 33"/>
              <a:gd name="f40" fmla="*/ f33 1 27"/>
              <a:gd name="f41" fmla="*/ f34 1 33"/>
              <a:gd name="f42" fmla="*/ f35 1 27"/>
              <a:gd name="f43" fmla="*/ f36 1 33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63"/>
              </a:cxn>
              <a:cxn ang="f37">
                <a:pos x="f58" y="f59"/>
              </a:cxn>
            </a:cxnLst>
            <a:rect l="f54" t="f57" r="f55" b="f56"/>
            <a:pathLst>
              <a:path w="27" h="33">
                <a:moveTo>
                  <a:pt x="f8" y="f7"/>
                </a:moveTo>
                <a:cubicBezTo>
                  <a:pt x="f9" y="f10"/>
                  <a:pt x="f11" y="f12"/>
                  <a:pt x="f5" y="f5"/>
                </a:cubicBezTo>
                <a:cubicBezTo>
                  <a:pt x="f13" y="f14"/>
                  <a:pt x="f8" y="f15"/>
                  <a:pt x="f6" y="f16"/>
                </a:cubicBezTo>
                <a:cubicBezTo>
                  <a:pt x="f6" y="f17"/>
                  <a:pt x="f6" y="f18"/>
                  <a:pt x="f8" y="f7"/>
                </a:cubicBezTo>
                <a:close/>
              </a:path>
            </a:pathLst>
          </a:custGeom>
          <a:solidFill>
            <a:srgbClr val="D682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0" name="Freeform 435">
            <a:extLst>
              <a:ext uri="{FF2B5EF4-FFF2-40B4-BE49-F238E27FC236}">
                <a16:creationId xmlns:a16="http://schemas.microsoft.com/office/drawing/2014/main" id="{B1BD282D-C5BB-4B86-A2AF-E39722AE142A}"/>
              </a:ext>
            </a:extLst>
          </p:cNvPr>
          <p:cNvSpPr/>
          <p:nvPr/>
        </p:nvSpPr>
        <p:spPr>
          <a:xfrm>
            <a:off x="3632197" y="1287466"/>
            <a:ext cx="20638" cy="28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"/>
              <a:gd name="f7" fmla="val 18"/>
              <a:gd name="f8" fmla="val 12"/>
              <a:gd name="f9" fmla="val 7"/>
              <a:gd name="f10" fmla="val 3"/>
              <a:gd name="f11" fmla="val 5"/>
              <a:gd name="f12" fmla="val 8"/>
              <a:gd name="f13" fmla="val 1"/>
              <a:gd name="f14" fmla="val 11"/>
              <a:gd name="f15" fmla="val 9"/>
              <a:gd name="f16" fmla="val 14"/>
              <a:gd name="f17" fmla="val 17"/>
              <a:gd name="f18" fmla="val 2"/>
              <a:gd name="f19" fmla="+- 0 0 -90"/>
              <a:gd name="f20" fmla="*/ f3 1 13"/>
              <a:gd name="f21" fmla="*/ f4 1 18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3"/>
              <a:gd name="f30" fmla="*/ f26 1 18"/>
              <a:gd name="f31" fmla="*/ 0 f27 1"/>
              <a:gd name="f32" fmla="*/ 12 f26 1"/>
              <a:gd name="f33" fmla="*/ 5 f27 1"/>
              <a:gd name="f34" fmla="*/ 0 f26 1"/>
              <a:gd name="f35" fmla="*/ 13 f27 1"/>
              <a:gd name="f36" fmla="*/ 5 f26 1"/>
              <a:gd name="f37" fmla="*/ 12 f27 1"/>
              <a:gd name="f38" fmla="*/ 18 f26 1"/>
              <a:gd name="f39" fmla="+- f28 0 f1"/>
              <a:gd name="f40" fmla="*/ f31 1 13"/>
              <a:gd name="f41" fmla="*/ f32 1 18"/>
              <a:gd name="f42" fmla="*/ f33 1 13"/>
              <a:gd name="f43" fmla="*/ f34 1 18"/>
              <a:gd name="f44" fmla="*/ f35 1 13"/>
              <a:gd name="f45" fmla="*/ f36 1 18"/>
              <a:gd name="f46" fmla="*/ f37 1 13"/>
              <a:gd name="f47" fmla="*/ f38 1 18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13" h="18">
                <a:moveTo>
                  <a:pt x="f5" y="f8"/>
                </a:moveTo>
                <a:cubicBezTo>
                  <a:pt x="f5" y="f9"/>
                  <a:pt x="f5" y="f10"/>
                  <a:pt x="f11" y="f5"/>
                </a:cubicBezTo>
                <a:cubicBezTo>
                  <a:pt x="f12" y="f13"/>
                  <a:pt x="f14" y="f13"/>
                  <a:pt x="f6" y="f11"/>
                </a:cubicBezTo>
                <a:cubicBezTo>
                  <a:pt x="f6" y="f15"/>
                  <a:pt x="f8" y="f16"/>
                  <a:pt x="f8" y="f7"/>
                </a:cubicBezTo>
                <a:cubicBezTo>
                  <a:pt x="f12" y="f17"/>
                  <a:pt x="f18" y="f17"/>
                  <a:pt x="f5" y="f8"/>
                </a:cubicBezTo>
                <a:close/>
              </a:path>
            </a:pathLst>
          </a:custGeom>
          <a:solidFill>
            <a:srgbClr val="362D2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1" name="Freeform 436">
            <a:extLst>
              <a:ext uri="{FF2B5EF4-FFF2-40B4-BE49-F238E27FC236}">
                <a16:creationId xmlns:a16="http://schemas.microsoft.com/office/drawing/2014/main" id="{1375CC4B-5945-4ECF-B194-DD0E94F189DD}"/>
              </a:ext>
            </a:extLst>
          </p:cNvPr>
          <p:cNvSpPr/>
          <p:nvPr/>
        </p:nvSpPr>
        <p:spPr>
          <a:xfrm>
            <a:off x="652460" y="1955801"/>
            <a:ext cx="57150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39"/>
              <a:gd name="f8" fmla="val 21"/>
              <a:gd name="f9" fmla="val 34"/>
              <a:gd name="f10" fmla="val 33"/>
              <a:gd name="f11" fmla="val 28"/>
              <a:gd name="f12" fmla="val 16"/>
              <a:gd name="f13" fmla="val 38"/>
              <a:gd name="f14" fmla="val 5"/>
              <a:gd name="f15" fmla="val 36"/>
              <a:gd name="f16" fmla="val 29"/>
              <a:gd name="f17" fmla="val 1"/>
              <a:gd name="f18" fmla="val 18"/>
              <a:gd name="f19" fmla="val 2"/>
              <a:gd name="f20" fmla="val 6"/>
              <a:gd name="f21" fmla="val 10"/>
              <a:gd name="f22" fmla="val 32"/>
              <a:gd name="f23" fmla="val 3"/>
              <a:gd name="f24" fmla="val 11"/>
              <a:gd name="f25" fmla="+- 0 0 -90"/>
              <a:gd name="f26" fmla="*/ f3 1 37"/>
              <a:gd name="f27" fmla="*/ f4 1 39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37"/>
              <a:gd name="f36" fmla="*/ f32 1 39"/>
              <a:gd name="f37" fmla="*/ 37 f33 1"/>
              <a:gd name="f38" fmla="*/ 21 f32 1"/>
              <a:gd name="f39" fmla="*/ 16 f33 1"/>
              <a:gd name="f40" fmla="*/ 38 f32 1"/>
              <a:gd name="f41" fmla="*/ 1 f33 1"/>
              <a:gd name="f42" fmla="*/ 18 f32 1"/>
              <a:gd name="f43" fmla="*/ 21 f33 1"/>
              <a:gd name="f44" fmla="*/ 2 f32 1"/>
              <a:gd name="f45" fmla="+- f34 0 f1"/>
              <a:gd name="f46" fmla="*/ f37 1 37"/>
              <a:gd name="f47" fmla="*/ f38 1 39"/>
              <a:gd name="f48" fmla="*/ f39 1 37"/>
              <a:gd name="f49" fmla="*/ f40 1 39"/>
              <a:gd name="f50" fmla="*/ f41 1 37"/>
              <a:gd name="f51" fmla="*/ f42 1 39"/>
              <a:gd name="f52" fmla="*/ f43 1 37"/>
              <a:gd name="f53" fmla="*/ f44 1 39"/>
              <a:gd name="f54" fmla="*/ 0 1 f35"/>
              <a:gd name="f55" fmla="*/ f29 1 f35"/>
              <a:gd name="f56" fmla="*/ 0 1 f36"/>
              <a:gd name="f57" fmla="*/ f30 1 f36"/>
              <a:gd name="f58" fmla="*/ f46 1 f35"/>
              <a:gd name="f59" fmla="*/ f47 1 f36"/>
              <a:gd name="f60" fmla="*/ f48 1 f35"/>
              <a:gd name="f61" fmla="*/ f49 1 f36"/>
              <a:gd name="f62" fmla="*/ f50 1 f35"/>
              <a:gd name="f63" fmla="*/ f51 1 f36"/>
              <a:gd name="f64" fmla="*/ f52 1 f35"/>
              <a:gd name="f65" fmla="*/ f53 1 f36"/>
              <a:gd name="f66" fmla="*/ f54 f26 1"/>
              <a:gd name="f67" fmla="*/ f55 f26 1"/>
              <a:gd name="f68" fmla="*/ f57 f27 1"/>
              <a:gd name="f69" fmla="*/ f56 f27 1"/>
              <a:gd name="f70" fmla="*/ f58 f26 1"/>
              <a:gd name="f71" fmla="*/ f59 f27 1"/>
              <a:gd name="f72" fmla="*/ f60 f26 1"/>
              <a:gd name="f73" fmla="*/ f61 f27 1"/>
              <a:gd name="f74" fmla="*/ f62 f26 1"/>
              <a:gd name="f75" fmla="*/ f63 f27 1"/>
              <a:gd name="f76" fmla="*/ f64 f26 1"/>
              <a:gd name="f77" fmla="*/ f65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2" y="f73"/>
              </a:cxn>
              <a:cxn ang="f45">
                <a:pos x="f74" y="f75"/>
              </a:cxn>
              <a:cxn ang="f45">
                <a:pos x="f76" y="f77"/>
              </a:cxn>
              <a:cxn ang="f45">
                <a:pos x="f70" y="f71"/>
              </a:cxn>
            </a:cxnLst>
            <a:rect l="f66" t="f69" r="f67" b="f68"/>
            <a:pathLst>
              <a:path w="37" h="39">
                <a:moveTo>
                  <a:pt x="f6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5"/>
                  <a:pt x="f8" y="f19"/>
                </a:cubicBezTo>
                <a:cubicBezTo>
                  <a:pt x="f22" y="f23"/>
                  <a:pt x="f15" y="f24"/>
                  <a:pt x="f6" y="f8"/>
                </a:cubicBezTo>
                <a:close/>
              </a:path>
            </a:pathLst>
          </a:custGeom>
          <a:solidFill>
            <a:srgbClr val="42454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AF401-454C-4730-85C5-79A5318C5A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EABC8A7-2C51-4C37-AA38-35A32D3D932C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905EA20-7BB2-4585-8997-1567AAF66BF0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A53C832-5813-4E43-A4B6-EEAF0D440429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AEB17-F371-4F3D-96DF-09B3B52C8FD2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B6FFD193-1631-4F85-AEF4-E49023B1B66E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E79D04C-AA7D-4DE7-B114-627C93A14463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D51828FC-3375-496E-B6E3-E9C7299FB94F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67D34CB-20CE-499F-80D8-9C749C316ECB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16D845C-BFCB-4B29-A018-E60B464D798C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7D5DB59E-D186-459F-A0A7-D65A05BF6A7C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3BA60A2A-D281-4977-9106-0B5B0D31DD14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F6E3BCB3-EA17-4C20-8F3B-BF0B89BBEF99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69B608C9-F377-4B4A-9F95-0606000EF078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1B71DF36-6E61-411E-8B9D-AC3383B01301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D38E04A-B9E8-44A4-AACC-66023A0E4734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DC9B346-513D-485C-8D43-9F6417ECF691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4601360-5EF6-4B36-82F2-EB288B3A767C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8029D978-5EF0-461C-9A4A-977304A51E3D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022967E-BB3D-49D5-B5D3-701FA0C32396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203A663-F728-470D-ABD7-B3647CD7CEA3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DB30A5F6-A544-42B7-BF98-9DA07A5C4A32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7561571-C974-46BC-A024-05AA06040C4C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6A2B7D88-A489-4418-A94B-CA447D522A20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FF6A5C7A-B288-4F3A-9339-8B146C9827E2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80DE35B5-C5FF-488C-8DC9-6D7F98A28861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D0FBCDA3-1106-4E03-87AE-CBA9B5D3D95A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9D5F063A-35B0-4684-AABD-2B33519BA459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040AC62F-611A-4428-9E82-C725D1F2ABCC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2FE0A051-948C-4BD3-BDAD-867E56984344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92928BF-457A-4C3E-B95D-975E369299F7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FDF1BBB9-EB13-43AA-9321-F767675FA457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A000DC3F-0918-481C-9972-2D0653983A03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D914331-55AB-4D14-847E-D14FA25D71AA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ECBC8EA5-3F59-47D9-8A13-06E8562248EF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647E7B89-5094-406D-9C87-2CEB87FC6262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90AF1BB3-3E3D-4F8E-A4AE-4399FD3ED84A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66879786-868C-4E62-B280-5907D5EA672A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4989DC4-575A-4E92-9680-69EC2A92D6FF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3C18D2D5-6E64-431A-8C1A-AE3105DC4279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45A82CC-BBB0-458E-9F7E-4E43091702AB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FED99235-44C5-4F0F-A42A-A9EED2AE9983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8DCF11C3-672A-4BDE-A05A-5A242817405B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E6AFE012-E290-42BD-8D4B-47A0F6BB6AC0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D9AF479-5AC7-47E8-B0D3-02259676F942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F6B8075D-2F6B-45FB-8D6A-AF0105A59269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8557F3B-81C1-4854-B20E-08BF9796D56F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D2B3795D-1C59-4992-BFEF-A4DB26F9B0F8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8F35EB7E-41C0-4152-BE36-59799D690242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DB6FC6D-977A-46E4-B352-ED042AD65C97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78798D74-DF17-4600-BE1C-D472ACEF9287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47A7AA5D-DBB5-478C-A222-170A135F09E0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93F44D8-3DA8-465B-B50A-52EA4B2D810F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F647D7E-222D-4E38-9B89-FF1DB531617B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04360040-160B-4E9C-9AFD-CB1512A000A6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FDD3A0AD-7A22-4971-B96D-1C65FB334083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37D9876B-F150-4F9E-87F0-5009E7ED2A24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7313E5CC-10B6-454A-82CB-F80172858C4F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60FF1E7-F448-4B01-8F8C-E7A308B023AE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9E6B4EC7-944A-43A5-8CF0-8ACD34CCB8D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96CE931E-4C5D-4329-8434-76E0EA1CBB27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993E0CA-3CE5-4EFC-AF34-9DEB4FF300A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429C9F0A-D21E-4744-AAD8-D89B54BF329C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45B23B31-3BCF-4640-8652-F55B70B2C63C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1BEE77ED-2E29-4A99-9DE7-3A6AC0DC30CB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1AD04DF6-350F-41CE-A790-BA16F9A9BCD3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D0E1D3D9-7E43-4CE7-B359-759EE8879865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F1679292-E645-4DB9-8C0F-651724C708CF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52F1BDA-45AD-432B-89C3-3F0246BC82DF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A6F05A6B-C88B-410E-9571-C34E7BBF90CA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FE758BF-50EA-4AF3-B8AA-19B7AE3AF0B3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FBA57F85-2592-48FE-A861-DB806EE93260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DC0B694-A77E-433B-89EA-229879D8DCC9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C1435890-6B06-443E-B5F6-B86EC41DC09A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41B4A70E-575A-418E-A7E6-78DC16BD9B5D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3CD27AAE-8E73-4296-A828-735050EEC4AD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BD7B18F1-9D9C-428F-8329-355606D2E5E4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4042470E-EB62-4D9F-A896-CEE9DEC8B9FE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45084B3C-B5B5-4E77-AC7B-635F14C87367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011AB4ED-415C-40D6-8450-F3952DABFE35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ECE839A-FC1C-4C03-89D9-F96C7800E15A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6CB478A9-2449-447E-B7F9-7EF9B7C418B9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AE22358-A433-417E-ABCE-50E1AC36F391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DA8AB371-433B-4E91-BAD5-7206B53D2054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DB6B2A66-2CA5-4675-9B3F-959172B6A49E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43914833-F6EA-437C-B0B3-22D5D1409363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06489E68-46F9-46F9-AD80-AA68097B2CE6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541B5F1-0E74-46C2-9095-0F7E7474FE10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34A6657-9CFD-4A24-8627-702870FF5070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157F08D8-0FFF-410B-8EEB-CFEF57C160F4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FD51BBEB-E67C-4C94-A44B-0410C782A554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CF891E0-70BC-44B0-92FA-7B9D019C1670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A62559C6-5C94-41D5-AD26-F7230543B8F4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7DC8DBB5-B081-460E-8C0F-B3F38BCC1256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F9DF7DAA-4E67-4AFD-95A6-2284C10085B8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CEA9608-046E-44B0-9492-BA231393D49A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4A209AE3-3ABE-4382-A4EE-3BE4316F30A8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00E43D05-0EAA-4DBB-9A21-77DD22052C9E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3663E883-DE06-40BA-96E1-D047F27D8C3C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1A8FF06-FE61-48BD-A7E1-1CC4CAA8D39B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4AFE53BD-6F6A-4A45-AE2C-B7AC5D59E362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F7BD5877-F5CD-4271-9B11-1CA1D637295D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AA5E26FD-174E-4D79-B93D-B7964A534EB6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33D7D6F1-412D-4D01-83F4-88C944BEA9FB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5987DF59-71C2-4CF0-981F-682771427E0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100D81E8-879C-4A15-86F5-95C0CA74DCED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2C8630B-1131-405B-8CD6-C5640B0A2031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6A1F419-09A5-44BE-8FC4-39A6259948E8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E8B33CD-4F92-4752-90C8-2C1CB5CE43E2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7B9B03E2-463D-4B44-BB0F-6EBED2DE9520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E3721C2-EA7C-4E9D-A191-28A8538D0A0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E784645-24B3-4B1E-9B38-1CEF3C38CBCC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96C5E204-90AA-4FCF-801E-E6C2D4E71D3A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5901EB27-DAF2-4A5A-9B99-6D6C718C6284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F076B27-CE0C-4F66-B5E0-9DD7BC8BD141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A978C74D-10B7-48B9-A9B0-A4F828074574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21873-B55A-48CB-9457-4DC466196E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CADA618E-869D-41AF-BAEC-21BB1628BEDF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1E2287A-FAB2-4D8A-8843-2C409635FDE0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86DF36CA-55F7-4B7A-BDDF-90808C69B932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9EA286E1-9D1C-4D26-8847-5BD577F510A5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48439482-5023-460B-9B8B-01960B309C06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567DD8FC-A4D8-4172-996C-8D0AC819C110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C3E102DA-9831-4D4C-A333-93848E33EAAF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407F70B-4CA7-42A9-999A-7DCF44FB4604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B100ECD-4FA0-4AF7-8276-01046429A50A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2EDE5BC-8555-4FFA-A645-3DBCBA4BA31E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E248157-25D5-41EC-8845-47F7960F8218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F40CCC5-F376-46AE-9D86-FDBD2D9CDECD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03E2D6BB-AC64-4C73-9DD5-87B4D3ACE44F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955176F1-C7CF-4B7E-84B4-8EF1C5574344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9A3AD719-FE7E-42B6-A86E-E9C1B430DB54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09B87BCC-E3E1-42DD-8CB4-A8B0D10CD2E0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BBA28235-BD57-4325-AB2F-8C05319A9E7D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D1E7774-0238-4D7F-A6E2-D18926D31D7B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1CCD10F0-8398-4521-8C8C-B1CED0F3CFC9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2E97AE45-F0A1-41F9-B273-4D0F616E97B3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E2738D3D-9F49-409E-A210-DE93F187A42D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46056218-2622-44D5-A07D-1B8A77C64DFA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BD0C31D-4049-404E-A9A3-2E332691DE85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2E62B05C-A92F-469E-9531-4CC97FCBBB62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7F4C1022-75DF-460D-AEA7-FCD83D2D34DF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0F138D7A-FBA3-4D36-8112-6F895C998B47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DD4CA6BB-E723-4ADD-9D82-940C20CE38C1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4E2E3C3D-4548-4E34-9D84-2E7420F41D83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B71A9CF4-FC3C-48E5-88D6-C8D3EDEBACC1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3A0F68B-E59B-49D5-9C69-8DA622BFB02A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856E0015-9EBD-450C-BE07-704373AC69FF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5DA65820-EEB8-418F-8F14-537BFD62A69B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84915F2-A9CD-4000-B7B8-09584F10EF4D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4DE8D4A3-061D-4CB2-9DC1-82D663A5D77B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2FA8CF1-9C4C-4FF8-B887-A5C52EBECAB6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2D1EF78-77D1-49D0-886E-8FB1415812D6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5BCAFD41-3A2D-4E96-8A1F-8AFB276F7596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009E9392-C4EB-4262-901C-D6B57DBEF12E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A2D595E5-78B8-420F-8BE7-8EE2A32DFEEC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2494A4F-138A-4EA8-9812-701CB11AB3A5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E0C4D6C2-D9C7-4F37-8789-2C6A3583A23F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D12E1DBD-BFF5-4687-80DC-EFBBA217E599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245958CD-9058-4D46-A2C5-10D5C0457D74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5D3D08A3-ACB0-427F-B18A-59EABACD1879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1FC8A7EF-7590-481A-B398-96897CA62923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524097AD-82E0-45E6-99A0-77D06148C00E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491711C-CE09-4E32-8FD7-00927C522CFB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9B7C772E-D46F-4A37-8288-238F6D2A3738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EF68AD28-235B-4A79-9AF2-B47B15833AAE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19CCD451-383F-40EF-94CF-67C51BFFBEDE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5EC1D5AE-909F-4AAB-99B0-0E080BB9109D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40BB38EC-9515-4D62-8068-1D16D073490E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FCAAF36-854E-4482-822B-BAF193534547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E2C3DE8A-A8AE-4360-8451-A9549080E75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275617C-1744-4725-9FC2-E83A653F2FB8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23F35DD1-951D-4C4A-8523-B611F4F2CC0F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157F0EFC-1B56-4A12-998D-0499AE390DA0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F00B66B-32EC-4231-97CF-A83E259FA98F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6133F27B-7BEE-4B9C-90D3-011D9BD87220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C455862-3FC0-4288-A76C-7FA44B10D819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39137C55-D24A-4902-8421-4182FF0B63E4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4F122622-28C0-4F49-B257-F9446EA04AE4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AC28B4A1-9BBB-4472-9093-217B77998009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5AFE69D9-A1FB-4695-B1F0-619CE7F1A62C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3CDC3AE-5F94-468A-B69D-657E1D642C41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09C6FE7A-1AEA-4987-AC37-1F6C86A053F6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1BDCE138-3D37-4033-A389-CDC5A47F9B3F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EF51CD1-7709-4663-9F19-E6ED7D7E3095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B181C409-9670-4676-A1D9-75D887070463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8A7A109-9169-4565-B82A-8F829DBB4508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06BC944C-B5C7-44D9-B303-42D61E277C53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84972EE2-6E04-4EA3-8FBE-0725CC0A2D4D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9644112-3FF3-41E2-B1C4-7A333780C167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20BDF2A-D040-4312-8A39-77E216D30D72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BF41C8F1-079C-4293-A793-8EF1E1B457C9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77057F83-B792-4105-8100-B5F2DD32B345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27A53FA-D05C-4566-BCFF-BAF9004A9268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CA7F6681-A728-4C0F-BA71-784988A2B069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3B56F210-FB79-4214-AB11-98E273A93086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5A9673E3-E070-48EB-A54F-091135C7D41E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5A1AA40C-FA15-4099-963C-6FC160E85F59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E0D00CDA-B586-48E6-954F-91DBE013C839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D9634EA-B335-41EE-941B-FF07CCC6E604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B27AFC69-8051-4C70-A1BB-7CE609DE08B2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A63E2FC5-A48D-4B46-97CF-66E8CCC7D12C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61DC74C3-CBCC-44ED-8110-E94882D450EF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CC6AFC96-7847-4755-8587-C67FC44212FA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F06C555-828D-4DB6-B0E5-5FA4C86A9F0B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B7C5FD05-FC37-4C13-B64D-D801BBCFF9FE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42054CCE-C18C-4D3D-A2FA-9AF3D9C684E9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EB68B3F2-3C86-4AD3-B4A0-BFC9C4A5EDBF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91567E31-9BDE-4B80-8651-45B23F82429E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8A24AD08-0978-4B0C-84BB-8EB3C7CAB123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D019D0DD-B2AA-47A2-A2F8-8555E4902469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4CF465C-B312-43D8-AE68-A35448C90457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7956255B-BD0E-45F1-B0CF-9E2956F5FE57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2C540E3E-0041-4F11-A83B-04380439BA09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8D4495FF-49A1-4006-B5BB-0B06B973AB08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D8CAD85F-1F96-4BB2-AAD2-33B20D7AB954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0207AE9-4753-4CD9-96CC-6B367D70F0CF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61EF8400-8564-4BC8-B3CE-3319FB5EA8EA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01197A8E-290C-402C-A3FF-B8735370C01C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ED747379-197F-427A-A96A-D226B54A19B3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815E3D5F-0DDD-4084-B997-72774E1B7519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F53B74AE-B0D3-46DB-91C0-9FAFFBC62837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20E48B08-DE1D-4E8A-B426-4EA6A3A1443A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AC9BF563-DEFA-44BE-A1E3-FE4CC0630B0D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10603CD7-A48B-429B-BD1C-0C7CFAC6C043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FE9FF8F-6E37-4F6C-8A80-A1ACB21CE98B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B2EF9DB-186B-4E3E-BDAE-EF363421B641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630E36A4-FCC5-4A34-B02F-2E530019DB1E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B93794CC-73D8-480F-B261-BA27D39DAC43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CDEF339A-D3EC-44C7-B699-68C065361114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384C46F7-EA8A-42CE-9234-89A51D8005D6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6E9E284B-39CB-4CF6-B092-7FDF201E2E45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33483BF1-2833-4871-8E52-3E2B0FED9EC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CF69FE5E-5D68-4301-AE5B-510AFD92AA02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323A202-56D8-4357-9E94-8675F6555AE3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8C05DFB6-FA42-45D7-AB29-A2CE73A28FA2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7CA79DDF-3D9D-44BC-8B39-625D2B6DCD62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9FC2E11F-0A27-4DB3-80D0-CD323AFB29D7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DE5B073-D0D0-4C62-8CDD-96C729488F12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245E097C-352F-4D67-8687-7AD563D9A6A7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C9320570-DC9A-47FA-AF92-18B96075A45E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630EDFCF-6001-41AD-9514-45EE45523B26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BD4146BF-F0D5-47F1-8365-E85ADE713D27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8E7758B-782B-4866-AB55-224073EB7C0A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BAC3C5F-2974-49BD-A97D-239C8C5009A0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59CF6EB2-3FAA-4893-8A40-3D12F6BE9351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96F8933B-60B7-4C04-988C-8D8E06FAFCC9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53185F18-539C-4CA4-AC03-BCF8B80BD584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B0B9CBA3-8397-4495-BB18-0F3FA93E71A3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9E0E4D6-179D-46C3-970B-F214DF9DB658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E94799DD-8844-4E46-8041-C19EB428D680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78BB603-7419-45D4-8769-C0CB929E49D5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EF8D8C18-5619-46CD-AA44-013A21B9AF4B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7C4DDE16-9451-402C-8F00-6C77AB98A91C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8C773BF4-BC51-478B-B9B0-CC219250A3DC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892DB6B5-6731-4CA8-99D8-44A154A152DD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601BEDF-C928-4239-BD19-E2B28FDC2D2E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0DC9F753-1F25-4BEF-8BC1-F862986D5062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251FC3F7-C373-4DF8-BB0E-10EEB42C6D18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CFFF4C60-527B-49AE-B97D-6D5B0A881171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E385BCA6-AD7B-4845-B835-2EFF2C5D4A44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659C0EE-1210-48F2-B1B6-1C041FBCE2F8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DBAF0532-FAB7-4AC2-8BE8-F259E983A204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42827C3A-4A17-41CC-AD38-A01369FC2C77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60ED329F-EAE7-4A92-928E-0BA770BE3CC5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17FBFD91-5233-4223-BECB-FE914C311B0D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86A208F7-1D0A-412F-938B-FCCE3EC715E2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20ACE134-64B2-4D38-B033-010655E5BE8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7E6932BA-4CDA-4B17-9B7E-B274E95EA043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C53B4377-1BE1-4C5F-99C1-573F7576C4BD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2E95C914-EE6B-47DD-890B-2BFBCC3F712A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960BD195-9B83-4062-B7C0-6C2D76C1B04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C7FCD14-A7DD-4FC3-B1C3-3BE65ED6FED3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80E3B660-4682-4005-AD41-D0FA5AB1646F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4D52084B-D152-443C-8583-FC3FE1652305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536AC57B-3485-4E2B-AC03-0584CD3D618C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6CF50383-4DE9-40BB-A255-4140309739AC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E2843630-DF7F-4B53-959D-D5CA2D9527EB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6DA7E93-3251-4017-8B8F-71C5AF3E3A44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1FD7B69-E9BB-43EF-B8FD-4853302150AB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B8ED5F8B-81D5-4BCC-8AF0-EBDABCA4A878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4612DC2-1FB8-4966-851A-4D2EB43657AB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3C615D17-5471-4600-B43B-CB0C6CE574BC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F508EAD-E64A-43FB-9955-B3A04ADCDB47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1DAEE0E6-000C-4691-AD69-CC4605C2A038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D5FE0959-525C-4282-8958-37CDC23FBE7F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F95FDA7E-4A30-4BA7-B1D5-2B0BBAF21ADB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BBC8989-DE7D-45D9-8959-5276E30C3FA6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6E281A6B-02CE-476D-AF2C-A873411EC2DD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E5DBA8C-3927-49B9-B90C-DE45CBF7B26A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E32C178C-BCC4-4C40-8558-21884417163E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A7A9FF6-9C89-429B-A8B3-59B4A9C369DF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11C4FEF3-6F75-42C9-A0A4-6B1A6F8A176A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8D43CC61-4FE2-4A50-A099-6872A99810BF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80813F6-D6F8-4192-B0D6-B415437C393D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12FBCF0-B163-465B-B574-F32EF0E05CDC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F3EBC9E-BE2D-4597-B3E8-D9EFB4FE72EA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FEA906E3-B5DE-4B93-A457-EBEA1D970EC8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D127A6C-0B7D-431C-BBA2-1D3EB122ECD8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36375971-4214-47BA-890A-42BF7E071683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C8EA868-B562-4877-96D1-B8E3A40ECDB9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A708113E-D504-4E89-B0C6-988A3C33676B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5C85C85D-C29A-4C39-AB3C-469061DCDB34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D1A10F6A-DF07-4806-BFC9-35307FD2E68E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0914530-665E-4A09-8555-DD37C920F7C4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AE10DC5-C001-43C9-A125-9E8EC3EA2CA0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F72003D-CABD-4D82-9FB0-40428190D279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8B04400-9C5D-4F4A-BB87-C1E0D64E2BC0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8967C592-2A5C-47BE-AAF9-017BD0104404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4F9F96F0-106F-43B9-830A-5AA41330C9A7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50CFD4C-88AD-403C-82DC-2D016CA7C22F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BD8C39B8-B1ED-4070-8D8C-92CCE84D7770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2884F959-E29F-4CDB-B77F-EC239F56887D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0AFC8D17-AF79-4D75-89E7-CF4B65B5F529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96675E3-7242-44B4-B7A1-239D7000F4FF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A8C9A93A-3B33-4A29-B67A-A1FAD19F7DA0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6579EB8-E571-42FE-A1E6-1A8C83D15AB1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C24FC21-54B7-49C1-BA78-58BA9150ABF5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58C781C-A12C-4A88-A35D-4D424A3AEDB3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C49315BE-D384-4848-8B4D-8E7574842C9C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07DD47B-9586-4A72-86A3-A15E6B8DB9CB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77EAFE55-1216-4AC4-A912-2C9AA82C0C85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CE2AF40B-BF16-4E0D-A67F-366F7954A0BE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7348AA9D-9DE0-4E9F-A174-CFD2D01D40BA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D0EA760-CFF0-45FD-88AA-480F408D3CA3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396CB4B-DFB9-4745-B815-99E1F025834C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ABA99-CD35-46B6-9811-4E043EB771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D34333C-82B2-425D-9B8E-1AE3121761DF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1E84DB-6C11-4176-8B71-AD520D5E9167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14C58D74-EBC2-46CE-8116-9AB5E1CD6832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A6C12B1-6CBF-4645-8A9F-12E1A68FACDC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888509F6-17E3-410B-A4AB-22C295C5798E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B7873EFA-9D3D-4561-B9D7-6365A3361736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E7593AD5-E088-4323-9A68-A777789C8118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FCE8923-52D2-40F2-85C2-DC2A407F2281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6C4099FF-2066-47A1-9524-804096067B75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2BC18115-0313-495E-890D-51043C52AFEC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7CCEC8CF-2EA5-4A5F-9073-6BB3635DCCCD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B4B7D8A-5029-4A09-8FE6-A7FF5A1E5F5D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1D0854F0-7490-4035-947B-0ECC066D4725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46D41D2-90CB-42CE-A533-1718858B3844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1F6ED8B-E522-4D58-9075-641BCA522A3A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18C4248-3239-4395-99B1-6BAE8052328B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CC8F2BC9-53E9-4BD1-9ADD-EEDAA33DAF8B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E251738E-9531-4EC1-853C-EDB9A0BE861A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4505ACD9-1C1B-4F53-922B-3668FCA9219D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254E07CF-715E-45B9-A718-7780AE375C1D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92FB7A2-F3C2-4EAF-9FD1-A6A832536531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4645558B-7194-4F3B-A94A-D136C16B2699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9E78D89F-FCA3-4BFD-9BE2-7AABA6B652FF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462EE9A1-A27D-418A-89FC-A2E4197808E3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37CC74B5-AF1C-445D-BA17-9745B7C7AB7E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E7B45380-16F7-4069-AFC4-E15C254B5303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57A40876-1665-4D4D-B964-E8D80127A164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8D234CFD-B638-4534-B878-1FD57E50F045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D99D23F5-C672-4B89-8EAC-A3212EFCB2AC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8CD3073C-42A7-4329-BE0A-17994148D044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452F60FC-B86D-4280-A48F-1A3D8C211D47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5F47F69-ECF4-4EF7-8F93-124D00C46A24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6FF9B3F5-1CCF-4056-8B04-94874FDA142C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8CAEFB2-DDD7-43DA-ABF6-D379CF080726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89B44856-F67B-4C7A-8872-3B65DDAA4A8D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7F45CD7E-C1A0-42FE-91C1-02538E34F377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0CDDC7B-751F-4303-9C56-8B2F69A01A5D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E93A920-2C6C-47D0-AAA3-01E8527EFA80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ABE7B34-0280-420D-A5B7-A59CCFD8D514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9210654F-71B1-4D3A-A9C8-19A3323D9526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FE575B8-BFF4-48F2-A52A-1CAAA3A20595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131E57D-9E3A-4C81-988B-BE22DAEAC15A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30D43945-8E7A-4253-AD64-6BB9A758916D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A7BD63AC-24F3-4464-8EF8-4B176CD1BE08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E1E63666-E422-49B3-8BBB-C654F4337A99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D371D241-FCE7-4FA1-BB7F-E239AB329D4F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A40ED343-72B5-49DD-9B86-F6E3BA850BDA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7E4B8E8-6F92-4F4B-A91A-1F6CB0FDA50A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130E6B60-F470-495F-8F88-89644CBCE278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150C7B9-9765-413B-B487-D37F92F9F828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3C0FC14D-F117-459F-9CB1-8EB2B4F3445E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1B751C5E-8FDB-4A67-A476-E8BE47FC1A5F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E13EB906-3CDA-4C8B-B845-B688B99C9C1A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1C464858-5BC8-4CD3-8374-49A601B50A09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81987C4E-C5BB-4728-9831-81494D4ABEAE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6227344-4222-41A7-B794-FAFC18777440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428DA59-DC46-4F7A-89E2-D369AEC1B705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12F3BD3D-2974-4D68-9B68-E70E87F740DF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24B9C7B9-6D96-466E-B5C3-876C5354B849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23BE2029-45DB-46C5-99A5-CC1084F37E57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074EB131-925B-4E89-A517-26986497331B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3CDD9C8B-79CD-47F3-85BE-E543690E9352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0C451426-6F5F-499B-B677-007CCB8F5E47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6607695E-BE3D-41C6-940C-1AB1A9726FCD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FB25FCA4-E1EC-4453-8B30-D3E3F689B687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DB4D80A1-8CF0-4198-B368-C7E140CB6B1E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9C48651-3884-4A10-AE94-3A4855A249CF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9BAAE737-30D9-4869-8B5F-C77D16DB908C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70B1333F-C399-4483-A56B-4EC21D0DA84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CD129A0-C711-479B-984D-FCECEEC2524C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D816EC7-0314-4067-B255-326CCB58950C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F11462E3-B02A-4F3E-841C-C7EFB51471E5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435507B3-BBD2-4BAA-A737-6EF89EDF342F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3E5ED33-50BE-4691-AAFA-7B89D18A6456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A9BD5A1B-62D8-48A3-94F8-B6B73D721474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2429709F-7039-4137-9922-572B4D015A76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9FAF43B8-BDF8-41B7-91F1-28FA05E08730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B3632C83-D6BD-4063-A537-E0C40D6B4B50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924F37A-D178-4F48-A6F3-F4379FC0AAB2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191F8D0F-2645-4CD6-95C1-E80A7F5BBDBA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D002A72E-9B64-4D48-82D5-D245713BE07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A58645C-40DB-4A8F-A361-1E76B61AA1A1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07CAE70-DC7D-4CC6-B2A7-19CA7A56638A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5E4CB09-3FDB-4D54-8847-FDE1DA3FF46C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7FEE8E6-2447-49FE-80C6-0E1E018B789C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F5635F7A-D9C9-45F0-AEC5-72349EB7582F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F8741BB4-299E-4274-B5C4-6DC35C62B6BB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E32FFA85-4069-4FA6-B721-FD2F71B8FDD5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ACFC4E7-6484-46D0-B8E0-E87F98DDD558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D3B31C1-EE24-4020-9DF7-96AA5685FF84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928A6073-E2F3-452E-8D91-8DEC3EEAEFF8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997BC5A0-AE1E-4C52-85DC-52E24AB6385D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D7C677C-B3F5-45E1-9040-358792E741A0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E9B796F1-CF38-4004-8535-C897DB82C107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7067567-3CF3-4884-B129-7D21C0CD42B3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6FF9064-F589-4E6D-88B6-C039DB04FE62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6D5F2E2E-957C-4D1F-A285-5C11E992268E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68AE91B-9304-4391-81A2-A0CD51DF556E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9C49E8CE-30DE-45AF-A473-4DAAF55582B4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234C848-E152-4262-AF34-9B1FDAA65A87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9EA4DCA-946F-4250-9363-FE50BF9F4093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2CA57863-B34B-4AF2-9408-8560A229942D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9D248BE-5893-4244-89C4-F5B2B4EB07BB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972ABD9-DD25-431A-B8D7-A5D217840F2B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CD932BCE-B675-4D82-B710-920EBF0B7512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90268E06-6C6A-45A0-B2F6-6901DA7145C5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D5662C55-6878-478F-8F68-3C7C727F4109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131CD100-B328-4080-BDD1-79536F580403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3C5D68C6-333A-4593-829C-E40F5F45A054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DB5ABFC-1E31-4F2C-B2EC-72A0D4F3E5F6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A4CD47B-89EC-4355-983A-671DDEE42F35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1F2A769F-8543-46D2-8CF6-1EC4C353675B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114E242F-18F4-41E9-8F2B-C6DDFD663DA4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1799797B-D444-4E15-A83A-A5C43D84108F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90AD788-F9A3-4321-9EAA-5933A39E2213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9FF25B04-CA65-410A-959F-7516BE557462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5B3E241A-44E2-454E-822D-206E3B5045C4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408D40AC-1DD5-4A90-A052-4B9703DF0C80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F4203D90-D2C6-4053-8FAB-1015FC42F60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4B7B17B-12CE-426D-AD2D-09CCA722EE7C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0D2414D-18DC-46BD-926E-1F6B8409FB40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0D3C897-0DC8-4A28-AAEB-B32D86CB5250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66305F3E-CD63-4BD2-AD4A-BEEB56699198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DCA2E102-00C5-4DB1-A3F3-B4A4CDAF3E4D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676504A-D707-4577-BF07-BC2A25DA888A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9487237A-6F31-44DD-88E9-8D70726EEC56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7D36959E-DEA9-44F6-A59D-02FA7418C211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EE05E330-029C-49E3-812F-57A87D7A6CF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786DFD3A-C3D3-406A-8D06-985ABE851DCF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96FAD4F9-8DF5-4A1B-BD47-277C139359B2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70BC6483-5605-4B10-B9A5-26ADEE24C6A4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4BB6754-9569-4AD7-9360-F8A80D429746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45B714D1-7468-4A0F-8B10-DEDA19D87924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20F2CE86-DC3C-4EAF-A3B7-25B27D5B8A1E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F2221EDB-7042-4CFE-9EAB-283FEFA3F3BD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54CC824A-AE5C-41D2-9091-430114C25E1A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AEB063A-524A-4C63-A284-76FBC0FBFCA3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CEB66CE-B368-4BF2-81C1-C989C9A1803E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22F5DE58-4C53-4165-9434-2BB165C52D4F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5ACED18-18F5-4B69-95B2-58EA4DF8B15F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13F55ABB-F3D8-42B1-8D1F-F1462A422404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3DA81637-FDC1-4624-BC8D-F533F8B7AB0B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BA8BF6E-58B9-4233-B877-B8C3174AAAF0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F59FCCD-F18C-4B8A-800C-3E2C80652634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11A72C7-A5D9-43AA-91D2-26EEBB8226A1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4DF4C5F-BE11-459E-88A6-950129CD56E2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BBAC251-9B7B-4CCD-A33D-4ADA0DE7D893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1B14B0C3-AA67-4330-BBC3-DA5C4E4A8FAF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9EAC818D-B264-48B4-8BA4-B5B0F04A061A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5D0C8757-4674-4801-ACD8-155133DC96F9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47041BC3-9537-4F62-A319-F32408B2F516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591D9978-91CE-4A8C-9815-655D714A35DE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C855A904-72D8-48C4-A99B-7C658D4A7634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885B861-474C-4DC9-9C5D-7981F68AD15F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F7BBF27-E40C-4CB3-AE26-C1D51101A325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8F53BF91-52F5-4BAC-91DD-10866A25B2EE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5D033B8-1E76-41E3-86D7-4F71DD4A070F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E294A8D-4118-493E-BA80-E179314E2668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6519C855-5471-4F1A-912D-F79E22CC3D1B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C840B814-74CC-4C87-88DD-15D8D881020F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ACFD6DEF-C576-47E8-87DD-86E320A4CD28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13D7B6-A61C-4949-8736-260DE788F191}"/>
              </a:ext>
            </a:extLst>
          </p:cNvPr>
          <p:cNvSpPr/>
          <p:nvPr/>
        </p:nvSpPr>
        <p:spPr>
          <a:xfrm>
            <a:off x="3308015" y="1704331"/>
            <a:ext cx="2200284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83D49C6-29CC-4EF8-9F49-B316658A1914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Calibri Light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Calibri Light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B19002E-B0A7-4EA4-BFE8-67DF10138C5E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D44653EF-0EAB-4717-8625-D805C7C19230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08270816-8F78-40E6-9613-DDBF99158793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A0E9F95-75EC-40E6-874F-A44629A266B1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4;p37">
            <a:extLst>
              <a:ext uri="{FF2B5EF4-FFF2-40B4-BE49-F238E27FC236}">
                <a16:creationId xmlns:a16="http://schemas.microsoft.com/office/drawing/2014/main" id="{C468E75A-F3ED-46CF-B42C-7E3F1297B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0062"/>
            <a:ext cx="7704002" cy="572697"/>
          </a:xfrm>
        </p:spPr>
        <p:txBody>
          <a:bodyPr/>
          <a:lstStyle/>
          <a:p>
            <a:pPr lvl="0"/>
            <a:r>
              <a:rPr lang="en-US"/>
              <a:t>Table of contents</a:t>
            </a:r>
          </a:p>
        </p:txBody>
      </p:sp>
      <p:sp>
        <p:nvSpPr>
          <p:cNvPr id="3" name="Google Shape;915;p37">
            <a:extLst>
              <a:ext uri="{FF2B5EF4-FFF2-40B4-BE49-F238E27FC236}">
                <a16:creationId xmlns:a16="http://schemas.microsoft.com/office/drawing/2014/main" id="{5BFE852D-C85D-4C81-AB59-D9FA0648A8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403" y="1991490"/>
            <a:ext cx="2305504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Project </a:t>
            </a:r>
          </a:p>
        </p:txBody>
      </p:sp>
      <p:sp>
        <p:nvSpPr>
          <p:cNvPr id="4" name="Google Shape;916;p37">
            <a:extLst>
              <a:ext uri="{FF2B5EF4-FFF2-40B4-BE49-F238E27FC236}">
                <a16:creationId xmlns:a16="http://schemas.microsoft.com/office/drawing/2014/main" id="{B80529A9-36F5-41F4-B202-34F0F9441C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403" y="2425610"/>
            <a:ext cx="2305504" cy="484796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5" name="Google Shape;917;p37">
            <a:extLst>
              <a:ext uri="{FF2B5EF4-FFF2-40B4-BE49-F238E27FC236}">
                <a16:creationId xmlns:a16="http://schemas.microsoft.com/office/drawing/2014/main" id="{4901DAFB-4787-46E1-A54A-7EBE065A64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8675" y="1991490"/>
            <a:ext cx="2305504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Major Needs</a:t>
            </a:r>
          </a:p>
        </p:txBody>
      </p:sp>
      <p:sp>
        <p:nvSpPr>
          <p:cNvPr id="6" name="Google Shape;918;p37">
            <a:extLst>
              <a:ext uri="{FF2B5EF4-FFF2-40B4-BE49-F238E27FC236}">
                <a16:creationId xmlns:a16="http://schemas.microsoft.com/office/drawing/2014/main" id="{DC30CF63-7F22-4F86-ABE4-F5F3CC62D5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08675" y="2425610"/>
            <a:ext cx="2305504" cy="484796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7" name="Google Shape;919;p37">
            <a:extLst>
              <a:ext uri="{FF2B5EF4-FFF2-40B4-BE49-F238E27FC236}">
                <a16:creationId xmlns:a16="http://schemas.microsoft.com/office/drawing/2014/main" id="{D370CA00-A260-4410-A422-5AD58F0A3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403" y="3689009"/>
            <a:ext cx="2305504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Sneak Peek </a:t>
            </a:r>
          </a:p>
        </p:txBody>
      </p:sp>
      <p:sp>
        <p:nvSpPr>
          <p:cNvPr id="8" name="Google Shape;920;p37">
            <a:extLst>
              <a:ext uri="{FF2B5EF4-FFF2-40B4-BE49-F238E27FC236}">
                <a16:creationId xmlns:a16="http://schemas.microsoft.com/office/drawing/2014/main" id="{19984E57-C1B7-44B0-A158-022FD067A3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403" y="4123139"/>
            <a:ext cx="2305504" cy="484796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9" name="Google Shape;921;p37">
            <a:extLst>
              <a:ext uri="{FF2B5EF4-FFF2-40B4-BE49-F238E27FC236}">
                <a16:creationId xmlns:a16="http://schemas.microsoft.com/office/drawing/2014/main" id="{9938AE09-5E5C-46D1-9025-F2E3EF5CC4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8675" y="3689009"/>
            <a:ext cx="2305504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Our Team</a:t>
            </a:r>
          </a:p>
        </p:txBody>
      </p:sp>
      <p:sp>
        <p:nvSpPr>
          <p:cNvPr id="10" name="Google Shape;922;p37">
            <a:extLst>
              <a:ext uri="{FF2B5EF4-FFF2-40B4-BE49-F238E27FC236}">
                <a16:creationId xmlns:a16="http://schemas.microsoft.com/office/drawing/2014/main" id="{23088625-CA76-4DC8-BE53-C30CCF53C9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08675" y="4123139"/>
            <a:ext cx="2305504" cy="484796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11" name="Google Shape;923;p37">
            <a:extLst>
              <a:ext uri="{FF2B5EF4-FFF2-40B4-BE49-F238E27FC236}">
                <a16:creationId xmlns:a16="http://schemas.microsoft.com/office/drawing/2014/main" id="{16449FD7-547E-41D1-A728-58567D5F14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947" y="1974546"/>
            <a:ext cx="2305504" cy="527700"/>
          </a:xfrm>
        </p:spPr>
        <p:txBody>
          <a:bodyPr anchor="ctr"/>
          <a:lstStyle/>
          <a:p>
            <a:pPr lvl="0"/>
            <a:r>
              <a:rPr lang="en-US" sz="2400">
                <a:solidFill>
                  <a:srgbClr val="434343"/>
                </a:solidFill>
              </a:rPr>
              <a:t>Project Goals</a:t>
            </a:r>
          </a:p>
        </p:txBody>
      </p:sp>
      <p:sp>
        <p:nvSpPr>
          <p:cNvPr id="12" name="Google Shape;924;p37">
            <a:extLst>
              <a:ext uri="{FF2B5EF4-FFF2-40B4-BE49-F238E27FC236}">
                <a16:creationId xmlns:a16="http://schemas.microsoft.com/office/drawing/2014/main" id="{94CEE7A1-988E-4347-9422-681D21E299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7947" y="2425610"/>
            <a:ext cx="2305504" cy="484796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13" name="Google Shape;925;p37">
            <a:extLst>
              <a:ext uri="{FF2B5EF4-FFF2-40B4-BE49-F238E27FC236}">
                <a16:creationId xmlns:a16="http://schemas.microsoft.com/office/drawing/2014/main" id="{D8A9A8F6-45FE-4784-AC23-E33AC04C8F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947" y="3689009"/>
            <a:ext cx="2305504" cy="527700"/>
          </a:xfrm>
        </p:spPr>
        <p:txBody>
          <a:bodyPr anchor="ctr"/>
          <a:lstStyle/>
          <a:p>
            <a:pPr lvl="0"/>
            <a:r>
              <a:rPr lang="en-US" sz="2500">
                <a:solidFill>
                  <a:srgbClr val="434343"/>
                </a:solidFill>
              </a:rPr>
              <a:t>Mobile Web </a:t>
            </a:r>
          </a:p>
        </p:txBody>
      </p:sp>
      <p:sp>
        <p:nvSpPr>
          <p:cNvPr id="14" name="Google Shape;926;p37">
            <a:extLst>
              <a:ext uri="{FF2B5EF4-FFF2-40B4-BE49-F238E27FC236}">
                <a16:creationId xmlns:a16="http://schemas.microsoft.com/office/drawing/2014/main" id="{6345E4EA-CF34-4DCE-A208-BA90DFC557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7947" y="4123139"/>
            <a:ext cx="2305504" cy="484796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15" name="Google Shape;927;p37">
            <a:extLst>
              <a:ext uri="{FF2B5EF4-FFF2-40B4-BE49-F238E27FC236}">
                <a16:creationId xmlns:a16="http://schemas.microsoft.com/office/drawing/2014/main" id="{1E084578-34C0-443A-B722-FD4E7ECE4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403" y="3207861"/>
            <a:ext cx="1884304" cy="527700"/>
          </a:xfrm>
        </p:spPr>
        <p:txBody>
          <a:bodyPr anchor="ctr"/>
          <a:lstStyle/>
          <a:p>
            <a:pPr lvl="0"/>
            <a:r>
              <a:rPr lang="en-US" sz="4000"/>
              <a:t>04</a:t>
            </a:r>
          </a:p>
        </p:txBody>
      </p:sp>
      <p:sp>
        <p:nvSpPr>
          <p:cNvPr id="16" name="Google Shape;928;p37">
            <a:extLst>
              <a:ext uri="{FF2B5EF4-FFF2-40B4-BE49-F238E27FC236}">
                <a16:creationId xmlns:a16="http://schemas.microsoft.com/office/drawing/2014/main" id="{1F9578BB-D505-4BCB-9B29-B0899D44D6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8684" y="3203783"/>
            <a:ext cx="1884304" cy="527700"/>
          </a:xfrm>
        </p:spPr>
        <p:txBody>
          <a:bodyPr anchor="ctr"/>
          <a:lstStyle/>
          <a:p>
            <a:pPr lvl="0"/>
            <a:r>
              <a:rPr lang="en-US" sz="4000"/>
              <a:t>05</a:t>
            </a:r>
          </a:p>
        </p:txBody>
      </p:sp>
      <p:sp>
        <p:nvSpPr>
          <p:cNvPr id="17" name="Google Shape;929;p37">
            <a:extLst>
              <a:ext uri="{FF2B5EF4-FFF2-40B4-BE49-F238E27FC236}">
                <a16:creationId xmlns:a16="http://schemas.microsoft.com/office/drawing/2014/main" id="{39C7575B-BF02-4853-B7C9-35DD9E5B54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956" y="3203783"/>
            <a:ext cx="1884304" cy="527700"/>
          </a:xfrm>
        </p:spPr>
        <p:txBody>
          <a:bodyPr anchor="ctr"/>
          <a:lstStyle/>
          <a:p>
            <a:pPr lvl="0"/>
            <a:r>
              <a:rPr lang="en-US" sz="4000"/>
              <a:t>06</a:t>
            </a:r>
          </a:p>
        </p:txBody>
      </p:sp>
      <p:sp>
        <p:nvSpPr>
          <p:cNvPr id="18" name="Google Shape;930;p37">
            <a:extLst>
              <a:ext uri="{FF2B5EF4-FFF2-40B4-BE49-F238E27FC236}">
                <a16:creationId xmlns:a16="http://schemas.microsoft.com/office/drawing/2014/main" id="{8E7C7163-1423-4ED7-91AE-457EEA24F9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512124"/>
            <a:ext cx="1884304" cy="527700"/>
          </a:xfrm>
        </p:spPr>
        <p:txBody>
          <a:bodyPr anchor="ctr"/>
          <a:lstStyle/>
          <a:p>
            <a:pPr lvl="0"/>
            <a:r>
              <a:rPr lang="en-US" sz="4000"/>
              <a:t>01</a:t>
            </a:r>
          </a:p>
        </p:txBody>
      </p:sp>
      <p:sp>
        <p:nvSpPr>
          <p:cNvPr id="19" name="Google Shape;931;p37">
            <a:extLst>
              <a:ext uri="{FF2B5EF4-FFF2-40B4-BE49-F238E27FC236}">
                <a16:creationId xmlns:a16="http://schemas.microsoft.com/office/drawing/2014/main" id="{CF77DC66-C380-421F-96F7-9E01BCBED1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1508046"/>
            <a:ext cx="1884304" cy="527700"/>
          </a:xfrm>
        </p:spPr>
        <p:txBody>
          <a:bodyPr anchor="ctr"/>
          <a:lstStyle/>
          <a:p>
            <a:pPr lvl="0"/>
            <a:r>
              <a:rPr lang="en-US" sz="4000"/>
              <a:t>02</a:t>
            </a:r>
          </a:p>
        </p:txBody>
      </p:sp>
      <p:sp>
        <p:nvSpPr>
          <p:cNvPr id="20" name="Google Shape;932;p37">
            <a:extLst>
              <a:ext uri="{FF2B5EF4-FFF2-40B4-BE49-F238E27FC236}">
                <a16:creationId xmlns:a16="http://schemas.microsoft.com/office/drawing/2014/main" id="{D18F461E-DCB5-49D9-968E-FDA732FE71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52" y="1508046"/>
            <a:ext cx="1884304" cy="527700"/>
          </a:xfrm>
        </p:spPr>
        <p:txBody>
          <a:bodyPr anchor="ctr"/>
          <a:lstStyle/>
          <a:p>
            <a:pPr lvl="0"/>
            <a:r>
              <a:rPr lang="en-US" sz="1800"/>
              <a:t>03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B0786FA7-F3E5-A931-7A42-8CB60E0B06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8414" y="1498601"/>
            <a:ext cx="504825" cy="506413"/>
            <a:chOff x="799" y="944"/>
            <a:chExt cx="318" cy="319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0250CE8-0630-6E6A-67B2-BA8CDBB17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944"/>
              <a:ext cx="317" cy="126"/>
            </a:xfrm>
            <a:custGeom>
              <a:avLst/>
              <a:gdLst>
                <a:gd name="T0" fmla="*/ 75 w 224"/>
                <a:gd name="T1" fmla="*/ 71 h 89"/>
                <a:gd name="T2" fmla="*/ 70 w 224"/>
                <a:gd name="T3" fmla="*/ 88 h 89"/>
                <a:gd name="T4" fmla="*/ 65 w 224"/>
                <a:gd name="T5" fmla="*/ 61 h 89"/>
                <a:gd name="T6" fmla="*/ 77 w 224"/>
                <a:gd name="T7" fmla="*/ 50 h 89"/>
                <a:gd name="T8" fmla="*/ 29 w 224"/>
                <a:gd name="T9" fmla="*/ 46 h 89"/>
                <a:gd name="T10" fmla="*/ 24 w 224"/>
                <a:gd name="T11" fmla="*/ 19 h 89"/>
                <a:gd name="T12" fmla="*/ 27 w 224"/>
                <a:gd name="T13" fmla="*/ 9 h 89"/>
                <a:gd name="T14" fmla="*/ 0 w 224"/>
                <a:gd name="T15" fmla="*/ 4 h 89"/>
                <a:gd name="T16" fmla="*/ 58 w 224"/>
                <a:gd name="T17" fmla="*/ 0 h 89"/>
                <a:gd name="T18" fmla="*/ 58 w 224"/>
                <a:gd name="T19" fmla="*/ 9 h 89"/>
                <a:gd name="T20" fmla="*/ 37 w 224"/>
                <a:gd name="T21" fmla="*/ 14 h 89"/>
                <a:gd name="T22" fmla="*/ 62 w 224"/>
                <a:gd name="T23" fmla="*/ 18 h 89"/>
                <a:gd name="T24" fmla="*/ 82 w 224"/>
                <a:gd name="T25" fmla="*/ 9 h 89"/>
                <a:gd name="T26" fmla="*/ 153 w 224"/>
                <a:gd name="T27" fmla="*/ 12 h 89"/>
                <a:gd name="T28" fmla="*/ 185 w 224"/>
                <a:gd name="T29" fmla="*/ 18 h 89"/>
                <a:gd name="T30" fmla="*/ 165 w 224"/>
                <a:gd name="T31" fmla="*/ 9 h 89"/>
                <a:gd name="T32" fmla="*/ 165 w 224"/>
                <a:gd name="T33" fmla="*/ 0 h 89"/>
                <a:gd name="T34" fmla="*/ 224 w 224"/>
                <a:gd name="T35" fmla="*/ 4 h 89"/>
                <a:gd name="T36" fmla="*/ 198 w 224"/>
                <a:gd name="T37" fmla="*/ 9 h 89"/>
                <a:gd name="T38" fmla="*/ 210 w 224"/>
                <a:gd name="T39" fmla="*/ 35 h 89"/>
                <a:gd name="T40" fmla="*/ 161 w 224"/>
                <a:gd name="T41" fmla="*/ 47 h 89"/>
                <a:gd name="T42" fmla="*/ 149 w 224"/>
                <a:gd name="T43" fmla="*/ 53 h 89"/>
                <a:gd name="T44" fmla="*/ 158 w 224"/>
                <a:gd name="T45" fmla="*/ 86 h 89"/>
                <a:gd name="T46" fmla="*/ 150 w 224"/>
                <a:gd name="T47" fmla="*/ 84 h 89"/>
                <a:gd name="T48" fmla="*/ 140 w 224"/>
                <a:gd name="T49" fmla="*/ 60 h 89"/>
                <a:gd name="T50" fmla="*/ 133 w 224"/>
                <a:gd name="T51" fmla="*/ 84 h 89"/>
                <a:gd name="T52" fmla="*/ 107 w 224"/>
                <a:gd name="T53" fmla="*/ 88 h 89"/>
                <a:gd name="T54" fmla="*/ 84 w 224"/>
                <a:gd name="T55" fmla="*/ 77 h 89"/>
                <a:gd name="T56" fmla="*/ 112 w 224"/>
                <a:gd name="T57" fmla="*/ 19 h 89"/>
                <a:gd name="T58" fmla="*/ 75 w 224"/>
                <a:gd name="T59" fmla="*/ 23 h 89"/>
                <a:gd name="T60" fmla="*/ 94 w 224"/>
                <a:gd name="T61" fmla="*/ 46 h 89"/>
                <a:gd name="T62" fmla="*/ 150 w 224"/>
                <a:gd name="T63" fmla="*/ 26 h 89"/>
                <a:gd name="T64" fmla="*/ 112 w 224"/>
                <a:gd name="T65" fmla="*/ 19 h 89"/>
                <a:gd name="T66" fmla="*/ 29 w 224"/>
                <a:gd name="T67" fmla="*/ 28 h 89"/>
                <a:gd name="T68" fmla="*/ 28 w 224"/>
                <a:gd name="T69" fmla="*/ 37 h 89"/>
                <a:gd name="T70" fmla="*/ 65 w 224"/>
                <a:gd name="T71" fmla="*/ 28 h 89"/>
                <a:gd name="T72" fmla="*/ 94 w 224"/>
                <a:gd name="T73" fmla="*/ 57 h 89"/>
                <a:gd name="T74" fmla="*/ 96 w 224"/>
                <a:gd name="T75" fmla="*/ 77 h 89"/>
                <a:gd name="T76" fmla="*/ 130 w 224"/>
                <a:gd name="T77" fmla="*/ 76 h 89"/>
                <a:gd name="T78" fmla="*/ 160 w 224"/>
                <a:gd name="T79" fmla="*/ 37 h 89"/>
                <a:gd name="T80" fmla="*/ 201 w 224"/>
                <a:gd name="T81" fmla="*/ 33 h 89"/>
                <a:gd name="T82" fmla="*/ 160 w 224"/>
                <a:gd name="T83" fmla="*/ 28 h 89"/>
                <a:gd name="T84" fmla="*/ 118 w 224"/>
                <a:gd name="T85" fmla="*/ 74 h 89"/>
                <a:gd name="T86" fmla="*/ 108 w 224"/>
                <a:gd name="T87" fmla="*/ 75 h 89"/>
                <a:gd name="T88" fmla="*/ 118 w 224"/>
                <a:gd name="T8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89">
                  <a:moveTo>
                    <a:pt x="84" y="60"/>
                  </a:moveTo>
                  <a:cubicBezTo>
                    <a:pt x="77" y="61"/>
                    <a:pt x="74" y="64"/>
                    <a:pt x="75" y="71"/>
                  </a:cubicBezTo>
                  <a:cubicBezTo>
                    <a:pt x="75" y="75"/>
                    <a:pt x="75" y="79"/>
                    <a:pt x="74" y="83"/>
                  </a:cubicBezTo>
                  <a:cubicBezTo>
                    <a:pt x="74" y="85"/>
                    <a:pt x="72" y="86"/>
                    <a:pt x="70" y="88"/>
                  </a:cubicBezTo>
                  <a:cubicBezTo>
                    <a:pt x="68" y="87"/>
                    <a:pt x="66" y="85"/>
                    <a:pt x="65" y="83"/>
                  </a:cubicBezTo>
                  <a:cubicBezTo>
                    <a:pt x="65" y="76"/>
                    <a:pt x="65" y="69"/>
                    <a:pt x="65" y="61"/>
                  </a:cubicBezTo>
                  <a:cubicBezTo>
                    <a:pt x="65" y="59"/>
                    <a:pt x="68" y="57"/>
                    <a:pt x="69" y="56"/>
                  </a:cubicBezTo>
                  <a:cubicBezTo>
                    <a:pt x="71" y="54"/>
                    <a:pt x="74" y="53"/>
                    <a:pt x="77" y="50"/>
                  </a:cubicBezTo>
                  <a:cubicBezTo>
                    <a:pt x="72" y="49"/>
                    <a:pt x="68" y="47"/>
                    <a:pt x="63" y="47"/>
                  </a:cubicBezTo>
                  <a:cubicBezTo>
                    <a:pt x="52" y="46"/>
                    <a:pt x="41" y="47"/>
                    <a:pt x="29" y="46"/>
                  </a:cubicBezTo>
                  <a:cubicBezTo>
                    <a:pt x="21" y="46"/>
                    <a:pt x="16" y="42"/>
                    <a:pt x="14" y="36"/>
                  </a:cubicBezTo>
                  <a:cubicBezTo>
                    <a:pt x="13" y="28"/>
                    <a:pt x="16" y="23"/>
                    <a:pt x="24" y="19"/>
                  </a:cubicBezTo>
                  <a:cubicBezTo>
                    <a:pt x="26" y="18"/>
                    <a:pt x="27" y="14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0" y="9"/>
                    <a:pt x="13" y="9"/>
                    <a:pt x="7" y="9"/>
                  </a:cubicBezTo>
                  <a:cubicBezTo>
                    <a:pt x="4" y="9"/>
                    <a:pt x="2" y="6"/>
                    <a:pt x="0" y="4"/>
                  </a:cubicBezTo>
                  <a:cubicBezTo>
                    <a:pt x="2" y="3"/>
                    <a:pt x="4" y="0"/>
                    <a:pt x="7" y="0"/>
                  </a:cubicBezTo>
                  <a:cubicBezTo>
                    <a:pt x="24" y="0"/>
                    <a:pt x="41" y="0"/>
                    <a:pt x="58" y="0"/>
                  </a:cubicBezTo>
                  <a:cubicBezTo>
                    <a:pt x="60" y="0"/>
                    <a:pt x="63" y="3"/>
                    <a:pt x="65" y="4"/>
                  </a:cubicBezTo>
                  <a:cubicBezTo>
                    <a:pt x="63" y="6"/>
                    <a:pt x="60" y="8"/>
                    <a:pt x="58" y="9"/>
                  </a:cubicBezTo>
                  <a:cubicBezTo>
                    <a:pt x="53" y="9"/>
                    <a:pt x="47" y="9"/>
                    <a:pt x="42" y="9"/>
                  </a:cubicBezTo>
                  <a:cubicBezTo>
                    <a:pt x="40" y="9"/>
                    <a:pt x="39" y="12"/>
                    <a:pt x="37" y="14"/>
                  </a:cubicBezTo>
                  <a:cubicBezTo>
                    <a:pt x="39" y="15"/>
                    <a:pt x="40" y="18"/>
                    <a:pt x="42" y="18"/>
                  </a:cubicBezTo>
                  <a:cubicBezTo>
                    <a:pt x="49" y="19"/>
                    <a:pt x="55" y="19"/>
                    <a:pt x="62" y="18"/>
                  </a:cubicBezTo>
                  <a:cubicBezTo>
                    <a:pt x="64" y="18"/>
                    <a:pt x="66" y="16"/>
                    <a:pt x="68" y="15"/>
                  </a:cubicBezTo>
                  <a:cubicBezTo>
                    <a:pt x="72" y="13"/>
                    <a:pt x="77" y="9"/>
                    <a:pt x="82" y="9"/>
                  </a:cubicBezTo>
                  <a:cubicBezTo>
                    <a:pt x="102" y="9"/>
                    <a:pt x="122" y="9"/>
                    <a:pt x="143" y="9"/>
                  </a:cubicBezTo>
                  <a:cubicBezTo>
                    <a:pt x="146" y="9"/>
                    <a:pt x="151" y="10"/>
                    <a:pt x="153" y="12"/>
                  </a:cubicBezTo>
                  <a:cubicBezTo>
                    <a:pt x="158" y="20"/>
                    <a:pt x="166" y="18"/>
                    <a:pt x="173" y="18"/>
                  </a:cubicBezTo>
                  <a:cubicBezTo>
                    <a:pt x="177" y="18"/>
                    <a:pt x="181" y="18"/>
                    <a:pt x="185" y="18"/>
                  </a:cubicBezTo>
                  <a:cubicBezTo>
                    <a:pt x="188" y="10"/>
                    <a:pt x="188" y="9"/>
                    <a:pt x="180" y="9"/>
                  </a:cubicBezTo>
                  <a:cubicBezTo>
                    <a:pt x="175" y="9"/>
                    <a:pt x="170" y="9"/>
                    <a:pt x="165" y="9"/>
                  </a:cubicBezTo>
                  <a:cubicBezTo>
                    <a:pt x="163" y="9"/>
                    <a:pt x="161" y="6"/>
                    <a:pt x="159" y="5"/>
                  </a:cubicBezTo>
                  <a:cubicBezTo>
                    <a:pt x="161" y="3"/>
                    <a:pt x="163" y="0"/>
                    <a:pt x="165" y="0"/>
                  </a:cubicBezTo>
                  <a:cubicBezTo>
                    <a:pt x="183" y="0"/>
                    <a:pt x="201" y="0"/>
                    <a:pt x="219" y="0"/>
                  </a:cubicBezTo>
                  <a:cubicBezTo>
                    <a:pt x="221" y="0"/>
                    <a:pt x="222" y="3"/>
                    <a:pt x="224" y="4"/>
                  </a:cubicBezTo>
                  <a:cubicBezTo>
                    <a:pt x="222" y="6"/>
                    <a:pt x="220" y="9"/>
                    <a:pt x="218" y="9"/>
                  </a:cubicBezTo>
                  <a:cubicBezTo>
                    <a:pt x="211" y="9"/>
                    <a:pt x="204" y="9"/>
                    <a:pt x="198" y="9"/>
                  </a:cubicBezTo>
                  <a:cubicBezTo>
                    <a:pt x="196" y="15"/>
                    <a:pt x="196" y="18"/>
                    <a:pt x="202" y="20"/>
                  </a:cubicBezTo>
                  <a:cubicBezTo>
                    <a:pt x="209" y="22"/>
                    <a:pt x="211" y="28"/>
                    <a:pt x="210" y="35"/>
                  </a:cubicBezTo>
                  <a:cubicBezTo>
                    <a:pt x="209" y="42"/>
                    <a:pt x="204" y="46"/>
                    <a:pt x="196" y="46"/>
                  </a:cubicBezTo>
                  <a:cubicBezTo>
                    <a:pt x="185" y="47"/>
                    <a:pt x="173" y="46"/>
                    <a:pt x="161" y="47"/>
                  </a:cubicBezTo>
                  <a:cubicBezTo>
                    <a:pt x="157" y="47"/>
                    <a:pt x="152" y="49"/>
                    <a:pt x="147" y="50"/>
                  </a:cubicBezTo>
                  <a:cubicBezTo>
                    <a:pt x="149" y="52"/>
                    <a:pt x="149" y="52"/>
                    <a:pt x="149" y="53"/>
                  </a:cubicBezTo>
                  <a:cubicBezTo>
                    <a:pt x="153" y="55"/>
                    <a:pt x="158" y="57"/>
                    <a:pt x="159" y="60"/>
                  </a:cubicBezTo>
                  <a:cubicBezTo>
                    <a:pt x="160" y="69"/>
                    <a:pt x="159" y="77"/>
                    <a:pt x="158" y="86"/>
                  </a:cubicBezTo>
                  <a:cubicBezTo>
                    <a:pt x="158" y="87"/>
                    <a:pt x="155" y="89"/>
                    <a:pt x="154" y="88"/>
                  </a:cubicBezTo>
                  <a:cubicBezTo>
                    <a:pt x="152" y="88"/>
                    <a:pt x="150" y="85"/>
                    <a:pt x="150" y="84"/>
                  </a:cubicBezTo>
                  <a:cubicBezTo>
                    <a:pt x="149" y="80"/>
                    <a:pt x="149" y="75"/>
                    <a:pt x="150" y="71"/>
                  </a:cubicBezTo>
                  <a:cubicBezTo>
                    <a:pt x="150" y="65"/>
                    <a:pt x="148" y="61"/>
                    <a:pt x="140" y="60"/>
                  </a:cubicBezTo>
                  <a:cubicBezTo>
                    <a:pt x="140" y="65"/>
                    <a:pt x="140" y="71"/>
                    <a:pt x="140" y="76"/>
                  </a:cubicBezTo>
                  <a:cubicBezTo>
                    <a:pt x="141" y="82"/>
                    <a:pt x="138" y="84"/>
                    <a:pt x="133" y="84"/>
                  </a:cubicBezTo>
                  <a:cubicBezTo>
                    <a:pt x="128" y="84"/>
                    <a:pt x="123" y="86"/>
                    <a:pt x="118" y="87"/>
                  </a:cubicBezTo>
                  <a:cubicBezTo>
                    <a:pt x="115" y="88"/>
                    <a:pt x="111" y="88"/>
                    <a:pt x="107" y="88"/>
                  </a:cubicBezTo>
                  <a:cubicBezTo>
                    <a:pt x="101" y="87"/>
                    <a:pt x="96" y="85"/>
                    <a:pt x="91" y="84"/>
                  </a:cubicBezTo>
                  <a:cubicBezTo>
                    <a:pt x="86" y="84"/>
                    <a:pt x="84" y="81"/>
                    <a:pt x="84" y="77"/>
                  </a:cubicBezTo>
                  <a:cubicBezTo>
                    <a:pt x="84" y="72"/>
                    <a:pt x="84" y="66"/>
                    <a:pt x="84" y="60"/>
                  </a:cubicBezTo>
                  <a:close/>
                  <a:moveTo>
                    <a:pt x="112" y="19"/>
                  </a:moveTo>
                  <a:cubicBezTo>
                    <a:pt x="103" y="19"/>
                    <a:pt x="93" y="18"/>
                    <a:pt x="84" y="19"/>
                  </a:cubicBezTo>
                  <a:cubicBezTo>
                    <a:pt x="81" y="19"/>
                    <a:pt x="76" y="21"/>
                    <a:pt x="75" y="23"/>
                  </a:cubicBezTo>
                  <a:cubicBezTo>
                    <a:pt x="75" y="28"/>
                    <a:pt x="74" y="36"/>
                    <a:pt x="77" y="39"/>
                  </a:cubicBezTo>
                  <a:cubicBezTo>
                    <a:pt x="81" y="43"/>
                    <a:pt x="88" y="46"/>
                    <a:pt x="94" y="46"/>
                  </a:cubicBezTo>
                  <a:cubicBezTo>
                    <a:pt x="106" y="47"/>
                    <a:pt x="118" y="47"/>
                    <a:pt x="130" y="46"/>
                  </a:cubicBezTo>
                  <a:cubicBezTo>
                    <a:pt x="144" y="46"/>
                    <a:pt x="150" y="39"/>
                    <a:pt x="150" y="26"/>
                  </a:cubicBezTo>
                  <a:cubicBezTo>
                    <a:pt x="149" y="20"/>
                    <a:pt x="147" y="18"/>
                    <a:pt x="142" y="19"/>
                  </a:cubicBezTo>
                  <a:cubicBezTo>
                    <a:pt x="132" y="19"/>
                    <a:pt x="122" y="19"/>
                    <a:pt x="112" y="19"/>
                  </a:cubicBezTo>
                  <a:close/>
                  <a:moveTo>
                    <a:pt x="65" y="28"/>
                  </a:moveTo>
                  <a:cubicBezTo>
                    <a:pt x="52" y="28"/>
                    <a:pt x="41" y="28"/>
                    <a:pt x="29" y="28"/>
                  </a:cubicBezTo>
                  <a:cubicBezTo>
                    <a:pt x="27" y="28"/>
                    <a:pt x="25" y="31"/>
                    <a:pt x="23" y="32"/>
                  </a:cubicBezTo>
                  <a:cubicBezTo>
                    <a:pt x="25" y="34"/>
                    <a:pt x="27" y="37"/>
                    <a:pt x="28" y="37"/>
                  </a:cubicBezTo>
                  <a:cubicBezTo>
                    <a:pt x="40" y="37"/>
                    <a:pt x="52" y="37"/>
                    <a:pt x="65" y="37"/>
                  </a:cubicBezTo>
                  <a:cubicBezTo>
                    <a:pt x="65" y="34"/>
                    <a:pt x="65" y="31"/>
                    <a:pt x="65" y="28"/>
                  </a:cubicBezTo>
                  <a:close/>
                  <a:moveTo>
                    <a:pt x="130" y="57"/>
                  </a:moveTo>
                  <a:cubicBezTo>
                    <a:pt x="118" y="57"/>
                    <a:pt x="106" y="57"/>
                    <a:pt x="94" y="57"/>
                  </a:cubicBezTo>
                  <a:cubicBezTo>
                    <a:pt x="94" y="63"/>
                    <a:pt x="94" y="69"/>
                    <a:pt x="94" y="74"/>
                  </a:cubicBezTo>
                  <a:cubicBezTo>
                    <a:pt x="95" y="75"/>
                    <a:pt x="96" y="76"/>
                    <a:pt x="96" y="77"/>
                  </a:cubicBezTo>
                  <a:cubicBezTo>
                    <a:pt x="99" y="68"/>
                    <a:pt x="103" y="61"/>
                    <a:pt x="112" y="61"/>
                  </a:cubicBezTo>
                  <a:cubicBezTo>
                    <a:pt x="122" y="60"/>
                    <a:pt x="124" y="70"/>
                    <a:pt x="130" y="76"/>
                  </a:cubicBezTo>
                  <a:cubicBezTo>
                    <a:pt x="130" y="68"/>
                    <a:pt x="130" y="63"/>
                    <a:pt x="130" y="57"/>
                  </a:cubicBezTo>
                  <a:close/>
                  <a:moveTo>
                    <a:pt x="160" y="37"/>
                  </a:moveTo>
                  <a:cubicBezTo>
                    <a:pt x="172" y="37"/>
                    <a:pt x="184" y="37"/>
                    <a:pt x="196" y="37"/>
                  </a:cubicBezTo>
                  <a:cubicBezTo>
                    <a:pt x="198" y="37"/>
                    <a:pt x="199" y="34"/>
                    <a:pt x="201" y="33"/>
                  </a:cubicBezTo>
                  <a:cubicBezTo>
                    <a:pt x="199" y="31"/>
                    <a:pt x="198" y="28"/>
                    <a:pt x="196" y="28"/>
                  </a:cubicBezTo>
                  <a:cubicBezTo>
                    <a:pt x="184" y="28"/>
                    <a:pt x="172" y="28"/>
                    <a:pt x="160" y="28"/>
                  </a:cubicBezTo>
                  <a:cubicBezTo>
                    <a:pt x="160" y="31"/>
                    <a:pt x="160" y="34"/>
                    <a:pt x="160" y="37"/>
                  </a:cubicBezTo>
                  <a:close/>
                  <a:moveTo>
                    <a:pt x="118" y="74"/>
                  </a:moveTo>
                  <a:cubicBezTo>
                    <a:pt x="115" y="73"/>
                    <a:pt x="113" y="70"/>
                    <a:pt x="112" y="71"/>
                  </a:cubicBezTo>
                  <a:cubicBezTo>
                    <a:pt x="110" y="71"/>
                    <a:pt x="109" y="74"/>
                    <a:pt x="108" y="75"/>
                  </a:cubicBezTo>
                  <a:cubicBezTo>
                    <a:pt x="109" y="77"/>
                    <a:pt x="111" y="79"/>
                    <a:pt x="112" y="79"/>
                  </a:cubicBezTo>
                  <a:cubicBezTo>
                    <a:pt x="114" y="79"/>
                    <a:pt x="116" y="77"/>
                    <a:pt x="118" y="7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DE56762-BA1E-E910-C2D5-C5BDAE8FC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41"/>
              <a:ext cx="318" cy="73"/>
            </a:xfrm>
            <a:custGeom>
              <a:avLst/>
              <a:gdLst>
                <a:gd name="T0" fmla="*/ 132 w 225"/>
                <a:gd name="T1" fmla="*/ 35 h 52"/>
                <a:gd name="T2" fmla="*/ 140 w 225"/>
                <a:gd name="T3" fmla="*/ 40 h 52"/>
                <a:gd name="T4" fmla="*/ 144 w 225"/>
                <a:gd name="T5" fmla="*/ 48 h 52"/>
                <a:gd name="T6" fmla="*/ 135 w 225"/>
                <a:gd name="T7" fmla="*/ 48 h 52"/>
                <a:gd name="T8" fmla="*/ 64 w 225"/>
                <a:gd name="T9" fmla="*/ 19 h 52"/>
                <a:gd name="T10" fmla="*/ 8 w 225"/>
                <a:gd name="T11" fmla="*/ 11 h 52"/>
                <a:gd name="T12" fmla="*/ 0 w 225"/>
                <a:gd name="T13" fmla="*/ 6 h 52"/>
                <a:gd name="T14" fmla="*/ 8 w 225"/>
                <a:gd name="T15" fmla="*/ 1 h 52"/>
                <a:gd name="T16" fmla="*/ 25 w 225"/>
                <a:gd name="T17" fmla="*/ 3 h 52"/>
                <a:gd name="T18" fmla="*/ 86 w 225"/>
                <a:gd name="T19" fmla="*/ 3 h 52"/>
                <a:gd name="T20" fmla="*/ 169 w 225"/>
                <a:gd name="T21" fmla="*/ 7 h 52"/>
                <a:gd name="T22" fmla="*/ 180 w 225"/>
                <a:gd name="T23" fmla="*/ 6 h 52"/>
                <a:gd name="T24" fmla="*/ 215 w 225"/>
                <a:gd name="T25" fmla="*/ 2 h 52"/>
                <a:gd name="T26" fmla="*/ 224 w 225"/>
                <a:gd name="T27" fmla="*/ 6 h 52"/>
                <a:gd name="T28" fmla="*/ 216 w 225"/>
                <a:gd name="T29" fmla="*/ 11 h 52"/>
                <a:gd name="T30" fmla="*/ 138 w 225"/>
                <a:gd name="T31" fmla="*/ 32 h 52"/>
                <a:gd name="T32" fmla="*/ 132 w 225"/>
                <a:gd name="T33" fmla="*/ 35 h 52"/>
                <a:gd name="T34" fmla="*/ 153 w 225"/>
                <a:gd name="T35" fmla="*/ 14 h 52"/>
                <a:gd name="T36" fmla="*/ 81 w 225"/>
                <a:gd name="T37" fmla="*/ 12 h 52"/>
                <a:gd name="T38" fmla="*/ 119 w 225"/>
                <a:gd name="T39" fmla="*/ 28 h 52"/>
                <a:gd name="T40" fmla="*/ 124 w 225"/>
                <a:gd name="T41" fmla="*/ 28 h 52"/>
                <a:gd name="T42" fmla="*/ 153 w 225"/>
                <a:gd name="T43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52">
                  <a:moveTo>
                    <a:pt x="132" y="35"/>
                  </a:moveTo>
                  <a:cubicBezTo>
                    <a:pt x="135" y="37"/>
                    <a:pt x="138" y="38"/>
                    <a:pt x="140" y="40"/>
                  </a:cubicBezTo>
                  <a:cubicBezTo>
                    <a:pt x="142" y="42"/>
                    <a:pt x="144" y="46"/>
                    <a:pt x="144" y="48"/>
                  </a:cubicBezTo>
                  <a:cubicBezTo>
                    <a:pt x="142" y="52"/>
                    <a:pt x="138" y="50"/>
                    <a:pt x="135" y="48"/>
                  </a:cubicBezTo>
                  <a:cubicBezTo>
                    <a:pt x="113" y="34"/>
                    <a:pt x="89" y="24"/>
                    <a:pt x="64" y="19"/>
                  </a:cubicBezTo>
                  <a:cubicBezTo>
                    <a:pt x="46" y="15"/>
                    <a:pt x="27" y="14"/>
                    <a:pt x="8" y="11"/>
                  </a:cubicBezTo>
                  <a:cubicBezTo>
                    <a:pt x="5" y="10"/>
                    <a:pt x="0" y="8"/>
                    <a:pt x="0" y="6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4" y="2"/>
                    <a:pt x="19" y="2"/>
                    <a:pt x="25" y="3"/>
                  </a:cubicBezTo>
                  <a:cubicBezTo>
                    <a:pt x="45" y="7"/>
                    <a:pt x="65" y="5"/>
                    <a:pt x="86" y="3"/>
                  </a:cubicBezTo>
                  <a:cubicBezTo>
                    <a:pt x="113" y="0"/>
                    <a:pt x="141" y="1"/>
                    <a:pt x="169" y="7"/>
                  </a:cubicBezTo>
                  <a:cubicBezTo>
                    <a:pt x="172" y="7"/>
                    <a:pt x="176" y="7"/>
                    <a:pt x="180" y="6"/>
                  </a:cubicBezTo>
                  <a:cubicBezTo>
                    <a:pt x="192" y="5"/>
                    <a:pt x="204" y="3"/>
                    <a:pt x="215" y="2"/>
                  </a:cubicBezTo>
                  <a:cubicBezTo>
                    <a:pt x="219" y="1"/>
                    <a:pt x="224" y="0"/>
                    <a:pt x="224" y="6"/>
                  </a:cubicBezTo>
                  <a:cubicBezTo>
                    <a:pt x="225" y="11"/>
                    <a:pt x="220" y="11"/>
                    <a:pt x="216" y="11"/>
                  </a:cubicBezTo>
                  <a:cubicBezTo>
                    <a:pt x="189" y="13"/>
                    <a:pt x="163" y="20"/>
                    <a:pt x="138" y="32"/>
                  </a:cubicBezTo>
                  <a:cubicBezTo>
                    <a:pt x="136" y="33"/>
                    <a:pt x="135" y="34"/>
                    <a:pt x="132" y="35"/>
                  </a:cubicBezTo>
                  <a:close/>
                  <a:moveTo>
                    <a:pt x="153" y="14"/>
                  </a:moveTo>
                  <a:cubicBezTo>
                    <a:pt x="129" y="10"/>
                    <a:pt x="106" y="10"/>
                    <a:pt x="81" y="12"/>
                  </a:cubicBezTo>
                  <a:cubicBezTo>
                    <a:pt x="95" y="18"/>
                    <a:pt x="107" y="23"/>
                    <a:pt x="119" y="28"/>
                  </a:cubicBezTo>
                  <a:cubicBezTo>
                    <a:pt x="120" y="29"/>
                    <a:pt x="122" y="29"/>
                    <a:pt x="124" y="28"/>
                  </a:cubicBezTo>
                  <a:cubicBezTo>
                    <a:pt x="133" y="24"/>
                    <a:pt x="142" y="19"/>
                    <a:pt x="153" y="1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FE15A39-2076-9759-2D02-D318A8195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1234"/>
              <a:ext cx="317" cy="29"/>
            </a:xfrm>
            <a:custGeom>
              <a:avLst/>
              <a:gdLst>
                <a:gd name="T0" fmla="*/ 165 w 224"/>
                <a:gd name="T1" fmla="*/ 10 h 21"/>
                <a:gd name="T2" fmla="*/ 166 w 224"/>
                <a:gd name="T3" fmla="*/ 0 h 21"/>
                <a:gd name="T4" fmla="*/ 175 w 224"/>
                <a:gd name="T5" fmla="*/ 5 h 21"/>
                <a:gd name="T6" fmla="*/ 189 w 224"/>
                <a:gd name="T7" fmla="*/ 10 h 21"/>
                <a:gd name="T8" fmla="*/ 216 w 224"/>
                <a:gd name="T9" fmla="*/ 10 h 21"/>
                <a:gd name="T10" fmla="*/ 224 w 224"/>
                <a:gd name="T11" fmla="*/ 15 h 21"/>
                <a:gd name="T12" fmla="*/ 215 w 224"/>
                <a:gd name="T13" fmla="*/ 20 h 21"/>
                <a:gd name="T14" fmla="*/ 74 w 224"/>
                <a:gd name="T15" fmla="*/ 20 h 21"/>
                <a:gd name="T16" fmla="*/ 10 w 224"/>
                <a:gd name="T17" fmla="*/ 20 h 21"/>
                <a:gd name="T18" fmla="*/ 4 w 224"/>
                <a:gd name="T19" fmla="*/ 19 h 21"/>
                <a:gd name="T20" fmla="*/ 0 w 224"/>
                <a:gd name="T21" fmla="*/ 15 h 21"/>
                <a:gd name="T22" fmla="*/ 5 w 224"/>
                <a:gd name="T23" fmla="*/ 11 h 21"/>
                <a:gd name="T24" fmla="*/ 10 w 224"/>
                <a:gd name="T25" fmla="*/ 10 h 21"/>
                <a:gd name="T26" fmla="*/ 158 w 224"/>
                <a:gd name="T27" fmla="*/ 10 h 21"/>
                <a:gd name="T28" fmla="*/ 165 w 224"/>
                <a:gd name="T2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21">
                  <a:moveTo>
                    <a:pt x="165" y="10"/>
                  </a:moveTo>
                  <a:cubicBezTo>
                    <a:pt x="165" y="6"/>
                    <a:pt x="166" y="3"/>
                    <a:pt x="166" y="0"/>
                  </a:cubicBezTo>
                  <a:cubicBezTo>
                    <a:pt x="169" y="2"/>
                    <a:pt x="173" y="2"/>
                    <a:pt x="175" y="5"/>
                  </a:cubicBezTo>
                  <a:cubicBezTo>
                    <a:pt x="179" y="9"/>
                    <a:pt x="183" y="11"/>
                    <a:pt x="189" y="10"/>
                  </a:cubicBezTo>
                  <a:cubicBezTo>
                    <a:pt x="198" y="10"/>
                    <a:pt x="207" y="10"/>
                    <a:pt x="216" y="10"/>
                  </a:cubicBezTo>
                  <a:cubicBezTo>
                    <a:pt x="219" y="10"/>
                    <a:pt x="224" y="9"/>
                    <a:pt x="224" y="15"/>
                  </a:cubicBezTo>
                  <a:cubicBezTo>
                    <a:pt x="224" y="21"/>
                    <a:pt x="219" y="20"/>
                    <a:pt x="215" y="20"/>
                  </a:cubicBezTo>
                  <a:cubicBezTo>
                    <a:pt x="168" y="20"/>
                    <a:pt x="121" y="20"/>
                    <a:pt x="74" y="20"/>
                  </a:cubicBezTo>
                  <a:cubicBezTo>
                    <a:pt x="53" y="20"/>
                    <a:pt x="31" y="20"/>
                    <a:pt x="10" y="20"/>
                  </a:cubicBezTo>
                  <a:cubicBezTo>
                    <a:pt x="8" y="20"/>
                    <a:pt x="6" y="20"/>
                    <a:pt x="4" y="19"/>
                  </a:cubicBezTo>
                  <a:cubicBezTo>
                    <a:pt x="3" y="19"/>
                    <a:pt x="0" y="16"/>
                    <a:pt x="0" y="15"/>
                  </a:cubicBezTo>
                  <a:cubicBezTo>
                    <a:pt x="1" y="13"/>
                    <a:pt x="3" y="11"/>
                    <a:pt x="5" y="11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60" y="10"/>
                    <a:pt x="109" y="10"/>
                    <a:pt x="158" y="10"/>
                  </a:cubicBezTo>
                  <a:cubicBezTo>
                    <a:pt x="160" y="10"/>
                    <a:pt x="163" y="10"/>
                    <a:pt x="165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E549B49D-D2CF-C28D-0195-8CB3D61A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1077"/>
              <a:ext cx="43" cy="38"/>
            </a:xfrm>
            <a:custGeom>
              <a:avLst/>
              <a:gdLst>
                <a:gd name="T0" fmla="*/ 30 w 30"/>
                <a:gd name="T1" fmla="*/ 25 h 27"/>
                <a:gd name="T2" fmla="*/ 22 w 30"/>
                <a:gd name="T3" fmla="*/ 26 h 27"/>
                <a:gd name="T4" fmla="*/ 1 w 30"/>
                <a:gd name="T5" fmla="*/ 7 h 27"/>
                <a:gd name="T6" fmla="*/ 1 w 30"/>
                <a:gd name="T7" fmla="*/ 2 h 27"/>
                <a:gd name="T8" fmla="*/ 6 w 30"/>
                <a:gd name="T9" fmla="*/ 0 h 27"/>
                <a:gd name="T10" fmla="*/ 29 w 30"/>
                <a:gd name="T11" fmla="*/ 21 h 27"/>
                <a:gd name="T12" fmla="*/ 30 w 30"/>
                <a:gd name="T1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7">
                  <a:moveTo>
                    <a:pt x="30" y="25"/>
                  </a:moveTo>
                  <a:cubicBezTo>
                    <a:pt x="27" y="25"/>
                    <a:pt x="24" y="27"/>
                    <a:pt x="22" y="26"/>
                  </a:cubicBezTo>
                  <a:cubicBezTo>
                    <a:pt x="15" y="20"/>
                    <a:pt x="8" y="14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0"/>
                    <a:pt x="5" y="0"/>
                    <a:pt x="6" y="0"/>
                  </a:cubicBezTo>
                  <a:cubicBezTo>
                    <a:pt x="14" y="7"/>
                    <a:pt x="21" y="14"/>
                    <a:pt x="29" y="21"/>
                  </a:cubicBezTo>
                  <a:cubicBezTo>
                    <a:pt x="30" y="21"/>
                    <a:pt x="30" y="22"/>
                    <a:pt x="30" y="2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78C593FB-6B32-F321-D1C7-94AC585F1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077"/>
              <a:ext cx="44" cy="37"/>
            </a:xfrm>
            <a:custGeom>
              <a:avLst/>
              <a:gdLst>
                <a:gd name="T0" fmla="*/ 31 w 31"/>
                <a:gd name="T1" fmla="*/ 2 h 26"/>
                <a:gd name="T2" fmla="*/ 26 w 31"/>
                <a:gd name="T3" fmla="*/ 9 h 26"/>
                <a:gd name="T4" fmla="*/ 7 w 31"/>
                <a:gd name="T5" fmla="*/ 25 h 26"/>
                <a:gd name="T6" fmla="*/ 0 w 31"/>
                <a:gd name="T7" fmla="*/ 26 h 26"/>
                <a:gd name="T8" fmla="*/ 2 w 31"/>
                <a:gd name="T9" fmla="*/ 18 h 26"/>
                <a:gd name="T10" fmla="*/ 20 w 31"/>
                <a:gd name="T11" fmla="*/ 2 h 26"/>
                <a:gd name="T12" fmla="*/ 26 w 31"/>
                <a:gd name="T13" fmla="*/ 0 h 26"/>
                <a:gd name="T14" fmla="*/ 31 w 31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">
                  <a:moveTo>
                    <a:pt x="31" y="2"/>
                  </a:moveTo>
                  <a:cubicBezTo>
                    <a:pt x="28" y="6"/>
                    <a:pt x="27" y="8"/>
                    <a:pt x="26" y="9"/>
                  </a:cubicBezTo>
                  <a:cubicBezTo>
                    <a:pt x="20" y="14"/>
                    <a:pt x="14" y="20"/>
                    <a:pt x="7" y="25"/>
                  </a:cubicBezTo>
                  <a:cubicBezTo>
                    <a:pt x="6" y="26"/>
                    <a:pt x="2" y="25"/>
                    <a:pt x="0" y="26"/>
                  </a:cubicBezTo>
                  <a:cubicBezTo>
                    <a:pt x="0" y="23"/>
                    <a:pt x="0" y="20"/>
                    <a:pt x="2" y="18"/>
                  </a:cubicBezTo>
                  <a:cubicBezTo>
                    <a:pt x="7" y="12"/>
                    <a:pt x="14" y="7"/>
                    <a:pt x="20" y="2"/>
                  </a:cubicBezTo>
                  <a:cubicBezTo>
                    <a:pt x="21" y="1"/>
                    <a:pt x="24" y="0"/>
                    <a:pt x="26" y="0"/>
                  </a:cubicBezTo>
                  <a:cubicBezTo>
                    <a:pt x="28" y="0"/>
                    <a:pt x="29" y="1"/>
                    <a:pt x="31" y="2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E8F65DAB-AD65-97CD-EF16-4BBA59A78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1084"/>
              <a:ext cx="14" cy="45"/>
            </a:xfrm>
            <a:custGeom>
              <a:avLst/>
              <a:gdLst>
                <a:gd name="T0" fmla="*/ 1 w 10"/>
                <a:gd name="T1" fmla="*/ 15 h 32"/>
                <a:gd name="T2" fmla="*/ 1 w 10"/>
                <a:gd name="T3" fmla="*/ 3 h 32"/>
                <a:gd name="T4" fmla="*/ 5 w 10"/>
                <a:gd name="T5" fmla="*/ 0 h 32"/>
                <a:gd name="T6" fmla="*/ 10 w 10"/>
                <a:gd name="T7" fmla="*/ 4 h 32"/>
                <a:gd name="T8" fmla="*/ 10 w 10"/>
                <a:gd name="T9" fmla="*/ 27 h 32"/>
                <a:gd name="T10" fmla="*/ 5 w 10"/>
                <a:gd name="T11" fmla="*/ 31 h 32"/>
                <a:gd name="T12" fmla="*/ 1 w 10"/>
                <a:gd name="T13" fmla="*/ 27 h 32"/>
                <a:gd name="T14" fmla="*/ 0 w 10"/>
                <a:gd name="T15" fmla="*/ 15 h 32"/>
                <a:gd name="T16" fmla="*/ 1 w 10"/>
                <a:gd name="T17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2">
                  <a:moveTo>
                    <a:pt x="1" y="15"/>
                  </a:moveTo>
                  <a:cubicBezTo>
                    <a:pt x="1" y="11"/>
                    <a:pt x="0" y="7"/>
                    <a:pt x="1" y="3"/>
                  </a:cubicBezTo>
                  <a:cubicBezTo>
                    <a:pt x="1" y="2"/>
                    <a:pt x="4" y="0"/>
                    <a:pt x="5" y="0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0" y="11"/>
                    <a:pt x="10" y="19"/>
                    <a:pt x="10" y="27"/>
                  </a:cubicBezTo>
                  <a:cubicBezTo>
                    <a:pt x="9" y="29"/>
                    <a:pt x="7" y="31"/>
                    <a:pt x="5" y="31"/>
                  </a:cubicBezTo>
                  <a:cubicBezTo>
                    <a:pt x="4" y="32"/>
                    <a:pt x="1" y="29"/>
                    <a:pt x="1" y="27"/>
                  </a:cubicBezTo>
                  <a:cubicBezTo>
                    <a:pt x="0" y="23"/>
                    <a:pt x="0" y="19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0CE2F2B-C1C9-B418-C3DA-9EEE7713F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1215"/>
              <a:ext cx="12" cy="16"/>
            </a:xfrm>
            <a:custGeom>
              <a:avLst/>
              <a:gdLst>
                <a:gd name="T0" fmla="*/ 4 w 9"/>
                <a:gd name="T1" fmla="*/ 11 h 11"/>
                <a:gd name="T2" fmla="*/ 0 w 9"/>
                <a:gd name="T3" fmla="*/ 4 h 11"/>
                <a:gd name="T4" fmla="*/ 4 w 9"/>
                <a:gd name="T5" fmla="*/ 0 h 11"/>
                <a:gd name="T6" fmla="*/ 8 w 9"/>
                <a:gd name="T7" fmla="*/ 4 h 11"/>
                <a:gd name="T8" fmla="*/ 4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9" y="6"/>
                    <a:pt x="6" y="8"/>
                    <a:pt x="4" y="1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B0BCE50-4CE4-3DE7-FC39-138CE8546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1121"/>
              <a:ext cx="14" cy="11"/>
            </a:xfrm>
            <a:custGeom>
              <a:avLst/>
              <a:gdLst>
                <a:gd name="T0" fmla="*/ 10 w 10"/>
                <a:gd name="T1" fmla="*/ 4 h 8"/>
                <a:gd name="T2" fmla="*/ 5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cubicBezTo>
                    <a:pt x="8" y="6"/>
                    <a:pt x="6" y="8"/>
                    <a:pt x="5" y="8"/>
                  </a:cubicBezTo>
                  <a:cubicBezTo>
                    <a:pt x="3" y="8"/>
                    <a:pt x="1" y="5"/>
                    <a:pt x="0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C16EBC18-EA66-2680-97CE-D3AA96AA8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1119"/>
              <a:ext cx="13" cy="16"/>
            </a:xfrm>
            <a:custGeom>
              <a:avLst/>
              <a:gdLst>
                <a:gd name="T0" fmla="*/ 4 w 9"/>
                <a:gd name="T1" fmla="*/ 11 h 11"/>
                <a:gd name="T2" fmla="*/ 0 w 9"/>
                <a:gd name="T3" fmla="*/ 5 h 11"/>
                <a:gd name="T4" fmla="*/ 4 w 9"/>
                <a:gd name="T5" fmla="*/ 0 h 11"/>
                <a:gd name="T6" fmla="*/ 9 w 9"/>
                <a:gd name="T7" fmla="*/ 6 h 11"/>
                <a:gd name="T8" fmla="*/ 4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2" y="8"/>
                    <a:pt x="0" y="6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8" y="4"/>
                    <a:pt x="9" y="6"/>
                  </a:cubicBezTo>
                  <a:cubicBezTo>
                    <a:pt x="9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A94E17A6-A436-2087-020D-36D74D26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043"/>
              <a:ext cx="14" cy="13"/>
            </a:xfrm>
            <a:custGeom>
              <a:avLst/>
              <a:gdLst>
                <a:gd name="T0" fmla="*/ 10 w 10"/>
                <a:gd name="T1" fmla="*/ 4 h 9"/>
                <a:gd name="T2" fmla="*/ 4 w 10"/>
                <a:gd name="T3" fmla="*/ 9 h 9"/>
                <a:gd name="T4" fmla="*/ 0 w 10"/>
                <a:gd name="T5" fmla="*/ 5 h 9"/>
                <a:gd name="T6" fmla="*/ 4 w 10"/>
                <a:gd name="T7" fmla="*/ 1 h 9"/>
                <a:gd name="T8" fmla="*/ 1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2" y="1"/>
                    <a:pt x="4" y="1"/>
                  </a:cubicBezTo>
                  <a:cubicBezTo>
                    <a:pt x="5" y="0"/>
                    <a:pt x="7" y="3"/>
                    <a:pt x="10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ACE3928D-420C-ACEE-457A-4557ED045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979"/>
              <a:ext cx="31" cy="22"/>
            </a:xfrm>
            <a:custGeom>
              <a:avLst/>
              <a:gdLst>
                <a:gd name="T0" fmla="*/ 10 w 22"/>
                <a:gd name="T1" fmla="*/ 1 h 15"/>
                <a:gd name="T2" fmla="*/ 22 w 22"/>
                <a:gd name="T3" fmla="*/ 8 h 15"/>
                <a:gd name="T4" fmla="*/ 11 w 22"/>
                <a:gd name="T5" fmla="*/ 12 h 15"/>
                <a:gd name="T6" fmla="*/ 0 w 22"/>
                <a:gd name="T7" fmla="*/ 7 h 15"/>
                <a:gd name="T8" fmla="*/ 10 w 2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10" y="1"/>
                  </a:moveTo>
                  <a:cubicBezTo>
                    <a:pt x="15" y="4"/>
                    <a:pt x="22" y="0"/>
                    <a:pt x="22" y="8"/>
                  </a:cubicBezTo>
                  <a:cubicBezTo>
                    <a:pt x="22" y="15"/>
                    <a:pt x="15" y="12"/>
                    <a:pt x="11" y="12"/>
                  </a:cubicBezTo>
                  <a:cubicBezTo>
                    <a:pt x="7" y="12"/>
                    <a:pt x="0" y="15"/>
                    <a:pt x="0" y="7"/>
                  </a:cubicBezTo>
                  <a:cubicBezTo>
                    <a:pt x="0" y="5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oup 18">
            <a:extLst>
              <a:ext uri="{FF2B5EF4-FFF2-40B4-BE49-F238E27FC236}">
                <a16:creationId xmlns:a16="http://schemas.microsoft.com/office/drawing/2014/main" id="{CD061DAC-1D85-7F88-C4D9-8F4833C755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48138" y="1319213"/>
            <a:ext cx="334962" cy="661987"/>
            <a:chOff x="2613" y="831"/>
            <a:chExt cx="211" cy="417"/>
          </a:xfrm>
        </p:grpSpPr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3B3C1AA5-D0EF-5E51-6C0E-9C348A06A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" y="831"/>
              <a:ext cx="211" cy="417"/>
            </a:xfrm>
            <a:custGeom>
              <a:avLst/>
              <a:gdLst>
                <a:gd name="T0" fmla="*/ 36 w 113"/>
                <a:gd name="T1" fmla="*/ 165 h 226"/>
                <a:gd name="T2" fmla="*/ 27 w 113"/>
                <a:gd name="T3" fmla="*/ 163 h 226"/>
                <a:gd name="T4" fmla="*/ 34 w 113"/>
                <a:gd name="T5" fmla="*/ 83 h 226"/>
                <a:gd name="T6" fmla="*/ 23 w 113"/>
                <a:gd name="T7" fmla="*/ 197 h 226"/>
                <a:gd name="T8" fmla="*/ 25 w 113"/>
                <a:gd name="T9" fmla="*/ 206 h 226"/>
                <a:gd name="T10" fmla="*/ 15 w 113"/>
                <a:gd name="T11" fmla="*/ 218 h 226"/>
                <a:gd name="T12" fmla="*/ 6 w 113"/>
                <a:gd name="T13" fmla="*/ 216 h 226"/>
                <a:gd name="T14" fmla="*/ 1 w 113"/>
                <a:gd name="T15" fmla="*/ 195 h 226"/>
                <a:gd name="T16" fmla="*/ 6 w 113"/>
                <a:gd name="T17" fmla="*/ 131 h 226"/>
                <a:gd name="T18" fmla="*/ 6 w 113"/>
                <a:gd name="T19" fmla="*/ 123 h 226"/>
                <a:gd name="T20" fmla="*/ 28 w 113"/>
                <a:gd name="T21" fmla="*/ 40 h 226"/>
                <a:gd name="T22" fmla="*/ 43 w 113"/>
                <a:gd name="T23" fmla="*/ 33 h 226"/>
                <a:gd name="T24" fmla="*/ 55 w 113"/>
                <a:gd name="T25" fmla="*/ 0 h 226"/>
                <a:gd name="T26" fmla="*/ 71 w 113"/>
                <a:gd name="T27" fmla="*/ 31 h 226"/>
                <a:gd name="T28" fmla="*/ 85 w 113"/>
                <a:gd name="T29" fmla="*/ 47 h 226"/>
                <a:gd name="T30" fmla="*/ 101 w 113"/>
                <a:gd name="T31" fmla="*/ 122 h 226"/>
                <a:gd name="T32" fmla="*/ 112 w 113"/>
                <a:gd name="T33" fmla="*/ 127 h 226"/>
                <a:gd name="T34" fmla="*/ 99 w 113"/>
                <a:gd name="T35" fmla="*/ 132 h 226"/>
                <a:gd name="T36" fmla="*/ 112 w 113"/>
                <a:gd name="T37" fmla="*/ 196 h 226"/>
                <a:gd name="T38" fmla="*/ 108 w 113"/>
                <a:gd name="T39" fmla="*/ 219 h 226"/>
                <a:gd name="T40" fmla="*/ 99 w 113"/>
                <a:gd name="T41" fmla="*/ 221 h 226"/>
                <a:gd name="T42" fmla="*/ 90 w 113"/>
                <a:gd name="T43" fmla="*/ 206 h 226"/>
                <a:gd name="T44" fmla="*/ 71 w 113"/>
                <a:gd name="T45" fmla="*/ 138 h 226"/>
                <a:gd name="T46" fmla="*/ 43 w 113"/>
                <a:gd name="T47" fmla="*/ 132 h 226"/>
                <a:gd name="T48" fmla="*/ 38 w 113"/>
                <a:gd name="T49" fmla="*/ 69 h 226"/>
                <a:gd name="T50" fmla="*/ 68 w 113"/>
                <a:gd name="T51" fmla="*/ 77 h 226"/>
                <a:gd name="T52" fmla="*/ 75 w 113"/>
                <a:gd name="T53" fmla="*/ 70 h 226"/>
                <a:gd name="T54" fmla="*/ 38 w 113"/>
                <a:gd name="T55" fmla="*/ 43 h 226"/>
                <a:gd name="T56" fmla="*/ 72 w 113"/>
                <a:gd name="T57" fmla="*/ 94 h 226"/>
                <a:gd name="T58" fmla="*/ 102 w 113"/>
                <a:gd name="T59" fmla="*/ 196 h 226"/>
                <a:gd name="T60" fmla="*/ 45 w 113"/>
                <a:gd name="T61" fmla="*/ 122 h 226"/>
                <a:gd name="T62" fmla="*/ 62 w 113"/>
                <a:gd name="T63" fmla="*/ 93 h 226"/>
                <a:gd name="T64" fmla="*/ 45 w 113"/>
                <a:gd name="T65" fmla="*/ 122 h 226"/>
                <a:gd name="T66" fmla="*/ 52 w 113"/>
                <a:gd name="T67" fmla="*/ 33 h 226"/>
                <a:gd name="T68" fmla="*/ 61 w 113"/>
                <a:gd name="T69" fmla="*/ 1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226">
                  <a:moveTo>
                    <a:pt x="43" y="132"/>
                  </a:moveTo>
                  <a:cubicBezTo>
                    <a:pt x="41" y="143"/>
                    <a:pt x="39" y="154"/>
                    <a:pt x="36" y="165"/>
                  </a:cubicBezTo>
                  <a:cubicBezTo>
                    <a:pt x="35" y="168"/>
                    <a:pt x="36" y="174"/>
                    <a:pt x="30" y="173"/>
                  </a:cubicBezTo>
                  <a:cubicBezTo>
                    <a:pt x="24" y="172"/>
                    <a:pt x="26" y="167"/>
                    <a:pt x="27" y="163"/>
                  </a:cubicBezTo>
                  <a:cubicBezTo>
                    <a:pt x="32" y="140"/>
                    <a:pt x="36" y="117"/>
                    <a:pt x="41" y="94"/>
                  </a:cubicBezTo>
                  <a:cubicBezTo>
                    <a:pt x="43" y="87"/>
                    <a:pt x="41" y="84"/>
                    <a:pt x="34" y="83"/>
                  </a:cubicBezTo>
                  <a:cubicBezTo>
                    <a:pt x="27" y="121"/>
                    <a:pt x="19" y="158"/>
                    <a:pt x="11" y="197"/>
                  </a:cubicBezTo>
                  <a:cubicBezTo>
                    <a:pt x="16" y="197"/>
                    <a:pt x="20" y="197"/>
                    <a:pt x="23" y="197"/>
                  </a:cubicBezTo>
                  <a:cubicBezTo>
                    <a:pt x="25" y="198"/>
                    <a:pt x="28" y="200"/>
                    <a:pt x="28" y="201"/>
                  </a:cubicBezTo>
                  <a:cubicBezTo>
                    <a:pt x="28" y="203"/>
                    <a:pt x="26" y="206"/>
                    <a:pt x="25" y="206"/>
                  </a:cubicBezTo>
                  <a:cubicBezTo>
                    <a:pt x="17" y="206"/>
                    <a:pt x="17" y="211"/>
                    <a:pt x="16" y="216"/>
                  </a:cubicBezTo>
                  <a:cubicBezTo>
                    <a:pt x="16" y="217"/>
                    <a:pt x="15" y="218"/>
                    <a:pt x="15" y="218"/>
                  </a:cubicBezTo>
                  <a:cubicBezTo>
                    <a:pt x="14" y="222"/>
                    <a:pt x="13" y="226"/>
                    <a:pt x="9" y="225"/>
                  </a:cubicBezTo>
                  <a:cubicBezTo>
                    <a:pt x="7" y="224"/>
                    <a:pt x="6" y="219"/>
                    <a:pt x="6" y="216"/>
                  </a:cubicBezTo>
                  <a:cubicBezTo>
                    <a:pt x="6" y="214"/>
                    <a:pt x="7" y="211"/>
                    <a:pt x="8" y="208"/>
                  </a:cubicBezTo>
                  <a:cubicBezTo>
                    <a:pt x="0" y="206"/>
                    <a:pt x="0" y="201"/>
                    <a:pt x="1" y="195"/>
                  </a:cubicBezTo>
                  <a:cubicBezTo>
                    <a:pt x="6" y="174"/>
                    <a:pt x="10" y="154"/>
                    <a:pt x="15" y="132"/>
                  </a:cubicBezTo>
                  <a:cubicBezTo>
                    <a:pt x="11" y="132"/>
                    <a:pt x="9" y="132"/>
                    <a:pt x="6" y="131"/>
                  </a:cubicBezTo>
                  <a:cubicBezTo>
                    <a:pt x="4" y="131"/>
                    <a:pt x="2" y="129"/>
                    <a:pt x="1" y="127"/>
                  </a:cubicBezTo>
                  <a:cubicBezTo>
                    <a:pt x="2" y="125"/>
                    <a:pt x="4" y="122"/>
                    <a:pt x="6" y="123"/>
                  </a:cubicBezTo>
                  <a:cubicBezTo>
                    <a:pt x="16" y="124"/>
                    <a:pt x="18" y="119"/>
                    <a:pt x="19" y="110"/>
                  </a:cubicBezTo>
                  <a:cubicBezTo>
                    <a:pt x="23" y="87"/>
                    <a:pt x="30" y="64"/>
                    <a:pt x="28" y="40"/>
                  </a:cubicBezTo>
                  <a:cubicBezTo>
                    <a:pt x="28" y="35"/>
                    <a:pt x="30" y="33"/>
                    <a:pt x="35" y="33"/>
                  </a:cubicBezTo>
                  <a:cubicBezTo>
                    <a:pt x="37" y="33"/>
                    <a:pt x="39" y="33"/>
                    <a:pt x="43" y="33"/>
                  </a:cubicBezTo>
                  <a:cubicBezTo>
                    <a:pt x="43" y="26"/>
                    <a:pt x="42" y="19"/>
                    <a:pt x="43" y="12"/>
                  </a:cubicBezTo>
                  <a:cubicBezTo>
                    <a:pt x="43" y="3"/>
                    <a:pt x="46" y="0"/>
                    <a:pt x="55" y="0"/>
                  </a:cubicBezTo>
                  <a:cubicBezTo>
                    <a:pt x="67" y="0"/>
                    <a:pt x="70" y="3"/>
                    <a:pt x="71" y="12"/>
                  </a:cubicBezTo>
                  <a:cubicBezTo>
                    <a:pt x="71" y="18"/>
                    <a:pt x="71" y="25"/>
                    <a:pt x="71" y="31"/>
                  </a:cubicBezTo>
                  <a:cubicBezTo>
                    <a:pt x="72" y="32"/>
                    <a:pt x="72" y="33"/>
                    <a:pt x="72" y="33"/>
                  </a:cubicBezTo>
                  <a:cubicBezTo>
                    <a:pt x="85" y="34"/>
                    <a:pt x="85" y="34"/>
                    <a:pt x="85" y="47"/>
                  </a:cubicBezTo>
                  <a:cubicBezTo>
                    <a:pt x="83" y="72"/>
                    <a:pt x="92" y="95"/>
                    <a:pt x="96" y="118"/>
                  </a:cubicBezTo>
                  <a:cubicBezTo>
                    <a:pt x="96" y="120"/>
                    <a:pt x="99" y="121"/>
                    <a:pt x="101" y="122"/>
                  </a:cubicBezTo>
                  <a:cubicBezTo>
                    <a:pt x="103" y="123"/>
                    <a:pt x="106" y="122"/>
                    <a:pt x="109" y="123"/>
                  </a:cubicBezTo>
                  <a:cubicBezTo>
                    <a:pt x="110" y="123"/>
                    <a:pt x="113" y="125"/>
                    <a:pt x="112" y="127"/>
                  </a:cubicBezTo>
                  <a:cubicBezTo>
                    <a:pt x="112" y="128"/>
                    <a:pt x="110" y="131"/>
                    <a:pt x="109" y="131"/>
                  </a:cubicBezTo>
                  <a:cubicBezTo>
                    <a:pt x="106" y="132"/>
                    <a:pt x="103" y="132"/>
                    <a:pt x="99" y="132"/>
                  </a:cubicBezTo>
                  <a:cubicBezTo>
                    <a:pt x="100" y="140"/>
                    <a:pt x="102" y="147"/>
                    <a:pt x="103" y="155"/>
                  </a:cubicBezTo>
                  <a:cubicBezTo>
                    <a:pt x="106" y="168"/>
                    <a:pt x="109" y="182"/>
                    <a:pt x="112" y="196"/>
                  </a:cubicBezTo>
                  <a:cubicBezTo>
                    <a:pt x="113" y="202"/>
                    <a:pt x="113" y="207"/>
                    <a:pt x="105" y="207"/>
                  </a:cubicBezTo>
                  <a:cubicBezTo>
                    <a:pt x="106" y="211"/>
                    <a:pt x="107" y="215"/>
                    <a:pt x="108" y="219"/>
                  </a:cubicBezTo>
                  <a:cubicBezTo>
                    <a:pt x="108" y="221"/>
                    <a:pt x="106" y="223"/>
                    <a:pt x="105" y="225"/>
                  </a:cubicBezTo>
                  <a:cubicBezTo>
                    <a:pt x="103" y="224"/>
                    <a:pt x="100" y="223"/>
                    <a:pt x="99" y="221"/>
                  </a:cubicBezTo>
                  <a:cubicBezTo>
                    <a:pt x="97" y="219"/>
                    <a:pt x="97" y="216"/>
                    <a:pt x="97" y="213"/>
                  </a:cubicBezTo>
                  <a:cubicBezTo>
                    <a:pt x="96" y="209"/>
                    <a:pt x="95" y="206"/>
                    <a:pt x="90" y="206"/>
                  </a:cubicBezTo>
                  <a:cubicBezTo>
                    <a:pt x="88" y="206"/>
                    <a:pt x="85" y="202"/>
                    <a:pt x="84" y="200"/>
                  </a:cubicBezTo>
                  <a:cubicBezTo>
                    <a:pt x="80" y="179"/>
                    <a:pt x="75" y="159"/>
                    <a:pt x="71" y="138"/>
                  </a:cubicBezTo>
                  <a:cubicBezTo>
                    <a:pt x="70" y="133"/>
                    <a:pt x="69" y="131"/>
                    <a:pt x="63" y="132"/>
                  </a:cubicBezTo>
                  <a:cubicBezTo>
                    <a:pt x="57" y="132"/>
                    <a:pt x="50" y="132"/>
                    <a:pt x="43" y="132"/>
                  </a:cubicBezTo>
                  <a:close/>
                  <a:moveTo>
                    <a:pt x="38" y="43"/>
                  </a:moveTo>
                  <a:cubicBezTo>
                    <a:pt x="38" y="52"/>
                    <a:pt x="38" y="61"/>
                    <a:pt x="38" y="69"/>
                  </a:cubicBezTo>
                  <a:cubicBezTo>
                    <a:pt x="38" y="71"/>
                    <a:pt x="39" y="73"/>
                    <a:pt x="40" y="74"/>
                  </a:cubicBezTo>
                  <a:cubicBezTo>
                    <a:pt x="49" y="83"/>
                    <a:pt x="57" y="84"/>
                    <a:pt x="68" y="77"/>
                  </a:cubicBezTo>
                  <a:cubicBezTo>
                    <a:pt x="69" y="76"/>
                    <a:pt x="71" y="76"/>
                    <a:pt x="72" y="74"/>
                  </a:cubicBezTo>
                  <a:cubicBezTo>
                    <a:pt x="73" y="73"/>
                    <a:pt x="75" y="71"/>
                    <a:pt x="75" y="70"/>
                  </a:cubicBezTo>
                  <a:cubicBezTo>
                    <a:pt x="75" y="61"/>
                    <a:pt x="75" y="52"/>
                    <a:pt x="75" y="43"/>
                  </a:cubicBezTo>
                  <a:cubicBezTo>
                    <a:pt x="63" y="43"/>
                    <a:pt x="51" y="43"/>
                    <a:pt x="38" y="43"/>
                  </a:cubicBezTo>
                  <a:close/>
                  <a:moveTo>
                    <a:pt x="79" y="83"/>
                  </a:moveTo>
                  <a:cubicBezTo>
                    <a:pt x="72" y="84"/>
                    <a:pt x="70" y="87"/>
                    <a:pt x="72" y="94"/>
                  </a:cubicBezTo>
                  <a:cubicBezTo>
                    <a:pt x="79" y="126"/>
                    <a:pt x="85" y="158"/>
                    <a:pt x="92" y="191"/>
                  </a:cubicBezTo>
                  <a:cubicBezTo>
                    <a:pt x="93" y="198"/>
                    <a:pt x="96" y="198"/>
                    <a:pt x="102" y="196"/>
                  </a:cubicBezTo>
                  <a:cubicBezTo>
                    <a:pt x="94" y="158"/>
                    <a:pt x="86" y="120"/>
                    <a:pt x="79" y="83"/>
                  </a:cubicBezTo>
                  <a:close/>
                  <a:moveTo>
                    <a:pt x="45" y="122"/>
                  </a:moveTo>
                  <a:cubicBezTo>
                    <a:pt x="54" y="122"/>
                    <a:pt x="60" y="122"/>
                    <a:pt x="68" y="122"/>
                  </a:cubicBezTo>
                  <a:cubicBezTo>
                    <a:pt x="66" y="112"/>
                    <a:pt x="64" y="102"/>
                    <a:pt x="62" y="93"/>
                  </a:cubicBezTo>
                  <a:cubicBezTo>
                    <a:pt x="58" y="93"/>
                    <a:pt x="55" y="93"/>
                    <a:pt x="51" y="93"/>
                  </a:cubicBezTo>
                  <a:cubicBezTo>
                    <a:pt x="49" y="103"/>
                    <a:pt x="47" y="112"/>
                    <a:pt x="45" y="122"/>
                  </a:cubicBezTo>
                  <a:close/>
                  <a:moveTo>
                    <a:pt x="52" y="10"/>
                  </a:moveTo>
                  <a:cubicBezTo>
                    <a:pt x="52" y="18"/>
                    <a:pt x="52" y="25"/>
                    <a:pt x="52" y="33"/>
                  </a:cubicBezTo>
                  <a:cubicBezTo>
                    <a:pt x="56" y="33"/>
                    <a:pt x="58" y="33"/>
                    <a:pt x="61" y="33"/>
                  </a:cubicBezTo>
                  <a:cubicBezTo>
                    <a:pt x="61" y="25"/>
                    <a:pt x="61" y="18"/>
                    <a:pt x="61" y="10"/>
                  </a:cubicBezTo>
                  <a:cubicBezTo>
                    <a:pt x="58" y="10"/>
                    <a:pt x="55" y="10"/>
                    <a:pt x="52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8CD29A92-F1AB-98D0-23DB-9880FC19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168"/>
              <a:ext cx="21" cy="17"/>
            </a:xfrm>
            <a:custGeom>
              <a:avLst/>
              <a:gdLst>
                <a:gd name="T0" fmla="*/ 11 w 11"/>
                <a:gd name="T1" fmla="*/ 4 h 9"/>
                <a:gd name="T2" fmla="*/ 5 w 11"/>
                <a:gd name="T3" fmla="*/ 8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6"/>
                    <a:pt x="7" y="9"/>
                    <a:pt x="5" y="8"/>
                  </a:cubicBezTo>
                  <a:cubicBezTo>
                    <a:pt x="3" y="8"/>
                    <a:pt x="2" y="6"/>
                    <a:pt x="0" y="4"/>
                  </a:cubicBezTo>
                  <a:cubicBezTo>
                    <a:pt x="2" y="3"/>
                    <a:pt x="3" y="0"/>
                    <a:pt x="5" y="0"/>
                  </a:cubicBezTo>
                  <a:cubicBezTo>
                    <a:pt x="6" y="0"/>
                    <a:pt x="8" y="2"/>
                    <a:pt x="11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F782231C-74C8-62A4-013E-1D6FDDE3C1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7791" y="1130300"/>
            <a:ext cx="852488" cy="866774"/>
            <a:chOff x="4049" y="712"/>
            <a:chExt cx="537" cy="546"/>
          </a:xfrm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D223D420-C59E-54EB-A2BB-615B56ECC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712"/>
              <a:ext cx="387" cy="546"/>
            </a:xfrm>
            <a:custGeom>
              <a:avLst/>
              <a:gdLst>
                <a:gd name="T0" fmla="*/ 49 w 162"/>
                <a:gd name="T1" fmla="*/ 180 h 228"/>
                <a:gd name="T2" fmla="*/ 44 w 162"/>
                <a:gd name="T3" fmla="*/ 213 h 228"/>
                <a:gd name="T4" fmla="*/ 40 w 162"/>
                <a:gd name="T5" fmla="*/ 181 h 228"/>
                <a:gd name="T6" fmla="*/ 22 w 162"/>
                <a:gd name="T7" fmla="*/ 213 h 228"/>
                <a:gd name="T8" fmla="*/ 16 w 162"/>
                <a:gd name="T9" fmla="*/ 226 h 228"/>
                <a:gd name="T10" fmla="*/ 16 w 162"/>
                <a:gd name="T11" fmla="*/ 192 h 228"/>
                <a:gd name="T12" fmla="*/ 24 w 162"/>
                <a:gd name="T13" fmla="*/ 100 h 228"/>
                <a:gd name="T14" fmla="*/ 2 w 162"/>
                <a:gd name="T15" fmla="*/ 87 h 228"/>
                <a:gd name="T16" fmla="*/ 16 w 162"/>
                <a:gd name="T17" fmla="*/ 67 h 228"/>
                <a:gd name="T18" fmla="*/ 69 w 162"/>
                <a:gd name="T19" fmla="*/ 51 h 228"/>
                <a:gd name="T20" fmla="*/ 122 w 162"/>
                <a:gd name="T21" fmla="*/ 4 h 228"/>
                <a:gd name="T22" fmla="*/ 148 w 162"/>
                <a:gd name="T23" fmla="*/ 40 h 228"/>
                <a:gd name="T24" fmla="*/ 158 w 162"/>
                <a:gd name="T25" fmla="*/ 181 h 228"/>
                <a:gd name="T26" fmla="*/ 155 w 162"/>
                <a:gd name="T27" fmla="*/ 224 h 228"/>
                <a:gd name="T28" fmla="*/ 132 w 162"/>
                <a:gd name="T29" fmla="*/ 205 h 228"/>
                <a:gd name="T30" fmla="*/ 141 w 162"/>
                <a:gd name="T31" fmla="*/ 204 h 228"/>
                <a:gd name="T32" fmla="*/ 148 w 162"/>
                <a:gd name="T33" fmla="*/ 217 h 228"/>
                <a:gd name="T34" fmla="*/ 152 w 162"/>
                <a:gd name="T35" fmla="*/ 211 h 228"/>
                <a:gd name="T36" fmla="*/ 138 w 162"/>
                <a:gd name="T37" fmla="*/ 128 h 228"/>
                <a:gd name="T38" fmla="*/ 110 w 162"/>
                <a:gd name="T39" fmla="*/ 134 h 228"/>
                <a:gd name="T40" fmla="*/ 98 w 162"/>
                <a:gd name="T41" fmla="*/ 212 h 228"/>
                <a:gd name="T42" fmla="*/ 107 w 162"/>
                <a:gd name="T43" fmla="*/ 210 h 228"/>
                <a:gd name="T44" fmla="*/ 135 w 162"/>
                <a:gd name="T45" fmla="*/ 144 h 228"/>
                <a:gd name="T46" fmla="*/ 135 w 162"/>
                <a:gd name="T47" fmla="*/ 172 h 228"/>
                <a:gd name="T48" fmla="*/ 129 w 162"/>
                <a:gd name="T49" fmla="*/ 152 h 228"/>
                <a:gd name="T50" fmla="*/ 124 w 162"/>
                <a:gd name="T51" fmla="*/ 156 h 228"/>
                <a:gd name="T52" fmla="*/ 113 w 162"/>
                <a:gd name="T53" fmla="*/ 221 h 228"/>
                <a:gd name="T54" fmla="*/ 88 w 162"/>
                <a:gd name="T55" fmla="*/ 212 h 228"/>
                <a:gd name="T56" fmla="*/ 102 w 162"/>
                <a:gd name="T57" fmla="*/ 92 h 228"/>
                <a:gd name="T58" fmla="*/ 63 w 162"/>
                <a:gd name="T59" fmla="*/ 109 h 228"/>
                <a:gd name="T60" fmla="*/ 77 w 162"/>
                <a:gd name="T61" fmla="*/ 220 h 228"/>
                <a:gd name="T62" fmla="*/ 68 w 162"/>
                <a:gd name="T63" fmla="*/ 221 h 228"/>
                <a:gd name="T64" fmla="*/ 151 w 162"/>
                <a:gd name="T65" fmla="*/ 118 h 228"/>
                <a:gd name="T66" fmla="*/ 146 w 162"/>
                <a:gd name="T67" fmla="*/ 50 h 228"/>
                <a:gd name="T68" fmla="*/ 114 w 162"/>
                <a:gd name="T69" fmla="*/ 64 h 228"/>
                <a:gd name="T70" fmla="*/ 64 w 162"/>
                <a:gd name="T71" fmla="*/ 83 h 228"/>
                <a:gd name="T72" fmla="*/ 66 w 162"/>
                <a:gd name="T73" fmla="*/ 92 h 228"/>
                <a:gd name="T74" fmla="*/ 134 w 162"/>
                <a:gd name="T75" fmla="*/ 65 h 228"/>
                <a:gd name="T76" fmla="*/ 138 w 162"/>
                <a:gd name="T77" fmla="*/ 72 h 228"/>
                <a:gd name="T78" fmla="*/ 113 w 162"/>
                <a:gd name="T79" fmla="*/ 91 h 228"/>
                <a:gd name="T80" fmla="*/ 151 w 162"/>
                <a:gd name="T81" fmla="*/ 118 h 228"/>
                <a:gd name="T82" fmla="*/ 131 w 162"/>
                <a:gd name="T83" fmla="*/ 11 h 228"/>
                <a:gd name="T84" fmla="*/ 132 w 162"/>
                <a:gd name="T85" fmla="*/ 39 h 228"/>
                <a:gd name="T86" fmla="*/ 40 w 162"/>
                <a:gd name="T87" fmla="*/ 170 h 228"/>
                <a:gd name="T88" fmla="*/ 38 w 162"/>
                <a:gd name="T89" fmla="*/ 119 h 228"/>
                <a:gd name="T90" fmla="*/ 31 w 162"/>
                <a:gd name="T91" fmla="*/ 144 h 228"/>
                <a:gd name="T92" fmla="*/ 40 w 162"/>
                <a:gd name="T93" fmla="*/ 170 h 228"/>
                <a:gd name="T94" fmla="*/ 55 w 162"/>
                <a:gd name="T95" fmla="*/ 123 h 228"/>
                <a:gd name="T96" fmla="*/ 49 w 162"/>
                <a:gd name="T97" fmla="*/ 123 h 228"/>
                <a:gd name="T98" fmla="*/ 61 w 162"/>
                <a:gd name="T99" fmla="*/ 170 h 228"/>
                <a:gd name="T100" fmla="*/ 63 w 162"/>
                <a:gd name="T101" fmla="*/ 73 h 228"/>
                <a:gd name="T102" fmla="*/ 31 w 162"/>
                <a:gd name="T103" fmla="*/ 90 h 228"/>
                <a:gd name="T104" fmla="*/ 74 w 162"/>
                <a:gd name="T105" fmla="*/ 69 h 228"/>
                <a:gd name="T106" fmla="*/ 103 w 162"/>
                <a:gd name="T107" fmla="*/ 52 h 228"/>
                <a:gd name="T108" fmla="*/ 74 w 162"/>
                <a:gd name="T109" fmla="*/ 69 h 228"/>
                <a:gd name="T110" fmla="*/ 35 w 162"/>
                <a:gd name="T111" fmla="*/ 101 h 228"/>
                <a:gd name="T112" fmla="*/ 53 w 162"/>
                <a:gd name="T113" fmla="*/ 109 h 228"/>
                <a:gd name="T114" fmla="*/ 12 w 162"/>
                <a:gd name="T115" fmla="*/ 86 h 228"/>
                <a:gd name="T116" fmla="*/ 20 w 162"/>
                <a:gd name="T117" fmla="*/ 77 h 228"/>
                <a:gd name="T118" fmla="*/ 12 w 162"/>
                <a:gd name="T119" fmla="*/ 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228">
                  <a:moveTo>
                    <a:pt x="62" y="180"/>
                  </a:moveTo>
                  <a:cubicBezTo>
                    <a:pt x="58" y="180"/>
                    <a:pt x="54" y="180"/>
                    <a:pt x="49" y="180"/>
                  </a:cubicBezTo>
                  <a:cubicBezTo>
                    <a:pt x="49" y="189"/>
                    <a:pt x="50" y="197"/>
                    <a:pt x="49" y="205"/>
                  </a:cubicBezTo>
                  <a:cubicBezTo>
                    <a:pt x="49" y="208"/>
                    <a:pt x="46" y="210"/>
                    <a:pt x="44" y="213"/>
                  </a:cubicBezTo>
                  <a:cubicBezTo>
                    <a:pt x="43" y="210"/>
                    <a:pt x="40" y="208"/>
                    <a:pt x="40" y="205"/>
                  </a:cubicBezTo>
                  <a:cubicBezTo>
                    <a:pt x="40" y="197"/>
                    <a:pt x="40" y="189"/>
                    <a:pt x="40" y="181"/>
                  </a:cubicBezTo>
                  <a:cubicBezTo>
                    <a:pt x="36" y="181"/>
                    <a:pt x="32" y="181"/>
                    <a:pt x="27" y="181"/>
                  </a:cubicBezTo>
                  <a:cubicBezTo>
                    <a:pt x="25" y="191"/>
                    <a:pt x="24" y="202"/>
                    <a:pt x="22" y="213"/>
                  </a:cubicBezTo>
                  <a:cubicBezTo>
                    <a:pt x="22" y="216"/>
                    <a:pt x="22" y="219"/>
                    <a:pt x="21" y="221"/>
                  </a:cubicBezTo>
                  <a:cubicBezTo>
                    <a:pt x="20" y="223"/>
                    <a:pt x="18" y="225"/>
                    <a:pt x="16" y="226"/>
                  </a:cubicBezTo>
                  <a:cubicBezTo>
                    <a:pt x="15" y="224"/>
                    <a:pt x="12" y="222"/>
                    <a:pt x="12" y="220"/>
                  </a:cubicBezTo>
                  <a:cubicBezTo>
                    <a:pt x="13" y="211"/>
                    <a:pt x="14" y="201"/>
                    <a:pt x="16" y="192"/>
                  </a:cubicBezTo>
                  <a:cubicBezTo>
                    <a:pt x="19" y="168"/>
                    <a:pt x="22" y="143"/>
                    <a:pt x="25" y="118"/>
                  </a:cubicBezTo>
                  <a:cubicBezTo>
                    <a:pt x="26" y="112"/>
                    <a:pt x="26" y="106"/>
                    <a:pt x="24" y="100"/>
                  </a:cubicBezTo>
                  <a:cubicBezTo>
                    <a:pt x="22" y="94"/>
                    <a:pt x="16" y="95"/>
                    <a:pt x="11" y="96"/>
                  </a:cubicBezTo>
                  <a:cubicBezTo>
                    <a:pt x="5" y="96"/>
                    <a:pt x="2" y="93"/>
                    <a:pt x="2" y="87"/>
                  </a:cubicBezTo>
                  <a:cubicBezTo>
                    <a:pt x="3" y="85"/>
                    <a:pt x="2" y="83"/>
                    <a:pt x="3" y="82"/>
                  </a:cubicBezTo>
                  <a:cubicBezTo>
                    <a:pt x="3" y="69"/>
                    <a:pt x="0" y="67"/>
                    <a:pt x="16" y="67"/>
                  </a:cubicBezTo>
                  <a:cubicBezTo>
                    <a:pt x="25" y="58"/>
                    <a:pt x="39" y="67"/>
                    <a:pt x="49" y="57"/>
                  </a:cubicBezTo>
                  <a:cubicBezTo>
                    <a:pt x="54" y="53"/>
                    <a:pt x="62" y="53"/>
                    <a:pt x="69" y="51"/>
                  </a:cubicBezTo>
                  <a:cubicBezTo>
                    <a:pt x="84" y="47"/>
                    <a:pt x="98" y="44"/>
                    <a:pt x="114" y="40"/>
                  </a:cubicBezTo>
                  <a:cubicBezTo>
                    <a:pt x="109" y="26"/>
                    <a:pt x="108" y="13"/>
                    <a:pt x="122" y="4"/>
                  </a:cubicBezTo>
                  <a:cubicBezTo>
                    <a:pt x="129" y="0"/>
                    <a:pt x="138" y="1"/>
                    <a:pt x="144" y="6"/>
                  </a:cubicBezTo>
                  <a:cubicBezTo>
                    <a:pt x="155" y="16"/>
                    <a:pt x="155" y="28"/>
                    <a:pt x="148" y="40"/>
                  </a:cubicBezTo>
                  <a:cubicBezTo>
                    <a:pt x="158" y="45"/>
                    <a:pt x="160" y="54"/>
                    <a:pt x="160" y="64"/>
                  </a:cubicBezTo>
                  <a:cubicBezTo>
                    <a:pt x="159" y="103"/>
                    <a:pt x="158" y="142"/>
                    <a:pt x="158" y="181"/>
                  </a:cubicBezTo>
                  <a:cubicBezTo>
                    <a:pt x="158" y="189"/>
                    <a:pt x="160" y="198"/>
                    <a:pt x="161" y="207"/>
                  </a:cubicBezTo>
                  <a:cubicBezTo>
                    <a:pt x="162" y="214"/>
                    <a:pt x="162" y="220"/>
                    <a:pt x="155" y="224"/>
                  </a:cubicBezTo>
                  <a:cubicBezTo>
                    <a:pt x="149" y="228"/>
                    <a:pt x="144" y="228"/>
                    <a:pt x="139" y="224"/>
                  </a:cubicBezTo>
                  <a:cubicBezTo>
                    <a:pt x="132" y="219"/>
                    <a:pt x="133" y="212"/>
                    <a:pt x="132" y="205"/>
                  </a:cubicBezTo>
                  <a:cubicBezTo>
                    <a:pt x="132" y="203"/>
                    <a:pt x="135" y="201"/>
                    <a:pt x="136" y="201"/>
                  </a:cubicBezTo>
                  <a:cubicBezTo>
                    <a:pt x="138" y="201"/>
                    <a:pt x="140" y="202"/>
                    <a:pt x="141" y="204"/>
                  </a:cubicBezTo>
                  <a:cubicBezTo>
                    <a:pt x="142" y="207"/>
                    <a:pt x="142" y="210"/>
                    <a:pt x="143" y="213"/>
                  </a:cubicBezTo>
                  <a:cubicBezTo>
                    <a:pt x="144" y="214"/>
                    <a:pt x="146" y="216"/>
                    <a:pt x="148" y="217"/>
                  </a:cubicBezTo>
                  <a:cubicBezTo>
                    <a:pt x="149" y="215"/>
                    <a:pt x="151" y="213"/>
                    <a:pt x="152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46" y="187"/>
                    <a:pt x="150" y="164"/>
                    <a:pt x="151" y="141"/>
                  </a:cubicBezTo>
                  <a:cubicBezTo>
                    <a:pt x="151" y="127"/>
                    <a:pt x="152" y="129"/>
                    <a:pt x="138" y="128"/>
                  </a:cubicBezTo>
                  <a:cubicBezTo>
                    <a:pt x="131" y="128"/>
                    <a:pt x="124" y="129"/>
                    <a:pt x="117" y="128"/>
                  </a:cubicBezTo>
                  <a:cubicBezTo>
                    <a:pt x="113" y="128"/>
                    <a:pt x="111" y="129"/>
                    <a:pt x="110" y="134"/>
                  </a:cubicBezTo>
                  <a:cubicBezTo>
                    <a:pt x="107" y="148"/>
                    <a:pt x="101" y="162"/>
                    <a:pt x="99" y="176"/>
                  </a:cubicBezTo>
                  <a:cubicBezTo>
                    <a:pt x="97" y="188"/>
                    <a:pt x="98" y="200"/>
                    <a:pt x="98" y="212"/>
                  </a:cubicBezTo>
                  <a:cubicBezTo>
                    <a:pt x="98" y="214"/>
                    <a:pt x="101" y="215"/>
                    <a:pt x="103" y="217"/>
                  </a:cubicBezTo>
                  <a:cubicBezTo>
                    <a:pt x="104" y="215"/>
                    <a:pt x="107" y="212"/>
                    <a:pt x="107" y="210"/>
                  </a:cubicBezTo>
                  <a:cubicBezTo>
                    <a:pt x="106" y="190"/>
                    <a:pt x="110" y="170"/>
                    <a:pt x="115" y="151"/>
                  </a:cubicBezTo>
                  <a:cubicBezTo>
                    <a:pt x="118" y="143"/>
                    <a:pt x="130" y="137"/>
                    <a:pt x="135" y="144"/>
                  </a:cubicBezTo>
                  <a:cubicBezTo>
                    <a:pt x="139" y="148"/>
                    <a:pt x="137" y="157"/>
                    <a:pt x="138" y="164"/>
                  </a:cubicBezTo>
                  <a:cubicBezTo>
                    <a:pt x="138" y="167"/>
                    <a:pt x="137" y="171"/>
                    <a:pt x="135" y="172"/>
                  </a:cubicBezTo>
                  <a:cubicBezTo>
                    <a:pt x="131" y="174"/>
                    <a:pt x="129" y="171"/>
                    <a:pt x="129" y="167"/>
                  </a:cubicBezTo>
                  <a:cubicBezTo>
                    <a:pt x="128" y="162"/>
                    <a:pt x="129" y="157"/>
                    <a:pt x="129" y="152"/>
                  </a:cubicBezTo>
                  <a:cubicBezTo>
                    <a:pt x="128" y="152"/>
                    <a:pt x="127" y="152"/>
                    <a:pt x="126" y="152"/>
                  </a:cubicBezTo>
                  <a:cubicBezTo>
                    <a:pt x="126" y="153"/>
                    <a:pt x="125" y="155"/>
                    <a:pt x="124" y="156"/>
                  </a:cubicBezTo>
                  <a:cubicBezTo>
                    <a:pt x="119" y="174"/>
                    <a:pt x="115" y="192"/>
                    <a:pt x="116" y="210"/>
                  </a:cubicBezTo>
                  <a:cubicBezTo>
                    <a:pt x="117" y="214"/>
                    <a:pt x="115" y="218"/>
                    <a:pt x="113" y="221"/>
                  </a:cubicBezTo>
                  <a:cubicBezTo>
                    <a:pt x="110" y="227"/>
                    <a:pt x="104" y="228"/>
                    <a:pt x="98" y="226"/>
                  </a:cubicBezTo>
                  <a:cubicBezTo>
                    <a:pt x="92" y="224"/>
                    <a:pt x="89" y="219"/>
                    <a:pt x="88" y="212"/>
                  </a:cubicBezTo>
                  <a:cubicBezTo>
                    <a:pt x="85" y="187"/>
                    <a:pt x="92" y="162"/>
                    <a:pt x="99" y="138"/>
                  </a:cubicBezTo>
                  <a:cubicBezTo>
                    <a:pt x="103" y="124"/>
                    <a:pt x="105" y="106"/>
                    <a:pt x="102" y="92"/>
                  </a:cubicBezTo>
                  <a:cubicBezTo>
                    <a:pt x="90" y="96"/>
                    <a:pt x="78" y="99"/>
                    <a:pt x="66" y="102"/>
                  </a:cubicBezTo>
                  <a:cubicBezTo>
                    <a:pt x="64" y="103"/>
                    <a:pt x="63" y="107"/>
                    <a:pt x="63" y="109"/>
                  </a:cubicBezTo>
                  <a:cubicBezTo>
                    <a:pt x="65" y="127"/>
                    <a:pt x="67" y="144"/>
                    <a:pt x="70" y="161"/>
                  </a:cubicBezTo>
                  <a:cubicBezTo>
                    <a:pt x="72" y="181"/>
                    <a:pt x="75" y="200"/>
                    <a:pt x="77" y="220"/>
                  </a:cubicBezTo>
                  <a:cubicBezTo>
                    <a:pt x="77" y="222"/>
                    <a:pt x="75" y="224"/>
                    <a:pt x="73" y="226"/>
                  </a:cubicBezTo>
                  <a:cubicBezTo>
                    <a:pt x="71" y="225"/>
                    <a:pt x="68" y="223"/>
                    <a:pt x="68" y="221"/>
                  </a:cubicBezTo>
                  <a:cubicBezTo>
                    <a:pt x="66" y="207"/>
                    <a:pt x="64" y="194"/>
                    <a:pt x="62" y="180"/>
                  </a:cubicBezTo>
                  <a:close/>
                  <a:moveTo>
                    <a:pt x="151" y="118"/>
                  </a:moveTo>
                  <a:cubicBezTo>
                    <a:pt x="151" y="98"/>
                    <a:pt x="151" y="78"/>
                    <a:pt x="150" y="58"/>
                  </a:cubicBezTo>
                  <a:cubicBezTo>
                    <a:pt x="150" y="55"/>
                    <a:pt x="148" y="51"/>
                    <a:pt x="146" y="50"/>
                  </a:cubicBezTo>
                  <a:cubicBezTo>
                    <a:pt x="136" y="47"/>
                    <a:pt x="125" y="47"/>
                    <a:pt x="115" y="51"/>
                  </a:cubicBezTo>
                  <a:cubicBezTo>
                    <a:pt x="121" y="58"/>
                    <a:pt x="121" y="59"/>
                    <a:pt x="114" y="64"/>
                  </a:cubicBezTo>
                  <a:cubicBezTo>
                    <a:pt x="106" y="70"/>
                    <a:pt x="97" y="75"/>
                    <a:pt x="87" y="77"/>
                  </a:cubicBezTo>
                  <a:cubicBezTo>
                    <a:pt x="80" y="78"/>
                    <a:pt x="72" y="81"/>
                    <a:pt x="64" y="83"/>
                  </a:cubicBezTo>
                  <a:cubicBezTo>
                    <a:pt x="62" y="84"/>
                    <a:pt x="61" y="87"/>
                    <a:pt x="59" y="89"/>
                  </a:cubicBezTo>
                  <a:cubicBezTo>
                    <a:pt x="62" y="90"/>
                    <a:pt x="64" y="92"/>
                    <a:pt x="66" y="92"/>
                  </a:cubicBezTo>
                  <a:cubicBezTo>
                    <a:pt x="87" y="87"/>
                    <a:pt x="109" y="82"/>
                    <a:pt x="127" y="69"/>
                  </a:cubicBezTo>
                  <a:cubicBezTo>
                    <a:pt x="129" y="67"/>
                    <a:pt x="131" y="65"/>
                    <a:pt x="134" y="65"/>
                  </a:cubicBezTo>
                  <a:cubicBezTo>
                    <a:pt x="136" y="64"/>
                    <a:pt x="139" y="65"/>
                    <a:pt x="142" y="65"/>
                  </a:cubicBezTo>
                  <a:cubicBezTo>
                    <a:pt x="141" y="68"/>
                    <a:pt x="140" y="71"/>
                    <a:pt x="138" y="72"/>
                  </a:cubicBezTo>
                  <a:cubicBezTo>
                    <a:pt x="132" y="77"/>
                    <a:pt x="124" y="81"/>
                    <a:pt x="117" y="85"/>
                  </a:cubicBezTo>
                  <a:cubicBezTo>
                    <a:pt x="115" y="87"/>
                    <a:pt x="113" y="89"/>
                    <a:pt x="113" y="91"/>
                  </a:cubicBezTo>
                  <a:cubicBezTo>
                    <a:pt x="112" y="100"/>
                    <a:pt x="113" y="109"/>
                    <a:pt x="113" y="118"/>
                  </a:cubicBezTo>
                  <a:cubicBezTo>
                    <a:pt x="126" y="118"/>
                    <a:pt x="138" y="118"/>
                    <a:pt x="151" y="118"/>
                  </a:cubicBezTo>
                  <a:close/>
                  <a:moveTo>
                    <a:pt x="143" y="25"/>
                  </a:moveTo>
                  <a:cubicBezTo>
                    <a:pt x="143" y="18"/>
                    <a:pt x="137" y="11"/>
                    <a:pt x="131" y="11"/>
                  </a:cubicBezTo>
                  <a:cubicBezTo>
                    <a:pt x="125" y="11"/>
                    <a:pt x="120" y="18"/>
                    <a:pt x="120" y="25"/>
                  </a:cubicBezTo>
                  <a:cubicBezTo>
                    <a:pt x="120" y="33"/>
                    <a:pt x="125" y="39"/>
                    <a:pt x="132" y="39"/>
                  </a:cubicBezTo>
                  <a:cubicBezTo>
                    <a:pt x="138" y="39"/>
                    <a:pt x="143" y="32"/>
                    <a:pt x="143" y="25"/>
                  </a:cubicBezTo>
                  <a:close/>
                  <a:moveTo>
                    <a:pt x="40" y="170"/>
                  </a:moveTo>
                  <a:cubicBezTo>
                    <a:pt x="40" y="154"/>
                    <a:pt x="40" y="139"/>
                    <a:pt x="40" y="123"/>
                  </a:cubicBezTo>
                  <a:cubicBezTo>
                    <a:pt x="40" y="122"/>
                    <a:pt x="38" y="121"/>
                    <a:pt x="38" y="119"/>
                  </a:cubicBezTo>
                  <a:cubicBezTo>
                    <a:pt x="36" y="120"/>
                    <a:pt x="35" y="122"/>
                    <a:pt x="34" y="123"/>
                  </a:cubicBezTo>
                  <a:cubicBezTo>
                    <a:pt x="33" y="130"/>
                    <a:pt x="32" y="137"/>
                    <a:pt x="31" y="144"/>
                  </a:cubicBezTo>
                  <a:cubicBezTo>
                    <a:pt x="30" y="152"/>
                    <a:pt x="29" y="161"/>
                    <a:pt x="28" y="170"/>
                  </a:cubicBezTo>
                  <a:cubicBezTo>
                    <a:pt x="32" y="170"/>
                    <a:pt x="35" y="170"/>
                    <a:pt x="40" y="170"/>
                  </a:cubicBezTo>
                  <a:close/>
                  <a:moveTo>
                    <a:pt x="61" y="170"/>
                  </a:moveTo>
                  <a:cubicBezTo>
                    <a:pt x="59" y="154"/>
                    <a:pt x="57" y="138"/>
                    <a:pt x="55" y="123"/>
                  </a:cubicBezTo>
                  <a:cubicBezTo>
                    <a:pt x="55" y="121"/>
                    <a:pt x="53" y="120"/>
                    <a:pt x="52" y="119"/>
                  </a:cubicBezTo>
                  <a:cubicBezTo>
                    <a:pt x="51" y="120"/>
                    <a:pt x="49" y="121"/>
                    <a:pt x="49" y="123"/>
                  </a:cubicBezTo>
                  <a:cubicBezTo>
                    <a:pt x="49" y="138"/>
                    <a:pt x="49" y="154"/>
                    <a:pt x="49" y="170"/>
                  </a:cubicBezTo>
                  <a:cubicBezTo>
                    <a:pt x="53" y="170"/>
                    <a:pt x="57" y="170"/>
                    <a:pt x="61" y="170"/>
                  </a:cubicBezTo>
                  <a:close/>
                  <a:moveTo>
                    <a:pt x="49" y="90"/>
                  </a:moveTo>
                  <a:cubicBezTo>
                    <a:pt x="49" y="81"/>
                    <a:pt x="54" y="76"/>
                    <a:pt x="63" y="73"/>
                  </a:cubicBezTo>
                  <a:cubicBezTo>
                    <a:pt x="51" y="73"/>
                    <a:pt x="41" y="73"/>
                    <a:pt x="31" y="73"/>
                  </a:cubicBezTo>
                  <a:cubicBezTo>
                    <a:pt x="31" y="79"/>
                    <a:pt x="31" y="84"/>
                    <a:pt x="31" y="90"/>
                  </a:cubicBezTo>
                  <a:cubicBezTo>
                    <a:pt x="37" y="90"/>
                    <a:pt x="43" y="90"/>
                    <a:pt x="49" y="90"/>
                  </a:cubicBezTo>
                  <a:close/>
                  <a:moveTo>
                    <a:pt x="74" y="69"/>
                  </a:moveTo>
                  <a:cubicBezTo>
                    <a:pt x="82" y="67"/>
                    <a:pt x="89" y="65"/>
                    <a:pt x="96" y="63"/>
                  </a:cubicBezTo>
                  <a:cubicBezTo>
                    <a:pt x="102" y="62"/>
                    <a:pt x="105" y="59"/>
                    <a:pt x="103" y="52"/>
                  </a:cubicBezTo>
                  <a:cubicBezTo>
                    <a:pt x="91" y="55"/>
                    <a:pt x="80" y="58"/>
                    <a:pt x="69" y="61"/>
                  </a:cubicBezTo>
                  <a:cubicBezTo>
                    <a:pt x="71" y="64"/>
                    <a:pt x="72" y="66"/>
                    <a:pt x="74" y="69"/>
                  </a:cubicBezTo>
                  <a:close/>
                  <a:moveTo>
                    <a:pt x="53" y="101"/>
                  </a:moveTo>
                  <a:cubicBezTo>
                    <a:pt x="47" y="101"/>
                    <a:pt x="42" y="101"/>
                    <a:pt x="35" y="101"/>
                  </a:cubicBezTo>
                  <a:cubicBezTo>
                    <a:pt x="36" y="104"/>
                    <a:pt x="36" y="107"/>
                    <a:pt x="36" y="109"/>
                  </a:cubicBezTo>
                  <a:cubicBezTo>
                    <a:pt x="42" y="109"/>
                    <a:pt x="48" y="109"/>
                    <a:pt x="53" y="109"/>
                  </a:cubicBezTo>
                  <a:cubicBezTo>
                    <a:pt x="53" y="106"/>
                    <a:pt x="53" y="104"/>
                    <a:pt x="53" y="101"/>
                  </a:cubicBezTo>
                  <a:close/>
                  <a:moveTo>
                    <a:pt x="12" y="86"/>
                  </a:moveTo>
                  <a:cubicBezTo>
                    <a:pt x="15" y="86"/>
                    <a:pt x="18" y="86"/>
                    <a:pt x="20" y="85"/>
                  </a:cubicBezTo>
                  <a:cubicBezTo>
                    <a:pt x="20" y="82"/>
                    <a:pt x="20" y="80"/>
                    <a:pt x="20" y="77"/>
                  </a:cubicBezTo>
                  <a:cubicBezTo>
                    <a:pt x="17" y="77"/>
                    <a:pt x="15" y="77"/>
                    <a:pt x="12" y="77"/>
                  </a:cubicBezTo>
                  <a:cubicBezTo>
                    <a:pt x="12" y="80"/>
                    <a:pt x="12" y="83"/>
                    <a:pt x="12" y="86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52072A11-D01B-502D-2D82-4FA9C2BA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894"/>
              <a:ext cx="133" cy="24"/>
            </a:xfrm>
            <a:custGeom>
              <a:avLst/>
              <a:gdLst>
                <a:gd name="T0" fmla="*/ 28 w 56"/>
                <a:gd name="T1" fmla="*/ 1 h 10"/>
                <a:gd name="T2" fmla="*/ 49 w 56"/>
                <a:gd name="T3" fmla="*/ 1 h 10"/>
                <a:gd name="T4" fmla="*/ 56 w 56"/>
                <a:gd name="T5" fmla="*/ 5 h 10"/>
                <a:gd name="T6" fmla="*/ 49 w 56"/>
                <a:gd name="T7" fmla="*/ 10 h 10"/>
                <a:gd name="T8" fmla="*/ 6 w 56"/>
                <a:gd name="T9" fmla="*/ 10 h 10"/>
                <a:gd name="T10" fmla="*/ 0 w 56"/>
                <a:gd name="T11" fmla="*/ 6 h 10"/>
                <a:gd name="T12" fmla="*/ 6 w 56"/>
                <a:gd name="T13" fmla="*/ 1 h 10"/>
                <a:gd name="T14" fmla="*/ 28 w 56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">
                  <a:moveTo>
                    <a:pt x="28" y="1"/>
                  </a:moveTo>
                  <a:cubicBezTo>
                    <a:pt x="35" y="1"/>
                    <a:pt x="42" y="0"/>
                    <a:pt x="49" y="1"/>
                  </a:cubicBezTo>
                  <a:cubicBezTo>
                    <a:pt x="52" y="1"/>
                    <a:pt x="54" y="4"/>
                    <a:pt x="56" y="5"/>
                  </a:cubicBezTo>
                  <a:cubicBezTo>
                    <a:pt x="54" y="7"/>
                    <a:pt x="52" y="10"/>
                    <a:pt x="49" y="10"/>
                  </a:cubicBezTo>
                  <a:cubicBezTo>
                    <a:pt x="35" y="10"/>
                    <a:pt x="20" y="10"/>
                    <a:pt x="6" y="10"/>
                  </a:cubicBezTo>
                  <a:cubicBezTo>
                    <a:pt x="4" y="10"/>
                    <a:pt x="2" y="7"/>
                    <a:pt x="0" y="6"/>
                  </a:cubicBezTo>
                  <a:cubicBezTo>
                    <a:pt x="2" y="4"/>
                    <a:pt x="4" y="1"/>
                    <a:pt x="6" y="1"/>
                  </a:cubicBezTo>
                  <a:cubicBezTo>
                    <a:pt x="13" y="0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BD5BDBA6-1685-3B74-BA62-95981DCA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148"/>
              <a:ext cx="26" cy="22"/>
            </a:xfrm>
            <a:custGeom>
              <a:avLst/>
              <a:gdLst>
                <a:gd name="T0" fmla="*/ 11 w 11"/>
                <a:gd name="T1" fmla="*/ 5 h 9"/>
                <a:gd name="T2" fmla="*/ 4 w 11"/>
                <a:gd name="T3" fmla="*/ 9 h 9"/>
                <a:gd name="T4" fmla="*/ 0 w 11"/>
                <a:gd name="T5" fmla="*/ 4 h 9"/>
                <a:gd name="T6" fmla="*/ 4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3"/>
                    <a:pt x="3" y="0"/>
                    <a:pt x="4" y="0"/>
                  </a:cubicBezTo>
                  <a:cubicBezTo>
                    <a:pt x="6" y="1"/>
                    <a:pt x="8" y="3"/>
                    <a:pt x="11" y="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oup 29">
            <a:extLst>
              <a:ext uri="{FF2B5EF4-FFF2-40B4-BE49-F238E27FC236}">
                <a16:creationId xmlns:a16="http://schemas.microsoft.com/office/drawing/2014/main" id="{0A8AE3C4-133A-6E52-E97E-59EA5213EE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2550" y="3071813"/>
            <a:ext cx="573088" cy="573087"/>
            <a:chOff x="852" y="1935"/>
            <a:chExt cx="361" cy="361"/>
          </a:xfrm>
        </p:grpSpPr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A1647BF4-1C9C-9CFF-8EA3-E1C9CC15F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" y="1956"/>
              <a:ext cx="243" cy="340"/>
            </a:xfrm>
            <a:custGeom>
              <a:avLst/>
              <a:gdLst>
                <a:gd name="T0" fmla="*/ 127 w 152"/>
                <a:gd name="T1" fmla="*/ 18 h 213"/>
                <a:gd name="T2" fmla="*/ 110 w 152"/>
                <a:gd name="T3" fmla="*/ 39 h 213"/>
                <a:gd name="T4" fmla="*/ 105 w 152"/>
                <a:gd name="T5" fmla="*/ 57 h 213"/>
                <a:gd name="T6" fmla="*/ 113 w 152"/>
                <a:gd name="T7" fmla="*/ 92 h 213"/>
                <a:gd name="T8" fmla="*/ 124 w 152"/>
                <a:gd name="T9" fmla="*/ 142 h 213"/>
                <a:gd name="T10" fmla="*/ 103 w 152"/>
                <a:gd name="T11" fmla="*/ 91 h 213"/>
                <a:gd name="T12" fmla="*/ 112 w 152"/>
                <a:gd name="T13" fmla="*/ 145 h 213"/>
                <a:gd name="T14" fmla="*/ 139 w 152"/>
                <a:gd name="T15" fmla="*/ 201 h 213"/>
                <a:gd name="T16" fmla="*/ 134 w 152"/>
                <a:gd name="T17" fmla="*/ 169 h 213"/>
                <a:gd name="T18" fmla="*/ 150 w 152"/>
                <a:gd name="T19" fmla="*/ 203 h 213"/>
                <a:gd name="T20" fmla="*/ 143 w 152"/>
                <a:gd name="T21" fmla="*/ 211 h 213"/>
                <a:gd name="T22" fmla="*/ 108 w 152"/>
                <a:gd name="T23" fmla="*/ 188 h 213"/>
                <a:gd name="T24" fmla="*/ 90 w 152"/>
                <a:gd name="T25" fmla="*/ 204 h 213"/>
                <a:gd name="T26" fmla="*/ 82 w 152"/>
                <a:gd name="T27" fmla="*/ 211 h 213"/>
                <a:gd name="T28" fmla="*/ 61 w 152"/>
                <a:gd name="T29" fmla="*/ 188 h 213"/>
                <a:gd name="T30" fmla="*/ 34 w 152"/>
                <a:gd name="T31" fmla="*/ 191 h 213"/>
                <a:gd name="T32" fmla="*/ 7 w 152"/>
                <a:gd name="T33" fmla="*/ 211 h 213"/>
                <a:gd name="T34" fmla="*/ 28 w 152"/>
                <a:gd name="T35" fmla="*/ 123 h 213"/>
                <a:gd name="T36" fmla="*/ 43 w 152"/>
                <a:gd name="T37" fmla="*/ 68 h 213"/>
                <a:gd name="T38" fmla="*/ 46 w 152"/>
                <a:gd name="T39" fmla="*/ 48 h 213"/>
                <a:gd name="T40" fmla="*/ 43 w 152"/>
                <a:gd name="T41" fmla="*/ 10 h 213"/>
                <a:gd name="T42" fmla="*/ 98 w 152"/>
                <a:gd name="T43" fmla="*/ 0 h 213"/>
                <a:gd name="T44" fmla="*/ 52 w 152"/>
                <a:gd name="T45" fmla="*/ 10 h 213"/>
                <a:gd name="T46" fmla="*/ 56 w 152"/>
                <a:gd name="T47" fmla="*/ 38 h 213"/>
                <a:gd name="T48" fmla="*/ 98 w 152"/>
                <a:gd name="T49" fmla="*/ 10 h 213"/>
                <a:gd name="T50" fmla="*/ 80 w 152"/>
                <a:gd name="T51" fmla="*/ 201 h 213"/>
                <a:gd name="T52" fmla="*/ 71 w 152"/>
                <a:gd name="T53" fmla="*/ 85 h 213"/>
                <a:gd name="T54" fmla="*/ 80 w 152"/>
                <a:gd name="T55" fmla="*/ 201 h 213"/>
                <a:gd name="T56" fmla="*/ 49 w 152"/>
                <a:gd name="T57" fmla="*/ 91 h 213"/>
                <a:gd name="T58" fmla="*/ 12 w 152"/>
                <a:gd name="T59" fmla="*/ 201 h 213"/>
                <a:gd name="T60" fmla="*/ 35 w 152"/>
                <a:gd name="T61" fmla="*/ 158 h 213"/>
                <a:gd name="T62" fmla="*/ 39 w 152"/>
                <a:gd name="T63" fmla="*/ 178 h 213"/>
                <a:gd name="T64" fmla="*/ 61 w 152"/>
                <a:gd name="T65" fmla="*/ 114 h 213"/>
                <a:gd name="T66" fmla="*/ 39 w 152"/>
                <a:gd name="T67" fmla="*/ 178 h 213"/>
                <a:gd name="T68" fmla="*/ 92 w 152"/>
                <a:gd name="T69" fmla="*/ 115 h 213"/>
                <a:gd name="T70" fmla="*/ 90 w 152"/>
                <a:gd name="T71" fmla="*/ 178 h 213"/>
                <a:gd name="T72" fmla="*/ 99 w 152"/>
                <a:gd name="T73" fmla="*/ 66 h 213"/>
                <a:gd name="T74" fmla="*/ 52 w 152"/>
                <a:gd name="T75" fmla="*/ 70 h 213"/>
                <a:gd name="T76" fmla="*/ 99 w 152"/>
                <a:gd name="T77" fmla="*/ 76 h 213"/>
                <a:gd name="T78" fmla="*/ 97 w 152"/>
                <a:gd name="T79" fmla="*/ 57 h 213"/>
                <a:gd name="T80" fmla="*/ 57 w 152"/>
                <a:gd name="T81" fmla="*/ 47 h 213"/>
                <a:gd name="T82" fmla="*/ 97 w 152"/>
                <a:gd name="T83" fmla="*/ 57 h 213"/>
                <a:gd name="T84" fmla="*/ 109 w 152"/>
                <a:gd name="T85" fmla="*/ 28 h 213"/>
                <a:gd name="T86" fmla="*/ 117 w 152"/>
                <a:gd name="T87" fmla="*/ 2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13">
                  <a:moveTo>
                    <a:pt x="109" y="9"/>
                  </a:moveTo>
                  <a:cubicBezTo>
                    <a:pt x="115" y="13"/>
                    <a:pt x="127" y="4"/>
                    <a:pt x="127" y="18"/>
                  </a:cubicBezTo>
                  <a:cubicBezTo>
                    <a:pt x="127" y="24"/>
                    <a:pt x="129" y="31"/>
                    <a:pt x="126" y="35"/>
                  </a:cubicBezTo>
                  <a:cubicBezTo>
                    <a:pt x="123" y="39"/>
                    <a:pt x="115" y="38"/>
                    <a:pt x="110" y="39"/>
                  </a:cubicBezTo>
                  <a:cubicBezTo>
                    <a:pt x="108" y="42"/>
                    <a:pt x="106" y="45"/>
                    <a:pt x="105" y="48"/>
                  </a:cubicBezTo>
                  <a:cubicBezTo>
                    <a:pt x="104" y="51"/>
                    <a:pt x="104" y="54"/>
                    <a:pt x="105" y="57"/>
                  </a:cubicBezTo>
                  <a:cubicBezTo>
                    <a:pt x="105" y="61"/>
                    <a:pt x="107" y="65"/>
                    <a:pt x="108" y="69"/>
                  </a:cubicBezTo>
                  <a:cubicBezTo>
                    <a:pt x="110" y="77"/>
                    <a:pt x="111" y="85"/>
                    <a:pt x="113" y="92"/>
                  </a:cubicBezTo>
                  <a:cubicBezTo>
                    <a:pt x="117" y="106"/>
                    <a:pt x="122" y="120"/>
                    <a:pt x="126" y="134"/>
                  </a:cubicBezTo>
                  <a:cubicBezTo>
                    <a:pt x="127" y="136"/>
                    <a:pt x="125" y="139"/>
                    <a:pt x="124" y="142"/>
                  </a:cubicBezTo>
                  <a:cubicBezTo>
                    <a:pt x="122" y="140"/>
                    <a:pt x="119" y="139"/>
                    <a:pt x="118" y="136"/>
                  </a:cubicBezTo>
                  <a:cubicBezTo>
                    <a:pt x="112" y="121"/>
                    <a:pt x="107" y="106"/>
                    <a:pt x="103" y="91"/>
                  </a:cubicBezTo>
                  <a:cubicBezTo>
                    <a:pt x="101" y="84"/>
                    <a:pt x="98" y="83"/>
                    <a:pt x="92" y="85"/>
                  </a:cubicBezTo>
                  <a:cubicBezTo>
                    <a:pt x="98" y="105"/>
                    <a:pt x="105" y="125"/>
                    <a:pt x="112" y="145"/>
                  </a:cubicBezTo>
                  <a:cubicBezTo>
                    <a:pt x="117" y="162"/>
                    <a:pt x="123" y="178"/>
                    <a:pt x="128" y="195"/>
                  </a:cubicBezTo>
                  <a:cubicBezTo>
                    <a:pt x="130" y="201"/>
                    <a:pt x="133" y="203"/>
                    <a:pt x="139" y="201"/>
                  </a:cubicBezTo>
                  <a:cubicBezTo>
                    <a:pt x="136" y="193"/>
                    <a:pt x="133" y="185"/>
                    <a:pt x="131" y="177"/>
                  </a:cubicBezTo>
                  <a:cubicBezTo>
                    <a:pt x="131" y="175"/>
                    <a:pt x="133" y="172"/>
                    <a:pt x="134" y="169"/>
                  </a:cubicBezTo>
                  <a:cubicBezTo>
                    <a:pt x="136" y="171"/>
                    <a:pt x="139" y="172"/>
                    <a:pt x="140" y="174"/>
                  </a:cubicBezTo>
                  <a:cubicBezTo>
                    <a:pt x="144" y="184"/>
                    <a:pt x="147" y="193"/>
                    <a:pt x="150" y="203"/>
                  </a:cubicBezTo>
                  <a:cubicBezTo>
                    <a:pt x="152" y="208"/>
                    <a:pt x="150" y="211"/>
                    <a:pt x="144" y="211"/>
                  </a:cubicBezTo>
                  <a:cubicBezTo>
                    <a:pt x="143" y="211"/>
                    <a:pt x="143" y="211"/>
                    <a:pt x="143" y="211"/>
                  </a:cubicBezTo>
                  <a:cubicBezTo>
                    <a:pt x="124" y="212"/>
                    <a:pt x="124" y="212"/>
                    <a:pt x="118" y="195"/>
                  </a:cubicBezTo>
                  <a:cubicBezTo>
                    <a:pt x="117" y="189"/>
                    <a:pt x="114" y="187"/>
                    <a:pt x="108" y="188"/>
                  </a:cubicBezTo>
                  <a:cubicBezTo>
                    <a:pt x="103" y="188"/>
                    <a:pt x="97" y="188"/>
                    <a:pt x="90" y="188"/>
                  </a:cubicBezTo>
                  <a:cubicBezTo>
                    <a:pt x="90" y="194"/>
                    <a:pt x="90" y="199"/>
                    <a:pt x="90" y="204"/>
                  </a:cubicBezTo>
                  <a:cubicBezTo>
                    <a:pt x="90" y="209"/>
                    <a:pt x="88" y="211"/>
                    <a:pt x="83" y="211"/>
                  </a:cubicBezTo>
                  <a:cubicBezTo>
                    <a:pt x="83" y="211"/>
                    <a:pt x="83" y="211"/>
                    <a:pt x="82" y="211"/>
                  </a:cubicBezTo>
                  <a:cubicBezTo>
                    <a:pt x="62" y="213"/>
                    <a:pt x="62" y="213"/>
                    <a:pt x="62" y="192"/>
                  </a:cubicBezTo>
                  <a:cubicBezTo>
                    <a:pt x="61" y="191"/>
                    <a:pt x="61" y="190"/>
                    <a:pt x="61" y="188"/>
                  </a:cubicBezTo>
                  <a:cubicBezTo>
                    <a:pt x="53" y="188"/>
                    <a:pt x="46" y="188"/>
                    <a:pt x="39" y="188"/>
                  </a:cubicBezTo>
                  <a:cubicBezTo>
                    <a:pt x="37" y="188"/>
                    <a:pt x="36" y="190"/>
                    <a:pt x="34" y="191"/>
                  </a:cubicBezTo>
                  <a:cubicBezTo>
                    <a:pt x="34" y="192"/>
                    <a:pt x="33" y="194"/>
                    <a:pt x="33" y="195"/>
                  </a:cubicBezTo>
                  <a:cubicBezTo>
                    <a:pt x="27" y="213"/>
                    <a:pt x="27" y="213"/>
                    <a:pt x="7" y="211"/>
                  </a:cubicBezTo>
                  <a:cubicBezTo>
                    <a:pt x="1" y="211"/>
                    <a:pt x="0" y="208"/>
                    <a:pt x="2" y="203"/>
                  </a:cubicBezTo>
                  <a:cubicBezTo>
                    <a:pt x="10" y="176"/>
                    <a:pt x="19" y="150"/>
                    <a:pt x="28" y="123"/>
                  </a:cubicBezTo>
                  <a:cubicBezTo>
                    <a:pt x="33" y="109"/>
                    <a:pt x="38" y="96"/>
                    <a:pt x="42" y="82"/>
                  </a:cubicBezTo>
                  <a:cubicBezTo>
                    <a:pt x="43" y="77"/>
                    <a:pt x="42" y="72"/>
                    <a:pt x="43" y="68"/>
                  </a:cubicBezTo>
                  <a:cubicBezTo>
                    <a:pt x="44" y="64"/>
                    <a:pt x="46" y="60"/>
                    <a:pt x="47" y="57"/>
                  </a:cubicBezTo>
                  <a:cubicBezTo>
                    <a:pt x="47" y="54"/>
                    <a:pt x="47" y="51"/>
                    <a:pt x="46" y="48"/>
                  </a:cubicBezTo>
                  <a:cubicBezTo>
                    <a:pt x="46" y="44"/>
                    <a:pt x="43" y="41"/>
                    <a:pt x="43" y="37"/>
                  </a:cubicBezTo>
                  <a:cubicBezTo>
                    <a:pt x="42" y="28"/>
                    <a:pt x="43" y="19"/>
                    <a:pt x="43" y="10"/>
                  </a:cubicBezTo>
                  <a:cubicBezTo>
                    <a:pt x="43" y="1"/>
                    <a:pt x="43" y="1"/>
                    <a:pt x="53" y="0"/>
                  </a:cubicBezTo>
                  <a:cubicBezTo>
                    <a:pt x="68" y="0"/>
                    <a:pt x="83" y="0"/>
                    <a:pt x="98" y="0"/>
                  </a:cubicBezTo>
                  <a:cubicBezTo>
                    <a:pt x="107" y="0"/>
                    <a:pt x="107" y="1"/>
                    <a:pt x="109" y="9"/>
                  </a:cubicBezTo>
                  <a:close/>
                  <a:moveTo>
                    <a:pt x="52" y="10"/>
                  </a:moveTo>
                  <a:cubicBezTo>
                    <a:pt x="52" y="19"/>
                    <a:pt x="52" y="26"/>
                    <a:pt x="53" y="34"/>
                  </a:cubicBezTo>
                  <a:cubicBezTo>
                    <a:pt x="53" y="35"/>
                    <a:pt x="55" y="38"/>
                    <a:pt x="56" y="38"/>
                  </a:cubicBezTo>
                  <a:cubicBezTo>
                    <a:pt x="70" y="38"/>
                    <a:pt x="84" y="38"/>
                    <a:pt x="98" y="38"/>
                  </a:cubicBezTo>
                  <a:cubicBezTo>
                    <a:pt x="98" y="28"/>
                    <a:pt x="98" y="19"/>
                    <a:pt x="98" y="10"/>
                  </a:cubicBezTo>
                  <a:cubicBezTo>
                    <a:pt x="83" y="10"/>
                    <a:pt x="68" y="10"/>
                    <a:pt x="52" y="10"/>
                  </a:cubicBezTo>
                  <a:close/>
                  <a:moveTo>
                    <a:pt x="80" y="201"/>
                  </a:moveTo>
                  <a:cubicBezTo>
                    <a:pt x="80" y="162"/>
                    <a:pt x="80" y="124"/>
                    <a:pt x="80" y="85"/>
                  </a:cubicBezTo>
                  <a:cubicBezTo>
                    <a:pt x="76" y="85"/>
                    <a:pt x="74" y="85"/>
                    <a:pt x="71" y="85"/>
                  </a:cubicBezTo>
                  <a:cubicBezTo>
                    <a:pt x="71" y="124"/>
                    <a:pt x="71" y="163"/>
                    <a:pt x="71" y="201"/>
                  </a:cubicBezTo>
                  <a:cubicBezTo>
                    <a:pt x="74" y="201"/>
                    <a:pt x="77" y="201"/>
                    <a:pt x="80" y="201"/>
                  </a:cubicBezTo>
                  <a:close/>
                  <a:moveTo>
                    <a:pt x="60" y="85"/>
                  </a:moveTo>
                  <a:cubicBezTo>
                    <a:pt x="54" y="83"/>
                    <a:pt x="51" y="85"/>
                    <a:pt x="49" y="91"/>
                  </a:cubicBezTo>
                  <a:cubicBezTo>
                    <a:pt x="41" y="115"/>
                    <a:pt x="33" y="138"/>
                    <a:pt x="25" y="162"/>
                  </a:cubicBezTo>
                  <a:cubicBezTo>
                    <a:pt x="21" y="175"/>
                    <a:pt x="17" y="188"/>
                    <a:pt x="12" y="201"/>
                  </a:cubicBezTo>
                  <a:cubicBezTo>
                    <a:pt x="18" y="203"/>
                    <a:pt x="21" y="201"/>
                    <a:pt x="23" y="196"/>
                  </a:cubicBezTo>
                  <a:cubicBezTo>
                    <a:pt x="27" y="183"/>
                    <a:pt x="31" y="170"/>
                    <a:pt x="35" y="158"/>
                  </a:cubicBezTo>
                  <a:cubicBezTo>
                    <a:pt x="44" y="134"/>
                    <a:pt x="52" y="110"/>
                    <a:pt x="60" y="85"/>
                  </a:cubicBezTo>
                  <a:close/>
                  <a:moveTo>
                    <a:pt x="39" y="178"/>
                  </a:moveTo>
                  <a:cubicBezTo>
                    <a:pt x="47" y="178"/>
                    <a:pt x="54" y="178"/>
                    <a:pt x="61" y="178"/>
                  </a:cubicBezTo>
                  <a:cubicBezTo>
                    <a:pt x="61" y="156"/>
                    <a:pt x="61" y="135"/>
                    <a:pt x="61" y="114"/>
                  </a:cubicBezTo>
                  <a:cubicBezTo>
                    <a:pt x="61" y="114"/>
                    <a:pt x="60" y="114"/>
                    <a:pt x="60" y="114"/>
                  </a:cubicBezTo>
                  <a:cubicBezTo>
                    <a:pt x="53" y="135"/>
                    <a:pt x="46" y="156"/>
                    <a:pt x="39" y="178"/>
                  </a:cubicBezTo>
                  <a:close/>
                  <a:moveTo>
                    <a:pt x="113" y="178"/>
                  </a:moveTo>
                  <a:cubicBezTo>
                    <a:pt x="105" y="156"/>
                    <a:pt x="98" y="135"/>
                    <a:pt x="92" y="115"/>
                  </a:cubicBezTo>
                  <a:cubicBezTo>
                    <a:pt x="91" y="115"/>
                    <a:pt x="91" y="115"/>
                    <a:pt x="90" y="115"/>
                  </a:cubicBezTo>
                  <a:cubicBezTo>
                    <a:pt x="90" y="136"/>
                    <a:pt x="90" y="157"/>
                    <a:pt x="90" y="178"/>
                  </a:cubicBezTo>
                  <a:cubicBezTo>
                    <a:pt x="98" y="178"/>
                    <a:pt x="105" y="178"/>
                    <a:pt x="113" y="178"/>
                  </a:cubicBezTo>
                  <a:close/>
                  <a:moveTo>
                    <a:pt x="99" y="66"/>
                  </a:moveTo>
                  <a:cubicBezTo>
                    <a:pt x="84" y="66"/>
                    <a:pt x="70" y="65"/>
                    <a:pt x="56" y="66"/>
                  </a:cubicBezTo>
                  <a:cubicBezTo>
                    <a:pt x="55" y="66"/>
                    <a:pt x="52" y="69"/>
                    <a:pt x="52" y="70"/>
                  </a:cubicBezTo>
                  <a:cubicBezTo>
                    <a:pt x="52" y="72"/>
                    <a:pt x="55" y="76"/>
                    <a:pt x="56" y="76"/>
                  </a:cubicBezTo>
                  <a:cubicBezTo>
                    <a:pt x="70" y="76"/>
                    <a:pt x="84" y="76"/>
                    <a:pt x="99" y="76"/>
                  </a:cubicBezTo>
                  <a:cubicBezTo>
                    <a:pt x="99" y="72"/>
                    <a:pt x="99" y="70"/>
                    <a:pt x="99" y="66"/>
                  </a:cubicBezTo>
                  <a:close/>
                  <a:moveTo>
                    <a:pt x="97" y="57"/>
                  </a:moveTo>
                  <a:cubicBezTo>
                    <a:pt x="94" y="52"/>
                    <a:pt x="93" y="48"/>
                    <a:pt x="91" y="48"/>
                  </a:cubicBezTo>
                  <a:cubicBezTo>
                    <a:pt x="80" y="47"/>
                    <a:pt x="69" y="47"/>
                    <a:pt x="57" y="47"/>
                  </a:cubicBezTo>
                  <a:cubicBezTo>
                    <a:pt x="57" y="51"/>
                    <a:pt x="57" y="53"/>
                    <a:pt x="57" y="57"/>
                  </a:cubicBezTo>
                  <a:cubicBezTo>
                    <a:pt x="70" y="57"/>
                    <a:pt x="82" y="57"/>
                    <a:pt x="97" y="57"/>
                  </a:cubicBezTo>
                  <a:close/>
                  <a:moveTo>
                    <a:pt x="109" y="20"/>
                  </a:moveTo>
                  <a:cubicBezTo>
                    <a:pt x="109" y="23"/>
                    <a:pt x="109" y="25"/>
                    <a:pt x="109" y="28"/>
                  </a:cubicBezTo>
                  <a:cubicBezTo>
                    <a:pt x="112" y="28"/>
                    <a:pt x="115" y="28"/>
                    <a:pt x="117" y="28"/>
                  </a:cubicBezTo>
                  <a:cubicBezTo>
                    <a:pt x="117" y="25"/>
                    <a:pt x="117" y="22"/>
                    <a:pt x="117" y="20"/>
                  </a:cubicBezTo>
                  <a:cubicBezTo>
                    <a:pt x="114" y="20"/>
                    <a:pt x="112" y="20"/>
                    <a:pt x="109" y="2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28BC5518-3B63-0A57-ACCA-403112544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986"/>
              <a:ext cx="136" cy="16"/>
            </a:xfrm>
            <a:custGeom>
              <a:avLst/>
              <a:gdLst>
                <a:gd name="T0" fmla="*/ 43 w 85"/>
                <a:gd name="T1" fmla="*/ 10 h 10"/>
                <a:gd name="T2" fmla="*/ 8 w 85"/>
                <a:gd name="T3" fmla="*/ 9 h 10"/>
                <a:gd name="T4" fmla="*/ 0 w 85"/>
                <a:gd name="T5" fmla="*/ 5 h 10"/>
                <a:gd name="T6" fmla="*/ 8 w 85"/>
                <a:gd name="T7" fmla="*/ 0 h 10"/>
                <a:gd name="T8" fmla="*/ 76 w 85"/>
                <a:gd name="T9" fmla="*/ 0 h 10"/>
                <a:gd name="T10" fmla="*/ 84 w 85"/>
                <a:gd name="T11" fmla="*/ 5 h 10"/>
                <a:gd name="T12" fmla="*/ 76 w 85"/>
                <a:gd name="T13" fmla="*/ 10 h 10"/>
                <a:gd name="T14" fmla="*/ 43 w 8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">
                  <a:moveTo>
                    <a:pt x="43" y="10"/>
                  </a:moveTo>
                  <a:cubicBezTo>
                    <a:pt x="31" y="10"/>
                    <a:pt x="20" y="10"/>
                    <a:pt x="8" y="9"/>
                  </a:cubicBezTo>
                  <a:cubicBezTo>
                    <a:pt x="5" y="9"/>
                    <a:pt x="3" y="6"/>
                    <a:pt x="0" y="5"/>
                  </a:cubicBezTo>
                  <a:cubicBezTo>
                    <a:pt x="3" y="3"/>
                    <a:pt x="6" y="0"/>
                    <a:pt x="8" y="0"/>
                  </a:cubicBezTo>
                  <a:cubicBezTo>
                    <a:pt x="31" y="0"/>
                    <a:pt x="54" y="0"/>
                    <a:pt x="76" y="0"/>
                  </a:cubicBezTo>
                  <a:cubicBezTo>
                    <a:pt x="79" y="0"/>
                    <a:pt x="84" y="3"/>
                    <a:pt x="84" y="5"/>
                  </a:cubicBezTo>
                  <a:cubicBezTo>
                    <a:pt x="85" y="10"/>
                    <a:pt x="80" y="10"/>
                    <a:pt x="76" y="10"/>
                  </a:cubicBezTo>
                  <a:cubicBezTo>
                    <a:pt x="65" y="10"/>
                    <a:pt x="54" y="10"/>
                    <a:pt x="43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F3D455D1-5824-CEA5-F2F3-993454052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935"/>
              <a:ext cx="134" cy="37"/>
            </a:xfrm>
            <a:custGeom>
              <a:avLst/>
              <a:gdLst>
                <a:gd name="T0" fmla="*/ 5 w 84"/>
                <a:gd name="T1" fmla="*/ 23 h 23"/>
                <a:gd name="T2" fmla="*/ 0 w 84"/>
                <a:gd name="T3" fmla="*/ 18 h 23"/>
                <a:gd name="T4" fmla="*/ 6 w 84"/>
                <a:gd name="T5" fmla="*/ 13 h 23"/>
                <a:gd name="T6" fmla="*/ 58 w 84"/>
                <a:gd name="T7" fmla="*/ 3 h 23"/>
                <a:gd name="T8" fmla="*/ 78 w 84"/>
                <a:gd name="T9" fmla="*/ 0 h 23"/>
                <a:gd name="T10" fmla="*/ 84 w 84"/>
                <a:gd name="T11" fmla="*/ 3 h 23"/>
                <a:gd name="T12" fmla="*/ 80 w 84"/>
                <a:gd name="T13" fmla="*/ 9 h 23"/>
                <a:gd name="T14" fmla="*/ 5 w 8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3">
                  <a:moveTo>
                    <a:pt x="5" y="23"/>
                  </a:moveTo>
                  <a:cubicBezTo>
                    <a:pt x="4" y="22"/>
                    <a:pt x="2" y="20"/>
                    <a:pt x="0" y="18"/>
                  </a:cubicBezTo>
                  <a:cubicBezTo>
                    <a:pt x="2" y="17"/>
                    <a:pt x="4" y="14"/>
                    <a:pt x="6" y="13"/>
                  </a:cubicBezTo>
                  <a:cubicBezTo>
                    <a:pt x="24" y="10"/>
                    <a:pt x="41" y="7"/>
                    <a:pt x="58" y="3"/>
                  </a:cubicBezTo>
                  <a:cubicBezTo>
                    <a:pt x="65" y="2"/>
                    <a:pt x="71" y="0"/>
                    <a:pt x="78" y="0"/>
                  </a:cubicBezTo>
                  <a:cubicBezTo>
                    <a:pt x="80" y="0"/>
                    <a:pt x="82" y="2"/>
                    <a:pt x="84" y="3"/>
                  </a:cubicBezTo>
                  <a:cubicBezTo>
                    <a:pt x="83" y="5"/>
                    <a:pt x="82" y="8"/>
                    <a:pt x="80" y="9"/>
                  </a:cubicBezTo>
                  <a:cubicBezTo>
                    <a:pt x="56" y="13"/>
                    <a:pt x="31" y="18"/>
                    <a:pt x="5" y="2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E9A9DE88-B831-BC6B-E16D-A57698280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2017"/>
              <a:ext cx="136" cy="36"/>
            </a:xfrm>
            <a:custGeom>
              <a:avLst/>
              <a:gdLst>
                <a:gd name="T0" fmla="*/ 81 w 85"/>
                <a:gd name="T1" fmla="*/ 23 h 23"/>
                <a:gd name="T2" fmla="*/ 51 w 85"/>
                <a:gd name="T3" fmla="*/ 18 h 23"/>
                <a:gd name="T4" fmla="*/ 9 w 85"/>
                <a:gd name="T5" fmla="*/ 10 h 23"/>
                <a:gd name="T6" fmla="*/ 2 w 85"/>
                <a:gd name="T7" fmla="*/ 4 h 23"/>
                <a:gd name="T8" fmla="*/ 10 w 85"/>
                <a:gd name="T9" fmla="*/ 1 h 23"/>
                <a:gd name="T10" fmla="*/ 80 w 85"/>
                <a:gd name="T11" fmla="*/ 14 h 23"/>
                <a:gd name="T12" fmla="*/ 85 w 85"/>
                <a:gd name="T13" fmla="*/ 19 h 23"/>
                <a:gd name="T14" fmla="*/ 81 w 8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">
                  <a:moveTo>
                    <a:pt x="81" y="23"/>
                  </a:moveTo>
                  <a:cubicBezTo>
                    <a:pt x="70" y="21"/>
                    <a:pt x="60" y="20"/>
                    <a:pt x="51" y="18"/>
                  </a:cubicBezTo>
                  <a:cubicBezTo>
                    <a:pt x="37" y="15"/>
                    <a:pt x="23" y="13"/>
                    <a:pt x="9" y="10"/>
                  </a:cubicBezTo>
                  <a:cubicBezTo>
                    <a:pt x="5" y="9"/>
                    <a:pt x="0" y="9"/>
                    <a:pt x="2" y="4"/>
                  </a:cubicBezTo>
                  <a:cubicBezTo>
                    <a:pt x="2" y="2"/>
                    <a:pt x="8" y="0"/>
                    <a:pt x="10" y="1"/>
                  </a:cubicBezTo>
                  <a:cubicBezTo>
                    <a:pt x="33" y="5"/>
                    <a:pt x="57" y="9"/>
                    <a:pt x="80" y="14"/>
                  </a:cubicBezTo>
                  <a:cubicBezTo>
                    <a:pt x="82" y="14"/>
                    <a:pt x="83" y="17"/>
                    <a:pt x="85" y="19"/>
                  </a:cubicBezTo>
                  <a:cubicBezTo>
                    <a:pt x="84" y="21"/>
                    <a:pt x="82" y="22"/>
                    <a:pt x="81" y="2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AA8F1F5A-A518-DAA9-7BE4-B27AAA27A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" y="2194"/>
              <a:ext cx="12" cy="17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7 h 11"/>
                <a:gd name="T4" fmla="*/ 3 w 8"/>
                <a:gd name="T5" fmla="*/ 10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6" y="3"/>
                    <a:pt x="8" y="5"/>
                    <a:pt x="8" y="7"/>
                  </a:cubicBezTo>
                  <a:cubicBezTo>
                    <a:pt x="8" y="8"/>
                    <a:pt x="5" y="10"/>
                    <a:pt x="3" y="10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5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17755020-6266-D548-4015-C8602804A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1986"/>
              <a:ext cx="18" cy="15"/>
            </a:xfrm>
            <a:custGeom>
              <a:avLst/>
              <a:gdLst>
                <a:gd name="T0" fmla="*/ 11 w 11"/>
                <a:gd name="T1" fmla="*/ 4 h 9"/>
                <a:gd name="T2" fmla="*/ 4 w 11"/>
                <a:gd name="T3" fmla="*/ 9 h 9"/>
                <a:gd name="T4" fmla="*/ 0 w 11"/>
                <a:gd name="T5" fmla="*/ 6 h 9"/>
                <a:gd name="T6" fmla="*/ 4 w 11"/>
                <a:gd name="T7" fmla="*/ 1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3" y="9"/>
                    <a:pt x="0" y="7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5" y="0"/>
                    <a:pt x="7" y="2"/>
                    <a:pt x="11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578D648A-9B30-B9A7-16BF-D1DCDB1AE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986"/>
              <a:ext cx="18" cy="15"/>
            </a:xfrm>
            <a:custGeom>
              <a:avLst/>
              <a:gdLst>
                <a:gd name="T0" fmla="*/ 11 w 11"/>
                <a:gd name="T1" fmla="*/ 5 h 9"/>
                <a:gd name="T2" fmla="*/ 4 w 11"/>
                <a:gd name="T3" fmla="*/ 9 h 9"/>
                <a:gd name="T4" fmla="*/ 0 w 11"/>
                <a:gd name="T5" fmla="*/ 4 h 9"/>
                <a:gd name="T6" fmla="*/ 4 w 11"/>
                <a:gd name="T7" fmla="*/ 1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7" y="7"/>
                    <a:pt x="5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3"/>
                    <a:pt x="3" y="0"/>
                    <a:pt x="4" y="1"/>
                  </a:cubicBezTo>
                  <a:cubicBezTo>
                    <a:pt x="6" y="1"/>
                    <a:pt x="8" y="3"/>
                    <a:pt x="11" y="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id="{AE2B1123-A198-94AC-679C-079F033E4B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7013" y="3181350"/>
            <a:ext cx="538162" cy="536575"/>
            <a:chOff x="2543" y="2004"/>
            <a:chExt cx="339" cy="338"/>
          </a:xfrm>
        </p:grpSpPr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21A6B44E-732D-67DC-6E96-4AC6EB382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" y="2004"/>
              <a:ext cx="337" cy="338"/>
            </a:xfrm>
            <a:custGeom>
              <a:avLst/>
              <a:gdLst>
                <a:gd name="T0" fmla="*/ 223 w 228"/>
                <a:gd name="T1" fmla="*/ 43 h 228"/>
                <a:gd name="T2" fmla="*/ 188 w 228"/>
                <a:gd name="T3" fmla="*/ 52 h 228"/>
                <a:gd name="T4" fmla="*/ 228 w 228"/>
                <a:gd name="T5" fmla="*/ 118 h 228"/>
                <a:gd name="T6" fmla="*/ 189 w 228"/>
                <a:gd name="T7" fmla="*/ 177 h 228"/>
                <a:gd name="T8" fmla="*/ 226 w 228"/>
                <a:gd name="T9" fmla="*/ 172 h 228"/>
                <a:gd name="T10" fmla="*/ 210 w 228"/>
                <a:gd name="T11" fmla="*/ 191 h 228"/>
                <a:gd name="T12" fmla="*/ 177 w 228"/>
                <a:gd name="T13" fmla="*/ 219 h 228"/>
                <a:gd name="T14" fmla="*/ 171 w 228"/>
                <a:gd name="T15" fmla="*/ 191 h 228"/>
                <a:gd name="T16" fmla="*/ 146 w 228"/>
                <a:gd name="T17" fmla="*/ 220 h 228"/>
                <a:gd name="T18" fmla="*/ 50 w 228"/>
                <a:gd name="T19" fmla="*/ 220 h 228"/>
                <a:gd name="T20" fmla="*/ 14 w 228"/>
                <a:gd name="T21" fmla="*/ 187 h 228"/>
                <a:gd name="T22" fmla="*/ 3 w 228"/>
                <a:gd name="T23" fmla="*/ 112 h 228"/>
                <a:gd name="T24" fmla="*/ 6 w 228"/>
                <a:gd name="T25" fmla="*/ 65 h 228"/>
                <a:gd name="T26" fmla="*/ 12 w 228"/>
                <a:gd name="T27" fmla="*/ 42 h 228"/>
                <a:gd name="T28" fmla="*/ 46 w 228"/>
                <a:gd name="T29" fmla="*/ 0 h 228"/>
                <a:gd name="T30" fmla="*/ 78 w 228"/>
                <a:gd name="T31" fmla="*/ 3 h 228"/>
                <a:gd name="T32" fmla="*/ 111 w 228"/>
                <a:gd name="T33" fmla="*/ 20 h 228"/>
                <a:gd name="T34" fmla="*/ 121 w 228"/>
                <a:gd name="T35" fmla="*/ 19 h 228"/>
                <a:gd name="T36" fmla="*/ 196 w 228"/>
                <a:gd name="T37" fmla="*/ 5 h 228"/>
                <a:gd name="T38" fmla="*/ 187 w 228"/>
                <a:gd name="T39" fmla="*/ 14 h 228"/>
                <a:gd name="T40" fmla="*/ 111 w 228"/>
                <a:gd name="T41" fmla="*/ 177 h 228"/>
                <a:gd name="T42" fmla="*/ 125 w 228"/>
                <a:gd name="T43" fmla="*/ 163 h 228"/>
                <a:gd name="T44" fmla="*/ 177 w 228"/>
                <a:gd name="T45" fmla="*/ 122 h 228"/>
                <a:gd name="T46" fmla="*/ 159 w 228"/>
                <a:gd name="T47" fmla="*/ 104 h 228"/>
                <a:gd name="T48" fmla="*/ 176 w 228"/>
                <a:gd name="T49" fmla="*/ 44 h 228"/>
                <a:gd name="T50" fmla="*/ 122 w 228"/>
                <a:gd name="T51" fmla="*/ 38 h 228"/>
                <a:gd name="T52" fmla="*/ 54 w 228"/>
                <a:gd name="T53" fmla="*/ 92 h 228"/>
                <a:gd name="T54" fmla="*/ 111 w 228"/>
                <a:gd name="T55" fmla="*/ 154 h 228"/>
                <a:gd name="T56" fmla="*/ 121 w 228"/>
                <a:gd name="T57" fmla="*/ 123 h 228"/>
                <a:gd name="T58" fmla="*/ 74 w 228"/>
                <a:gd name="T59" fmla="*/ 103 h 228"/>
                <a:gd name="T60" fmla="*/ 54 w 228"/>
                <a:gd name="T61" fmla="*/ 112 h 228"/>
                <a:gd name="T62" fmla="*/ 121 w 228"/>
                <a:gd name="T63" fmla="*/ 52 h 228"/>
                <a:gd name="T64" fmla="*/ 54 w 228"/>
                <a:gd name="T65" fmla="*/ 201 h 228"/>
                <a:gd name="T66" fmla="*/ 25 w 228"/>
                <a:gd name="T67" fmla="*/ 173 h 228"/>
                <a:gd name="T68" fmla="*/ 187 w 228"/>
                <a:gd name="T69" fmla="*/ 122 h 228"/>
                <a:gd name="T70" fmla="*/ 81 w 228"/>
                <a:gd name="T71" fmla="*/ 113 h 228"/>
                <a:gd name="T72" fmla="*/ 81 w 228"/>
                <a:gd name="T73" fmla="*/ 113 h 228"/>
                <a:gd name="T74" fmla="*/ 122 w 228"/>
                <a:gd name="T75" fmla="*/ 90 h 228"/>
                <a:gd name="T76" fmla="*/ 24 w 228"/>
                <a:gd name="T77" fmla="*/ 106 h 228"/>
                <a:gd name="T78" fmla="*/ 187 w 228"/>
                <a:gd name="T79" fmla="*/ 80 h 228"/>
                <a:gd name="T80" fmla="*/ 68 w 228"/>
                <a:gd name="T81" fmla="*/ 43 h 228"/>
                <a:gd name="T82" fmla="*/ 31 w 228"/>
                <a:gd name="T83" fmla="*/ 122 h 228"/>
                <a:gd name="T84" fmla="*/ 68 w 228"/>
                <a:gd name="T85" fmla="*/ 188 h 228"/>
                <a:gd name="T86" fmla="*/ 177 w 228"/>
                <a:gd name="T87" fmla="*/ 155 h 228"/>
                <a:gd name="T88" fmla="*/ 177 w 228"/>
                <a:gd name="T89" fmla="*/ 170 h 228"/>
                <a:gd name="T90" fmla="*/ 128 w 228"/>
                <a:gd name="T91" fmla="*/ 188 h 228"/>
                <a:gd name="T92" fmla="*/ 51 w 228"/>
                <a:gd name="T93" fmla="*/ 162 h 228"/>
                <a:gd name="T94" fmla="*/ 41 w 228"/>
                <a:gd name="T95" fmla="*/ 112 h 228"/>
                <a:gd name="T96" fmla="*/ 41 w 228"/>
                <a:gd name="T97" fmla="*/ 42 h 228"/>
                <a:gd name="T98" fmla="*/ 51 w 228"/>
                <a:gd name="T99" fmla="*/ 52 h 228"/>
                <a:gd name="T100" fmla="*/ 187 w 228"/>
                <a:gd name="T101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28">
                  <a:moveTo>
                    <a:pt x="187" y="14"/>
                  </a:moveTo>
                  <a:cubicBezTo>
                    <a:pt x="187" y="24"/>
                    <a:pt x="187" y="33"/>
                    <a:pt x="187" y="42"/>
                  </a:cubicBezTo>
                  <a:cubicBezTo>
                    <a:pt x="197" y="42"/>
                    <a:pt x="207" y="42"/>
                    <a:pt x="216" y="42"/>
                  </a:cubicBezTo>
                  <a:cubicBezTo>
                    <a:pt x="218" y="42"/>
                    <a:pt x="221" y="42"/>
                    <a:pt x="223" y="43"/>
                  </a:cubicBezTo>
                  <a:cubicBezTo>
                    <a:pt x="225" y="44"/>
                    <a:pt x="226" y="46"/>
                    <a:pt x="228" y="47"/>
                  </a:cubicBezTo>
                  <a:cubicBezTo>
                    <a:pt x="226" y="49"/>
                    <a:pt x="225" y="51"/>
                    <a:pt x="223" y="52"/>
                  </a:cubicBezTo>
                  <a:cubicBezTo>
                    <a:pt x="214" y="52"/>
                    <a:pt x="205" y="52"/>
                    <a:pt x="196" y="52"/>
                  </a:cubicBezTo>
                  <a:cubicBezTo>
                    <a:pt x="193" y="52"/>
                    <a:pt x="190" y="52"/>
                    <a:pt x="188" y="52"/>
                  </a:cubicBezTo>
                  <a:cubicBezTo>
                    <a:pt x="185" y="58"/>
                    <a:pt x="187" y="63"/>
                    <a:pt x="191" y="68"/>
                  </a:cubicBezTo>
                  <a:cubicBezTo>
                    <a:pt x="201" y="77"/>
                    <a:pt x="208" y="89"/>
                    <a:pt x="211" y="102"/>
                  </a:cubicBezTo>
                  <a:cubicBezTo>
                    <a:pt x="212" y="110"/>
                    <a:pt x="214" y="114"/>
                    <a:pt x="223" y="113"/>
                  </a:cubicBezTo>
                  <a:cubicBezTo>
                    <a:pt x="224" y="113"/>
                    <a:pt x="226" y="116"/>
                    <a:pt x="228" y="118"/>
                  </a:cubicBezTo>
                  <a:cubicBezTo>
                    <a:pt x="227" y="119"/>
                    <a:pt x="225" y="121"/>
                    <a:pt x="223" y="122"/>
                  </a:cubicBezTo>
                  <a:cubicBezTo>
                    <a:pt x="222" y="122"/>
                    <a:pt x="221" y="122"/>
                    <a:pt x="220" y="122"/>
                  </a:cubicBezTo>
                  <a:cubicBezTo>
                    <a:pt x="218" y="122"/>
                    <a:pt x="216" y="122"/>
                    <a:pt x="214" y="122"/>
                  </a:cubicBezTo>
                  <a:cubicBezTo>
                    <a:pt x="213" y="144"/>
                    <a:pt x="203" y="161"/>
                    <a:pt x="189" y="177"/>
                  </a:cubicBezTo>
                  <a:cubicBezTo>
                    <a:pt x="202" y="181"/>
                    <a:pt x="208" y="180"/>
                    <a:pt x="216" y="170"/>
                  </a:cubicBezTo>
                  <a:cubicBezTo>
                    <a:pt x="217" y="168"/>
                    <a:pt x="218" y="167"/>
                    <a:pt x="219" y="166"/>
                  </a:cubicBezTo>
                  <a:cubicBezTo>
                    <a:pt x="221" y="165"/>
                    <a:pt x="224" y="164"/>
                    <a:pt x="226" y="164"/>
                  </a:cubicBezTo>
                  <a:cubicBezTo>
                    <a:pt x="227" y="166"/>
                    <a:pt x="227" y="169"/>
                    <a:pt x="226" y="172"/>
                  </a:cubicBezTo>
                  <a:cubicBezTo>
                    <a:pt x="226" y="173"/>
                    <a:pt x="224" y="175"/>
                    <a:pt x="224" y="176"/>
                  </a:cubicBezTo>
                  <a:cubicBezTo>
                    <a:pt x="225" y="179"/>
                    <a:pt x="227" y="182"/>
                    <a:pt x="228" y="185"/>
                  </a:cubicBezTo>
                  <a:cubicBezTo>
                    <a:pt x="225" y="186"/>
                    <a:pt x="222" y="186"/>
                    <a:pt x="219" y="187"/>
                  </a:cubicBezTo>
                  <a:cubicBezTo>
                    <a:pt x="216" y="189"/>
                    <a:pt x="212" y="189"/>
                    <a:pt x="210" y="191"/>
                  </a:cubicBezTo>
                  <a:cubicBezTo>
                    <a:pt x="203" y="196"/>
                    <a:pt x="197" y="201"/>
                    <a:pt x="191" y="207"/>
                  </a:cubicBezTo>
                  <a:cubicBezTo>
                    <a:pt x="188" y="209"/>
                    <a:pt x="188" y="214"/>
                    <a:pt x="186" y="218"/>
                  </a:cubicBezTo>
                  <a:cubicBezTo>
                    <a:pt x="185" y="220"/>
                    <a:pt x="183" y="223"/>
                    <a:pt x="182" y="225"/>
                  </a:cubicBezTo>
                  <a:cubicBezTo>
                    <a:pt x="180" y="223"/>
                    <a:pt x="179" y="221"/>
                    <a:pt x="177" y="219"/>
                  </a:cubicBezTo>
                  <a:cubicBezTo>
                    <a:pt x="176" y="217"/>
                    <a:pt x="175" y="216"/>
                    <a:pt x="175" y="214"/>
                  </a:cubicBezTo>
                  <a:cubicBezTo>
                    <a:pt x="174" y="212"/>
                    <a:pt x="172" y="209"/>
                    <a:pt x="173" y="208"/>
                  </a:cubicBezTo>
                  <a:cubicBezTo>
                    <a:pt x="180" y="203"/>
                    <a:pt x="176" y="195"/>
                    <a:pt x="177" y="187"/>
                  </a:cubicBezTo>
                  <a:cubicBezTo>
                    <a:pt x="174" y="189"/>
                    <a:pt x="172" y="190"/>
                    <a:pt x="171" y="191"/>
                  </a:cubicBezTo>
                  <a:cubicBezTo>
                    <a:pt x="156" y="196"/>
                    <a:pt x="142" y="201"/>
                    <a:pt x="128" y="205"/>
                  </a:cubicBezTo>
                  <a:cubicBezTo>
                    <a:pt x="121" y="207"/>
                    <a:pt x="119" y="209"/>
                    <a:pt x="121" y="216"/>
                  </a:cubicBezTo>
                  <a:cubicBezTo>
                    <a:pt x="127" y="216"/>
                    <a:pt x="133" y="215"/>
                    <a:pt x="139" y="216"/>
                  </a:cubicBezTo>
                  <a:cubicBezTo>
                    <a:pt x="142" y="216"/>
                    <a:pt x="143" y="218"/>
                    <a:pt x="146" y="220"/>
                  </a:cubicBezTo>
                  <a:cubicBezTo>
                    <a:pt x="144" y="221"/>
                    <a:pt x="142" y="225"/>
                    <a:pt x="140" y="225"/>
                  </a:cubicBezTo>
                  <a:cubicBezTo>
                    <a:pt x="114" y="226"/>
                    <a:pt x="87" y="228"/>
                    <a:pt x="62" y="217"/>
                  </a:cubicBezTo>
                  <a:cubicBezTo>
                    <a:pt x="59" y="215"/>
                    <a:pt x="55" y="213"/>
                    <a:pt x="51" y="211"/>
                  </a:cubicBezTo>
                  <a:cubicBezTo>
                    <a:pt x="51" y="215"/>
                    <a:pt x="51" y="218"/>
                    <a:pt x="50" y="220"/>
                  </a:cubicBezTo>
                  <a:cubicBezTo>
                    <a:pt x="50" y="222"/>
                    <a:pt x="47" y="223"/>
                    <a:pt x="46" y="225"/>
                  </a:cubicBezTo>
                  <a:cubicBezTo>
                    <a:pt x="44" y="223"/>
                    <a:pt x="41" y="221"/>
                    <a:pt x="42" y="220"/>
                  </a:cubicBezTo>
                  <a:cubicBezTo>
                    <a:pt x="43" y="208"/>
                    <a:pt x="36" y="201"/>
                    <a:pt x="29" y="193"/>
                  </a:cubicBezTo>
                  <a:cubicBezTo>
                    <a:pt x="24" y="189"/>
                    <a:pt x="20" y="187"/>
                    <a:pt x="14" y="187"/>
                  </a:cubicBezTo>
                  <a:cubicBezTo>
                    <a:pt x="10" y="188"/>
                    <a:pt x="5" y="190"/>
                    <a:pt x="4" y="184"/>
                  </a:cubicBezTo>
                  <a:cubicBezTo>
                    <a:pt x="4" y="178"/>
                    <a:pt x="10" y="179"/>
                    <a:pt x="13" y="179"/>
                  </a:cubicBezTo>
                  <a:cubicBezTo>
                    <a:pt x="14" y="179"/>
                    <a:pt x="14" y="178"/>
                    <a:pt x="16" y="178"/>
                  </a:cubicBezTo>
                  <a:cubicBezTo>
                    <a:pt x="5" y="157"/>
                    <a:pt x="0" y="135"/>
                    <a:pt x="3" y="112"/>
                  </a:cubicBezTo>
                  <a:cubicBezTo>
                    <a:pt x="7" y="89"/>
                    <a:pt x="17" y="70"/>
                    <a:pt x="34" y="53"/>
                  </a:cubicBezTo>
                  <a:cubicBezTo>
                    <a:pt x="22" y="50"/>
                    <a:pt x="21" y="50"/>
                    <a:pt x="15" y="60"/>
                  </a:cubicBezTo>
                  <a:cubicBezTo>
                    <a:pt x="14" y="61"/>
                    <a:pt x="13" y="63"/>
                    <a:pt x="12" y="64"/>
                  </a:cubicBezTo>
                  <a:cubicBezTo>
                    <a:pt x="10" y="65"/>
                    <a:pt x="7" y="66"/>
                    <a:pt x="6" y="65"/>
                  </a:cubicBezTo>
                  <a:cubicBezTo>
                    <a:pt x="5" y="64"/>
                    <a:pt x="4" y="61"/>
                    <a:pt x="5" y="59"/>
                  </a:cubicBezTo>
                  <a:cubicBezTo>
                    <a:pt x="5" y="57"/>
                    <a:pt x="6" y="55"/>
                    <a:pt x="7" y="54"/>
                  </a:cubicBezTo>
                  <a:cubicBezTo>
                    <a:pt x="6" y="51"/>
                    <a:pt x="4" y="47"/>
                    <a:pt x="5" y="46"/>
                  </a:cubicBezTo>
                  <a:cubicBezTo>
                    <a:pt x="6" y="44"/>
                    <a:pt x="9" y="44"/>
                    <a:pt x="12" y="42"/>
                  </a:cubicBezTo>
                  <a:cubicBezTo>
                    <a:pt x="14" y="41"/>
                    <a:pt x="16" y="41"/>
                    <a:pt x="18" y="39"/>
                  </a:cubicBezTo>
                  <a:cubicBezTo>
                    <a:pt x="22" y="35"/>
                    <a:pt x="26" y="30"/>
                    <a:pt x="31" y="26"/>
                  </a:cubicBezTo>
                  <a:cubicBezTo>
                    <a:pt x="37" y="21"/>
                    <a:pt x="43" y="16"/>
                    <a:pt x="41" y="6"/>
                  </a:cubicBezTo>
                  <a:cubicBezTo>
                    <a:pt x="41" y="4"/>
                    <a:pt x="44" y="2"/>
                    <a:pt x="46" y="0"/>
                  </a:cubicBezTo>
                  <a:cubicBezTo>
                    <a:pt x="47" y="2"/>
                    <a:pt x="49" y="4"/>
                    <a:pt x="50" y="5"/>
                  </a:cubicBezTo>
                  <a:cubicBezTo>
                    <a:pt x="51" y="6"/>
                    <a:pt x="51" y="8"/>
                    <a:pt x="51" y="10"/>
                  </a:cubicBezTo>
                  <a:cubicBezTo>
                    <a:pt x="58" y="7"/>
                    <a:pt x="64" y="4"/>
                    <a:pt x="70" y="2"/>
                  </a:cubicBezTo>
                  <a:cubicBezTo>
                    <a:pt x="72" y="1"/>
                    <a:pt x="75" y="3"/>
                    <a:pt x="78" y="3"/>
                  </a:cubicBezTo>
                  <a:cubicBezTo>
                    <a:pt x="76" y="6"/>
                    <a:pt x="75" y="8"/>
                    <a:pt x="73" y="10"/>
                  </a:cubicBezTo>
                  <a:cubicBezTo>
                    <a:pt x="70" y="12"/>
                    <a:pt x="66" y="13"/>
                    <a:pt x="63" y="15"/>
                  </a:cubicBezTo>
                  <a:cubicBezTo>
                    <a:pt x="50" y="21"/>
                    <a:pt x="50" y="22"/>
                    <a:pt x="51" y="39"/>
                  </a:cubicBezTo>
                  <a:cubicBezTo>
                    <a:pt x="70" y="28"/>
                    <a:pt x="89" y="21"/>
                    <a:pt x="111" y="20"/>
                  </a:cubicBezTo>
                  <a:cubicBezTo>
                    <a:pt x="111" y="15"/>
                    <a:pt x="111" y="11"/>
                    <a:pt x="112" y="7"/>
                  </a:cubicBezTo>
                  <a:cubicBezTo>
                    <a:pt x="112" y="5"/>
                    <a:pt x="115" y="3"/>
                    <a:pt x="116" y="1"/>
                  </a:cubicBezTo>
                  <a:cubicBezTo>
                    <a:pt x="118" y="3"/>
                    <a:pt x="120" y="5"/>
                    <a:pt x="121" y="8"/>
                  </a:cubicBezTo>
                  <a:cubicBezTo>
                    <a:pt x="122" y="11"/>
                    <a:pt x="121" y="15"/>
                    <a:pt x="121" y="19"/>
                  </a:cubicBezTo>
                  <a:cubicBezTo>
                    <a:pt x="134" y="21"/>
                    <a:pt x="145" y="20"/>
                    <a:pt x="155" y="15"/>
                  </a:cubicBezTo>
                  <a:cubicBezTo>
                    <a:pt x="163" y="11"/>
                    <a:pt x="173" y="10"/>
                    <a:pt x="179" y="2"/>
                  </a:cubicBezTo>
                  <a:cubicBezTo>
                    <a:pt x="180" y="1"/>
                    <a:pt x="183" y="1"/>
                    <a:pt x="184" y="1"/>
                  </a:cubicBezTo>
                  <a:cubicBezTo>
                    <a:pt x="188" y="2"/>
                    <a:pt x="192" y="4"/>
                    <a:pt x="196" y="5"/>
                  </a:cubicBezTo>
                  <a:cubicBezTo>
                    <a:pt x="207" y="7"/>
                    <a:pt x="217" y="11"/>
                    <a:pt x="224" y="19"/>
                  </a:cubicBezTo>
                  <a:cubicBezTo>
                    <a:pt x="226" y="22"/>
                    <a:pt x="228" y="27"/>
                    <a:pt x="227" y="29"/>
                  </a:cubicBezTo>
                  <a:cubicBezTo>
                    <a:pt x="223" y="33"/>
                    <a:pt x="220" y="29"/>
                    <a:pt x="218" y="26"/>
                  </a:cubicBezTo>
                  <a:cubicBezTo>
                    <a:pt x="210" y="17"/>
                    <a:pt x="199" y="14"/>
                    <a:pt x="187" y="14"/>
                  </a:cubicBezTo>
                  <a:close/>
                  <a:moveTo>
                    <a:pt x="111" y="165"/>
                  </a:moveTo>
                  <a:cubicBezTo>
                    <a:pt x="88" y="159"/>
                    <a:pt x="71" y="148"/>
                    <a:pt x="68" y="123"/>
                  </a:cubicBezTo>
                  <a:cubicBezTo>
                    <a:pt x="62" y="123"/>
                    <a:pt x="57" y="123"/>
                    <a:pt x="51" y="123"/>
                  </a:cubicBezTo>
                  <a:cubicBezTo>
                    <a:pt x="47" y="156"/>
                    <a:pt x="78" y="184"/>
                    <a:pt x="111" y="177"/>
                  </a:cubicBezTo>
                  <a:cubicBezTo>
                    <a:pt x="111" y="173"/>
                    <a:pt x="111" y="169"/>
                    <a:pt x="111" y="165"/>
                  </a:cubicBezTo>
                  <a:close/>
                  <a:moveTo>
                    <a:pt x="164" y="122"/>
                  </a:moveTo>
                  <a:cubicBezTo>
                    <a:pt x="163" y="133"/>
                    <a:pt x="160" y="142"/>
                    <a:pt x="152" y="149"/>
                  </a:cubicBezTo>
                  <a:cubicBezTo>
                    <a:pt x="144" y="156"/>
                    <a:pt x="136" y="162"/>
                    <a:pt x="125" y="163"/>
                  </a:cubicBezTo>
                  <a:cubicBezTo>
                    <a:pt x="117" y="164"/>
                    <a:pt x="120" y="171"/>
                    <a:pt x="121" y="176"/>
                  </a:cubicBezTo>
                  <a:cubicBezTo>
                    <a:pt x="121" y="181"/>
                    <a:pt x="126" y="178"/>
                    <a:pt x="128" y="177"/>
                  </a:cubicBezTo>
                  <a:cubicBezTo>
                    <a:pt x="137" y="174"/>
                    <a:pt x="146" y="170"/>
                    <a:pt x="153" y="165"/>
                  </a:cubicBezTo>
                  <a:cubicBezTo>
                    <a:pt x="167" y="155"/>
                    <a:pt x="174" y="140"/>
                    <a:pt x="177" y="122"/>
                  </a:cubicBezTo>
                  <a:cubicBezTo>
                    <a:pt x="172" y="122"/>
                    <a:pt x="168" y="122"/>
                    <a:pt x="164" y="122"/>
                  </a:cubicBezTo>
                  <a:close/>
                  <a:moveTo>
                    <a:pt x="122" y="71"/>
                  </a:moveTo>
                  <a:cubicBezTo>
                    <a:pt x="121" y="79"/>
                    <a:pt x="121" y="79"/>
                    <a:pt x="129" y="81"/>
                  </a:cubicBezTo>
                  <a:cubicBezTo>
                    <a:pt x="142" y="85"/>
                    <a:pt x="153" y="92"/>
                    <a:pt x="159" y="104"/>
                  </a:cubicBezTo>
                  <a:cubicBezTo>
                    <a:pt x="164" y="114"/>
                    <a:pt x="165" y="114"/>
                    <a:pt x="176" y="112"/>
                  </a:cubicBezTo>
                  <a:cubicBezTo>
                    <a:pt x="178" y="86"/>
                    <a:pt x="148" y="68"/>
                    <a:pt x="122" y="71"/>
                  </a:cubicBezTo>
                  <a:close/>
                  <a:moveTo>
                    <a:pt x="122" y="38"/>
                  </a:moveTo>
                  <a:cubicBezTo>
                    <a:pt x="140" y="40"/>
                    <a:pt x="158" y="42"/>
                    <a:pt x="176" y="44"/>
                  </a:cubicBezTo>
                  <a:cubicBezTo>
                    <a:pt x="176" y="33"/>
                    <a:pt x="176" y="25"/>
                    <a:pt x="176" y="15"/>
                  </a:cubicBezTo>
                  <a:cubicBezTo>
                    <a:pt x="159" y="25"/>
                    <a:pt x="141" y="31"/>
                    <a:pt x="121" y="29"/>
                  </a:cubicBezTo>
                  <a:cubicBezTo>
                    <a:pt x="121" y="31"/>
                    <a:pt x="121" y="33"/>
                    <a:pt x="121" y="34"/>
                  </a:cubicBezTo>
                  <a:cubicBezTo>
                    <a:pt x="121" y="35"/>
                    <a:pt x="121" y="36"/>
                    <a:pt x="122" y="38"/>
                  </a:cubicBezTo>
                  <a:close/>
                  <a:moveTo>
                    <a:pt x="111" y="53"/>
                  </a:moveTo>
                  <a:cubicBezTo>
                    <a:pt x="91" y="48"/>
                    <a:pt x="75" y="57"/>
                    <a:pt x="59" y="68"/>
                  </a:cubicBezTo>
                  <a:cubicBezTo>
                    <a:pt x="50" y="75"/>
                    <a:pt x="50" y="83"/>
                    <a:pt x="51" y="94"/>
                  </a:cubicBezTo>
                  <a:cubicBezTo>
                    <a:pt x="53" y="93"/>
                    <a:pt x="53" y="92"/>
                    <a:pt x="54" y="92"/>
                  </a:cubicBezTo>
                  <a:cubicBezTo>
                    <a:pt x="67" y="75"/>
                    <a:pt x="85" y="65"/>
                    <a:pt x="106" y="62"/>
                  </a:cubicBezTo>
                  <a:cubicBezTo>
                    <a:pt x="113" y="61"/>
                    <a:pt x="111" y="57"/>
                    <a:pt x="111" y="53"/>
                  </a:cubicBezTo>
                  <a:close/>
                  <a:moveTo>
                    <a:pt x="79" y="122"/>
                  </a:moveTo>
                  <a:cubicBezTo>
                    <a:pt x="78" y="139"/>
                    <a:pt x="94" y="154"/>
                    <a:pt x="111" y="154"/>
                  </a:cubicBezTo>
                  <a:cubicBezTo>
                    <a:pt x="111" y="144"/>
                    <a:pt x="111" y="133"/>
                    <a:pt x="111" y="122"/>
                  </a:cubicBezTo>
                  <a:cubicBezTo>
                    <a:pt x="100" y="122"/>
                    <a:pt x="89" y="122"/>
                    <a:pt x="79" y="122"/>
                  </a:cubicBezTo>
                  <a:close/>
                  <a:moveTo>
                    <a:pt x="154" y="123"/>
                  </a:moveTo>
                  <a:cubicBezTo>
                    <a:pt x="143" y="123"/>
                    <a:pt x="132" y="123"/>
                    <a:pt x="121" y="123"/>
                  </a:cubicBezTo>
                  <a:cubicBezTo>
                    <a:pt x="121" y="134"/>
                    <a:pt x="121" y="144"/>
                    <a:pt x="121" y="154"/>
                  </a:cubicBezTo>
                  <a:cubicBezTo>
                    <a:pt x="142" y="151"/>
                    <a:pt x="153" y="139"/>
                    <a:pt x="154" y="123"/>
                  </a:cubicBezTo>
                  <a:close/>
                  <a:moveTo>
                    <a:pt x="54" y="112"/>
                  </a:moveTo>
                  <a:cubicBezTo>
                    <a:pt x="67" y="114"/>
                    <a:pt x="67" y="114"/>
                    <a:pt x="74" y="103"/>
                  </a:cubicBezTo>
                  <a:cubicBezTo>
                    <a:pt x="80" y="93"/>
                    <a:pt x="89" y="86"/>
                    <a:pt x="100" y="83"/>
                  </a:cubicBezTo>
                  <a:cubicBezTo>
                    <a:pt x="103" y="81"/>
                    <a:pt x="107" y="81"/>
                    <a:pt x="111" y="80"/>
                  </a:cubicBezTo>
                  <a:cubicBezTo>
                    <a:pt x="111" y="76"/>
                    <a:pt x="111" y="74"/>
                    <a:pt x="111" y="71"/>
                  </a:cubicBezTo>
                  <a:cubicBezTo>
                    <a:pt x="84" y="72"/>
                    <a:pt x="58" y="94"/>
                    <a:pt x="54" y="112"/>
                  </a:cubicBezTo>
                  <a:close/>
                  <a:moveTo>
                    <a:pt x="121" y="60"/>
                  </a:moveTo>
                  <a:cubicBezTo>
                    <a:pt x="143" y="61"/>
                    <a:pt x="161" y="66"/>
                    <a:pt x="176" y="83"/>
                  </a:cubicBezTo>
                  <a:cubicBezTo>
                    <a:pt x="179" y="68"/>
                    <a:pt x="178" y="67"/>
                    <a:pt x="167" y="60"/>
                  </a:cubicBezTo>
                  <a:cubicBezTo>
                    <a:pt x="153" y="51"/>
                    <a:pt x="138" y="50"/>
                    <a:pt x="121" y="52"/>
                  </a:cubicBezTo>
                  <a:cubicBezTo>
                    <a:pt x="121" y="55"/>
                    <a:pt x="121" y="57"/>
                    <a:pt x="121" y="60"/>
                  </a:cubicBezTo>
                  <a:close/>
                  <a:moveTo>
                    <a:pt x="111" y="207"/>
                  </a:moveTo>
                  <a:cubicBezTo>
                    <a:pt x="89" y="207"/>
                    <a:pt x="69" y="202"/>
                    <a:pt x="51" y="190"/>
                  </a:cubicBezTo>
                  <a:cubicBezTo>
                    <a:pt x="51" y="195"/>
                    <a:pt x="51" y="200"/>
                    <a:pt x="54" y="201"/>
                  </a:cubicBezTo>
                  <a:cubicBezTo>
                    <a:pt x="71" y="212"/>
                    <a:pt x="90" y="217"/>
                    <a:pt x="111" y="216"/>
                  </a:cubicBezTo>
                  <a:cubicBezTo>
                    <a:pt x="111" y="213"/>
                    <a:pt x="111" y="211"/>
                    <a:pt x="111" y="207"/>
                  </a:cubicBezTo>
                  <a:close/>
                  <a:moveTo>
                    <a:pt x="13" y="122"/>
                  </a:moveTo>
                  <a:cubicBezTo>
                    <a:pt x="10" y="141"/>
                    <a:pt x="16" y="158"/>
                    <a:pt x="25" y="173"/>
                  </a:cubicBezTo>
                  <a:cubicBezTo>
                    <a:pt x="28" y="180"/>
                    <a:pt x="33" y="180"/>
                    <a:pt x="40" y="177"/>
                  </a:cubicBezTo>
                  <a:cubicBezTo>
                    <a:pt x="26" y="161"/>
                    <a:pt x="21" y="143"/>
                    <a:pt x="21" y="122"/>
                  </a:cubicBezTo>
                  <a:cubicBezTo>
                    <a:pt x="18" y="122"/>
                    <a:pt x="16" y="122"/>
                    <a:pt x="13" y="122"/>
                  </a:cubicBezTo>
                  <a:close/>
                  <a:moveTo>
                    <a:pt x="187" y="122"/>
                  </a:moveTo>
                  <a:cubicBezTo>
                    <a:pt x="187" y="137"/>
                    <a:pt x="187" y="150"/>
                    <a:pt x="187" y="166"/>
                  </a:cubicBezTo>
                  <a:cubicBezTo>
                    <a:pt x="197" y="152"/>
                    <a:pt x="203" y="139"/>
                    <a:pt x="203" y="122"/>
                  </a:cubicBezTo>
                  <a:cubicBezTo>
                    <a:pt x="198" y="122"/>
                    <a:pt x="193" y="122"/>
                    <a:pt x="187" y="122"/>
                  </a:cubicBezTo>
                  <a:close/>
                  <a:moveTo>
                    <a:pt x="81" y="113"/>
                  </a:moveTo>
                  <a:cubicBezTo>
                    <a:pt x="90" y="113"/>
                    <a:pt x="98" y="113"/>
                    <a:pt x="107" y="113"/>
                  </a:cubicBezTo>
                  <a:cubicBezTo>
                    <a:pt x="108" y="112"/>
                    <a:pt x="111" y="110"/>
                    <a:pt x="111" y="109"/>
                  </a:cubicBezTo>
                  <a:cubicBezTo>
                    <a:pt x="112" y="103"/>
                    <a:pt x="111" y="97"/>
                    <a:pt x="111" y="91"/>
                  </a:cubicBezTo>
                  <a:cubicBezTo>
                    <a:pt x="98" y="90"/>
                    <a:pt x="84" y="100"/>
                    <a:pt x="81" y="113"/>
                  </a:cubicBezTo>
                  <a:close/>
                  <a:moveTo>
                    <a:pt x="122" y="90"/>
                  </a:moveTo>
                  <a:cubicBezTo>
                    <a:pt x="122" y="98"/>
                    <a:pt x="122" y="105"/>
                    <a:pt x="122" y="112"/>
                  </a:cubicBezTo>
                  <a:cubicBezTo>
                    <a:pt x="132" y="112"/>
                    <a:pt x="142" y="112"/>
                    <a:pt x="151" y="112"/>
                  </a:cubicBezTo>
                  <a:cubicBezTo>
                    <a:pt x="148" y="100"/>
                    <a:pt x="136" y="91"/>
                    <a:pt x="122" y="90"/>
                  </a:cubicBezTo>
                  <a:close/>
                  <a:moveTo>
                    <a:pt x="42" y="62"/>
                  </a:moveTo>
                  <a:cubicBezTo>
                    <a:pt x="41" y="62"/>
                    <a:pt x="40" y="62"/>
                    <a:pt x="39" y="61"/>
                  </a:cubicBezTo>
                  <a:cubicBezTo>
                    <a:pt x="25" y="75"/>
                    <a:pt x="17" y="92"/>
                    <a:pt x="13" y="112"/>
                  </a:cubicBezTo>
                  <a:cubicBezTo>
                    <a:pt x="22" y="113"/>
                    <a:pt x="21" y="113"/>
                    <a:pt x="24" y="106"/>
                  </a:cubicBezTo>
                  <a:cubicBezTo>
                    <a:pt x="28" y="97"/>
                    <a:pt x="33" y="87"/>
                    <a:pt x="37" y="77"/>
                  </a:cubicBezTo>
                  <a:cubicBezTo>
                    <a:pt x="39" y="73"/>
                    <a:pt x="40" y="67"/>
                    <a:pt x="42" y="62"/>
                  </a:cubicBezTo>
                  <a:close/>
                  <a:moveTo>
                    <a:pt x="202" y="112"/>
                  </a:moveTo>
                  <a:cubicBezTo>
                    <a:pt x="202" y="101"/>
                    <a:pt x="195" y="84"/>
                    <a:pt x="187" y="80"/>
                  </a:cubicBezTo>
                  <a:cubicBezTo>
                    <a:pt x="187" y="90"/>
                    <a:pt x="187" y="101"/>
                    <a:pt x="187" y="112"/>
                  </a:cubicBezTo>
                  <a:cubicBezTo>
                    <a:pt x="193" y="112"/>
                    <a:pt x="198" y="112"/>
                    <a:pt x="202" y="112"/>
                  </a:cubicBezTo>
                  <a:close/>
                  <a:moveTo>
                    <a:pt x="68" y="41"/>
                  </a:moveTo>
                  <a:cubicBezTo>
                    <a:pt x="68" y="42"/>
                    <a:pt x="68" y="43"/>
                    <a:pt x="68" y="43"/>
                  </a:cubicBezTo>
                  <a:cubicBezTo>
                    <a:pt x="82" y="42"/>
                    <a:pt x="97" y="40"/>
                    <a:pt x="111" y="39"/>
                  </a:cubicBezTo>
                  <a:cubicBezTo>
                    <a:pt x="111" y="35"/>
                    <a:pt x="111" y="32"/>
                    <a:pt x="111" y="29"/>
                  </a:cubicBezTo>
                  <a:cubicBezTo>
                    <a:pt x="95" y="31"/>
                    <a:pt x="81" y="34"/>
                    <a:pt x="68" y="41"/>
                  </a:cubicBezTo>
                  <a:close/>
                  <a:moveTo>
                    <a:pt x="31" y="122"/>
                  </a:moveTo>
                  <a:cubicBezTo>
                    <a:pt x="29" y="137"/>
                    <a:pt x="34" y="150"/>
                    <a:pt x="40" y="162"/>
                  </a:cubicBezTo>
                  <a:cubicBezTo>
                    <a:pt x="40" y="149"/>
                    <a:pt x="40" y="136"/>
                    <a:pt x="40" y="122"/>
                  </a:cubicBezTo>
                  <a:cubicBezTo>
                    <a:pt x="37" y="122"/>
                    <a:pt x="35" y="122"/>
                    <a:pt x="31" y="122"/>
                  </a:cubicBezTo>
                  <a:close/>
                  <a:moveTo>
                    <a:pt x="68" y="188"/>
                  </a:moveTo>
                  <a:cubicBezTo>
                    <a:pt x="83" y="195"/>
                    <a:pt x="96" y="198"/>
                    <a:pt x="111" y="197"/>
                  </a:cubicBezTo>
                  <a:cubicBezTo>
                    <a:pt x="112" y="191"/>
                    <a:pt x="110" y="188"/>
                    <a:pt x="105" y="188"/>
                  </a:cubicBezTo>
                  <a:cubicBezTo>
                    <a:pt x="93" y="188"/>
                    <a:pt x="81" y="188"/>
                    <a:pt x="68" y="188"/>
                  </a:cubicBezTo>
                  <a:close/>
                  <a:moveTo>
                    <a:pt x="177" y="155"/>
                  </a:moveTo>
                  <a:cubicBezTo>
                    <a:pt x="177" y="156"/>
                    <a:pt x="178" y="156"/>
                    <a:pt x="178" y="157"/>
                  </a:cubicBezTo>
                  <a:cubicBezTo>
                    <a:pt x="170" y="164"/>
                    <a:pt x="163" y="171"/>
                    <a:pt x="155" y="179"/>
                  </a:cubicBezTo>
                  <a:cubicBezTo>
                    <a:pt x="159" y="179"/>
                    <a:pt x="164" y="179"/>
                    <a:pt x="169" y="179"/>
                  </a:cubicBezTo>
                  <a:cubicBezTo>
                    <a:pt x="174" y="178"/>
                    <a:pt x="177" y="176"/>
                    <a:pt x="177" y="170"/>
                  </a:cubicBezTo>
                  <a:cubicBezTo>
                    <a:pt x="177" y="165"/>
                    <a:pt x="177" y="160"/>
                    <a:pt x="177" y="155"/>
                  </a:cubicBezTo>
                  <a:close/>
                  <a:moveTo>
                    <a:pt x="122" y="198"/>
                  </a:moveTo>
                  <a:cubicBezTo>
                    <a:pt x="133" y="195"/>
                    <a:pt x="143" y="192"/>
                    <a:pt x="153" y="190"/>
                  </a:cubicBezTo>
                  <a:cubicBezTo>
                    <a:pt x="144" y="188"/>
                    <a:pt x="136" y="188"/>
                    <a:pt x="128" y="188"/>
                  </a:cubicBezTo>
                  <a:cubicBezTo>
                    <a:pt x="122" y="188"/>
                    <a:pt x="120" y="190"/>
                    <a:pt x="122" y="198"/>
                  </a:cubicBezTo>
                  <a:close/>
                  <a:moveTo>
                    <a:pt x="51" y="162"/>
                  </a:moveTo>
                  <a:cubicBezTo>
                    <a:pt x="49" y="179"/>
                    <a:pt x="53" y="182"/>
                    <a:pt x="68" y="177"/>
                  </a:cubicBezTo>
                  <a:cubicBezTo>
                    <a:pt x="63" y="172"/>
                    <a:pt x="58" y="168"/>
                    <a:pt x="51" y="162"/>
                  </a:cubicBezTo>
                  <a:close/>
                  <a:moveTo>
                    <a:pt x="41" y="93"/>
                  </a:moveTo>
                  <a:cubicBezTo>
                    <a:pt x="40" y="93"/>
                    <a:pt x="39" y="93"/>
                    <a:pt x="39" y="93"/>
                  </a:cubicBezTo>
                  <a:cubicBezTo>
                    <a:pt x="37" y="99"/>
                    <a:pt x="34" y="105"/>
                    <a:pt x="32" y="112"/>
                  </a:cubicBezTo>
                  <a:cubicBezTo>
                    <a:pt x="36" y="112"/>
                    <a:pt x="38" y="112"/>
                    <a:pt x="41" y="112"/>
                  </a:cubicBezTo>
                  <a:cubicBezTo>
                    <a:pt x="41" y="106"/>
                    <a:pt x="41" y="100"/>
                    <a:pt x="41" y="93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8"/>
                    <a:pt x="28" y="42"/>
                  </a:cubicBezTo>
                  <a:cubicBezTo>
                    <a:pt x="34" y="42"/>
                    <a:pt x="37" y="42"/>
                    <a:pt x="41" y="42"/>
                  </a:cubicBezTo>
                  <a:cubicBezTo>
                    <a:pt x="41" y="38"/>
                    <a:pt x="41" y="35"/>
                    <a:pt x="41" y="32"/>
                  </a:cubicBezTo>
                  <a:close/>
                  <a:moveTo>
                    <a:pt x="51" y="62"/>
                  </a:moveTo>
                  <a:cubicBezTo>
                    <a:pt x="56" y="59"/>
                    <a:pt x="60" y="56"/>
                    <a:pt x="64" y="52"/>
                  </a:cubicBezTo>
                  <a:cubicBezTo>
                    <a:pt x="59" y="52"/>
                    <a:pt x="55" y="52"/>
                    <a:pt x="51" y="52"/>
                  </a:cubicBezTo>
                  <a:cubicBezTo>
                    <a:pt x="51" y="55"/>
                    <a:pt x="51" y="58"/>
                    <a:pt x="51" y="62"/>
                  </a:cubicBezTo>
                  <a:close/>
                  <a:moveTo>
                    <a:pt x="198" y="190"/>
                  </a:moveTo>
                  <a:cubicBezTo>
                    <a:pt x="197" y="189"/>
                    <a:pt x="197" y="189"/>
                    <a:pt x="197" y="188"/>
                  </a:cubicBezTo>
                  <a:cubicBezTo>
                    <a:pt x="194" y="188"/>
                    <a:pt x="190" y="188"/>
                    <a:pt x="187" y="188"/>
                  </a:cubicBezTo>
                  <a:cubicBezTo>
                    <a:pt x="187" y="191"/>
                    <a:pt x="187" y="194"/>
                    <a:pt x="187" y="198"/>
                  </a:cubicBezTo>
                  <a:cubicBezTo>
                    <a:pt x="191" y="195"/>
                    <a:pt x="194" y="192"/>
                    <a:pt x="198" y="19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5D294D7-659E-E70A-CC86-6A85971EE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303"/>
              <a:ext cx="42" cy="34"/>
            </a:xfrm>
            <a:custGeom>
              <a:avLst/>
              <a:gdLst>
                <a:gd name="T0" fmla="*/ 28 w 28"/>
                <a:gd name="T1" fmla="*/ 4 h 23"/>
                <a:gd name="T2" fmla="*/ 24 w 28"/>
                <a:gd name="T3" fmla="*/ 11 h 23"/>
                <a:gd name="T4" fmla="*/ 7 w 28"/>
                <a:gd name="T5" fmla="*/ 22 h 23"/>
                <a:gd name="T6" fmla="*/ 0 w 28"/>
                <a:gd name="T7" fmla="*/ 21 h 23"/>
                <a:gd name="T8" fmla="*/ 3 w 28"/>
                <a:gd name="T9" fmla="*/ 14 h 23"/>
                <a:gd name="T10" fmla="*/ 20 w 28"/>
                <a:gd name="T11" fmla="*/ 2 h 23"/>
                <a:gd name="T12" fmla="*/ 25 w 28"/>
                <a:gd name="T13" fmla="*/ 1 h 23"/>
                <a:gd name="T14" fmla="*/ 28 w 28"/>
                <a:gd name="T1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3">
                  <a:moveTo>
                    <a:pt x="28" y="4"/>
                  </a:moveTo>
                  <a:cubicBezTo>
                    <a:pt x="27" y="7"/>
                    <a:pt x="26" y="10"/>
                    <a:pt x="24" y="11"/>
                  </a:cubicBezTo>
                  <a:cubicBezTo>
                    <a:pt x="19" y="15"/>
                    <a:pt x="13" y="19"/>
                    <a:pt x="7" y="22"/>
                  </a:cubicBezTo>
                  <a:cubicBezTo>
                    <a:pt x="5" y="23"/>
                    <a:pt x="3" y="21"/>
                    <a:pt x="0" y="21"/>
                  </a:cubicBezTo>
                  <a:cubicBezTo>
                    <a:pt x="1" y="19"/>
                    <a:pt x="1" y="16"/>
                    <a:pt x="3" y="14"/>
                  </a:cubicBezTo>
                  <a:cubicBezTo>
                    <a:pt x="8" y="10"/>
                    <a:pt x="14" y="6"/>
                    <a:pt x="20" y="2"/>
                  </a:cubicBezTo>
                  <a:cubicBezTo>
                    <a:pt x="21" y="1"/>
                    <a:pt x="23" y="0"/>
                    <a:pt x="25" y="1"/>
                  </a:cubicBezTo>
                  <a:cubicBezTo>
                    <a:pt x="26" y="1"/>
                    <a:pt x="27" y="3"/>
                    <a:pt x="28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9B8B4781-7A14-4CE7-15C2-E9A19512B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2303"/>
              <a:ext cx="35" cy="34"/>
            </a:xfrm>
            <a:custGeom>
              <a:avLst/>
              <a:gdLst>
                <a:gd name="T0" fmla="*/ 24 w 24"/>
                <a:gd name="T1" fmla="*/ 20 h 23"/>
                <a:gd name="T2" fmla="*/ 16 w 24"/>
                <a:gd name="T3" fmla="*/ 22 h 23"/>
                <a:gd name="T4" fmla="*/ 1 w 24"/>
                <a:gd name="T5" fmla="*/ 6 h 23"/>
                <a:gd name="T6" fmla="*/ 2 w 24"/>
                <a:gd name="T7" fmla="*/ 1 h 23"/>
                <a:gd name="T8" fmla="*/ 7 w 24"/>
                <a:gd name="T9" fmla="*/ 1 h 23"/>
                <a:gd name="T10" fmla="*/ 22 w 24"/>
                <a:gd name="T11" fmla="*/ 16 h 23"/>
                <a:gd name="T12" fmla="*/ 24 w 24"/>
                <a:gd name="T1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4" y="20"/>
                  </a:moveTo>
                  <a:cubicBezTo>
                    <a:pt x="21" y="21"/>
                    <a:pt x="17" y="23"/>
                    <a:pt x="16" y="22"/>
                  </a:cubicBezTo>
                  <a:cubicBezTo>
                    <a:pt x="11" y="18"/>
                    <a:pt x="6" y="12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2" y="6"/>
                    <a:pt x="17" y="11"/>
                    <a:pt x="22" y="16"/>
                  </a:cubicBezTo>
                  <a:cubicBezTo>
                    <a:pt x="23" y="16"/>
                    <a:pt x="23" y="17"/>
                    <a:pt x="24" y="2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7612EC84-E8E1-4CFB-14C7-A651891F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316"/>
              <a:ext cx="13" cy="17"/>
            </a:xfrm>
            <a:custGeom>
              <a:avLst/>
              <a:gdLst>
                <a:gd name="T0" fmla="*/ 5 w 9"/>
                <a:gd name="T1" fmla="*/ 0 h 11"/>
                <a:gd name="T2" fmla="*/ 9 w 9"/>
                <a:gd name="T3" fmla="*/ 6 h 11"/>
                <a:gd name="T4" fmla="*/ 5 w 9"/>
                <a:gd name="T5" fmla="*/ 11 h 11"/>
                <a:gd name="T6" fmla="*/ 0 w 9"/>
                <a:gd name="T7" fmla="*/ 6 h 11"/>
                <a:gd name="T8" fmla="*/ 5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7" y="3"/>
                    <a:pt x="9" y="5"/>
                    <a:pt x="9" y="6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5"/>
                    <a:pt x="2" y="3"/>
                    <a:pt x="5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oup 46">
            <a:extLst>
              <a:ext uri="{FF2B5EF4-FFF2-40B4-BE49-F238E27FC236}">
                <a16:creationId xmlns:a16="http://schemas.microsoft.com/office/drawing/2014/main" id="{42B70033-2837-B573-35CB-CE27EC7571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2737" y="2971800"/>
            <a:ext cx="795338" cy="744538"/>
            <a:chOff x="4197" y="1872"/>
            <a:chExt cx="501" cy="469"/>
          </a:xfrm>
        </p:grpSpPr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B8FDF37C-EA79-AC88-C295-76934B62F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" y="1872"/>
              <a:ext cx="501" cy="469"/>
            </a:xfrm>
            <a:custGeom>
              <a:avLst/>
              <a:gdLst>
                <a:gd name="T0" fmla="*/ 121 w 241"/>
                <a:gd name="T1" fmla="*/ 218 h 226"/>
                <a:gd name="T2" fmla="*/ 121 w 241"/>
                <a:gd name="T3" fmla="*/ 226 h 226"/>
                <a:gd name="T4" fmla="*/ 22 w 241"/>
                <a:gd name="T5" fmla="*/ 63 h 226"/>
                <a:gd name="T6" fmla="*/ 233 w 241"/>
                <a:gd name="T7" fmla="*/ 96 h 226"/>
                <a:gd name="T8" fmla="*/ 163 w 241"/>
                <a:gd name="T9" fmla="*/ 219 h 226"/>
                <a:gd name="T10" fmla="*/ 160 w 241"/>
                <a:gd name="T11" fmla="*/ 210 h 226"/>
                <a:gd name="T12" fmla="*/ 182 w 241"/>
                <a:gd name="T13" fmla="*/ 192 h 226"/>
                <a:gd name="T14" fmla="*/ 197 w 241"/>
                <a:gd name="T15" fmla="*/ 156 h 226"/>
                <a:gd name="T16" fmla="*/ 169 w 241"/>
                <a:gd name="T17" fmla="*/ 118 h 226"/>
                <a:gd name="T18" fmla="*/ 213 w 241"/>
                <a:gd name="T19" fmla="*/ 68 h 226"/>
                <a:gd name="T20" fmla="*/ 184 w 241"/>
                <a:gd name="T21" fmla="*/ 61 h 226"/>
                <a:gd name="T22" fmla="*/ 147 w 241"/>
                <a:gd name="T23" fmla="*/ 15 h 226"/>
                <a:gd name="T24" fmla="*/ 129 w 241"/>
                <a:gd name="T25" fmla="*/ 41 h 226"/>
                <a:gd name="T26" fmla="*/ 98 w 241"/>
                <a:gd name="T27" fmla="*/ 57 h 226"/>
                <a:gd name="T28" fmla="*/ 69 w 241"/>
                <a:gd name="T29" fmla="*/ 76 h 226"/>
                <a:gd name="T30" fmla="*/ 60 w 241"/>
                <a:gd name="T31" fmla="*/ 93 h 226"/>
                <a:gd name="T32" fmla="*/ 84 w 241"/>
                <a:gd name="T33" fmla="*/ 104 h 226"/>
                <a:gd name="T34" fmla="*/ 116 w 241"/>
                <a:gd name="T35" fmla="*/ 122 h 226"/>
                <a:gd name="T36" fmla="*/ 146 w 241"/>
                <a:gd name="T37" fmla="*/ 175 h 226"/>
                <a:gd name="T38" fmla="*/ 104 w 241"/>
                <a:gd name="T39" fmla="*/ 216 h 226"/>
                <a:gd name="T40" fmla="*/ 23 w 241"/>
                <a:gd name="T41" fmla="*/ 84 h 226"/>
                <a:gd name="T42" fmla="*/ 58 w 241"/>
                <a:gd name="T43" fmla="*/ 119 h 226"/>
                <a:gd name="T44" fmla="*/ 70 w 241"/>
                <a:gd name="T45" fmla="*/ 158 h 226"/>
                <a:gd name="T46" fmla="*/ 81 w 241"/>
                <a:gd name="T47" fmla="*/ 200 h 226"/>
                <a:gd name="T48" fmla="*/ 99 w 241"/>
                <a:gd name="T49" fmla="*/ 206 h 226"/>
                <a:gd name="T50" fmla="*/ 137 w 241"/>
                <a:gd name="T51" fmla="*/ 171 h 226"/>
                <a:gd name="T52" fmla="*/ 109 w 241"/>
                <a:gd name="T53" fmla="*/ 131 h 226"/>
                <a:gd name="T54" fmla="*/ 87 w 241"/>
                <a:gd name="T55" fmla="*/ 113 h 226"/>
                <a:gd name="T56" fmla="*/ 50 w 241"/>
                <a:gd name="T57" fmla="*/ 68 h 226"/>
                <a:gd name="T58" fmla="*/ 78 w 241"/>
                <a:gd name="T59" fmla="*/ 71 h 226"/>
                <a:gd name="T60" fmla="*/ 116 w 241"/>
                <a:gd name="T61" fmla="*/ 30 h 226"/>
                <a:gd name="T62" fmla="*/ 137 w 241"/>
                <a:gd name="T63" fmla="*/ 21 h 226"/>
                <a:gd name="T64" fmla="*/ 192 w 241"/>
                <a:gd name="T65" fmla="*/ 187 h 226"/>
                <a:gd name="T66" fmla="*/ 220 w 241"/>
                <a:gd name="T67" fmla="*/ 84 h 226"/>
                <a:gd name="T68" fmla="*/ 189 w 241"/>
                <a:gd name="T69" fmla="*/ 91 h 226"/>
                <a:gd name="T70" fmla="*/ 195 w 241"/>
                <a:gd name="T71" fmla="*/ 134 h 226"/>
                <a:gd name="T72" fmla="*/ 196 w 241"/>
                <a:gd name="T73" fmla="*/ 172 h 226"/>
                <a:gd name="T74" fmla="*/ 20 w 241"/>
                <a:gd name="T75" fmla="*/ 102 h 226"/>
                <a:gd name="T76" fmla="*/ 72 w 241"/>
                <a:gd name="T77" fmla="*/ 184 h 226"/>
                <a:gd name="T78" fmla="*/ 54 w 241"/>
                <a:gd name="T79" fmla="*/ 130 h 226"/>
                <a:gd name="T80" fmla="*/ 201 w 241"/>
                <a:gd name="T81" fmla="*/ 48 h 226"/>
                <a:gd name="T82" fmla="*/ 179 w 241"/>
                <a:gd name="T83" fmla="*/ 31 h 226"/>
                <a:gd name="T84" fmla="*/ 201 w 241"/>
                <a:gd name="T85" fmla="*/ 4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1" h="226">
                  <a:moveTo>
                    <a:pt x="104" y="216"/>
                  </a:moveTo>
                  <a:cubicBezTo>
                    <a:pt x="110" y="217"/>
                    <a:pt x="116" y="216"/>
                    <a:pt x="121" y="218"/>
                  </a:cubicBezTo>
                  <a:cubicBezTo>
                    <a:pt x="123" y="218"/>
                    <a:pt x="126" y="220"/>
                    <a:pt x="128" y="222"/>
                  </a:cubicBezTo>
                  <a:cubicBezTo>
                    <a:pt x="126" y="224"/>
                    <a:pt x="123" y="226"/>
                    <a:pt x="121" y="226"/>
                  </a:cubicBezTo>
                  <a:cubicBezTo>
                    <a:pt x="86" y="226"/>
                    <a:pt x="57" y="213"/>
                    <a:pt x="36" y="187"/>
                  </a:cubicBezTo>
                  <a:cubicBezTo>
                    <a:pt x="5" y="149"/>
                    <a:pt x="0" y="106"/>
                    <a:pt x="22" y="63"/>
                  </a:cubicBezTo>
                  <a:cubicBezTo>
                    <a:pt x="44" y="20"/>
                    <a:pt x="81" y="0"/>
                    <a:pt x="129" y="2"/>
                  </a:cubicBezTo>
                  <a:cubicBezTo>
                    <a:pt x="181" y="4"/>
                    <a:pt x="224" y="44"/>
                    <a:pt x="233" y="96"/>
                  </a:cubicBezTo>
                  <a:cubicBezTo>
                    <a:pt x="241" y="146"/>
                    <a:pt x="213" y="197"/>
                    <a:pt x="167" y="217"/>
                  </a:cubicBezTo>
                  <a:cubicBezTo>
                    <a:pt x="165" y="218"/>
                    <a:pt x="164" y="219"/>
                    <a:pt x="163" y="219"/>
                  </a:cubicBezTo>
                  <a:cubicBezTo>
                    <a:pt x="161" y="218"/>
                    <a:pt x="158" y="217"/>
                    <a:pt x="156" y="216"/>
                  </a:cubicBezTo>
                  <a:cubicBezTo>
                    <a:pt x="157" y="214"/>
                    <a:pt x="158" y="211"/>
                    <a:pt x="160" y="210"/>
                  </a:cubicBezTo>
                  <a:cubicBezTo>
                    <a:pt x="165" y="206"/>
                    <a:pt x="172" y="204"/>
                    <a:pt x="178" y="200"/>
                  </a:cubicBezTo>
                  <a:cubicBezTo>
                    <a:pt x="180" y="198"/>
                    <a:pt x="182" y="195"/>
                    <a:pt x="182" y="192"/>
                  </a:cubicBezTo>
                  <a:cubicBezTo>
                    <a:pt x="181" y="180"/>
                    <a:pt x="183" y="170"/>
                    <a:pt x="193" y="162"/>
                  </a:cubicBezTo>
                  <a:cubicBezTo>
                    <a:pt x="195" y="161"/>
                    <a:pt x="196" y="158"/>
                    <a:pt x="197" y="156"/>
                  </a:cubicBezTo>
                  <a:cubicBezTo>
                    <a:pt x="201" y="149"/>
                    <a:pt x="200" y="144"/>
                    <a:pt x="191" y="143"/>
                  </a:cubicBezTo>
                  <a:cubicBezTo>
                    <a:pt x="176" y="141"/>
                    <a:pt x="172" y="134"/>
                    <a:pt x="169" y="118"/>
                  </a:cubicBezTo>
                  <a:cubicBezTo>
                    <a:pt x="166" y="104"/>
                    <a:pt x="169" y="92"/>
                    <a:pt x="182" y="84"/>
                  </a:cubicBezTo>
                  <a:cubicBezTo>
                    <a:pt x="192" y="79"/>
                    <a:pt x="202" y="73"/>
                    <a:pt x="213" y="68"/>
                  </a:cubicBezTo>
                  <a:cubicBezTo>
                    <a:pt x="209" y="59"/>
                    <a:pt x="207" y="58"/>
                    <a:pt x="198" y="62"/>
                  </a:cubicBezTo>
                  <a:cubicBezTo>
                    <a:pt x="194" y="64"/>
                    <a:pt x="188" y="63"/>
                    <a:pt x="184" y="61"/>
                  </a:cubicBezTo>
                  <a:cubicBezTo>
                    <a:pt x="174" y="55"/>
                    <a:pt x="172" y="45"/>
                    <a:pt x="170" y="35"/>
                  </a:cubicBezTo>
                  <a:cubicBezTo>
                    <a:pt x="167" y="21"/>
                    <a:pt x="163" y="17"/>
                    <a:pt x="147" y="15"/>
                  </a:cubicBezTo>
                  <a:cubicBezTo>
                    <a:pt x="146" y="20"/>
                    <a:pt x="146" y="24"/>
                    <a:pt x="145" y="28"/>
                  </a:cubicBezTo>
                  <a:cubicBezTo>
                    <a:pt x="143" y="37"/>
                    <a:pt x="138" y="40"/>
                    <a:pt x="129" y="41"/>
                  </a:cubicBezTo>
                  <a:cubicBezTo>
                    <a:pt x="129" y="41"/>
                    <a:pt x="128" y="41"/>
                    <a:pt x="128" y="41"/>
                  </a:cubicBezTo>
                  <a:cubicBezTo>
                    <a:pt x="112" y="36"/>
                    <a:pt x="103" y="44"/>
                    <a:pt x="98" y="57"/>
                  </a:cubicBezTo>
                  <a:cubicBezTo>
                    <a:pt x="95" y="64"/>
                    <a:pt x="90" y="70"/>
                    <a:pt x="86" y="76"/>
                  </a:cubicBezTo>
                  <a:cubicBezTo>
                    <a:pt x="80" y="84"/>
                    <a:pt x="76" y="84"/>
                    <a:pt x="69" y="76"/>
                  </a:cubicBezTo>
                  <a:cubicBezTo>
                    <a:pt x="67" y="73"/>
                    <a:pt x="64" y="70"/>
                    <a:pt x="61" y="66"/>
                  </a:cubicBezTo>
                  <a:cubicBezTo>
                    <a:pt x="56" y="76"/>
                    <a:pt x="56" y="85"/>
                    <a:pt x="60" y="93"/>
                  </a:cubicBezTo>
                  <a:cubicBezTo>
                    <a:pt x="63" y="100"/>
                    <a:pt x="71" y="104"/>
                    <a:pt x="78" y="106"/>
                  </a:cubicBezTo>
                  <a:cubicBezTo>
                    <a:pt x="80" y="106"/>
                    <a:pt x="82" y="105"/>
                    <a:pt x="84" y="104"/>
                  </a:cubicBezTo>
                  <a:cubicBezTo>
                    <a:pt x="97" y="97"/>
                    <a:pt x="110" y="102"/>
                    <a:pt x="115" y="117"/>
                  </a:cubicBezTo>
                  <a:cubicBezTo>
                    <a:pt x="115" y="119"/>
                    <a:pt x="116" y="120"/>
                    <a:pt x="116" y="122"/>
                  </a:cubicBezTo>
                  <a:cubicBezTo>
                    <a:pt x="118" y="133"/>
                    <a:pt x="124" y="139"/>
                    <a:pt x="136" y="141"/>
                  </a:cubicBezTo>
                  <a:cubicBezTo>
                    <a:pt x="149" y="142"/>
                    <a:pt x="155" y="162"/>
                    <a:pt x="146" y="175"/>
                  </a:cubicBezTo>
                  <a:cubicBezTo>
                    <a:pt x="143" y="179"/>
                    <a:pt x="138" y="183"/>
                    <a:pt x="133" y="186"/>
                  </a:cubicBezTo>
                  <a:cubicBezTo>
                    <a:pt x="121" y="193"/>
                    <a:pt x="112" y="203"/>
                    <a:pt x="104" y="216"/>
                  </a:cubicBezTo>
                  <a:close/>
                  <a:moveTo>
                    <a:pt x="137" y="13"/>
                  </a:moveTo>
                  <a:cubicBezTo>
                    <a:pt x="88" y="3"/>
                    <a:pt x="35" y="37"/>
                    <a:pt x="23" y="84"/>
                  </a:cubicBezTo>
                  <a:cubicBezTo>
                    <a:pt x="22" y="86"/>
                    <a:pt x="23" y="90"/>
                    <a:pt x="25" y="91"/>
                  </a:cubicBezTo>
                  <a:cubicBezTo>
                    <a:pt x="35" y="101"/>
                    <a:pt x="47" y="110"/>
                    <a:pt x="58" y="119"/>
                  </a:cubicBezTo>
                  <a:cubicBezTo>
                    <a:pt x="62" y="123"/>
                    <a:pt x="67" y="126"/>
                    <a:pt x="64" y="132"/>
                  </a:cubicBezTo>
                  <a:cubicBezTo>
                    <a:pt x="57" y="143"/>
                    <a:pt x="61" y="151"/>
                    <a:pt x="70" y="158"/>
                  </a:cubicBezTo>
                  <a:cubicBezTo>
                    <a:pt x="78" y="164"/>
                    <a:pt x="82" y="173"/>
                    <a:pt x="81" y="184"/>
                  </a:cubicBezTo>
                  <a:cubicBezTo>
                    <a:pt x="81" y="189"/>
                    <a:pt x="82" y="195"/>
                    <a:pt x="81" y="200"/>
                  </a:cubicBezTo>
                  <a:cubicBezTo>
                    <a:pt x="79" y="208"/>
                    <a:pt x="82" y="211"/>
                    <a:pt x="89" y="212"/>
                  </a:cubicBezTo>
                  <a:cubicBezTo>
                    <a:pt x="92" y="212"/>
                    <a:pt x="97" y="209"/>
                    <a:pt x="99" y="206"/>
                  </a:cubicBezTo>
                  <a:cubicBezTo>
                    <a:pt x="108" y="194"/>
                    <a:pt x="119" y="183"/>
                    <a:pt x="132" y="175"/>
                  </a:cubicBezTo>
                  <a:cubicBezTo>
                    <a:pt x="134" y="174"/>
                    <a:pt x="136" y="173"/>
                    <a:pt x="137" y="171"/>
                  </a:cubicBezTo>
                  <a:cubicBezTo>
                    <a:pt x="144" y="163"/>
                    <a:pt x="141" y="151"/>
                    <a:pt x="130" y="149"/>
                  </a:cubicBezTo>
                  <a:cubicBezTo>
                    <a:pt x="119" y="147"/>
                    <a:pt x="112" y="141"/>
                    <a:pt x="109" y="131"/>
                  </a:cubicBezTo>
                  <a:cubicBezTo>
                    <a:pt x="108" y="127"/>
                    <a:pt x="107" y="124"/>
                    <a:pt x="106" y="120"/>
                  </a:cubicBezTo>
                  <a:cubicBezTo>
                    <a:pt x="103" y="111"/>
                    <a:pt x="96" y="109"/>
                    <a:pt x="87" y="113"/>
                  </a:cubicBezTo>
                  <a:cubicBezTo>
                    <a:pt x="83" y="115"/>
                    <a:pt x="78" y="115"/>
                    <a:pt x="74" y="114"/>
                  </a:cubicBezTo>
                  <a:cubicBezTo>
                    <a:pt x="53" y="108"/>
                    <a:pt x="43" y="89"/>
                    <a:pt x="50" y="68"/>
                  </a:cubicBezTo>
                  <a:cubicBezTo>
                    <a:pt x="53" y="57"/>
                    <a:pt x="63" y="55"/>
                    <a:pt x="71" y="63"/>
                  </a:cubicBezTo>
                  <a:cubicBezTo>
                    <a:pt x="73" y="65"/>
                    <a:pt x="75" y="68"/>
                    <a:pt x="78" y="71"/>
                  </a:cubicBezTo>
                  <a:cubicBezTo>
                    <a:pt x="84" y="61"/>
                    <a:pt x="91" y="52"/>
                    <a:pt x="96" y="42"/>
                  </a:cubicBezTo>
                  <a:cubicBezTo>
                    <a:pt x="100" y="33"/>
                    <a:pt x="107" y="29"/>
                    <a:pt x="116" y="30"/>
                  </a:cubicBezTo>
                  <a:cubicBezTo>
                    <a:pt x="119" y="31"/>
                    <a:pt x="122" y="31"/>
                    <a:pt x="124" y="31"/>
                  </a:cubicBezTo>
                  <a:cubicBezTo>
                    <a:pt x="133" y="32"/>
                    <a:pt x="136" y="30"/>
                    <a:pt x="137" y="21"/>
                  </a:cubicBezTo>
                  <a:cubicBezTo>
                    <a:pt x="137" y="19"/>
                    <a:pt x="137" y="16"/>
                    <a:pt x="137" y="13"/>
                  </a:cubicBezTo>
                  <a:close/>
                  <a:moveTo>
                    <a:pt x="192" y="187"/>
                  </a:moveTo>
                  <a:cubicBezTo>
                    <a:pt x="193" y="187"/>
                    <a:pt x="194" y="187"/>
                    <a:pt x="194" y="187"/>
                  </a:cubicBezTo>
                  <a:cubicBezTo>
                    <a:pt x="223" y="160"/>
                    <a:pt x="230" y="117"/>
                    <a:pt x="220" y="84"/>
                  </a:cubicBezTo>
                  <a:cubicBezTo>
                    <a:pt x="218" y="78"/>
                    <a:pt x="214" y="78"/>
                    <a:pt x="209" y="80"/>
                  </a:cubicBezTo>
                  <a:cubicBezTo>
                    <a:pt x="202" y="84"/>
                    <a:pt x="196" y="87"/>
                    <a:pt x="189" y="91"/>
                  </a:cubicBezTo>
                  <a:cubicBezTo>
                    <a:pt x="179" y="97"/>
                    <a:pt x="176" y="103"/>
                    <a:pt x="178" y="114"/>
                  </a:cubicBezTo>
                  <a:cubicBezTo>
                    <a:pt x="180" y="128"/>
                    <a:pt x="182" y="131"/>
                    <a:pt x="195" y="134"/>
                  </a:cubicBezTo>
                  <a:cubicBezTo>
                    <a:pt x="207" y="137"/>
                    <a:pt x="212" y="148"/>
                    <a:pt x="206" y="159"/>
                  </a:cubicBezTo>
                  <a:cubicBezTo>
                    <a:pt x="204" y="164"/>
                    <a:pt x="200" y="168"/>
                    <a:pt x="196" y="172"/>
                  </a:cubicBezTo>
                  <a:cubicBezTo>
                    <a:pt x="192" y="177"/>
                    <a:pt x="191" y="181"/>
                    <a:pt x="192" y="187"/>
                  </a:cubicBezTo>
                  <a:close/>
                  <a:moveTo>
                    <a:pt x="20" y="102"/>
                  </a:moveTo>
                  <a:cubicBezTo>
                    <a:pt x="12" y="138"/>
                    <a:pt x="41" y="195"/>
                    <a:pt x="72" y="202"/>
                  </a:cubicBezTo>
                  <a:cubicBezTo>
                    <a:pt x="72" y="196"/>
                    <a:pt x="72" y="190"/>
                    <a:pt x="72" y="184"/>
                  </a:cubicBezTo>
                  <a:cubicBezTo>
                    <a:pt x="72" y="177"/>
                    <a:pt x="70" y="170"/>
                    <a:pt x="64" y="166"/>
                  </a:cubicBezTo>
                  <a:cubicBezTo>
                    <a:pt x="52" y="156"/>
                    <a:pt x="47" y="144"/>
                    <a:pt x="54" y="130"/>
                  </a:cubicBezTo>
                  <a:cubicBezTo>
                    <a:pt x="42" y="120"/>
                    <a:pt x="31" y="111"/>
                    <a:pt x="20" y="102"/>
                  </a:cubicBezTo>
                  <a:close/>
                  <a:moveTo>
                    <a:pt x="201" y="48"/>
                  </a:moveTo>
                  <a:cubicBezTo>
                    <a:pt x="194" y="41"/>
                    <a:pt x="187" y="35"/>
                    <a:pt x="180" y="29"/>
                  </a:cubicBezTo>
                  <a:cubicBezTo>
                    <a:pt x="180" y="30"/>
                    <a:pt x="179" y="30"/>
                    <a:pt x="179" y="31"/>
                  </a:cubicBezTo>
                  <a:cubicBezTo>
                    <a:pt x="181" y="40"/>
                    <a:pt x="181" y="49"/>
                    <a:pt x="192" y="54"/>
                  </a:cubicBezTo>
                  <a:cubicBezTo>
                    <a:pt x="194" y="52"/>
                    <a:pt x="197" y="50"/>
                    <a:pt x="201" y="48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69D42F0F-7A75-F99D-FD9E-8954F5BC5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" y="1978"/>
              <a:ext cx="106" cy="131"/>
            </a:xfrm>
            <a:custGeom>
              <a:avLst/>
              <a:gdLst>
                <a:gd name="T0" fmla="*/ 0 w 51"/>
                <a:gd name="T1" fmla="*/ 28 h 63"/>
                <a:gd name="T2" fmla="*/ 15 w 51"/>
                <a:gd name="T3" fmla="*/ 4 h 63"/>
                <a:gd name="T4" fmla="*/ 39 w 51"/>
                <a:gd name="T5" fmla="*/ 8 h 63"/>
                <a:gd name="T6" fmla="*/ 46 w 51"/>
                <a:gd name="T7" fmla="*/ 34 h 63"/>
                <a:gd name="T8" fmla="*/ 28 w 51"/>
                <a:gd name="T9" fmla="*/ 61 h 63"/>
                <a:gd name="T10" fmla="*/ 22 w 51"/>
                <a:gd name="T11" fmla="*/ 62 h 63"/>
                <a:gd name="T12" fmla="*/ 0 w 51"/>
                <a:gd name="T13" fmla="*/ 28 h 63"/>
                <a:gd name="T14" fmla="*/ 24 w 51"/>
                <a:gd name="T15" fmla="*/ 53 h 63"/>
                <a:gd name="T16" fmla="*/ 37 w 51"/>
                <a:gd name="T17" fmla="*/ 32 h 63"/>
                <a:gd name="T18" fmla="*/ 32 w 51"/>
                <a:gd name="T19" fmla="*/ 14 h 63"/>
                <a:gd name="T20" fmla="*/ 16 w 51"/>
                <a:gd name="T21" fmla="*/ 15 h 63"/>
                <a:gd name="T22" fmla="*/ 11 w 51"/>
                <a:gd name="T23" fmla="*/ 32 h 63"/>
                <a:gd name="T24" fmla="*/ 24 w 51"/>
                <a:gd name="T2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3">
                  <a:moveTo>
                    <a:pt x="0" y="28"/>
                  </a:moveTo>
                  <a:cubicBezTo>
                    <a:pt x="1" y="17"/>
                    <a:pt x="5" y="8"/>
                    <a:pt x="15" y="4"/>
                  </a:cubicBezTo>
                  <a:cubicBezTo>
                    <a:pt x="23" y="0"/>
                    <a:pt x="32" y="1"/>
                    <a:pt x="39" y="8"/>
                  </a:cubicBezTo>
                  <a:cubicBezTo>
                    <a:pt x="47" y="15"/>
                    <a:pt x="51" y="24"/>
                    <a:pt x="46" y="34"/>
                  </a:cubicBezTo>
                  <a:cubicBezTo>
                    <a:pt x="41" y="44"/>
                    <a:pt x="34" y="52"/>
                    <a:pt x="28" y="61"/>
                  </a:cubicBezTo>
                  <a:cubicBezTo>
                    <a:pt x="27" y="63"/>
                    <a:pt x="23" y="63"/>
                    <a:pt x="22" y="62"/>
                  </a:cubicBezTo>
                  <a:cubicBezTo>
                    <a:pt x="12" y="52"/>
                    <a:pt x="2" y="41"/>
                    <a:pt x="0" y="28"/>
                  </a:cubicBezTo>
                  <a:close/>
                  <a:moveTo>
                    <a:pt x="24" y="53"/>
                  </a:moveTo>
                  <a:cubicBezTo>
                    <a:pt x="29" y="45"/>
                    <a:pt x="34" y="39"/>
                    <a:pt x="37" y="32"/>
                  </a:cubicBezTo>
                  <a:cubicBezTo>
                    <a:pt x="40" y="26"/>
                    <a:pt x="37" y="18"/>
                    <a:pt x="32" y="14"/>
                  </a:cubicBezTo>
                  <a:cubicBezTo>
                    <a:pt x="26" y="11"/>
                    <a:pt x="21" y="11"/>
                    <a:pt x="16" y="15"/>
                  </a:cubicBezTo>
                  <a:cubicBezTo>
                    <a:pt x="10" y="19"/>
                    <a:pt x="8" y="26"/>
                    <a:pt x="11" y="32"/>
                  </a:cubicBezTo>
                  <a:cubicBezTo>
                    <a:pt x="15" y="39"/>
                    <a:pt x="19" y="45"/>
                    <a:pt x="24" y="5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A042C075-3870-B6F5-777B-76A20E8B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2320"/>
              <a:ext cx="23" cy="19"/>
            </a:xfrm>
            <a:custGeom>
              <a:avLst/>
              <a:gdLst>
                <a:gd name="T0" fmla="*/ 11 w 11"/>
                <a:gd name="T1" fmla="*/ 4 h 9"/>
                <a:gd name="T2" fmla="*/ 5 w 11"/>
                <a:gd name="T3" fmla="*/ 8 h 9"/>
                <a:gd name="T4" fmla="*/ 0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6"/>
                    <a:pt x="6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7" y="0"/>
                    <a:pt x="9" y="2"/>
                    <a:pt x="11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3;p39">
            <a:extLst>
              <a:ext uri="{FF2B5EF4-FFF2-40B4-BE49-F238E27FC236}">
                <a16:creationId xmlns:a16="http://schemas.microsoft.com/office/drawing/2014/main" id="{61BB12F9-F152-4D55-A1ED-0F89596E0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198647"/>
            <a:ext cx="3852001" cy="841796"/>
          </a:xfrm>
        </p:spPr>
        <p:txBody>
          <a:bodyPr/>
          <a:lstStyle/>
          <a:p>
            <a:pPr lvl="0"/>
            <a:r>
              <a:rPr lang="en-US" sz="6600"/>
              <a:t>Project</a:t>
            </a:r>
          </a:p>
        </p:txBody>
      </p:sp>
      <p:sp>
        <p:nvSpPr>
          <p:cNvPr id="3" name="Google Shape;954;p39">
            <a:extLst>
              <a:ext uri="{FF2B5EF4-FFF2-40B4-BE49-F238E27FC236}">
                <a16:creationId xmlns:a16="http://schemas.microsoft.com/office/drawing/2014/main" id="{F331355E-A90C-4430-93DD-D69CA43CB1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9588" y="1275679"/>
            <a:ext cx="1434903" cy="841796"/>
          </a:xfrm>
        </p:spPr>
        <p:txBody>
          <a:bodyPr anchor="b"/>
          <a:lstStyle/>
          <a:p>
            <a:pPr lvl="0"/>
            <a:r>
              <a:rPr lang="en-US" sz="600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4" name="Google Shape;955;p39">
            <a:extLst>
              <a:ext uri="{FF2B5EF4-FFF2-40B4-BE49-F238E27FC236}">
                <a16:creationId xmlns:a16="http://schemas.microsoft.com/office/drawing/2014/main" id="{B1FCD995-FAC2-4612-B397-5E112A7FAA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205776"/>
            <a:ext cx="2327998" cy="71339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>
                <a:solidFill>
                  <a:srgbClr val="434343"/>
                </a:solidFill>
              </a:rPr>
              <a:t>You can enter a subtitle here if you need it</a:t>
            </a:r>
          </a:p>
        </p:txBody>
      </p:sp>
      <p:grpSp>
        <p:nvGrpSpPr>
          <p:cNvPr id="5" name="Google Shape;969;p39">
            <a:extLst>
              <a:ext uri="{FF2B5EF4-FFF2-40B4-BE49-F238E27FC236}">
                <a16:creationId xmlns:a16="http://schemas.microsoft.com/office/drawing/2014/main" id="{3FD2A0F6-8B17-4BD1-875C-768541E982D6}"/>
              </a:ext>
            </a:extLst>
          </p:cNvPr>
          <p:cNvGrpSpPr/>
          <p:nvPr/>
        </p:nvGrpSpPr>
        <p:grpSpPr>
          <a:xfrm>
            <a:off x="3829827" y="167774"/>
            <a:ext cx="605652" cy="1648945"/>
            <a:chOff x="3829827" y="167774"/>
            <a:chExt cx="605652" cy="1648945"/>
          </a:xfrm>
        </p:grpSpPr>
        <p:sp>
          <p:nvSpPr>
            <p:cNvPr id="6" name="Google Shape;970;p39">
              <a:extLst>
                <a:ext uri="{FF2B5EF4-FFF2-40B4-BE49-F238E27FC236}">
                  <a16:creationId xmlns:a16="http://schemas.microsoft.com/office/drawing/2014/main" id="{06A70004-DD4B-47A8-AAC6-3D05B10D9515}"/>
                </a:ext>
              </a:extLst>
            </p:cNvPr>
            <p:cNvSpPr/>
            <p:nvPr/>
          </p:nvSpPr>
          <p:spPr>
            <a:xfrm rot="10799991">
              <a:off x="3829827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971;p39">
              <a:extLst>
                <a:ext uri="{FF2B5EF4-FFF2-40B4-BE49-F238E27FC236}">
                  <a16:creationId xmlns:a16="http://schemas.microsoft.com/office/drawing/2014/main" id="{CD3F4B74-747B-4278-A329-7556793A9185}"/>
                </a:ext>
              </a:extLst>
            </p:cNvPr>
            <p:cNvSpPr/>
            <p:nvPr/>
          </p:nvSpPr>
          <p:spPr>
            <a:xfrm rot="10799991">
              <a:off x="3829827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972;p39">
              <a:extLst>
                <a:ext uri="{FF2B5EF4-FFF2-40B4-BE49-F238E27FC236}">
                  <a16:creationId xmlns:a16="http://schemas.microsoft.com/office/drawing/2014/main" id="{EF4CAF26-D6D3-4062-873C-32DA685C5271}"/>
                </a:ext>
              </a:extLst>
            </p:cNvPr>
            <p:cNvSpPr/>
            <p:nvPr/>
          </p:nvSpPr>
          <p:spPr>
            <a:xfrm rot="10799991">
              <a:off x="3829827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973;p39">
              <a:extLst>
                <a:ext uri="{FF2B5EF4-FFF2-40B4-BE49-F238E27FC236}">
                  <a16:creationId xmlns:a16="http://schemas.microsoft.com/office/drawing/2014/main" id="{80192598-2F9F-47CA-AEA6-91129693431D}"/>
                </a:ext>
              </a:extLst>
            </p:cNvPr>
            <p:cNvSpPr/>
            <p:nvPr/>
          </p:nvSpPr>
          <p:spPr>
            <a:xfrm rot="10799991">
              <a:off x="3829827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974;p39">
              <a:extLst>
                <a:ext uri="{FF2B5EF4-FFF2-40B4-BE49-F238E27FC236}">
                  <a16:creationId xmlns:a16="http://schemas.microsoft.com/office/drawing/2014/main" id="{5FF4B910-D631-47CC-B7A3-7DF56F8183A6}"/>
                </a:ext>
              </a:extLst>
            </p:cNvPr>
            <p:cNvSpPr/>
            <p:nvPr/>
          </p:nvSpPr>
          <p:spPr>
            <a:xfrm rot="10799991">
              <a:off x="3829827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975;p39">
              <a:extLst>
                <a:ext uri="{FF2B5EF4-FFF2-40B4-BE49-F238E27FC236}">
                  <a16:creationId xmlns:a16="http://schemas.microsoft.com/office/drawing/2014/main" id="{D2DDC0B7-598F-4D66-BB68-6ABC167B2C9A}"/>
                </a:ext>
              </a:extLst>
            </p:cNvPr>
            <p:cNvSpPr/>
            <p:nvPr/>
          </p:nvSpPr>
          <p:spPr>
            <a:xfrm rot="10799991">
              <a:off x="3829827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976;p39">
              <a:extLst>
                <a:ext uri="{FF2B5EF4-FFF2-40B4-BE49-F238E27FC236}">
                  <a16:creationId xmlns:a16="http://schemas.microsoft.com/office/drawing/2014/main" id="{D87A7322-9064-4F05-8CBA-BCBDE0DD75CA}"/>
                </a:ext>
              </a:extLst>
            </p:cNvPr>
            <p:cNvSpPr/>
            <p:nvPr/>
          </p:nvSpPr>
          <p:spPr>
            <a:xfrm rot="10799991">
              <a:off x="4085786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977;p39">
              <a:extLst>
                <a:ext uri="{FF2B5EF4-FFF2-40B4-BE49-F238E27FC236}">
                  <a16:creationId xmlns:a16="http://schemas.microsoft.com/office/drawing/2014/main" id="{4479103D-1502-4898-B965-3B69C76025D3}"/>
                </a:ext>
              </a:extLst>
            </p:cNvPr>
            <p:cNvSpPr/>
            <p:nvPr/>
          </p:nvSpPr>
          <p:spPr>
            <a:xfrm rot="10799991">
              <a:off x="4085786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78;p39">
              <a:extLst>
                <a:ext uri="{FF2B5EF4-FFF2-40B4-BE49-F238E27FC236}">
                  <a16:creationId xmlns:a16="http://schemas.microsoft.com/office/drawing/2014/main" id="{27F73CE7-8490-4FCB-BB99-7634913001DF}"/>
                </a:ext>
              </a:extLst>
            </p:cNvPr>
            <p:cNvSpPr/>
            <p:nvPr/>
          </p:nvSpPr>
          <p:spPr>
            <a:xfrm rot="10799991">
              <a:off x="4085786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979;p39">
              <a:extLst>
                <a:ext uri="{FF2B5EF4-FFF2-40B4-BE49-F238E27FC236}">
                  <a16:creationId xmlns:a16="http://schemas.microsoft.com/office/drawing/2014/main" id="{8641A881-83A3-415A-9715-FBB95E7C4893}"/>
                </a:ext>
              </a:extLst>
            </p:cNvPr>
            <p:cNvSpPr/>
            <p:nvPr/>
          </p:nvSpPr>
          <p:spPr>
            <a:xfrm rot="10799991">
              <a:off x="4085786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980;p39">
              <a:extLst>
                <a:ext uri="{FF2B5EF4-FFF2-40B4-BE49-F238E27FC236}">
                  <a16:creationId xmlns:a16="http://schemas.microsoft.com/office/drawing/2014/main" id="{E6B900E7-498A-4D2F-A994-DCD8494BC7DB}"/>
                </a:ext>
              </a:extLst>
            </p:cNvPr>
            <p:cNvSpPr/>
            <p:nvPr/>
          </p:nvSpPr>
          <p:spPr>
            <a:xfrm rot="10799991">
              <a:off x="4085786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981;p39">
              <a:extLst>
                <a:ext uri="{FF2B5EF4-FFF2-40B4-BE49-F238E27FC236}">
                  <a16:creationId xmlns:a16="http://schemas.microsoft.com/office/drawing/2014/main" id="{46CE225A-71D1-49A5-B5DF-2484FB270026}"/>
                </a:ext>
              </a:extLst>
            </p:cNvPr>
            <p:cNvSpPr/>
            <p:nvPr/>
          </p:nvSpPr>
          <p:spPr>
            <a:xfrm rot="10799991">
              <a:off x="4085786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982;p39">
              <a:extLst>
                <a:ext uri="{FF2B5EF4-FFF2-40B4-BE49-F238E27FC236}">
                  <a16:creationId xmlns:a16="http://schemas.microsoft.com/office/drawing/2014/main" id="{70FA589B-F101-452D-8A33-1DC2ACE1D971}"/>
                </a:ext>
              </a:extLst>
            </p:cNvPr>
            <p:cNvSpPr/>
            <p:nvPr/>
          </p:nvSpPr>
          <p:spPr>
            <a:xfrm rot="10799991">
              <a:off x="4341708" y="1723643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983;p39">
              <a:extLst>
                <a:ext uri="{FF2B5EF4-FFF2-40B4-BE49-F238E27FC236}">
                  <a16:creationId xmlns:a16="http://schemas.microsoft.com/office/drawing/2014/main" id="{17ABE673-8081-4823-BB9B-94A6405035F2}"/>
                </a:ext>
              </a:extLst>
            </p:cNvPr>
            <p:cNvSpPr/>
            <p:nvPr/>
          </p:nvSpPr>
          <p:spPr>
            <a:xfrm rot="10799991">
              <a:off x="4341708" y="1412181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984;p39">
              <a:extLst>
                <a:ext uri="{FF2B5EF4-FFF2-40B4-BE49-F238E27FC236}">
                  <a16:creationId xmlns:a16="http://schemas.microsoft.com/office/drawing/2014/main" id="{B2E7A1C1-6C58-4A52-9545-7E9A68C23D55}"/>
                </a:ext>
              </a:extLst>
            </p:cNvPr>
            <p:cNvSpPr/>
            <p:nvPr/>
          </p:nvSpPr>
          <p:spPr>
            <a:xfrm rot="10799991">
              <a:off x="4341708" y="110146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985;p39">
              <a:extLst>
                <a:ext uri="{FF2B5EF4-FFF2-40B4-BE49-F238E27FC236}">
                  <a16:creationId xmlns:a16="http://schemas.microsoft.com/office/drawing/2014/main" id="{064915F7-0F44-4997-ADD8-0C035FD729A3}"/>
                </a:ext>
              </a:extLst>
            </p:cNvPr>
            <p:cNvSpPr/>
            <p:nvPr/>
          </p:nvSpPr>
          <p:spPr>
            <a:xfrm rot="10799991">
              <a:off x="4341708" y="79002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986;p39">
              <a:extLst>
                <a:ext uri="{FF2B5EF4-FFF2-40B4-BE49-F238E27FC236}">
                  <a16:creationId xmlns:a16="http://schemas.microsoft.com/office/drawing/2014/main" id="{BC0B2DC5-352B-4A31-B6F7-C0B1349FB328}"/>
                </a:ext>
              </a:extLst>
            </p:cNvPr>
            <p:cNvSpPr/>
            <p:nvPr/>
          </p:nvSpPr>
          <p:spPr>
            <a:xfrm rot="10799991">
              <a:off x="4341708" y="479246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987;p39">
              <a:extLst>
                <a:ext uri="{FF2B5EF4-FFF2-40B4-BE49-F238E27FC236}">
                  <a16:creationId xmlns:a16="http://schemas.microsoft.com/office/drawing/2014/main" id="{36F45C82-1DFB-4167-B467-F5DC173E6A0B}"/>
                </a:ext>
              </a:extLst>
            </p:cNvPr>
            <p:cNvSpPr/>
            <p:nvPr/>
          </p:nvSpPr>
          <p:spPr>
            <a:xfrm rot="10799991">
              <a:off x="4341708" y="16777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5" name="Imagen 3">
            <a:extLst>
              <a:ext uri="{FF2B5EF4-FFF2-40B4-BE49-F238E27FC236}">
                <a16:creationId xmlns:a16="http://schemas.microsoft.com/office/drawing/2014/main" id="{FD8FB0C9-124A-48ED-9D9D-C7758988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22" y="525789"/>
            <a:ext cx="3570777" cy="462267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2A634091-03F4-5236-80AE-E038CF2954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66975" y="-430213"/>
            <a:ext cx="857250" cy="857251"/>
            <a:chOff x="1554" y="-271"/>
            <a:chExt cx="540" cy="54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C41AEF5-2AED-5F18-EA83-68937EC44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4" y="-240"/>
              <a:ext cx="363" cy="509"/>
            </a:xfrm>
            <a:custGeom>
              <a:avLst/>
              <a:gdLst>
                <a:gd name="T0" fmla="*/ 127 w 152"/>
                <a:gd name="T1" fmla="*/ 18 h 213"/>
                <a:gd name="T2" fmla="*/ 110 w 152"/>
                <a:gd name="T3" fmla="*/ 39 h 213"/>
                <a:gd name="T4" fmla="*/ 105 w 152"/>
                <a:gd name="T5" fmla="*/ 57 h 213"/>
                <a:gd name="T6" fmla="*/ 113 w 152"/>
                <a:gd name="T7" fmla="*/ 92 h 213"/>
                <a:gd name="T8" fmla="*/ 124 w 152"/>
                <a:gd name="T9" fmla="*/ 142 h 213"/>
                <a:gd name="T10" fmla="*/ 103 w 152"/>
                <a:gd name="T11" fmla="*/ 91 h 213"/>
                <a:gd name="T12" fmla="*/ 112 w 152"/>
                <a:gd name="T13" fmla="*/ 145 h 213"/>
                <a:gd name="T14" fmla="*/ 139 w 152"/>
                <a:gd name="T15" fmla="*/ 201 h 213"/>
                <a:gd name="T16" fmla="*/ 134 w 152"/>
                <a:gd name="T17" fmla="*/ 169 h 213"/>
                <a:gd name="T18" fmla="*/ 150 w 152"/>
                <a:gd name="T19" fmla="*/ 203 h 213"/>
                <a:gd name="T20" fmla="*/ 143 w 152"/>
                <a:gd name="T21" fmla="*/ 211 h 213"/>
                <a:gd name="T22" fmla="*/ 108 w 152"/>
                <a:gd name="T23" fmla="*/ 188 h 213"/>
                <a:gd name="T24" fmla="*/ 90 w 152"/>
                <a:gd name="T25" fmla="*/ 204 h 213"/>
                <a:gd name="T26" fmla="*/ 82 w 152"/>
                <a:gd name="T27" fmla="*/ 211 h 213"/>
                <a:gd name="T28" fmla="*/ 61 w 152"/>
                <a:gd name="T29" fmla="*/ 188 h 213"/>
                <a:gd name="T30" fmla="*/ 34 w 152"/>
                <a:gd name="T31" fmla="*/ 191 h 213"/>
                <a:gd name="T32" fmla="*/ 7 w 152"/>
                <a:gd name="T33" fmla="*/ 211 h 213"/>
                <a:gd name="T34" fmla="*/ 28 w 152"/>
                <a:gd name="T35" fmla="*/ 123 h 213"/>
                <a:gd name="T36" fmla="*/ 43 w 152"/>
                <a:gd name="T37" fmla="*/ 68 h 213"/>
                <a:gd name="T38" fmla="*/ 46 w 152"/>
                <a:gd name="T39" fmla="*/ 48 h 213"/>
                <a:gd name="T40" fmla="*/ 43 w 152"/>
                <a:gd name="T41" fmla="*/ 10 h 213"/>
                <a:gd name="T42" fmla="*/ 98 w 152"/>
                <a:gd name="T43" fmla="*/ 0 h 213"/>
                <a:gd name="T44" fmla="*/ 52 w 152"/>
                <a:gd name="T45" fmla="*/ 10 h 213"/>
                <a:gd name="T46" fmla="*/ 56 w 152"/>
                <a:gd name="T47" fmla="*/ 38 h 213"/>
                <a:gd name="T48" fmla="*/ 98 w 152"/>
                <a:gd name="T49" fmla="*/ 10 h 213"/>
                <a:gd name="T50" fmla="*/ 80 w 152"/>
                <a:gd name="T51" fmla="*/ 201 h 213"/>
                <a:gd name="T52" fmla="*/ 71 w 152"/>
                <a:gd name="T53" fmla="*/ 85 h 213"/>
                <a:gd name="T54" fmla="*/ 80 w 152"/>
                <a:gd name="T55" fmla="*/ 201 h 213"/>
                <a:gd name="T56" fmla="*/ 49 w 152"/>
                <a:gd name="T57" fmla="*/ 91 h 213"/>
                <a:gd name="T58" fmla="*/ 12 w 152"/>
                <a:gd name="T59" fmla="*/ 201 h 213"/>
                <a:gd name="T60" fmla="*/ 35 w 152"/>
                <a:gd name="T61" fmla="*/ 158 h 213"/>
                <a:gd name="T62" fmla="*/ 39 w 152"/>
                <a:gd name="T63" fmla="*/ 178 h 213"/>
                <a:gd name="T64" fmla="*/ 61 w 152"/>
                <a:gd name="T65" fmla="*/ 114 h 213"/>
                <a:gd name="T66" fmla="*/ 39 w 152"/>
                <a:gd name="T67" fmla="*/ 178 h 213"/>
                <a:gd name="T68" fmla="*/ 92 w 152"/>
                <a:gd name="T69" fmla="*/ 115 h 213"/>
                <a:gd name="T70" fmla="*/ 90 w 152"/>
                <a:gd name="T71" fmla="*/ 178 h 213"/>
                <a:gd name="T72" fmla="*/ 99 w 152"/>
                <a:gd name="T73" fmla="*/ 66 h 213"/>
                <a:gd name="T74" fmla="*/ 52 w 152"/>
                <a:gd name="T75" fmla="*/ 70 h 213"/>
                <a:gd name="T76" fmla="*/ 99 w 152"/>
                <a:gd name="T77" fmla="*/ 76 h 213"/>
                <a:gd name="T78" fmla="*/ 97 w 152"/>
                <a:gd name="T79" fmla="*/ 57 h 213"/>
                <a:gd name="T80" fmla="*/ 57 w 152"/>
                <a:gd name="T81" fmla="*/ 47 h 213"/>
                <a:gd name="T82" fmla="*/ 97 w 152"/>
                <a:gd name="T83" fmla="*/ 57 h 213"/>
                <a:gd name="T84" fmla="*/ 109 w 152"/>
                <a:gd name="T85" fmla="*/ 28 h 213"/>
                <a:gd name="T86" fmla="*/ 117 w 152"/>
                <a:gd name="T87" fmla="*/ 2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13">
                  <a:moveTo>
                    <a:pt x="109" y="9"/>
                  </a:moveTo>
                  <a:cubicBezTo>
                    <a:pt x="115" y="13"/>
                    <a:pt x="127" y="4"/>
                    <a:pt x="127" y="18"/>
                  </a:cubicBezTo>
                  <a:cubicBezTo>
                    <a:pt x="127" y="24"/>
                    <a:pt x="129" y="31"/>
                    <a:pt x="126" y="35"/>
                  </a:cubicBezTo>
                  <a:cubicBezTo>
                    <a:pt x="123" y="39"/>
                    <a:pt x="115" y="38"/>
                    <a:pt x="110" y="39"/>
                  </a:cubicBezTo>
                  <a:cubicBezTo>
                    <a:pt x="108" y="42"/>
                    <a:pt x="106" y="45"/>
                    <a:pt x="105" y="48"/>
                  </a:cubicBezTo>
                  <a:cubicBezTo>
                    <a:pt x="104" y="51"/>
                    <a:pt x="104" y="54"/>
                    <a:pt x="105" y="57"/>
                  </a:cubicBezTo>
                  <a:cubicBezTo>
                    <a:pt x="105" y="61"/>
                    <a:pt x="107" y="65"/>
                    <a:pt x="108" y="69"/>
                  </a:cubicBezTo>
                  <a:cubicBezTo>
                    <a:pt x="110" y="77"/>
                    <a:pt x="111" y="85"/>
                    <a:pt x="113" y="92"/>
                  </a:cubicBezTo>
                  <a:cubicBezTo>
                    <a:pt x="117" y="106"/>
                    <a:pt x="122" y="120"/>
                    <a:pt x="126" y="134"/>
                  </a:cubicBezTo>
                  <a:cubicBezTo>
                    <a:pt x="127" y="136"/>
                    <a:pt x="125" y="139"/>
                    <a:pt x="124" y="142"/>
                  </a:cubicBezTo>
                  <a:cubicBezTo>
                    <a:pt x="122" y="140"/>
                    <a:pt x="119" y="139"/>
                    <a:pt x="118" y="136"/>
                  </a:cubicBezTo>
                  <a:cubicBezTo>
                    <a:pt x="112" y="121"/>
                    <a:pt x="107" y="106"/>
                    <a:pt x="103" y="91"/>
                  </a:cubicBezTo>
                  <a:cubicBezTo>
                    <a:pt x="101" y="84"/>
                    <a:pt x="98" y="83"/>
                    <a:pt x="92" y="85"/>
                  </a:cubicBezTo>
                  <a:cubicBezTo>
                    <a:pt x="98" y="105"/>
                    <a:pt x="105" y="125"/>
                    <a:pt x="112" y="145"/>
                  </a:cubicBezTo>
                  <a:cubicBezTo>
                    <a:pt x="117" y="162"/>
                    <a:pt x="123" y="178"/>
                    <a:pt x="128" y="195"/>
                  </a:cubicBezTo>
                  <a:cubicBezTo>
                    <a:pt x="130" y="201"/>
                    <a:pt x="133" y="203"/>
                    <a:pt x="139" y="201"/>
                  </a:cubicBezTo>
                  <a:cubicBezTo>
                    <a:pt x="136" y="193"/>
                    <a:pt x="133" y="185"/>
                    <a:pt x="131" y="177"/>
                  </a:cubicBezTo>
                  <a:cubicBezTo>
                    <a:pt x="131" y="175"/>
                    <a:pt x="133" y="172"/>
                    <a:pt x="134" y="169"/>
                  </a:cubicBezTo>
                  <a:cubicBezTo>
                    <a:pt x="136" y="171"/>
                    <a:pt x="139" y="172"/>
                    <a:pt x="140" y="174"/>
                  </a:cubicBezTo>
                  <a:cubicBezTo>
                    <a:pt x="144" y="184"/>
                    <a:pt x="147" y="193"/>
                    <a:pt x="150" y="203"/>
                  </a:cubicBezTo>
                  <a:cubicBezTo>
                    <a:pt x="152" y="208"/>
                    <a:pt x="150" y="211"/>
                    <a:pt x="144" y="211"/>
                  </a:cubicBezTo>
                  <a:cubicBezTo>
                    <a:pt x="143" y="211"/>
                    <a:pt x="143" y="211"/>
                    <a:pt x="143" y="211"/>
                  </a:cubicBezTo>
                  <a:cubicBezTo>
                    <a:pt x="124" y="212"/>
                    <a:pt x="124" y="212"/>
                    <a:pt x="118" y="195"/>
                  </a:cubicBezTo>
                  <a:cubicBezTo>
                    <a:pt x="117" y="189"/>
                    <a:pt x="114" y="187"/>
                    <a:pt x="108" y="188"/>
                  </a:cubicBezTo>
                  <a:cubicBezTo>
                    <a:pt x="103" y="188"/>
                    <a:pt x="97" y="188"/>
                    <a:pt x="90" y="188"/>
                  </a:cubicBezTo>
                  <a:cubicBezTo>
                    <a:pt x="90" y="194"/>
                    <a:pt x="90" y="199"/>
                    <a:pt x="90" y="204"/>
                  </a:cubicBezTo>
                  <a:cubicBezTo>
                    <a:pt x="90" y="209"/>
                    <a:pt x="88" y="211"/>
                    <a:pt x="83" y="211"/>
                  </a:cubicBezTo>
                  <a:cubicBezTo>
                    <a:pt x="83" y="211"/>
                    <a:pt x="83" y="211"/>
                    <a:pt x="82" y="211"/>
                  </a:cubicBezTo>
                  <a:cubicBezTo>
                    <a:pt x="62" y="213"/>
                    <a:pt x="62" y="213"/>
                    <a:pt x="62" y="192"/>
                  </a:cubicBezTo>
                  <a:cubicBezTo>
                    <a:pt x="61" y="191"/>
                    <a:pt x="61" y="190"/>
                    <a:pt x="61" y="188"/>
                  </a:cubicBezTo>
                  <a:cubicBezTo>
                    <a:pt x="53" y="188"/>
                    <a:pt x="46" y="188"/>
                    <a:pt x="39" y="188"/>
                  </a:cubicBezTo>
                  <a:cubicBezTo>
                    <a:pt x="37" y="188"/>
                    <a:pt x="36" y="190"/>
                    <a:pt x="34" y="191"/>
                  </a:cubicBezTo>
                  <a:cubicBezTo>
                    <a:pt x="34" y="192"/>
                    <a:pt x="33" y="194"/>
                    <a:pt x="33" y="195"/>
                  </a:cubicBezTo>
                  <a:cubicBezTo>
                    <a:pt x="27" y="213"/>
                    <a:pt x="27" y="213"/>
                    <a:pt x="7" y="211"/>
                  </a:cubicBezTo>
                  <a:cubicBezTo>
                    <a:pt x="1" y="211"/>
                    <a:pt x="0" y="208"/>
                    <a:pt x="2" y="203"/>
                  </a:cubicBezTo>
                  <a:cubicBezTo>
                    <a:pt x="10" y="176"/>
                    <a:pt x="19" y="150"/>
                    <a:pt x="28" y="123"/>
                  </a:cubicBezTo>
                  <a:cubicBezTo>
                    <a:pt x="33" y="109"/>
                    <a:pt x="38" y="96"/>
                    <a:pt x="42" y="82"/>
                  </a:cubicBezTo>
                  <a:cubicBezTo>
                    <a:pt x="43" y="77"/>
                    <a:pt x="42" y="72"/>
                    <a:pt x="43" y="68"/>
                  </a:cubicBezTo>
                  <a:cubicBezTo>
                    <a:pt x="44" y="64"/>
                    <a:pt x="46" y="60"/>
                    <a:pt x="47" y="57"/>
                  </a:cubicBezTo>
                  <a:cubicBezTo>
                    <a:pt x="47" y="54"/>
                    <a:pt x="47" y="51"/>
                    <a:pt x="46" y="48"/>
                  </a:cubicBezTo>
                  <a:cubicBezTo>
                    <a:pt x="46" y="44"/>
                    <a:pt x="43" y="41"/>
                    <a:pt x="43" y="37"/>
                  </a:cubicBezTo>
                  <a:cubicBezTo>
                    <a:pt x="42" y="28"/>
                    <a:pt x="43" y="19"/>
                    <a:pt x="43" y="10"/>
                  </a:cubicBezTo>
                  <a:cubicBezTo>
                    <a:pt x="43" y="1"/>
                    <a:pt x="43" y="1"/>
                    <a:pt x="53" y="0"/>
                  </a:cubicBezTo>
                  <a:cubicBezTo>
                    <a:pt x="68" y="0"/>
                    <a:pt x="83" y="0"/>
                    <a:pt x="98" y="0"/>
                  </a:cubicBezTo>
                  <a:cubicBezTo>
                    <a:pt x="107" y="0"/>
                    <a:pt x="107" y="1"/>
                    <a:pt x="109" y="9"/>
                  </a:cubicBezTo>
                  <a:close/>
                  <a:moveTo>
                    <a:pt x="52" y="10"/>
                  </a:moveTo>
                  <a:cubicBezTo>
                    <a:pt x="52" y="19"/>
                    <a:pt x="52" y="26"/>
                    <a:pt x="53" y="34"/>
                  </a:cubicBezTo>
                  <a:cubicBezTo>
                    <a:pt x="53" y="35"/>
                    <a:pt x="55" y="38"/>
                    <a:pt x="56" y="38"/>
                  </a:cubicBezTo>
                  <a:cubicBezTo>
                    <a:pt x="70" y="38"/>
                    <a:pt x="84" y="38"/>
                    <a:pt x="98" y="38"/>
                  </a:cubicBezTo>
                  <a:cubicBezTo>
                    <a:pt x="98" y="28"/>
                    <a:pt x="98" y="19"/>
                    <a:pt x="98" y="10"/>
                  </a:cubicBezTo>
                  <a:cubicBezTo>
                    <a:pt x="83" y="10"/>
                    <a:pt x="68" y="10"/>
                    <a:pt x="52" y="10"/>
                  </a:cubicBezTo>
                  <a:close/>
                  <a:moveTo>
                    <a:pt x="80" y="201"/>
                  </a:moveTo>
                  <a:cubicBezTo>
                    <a:pt x="80" y="162"/>
                    <a:pt x="80" y="124"/>
                    <a:pt x="80" y="85"/>
                  </a:cubicBezTo>
                  <a:cubicBezTo>
                    <a:pt x="76" y="85"/>
                    <a:pt x="74" y="85"/>
                    <a:pt x="71" y="85"/>
                  </a:cubicBezTo>
                  <a:cubicBezTo>
                    <a:pt x="71" y="124"/>
                    <a:pt x="71" y="163"/>
                    <a:pt x="71" y="201"/>
                  </a:cubicBezTo>
                  <a:cubicBezTo>
                    <a:pt x="74" y="201"/>
                    <a:pt x="77" y="201"/>
                    <a:pt x="80" y="201"/>
                  </a:cubicBezTo>
                  <a:close/>
                  <a:moveTo>
                    <a:pt x="60" y="85"/>
                  </a:moveTo>
                  <a:cubicBezTo>
                    <a:pt x="54" y="83"/>
                    <a:pt x="51" y="85"/>
                    <a:pt x="49" y="91"/>
                  </a:cubicBezTo>
                  <a:cubicBezTo>
                    <a:pt x="41" y="115"/>
                    <a:pt x="33" y="138"/>
                    <a:pt x="25" y="162"/>
                  </a:cubicBezTo>
                  <a:cubicBezTo>
                    <a:pt x="21" y="175"/>
                    <a:pt x="17" y="188"/>
                    <a:pt x="12" y="201"/>
                  </a:cubicBezTo>
                  <a:cubicBezTo>
                    <a:pt x="18" y="203"/>
                    <a:pt x="21" y="201"/>
                    <a:pt x="23" y="196"/>
                  </a:cubicBezTo>
                  <a:cubicBezTo>
                    <a:pt x="27" y="183"/>
                    <a:pt x="31" y="170"/>
                    <a:pt x="35" y="158"/>
                  </a:cubicBezTo>
                  <a:cubicBezTo>
                    <a:pt x="44" y="134"/>
                    <a:pt x="52" y="110"/>
                    <a:pt x="60" y="85"/>
                  </a:cubicBezTo>
                  <a:close/>
                  <a:moveTo>
                    <a:pt x="39" y="178"/>
                  </a:moveTo>
                  <a:cubicBezTo>
                    <a:pt x="47" y="178"/>
                    <a:pt x="54" y="178"/>
                    <a:pt x="61" y="178"/>
                  </a:cubicBezTo>
                  <a:cubicBezTo>
                    <a:pt x="61" y="156"/>
                    <a:pt x="61" y="135"/>
                    <a:pt x="61" y="114"/>
                  </a:cubicBezTo>
                  <a:cubicBezTo>
                    <a:pt x="61" y="114"/>
                    <a:pt x="60" y="114"/>
                    <a:pt x="60" y="114"/>
                  </a:cubicBezTo>
                  <a:cubicBezTo>
                    <a:pt x="53" y="135"/>
                    <a:pt x="46" y="156"/>
                    <a:pt x="39" y="178"/>
                  </a:cubicBezTo>
                  <a:close/>
                  <a:moveTo>
                    <a:pt x="113" y="178"/>
                  </a:moveTo>
                  <a:cubicBezTo>
                    <a:pt x="105" y="156"/>
                    <a:pt x="98" y="135"/>
                    <a:pt x="92" y="115"/>
                  </a:cubicBezTo>
                  <a:cubicBezTo>
                    <a:pt x="91" y="115"/>
                    <a:pt x="91" y="115"/>
                    <a:pt x="90" y="115"/>
                  </a:cubicBezTo>
                  <a:cubicBezTo>
                    <a:pt x="90" y="136"/>
                    <a:pt x="90" y="157"/>
                    <a:pt x="90" y="178"/>
                  </a:cubicBezTo>
                  <a:cubicBezTo>
                    <a:pt x="98" y="178"/>
                    <a:pt x="105" y="178"/>
                    <a:pt x="113" y="178"/>
                  </a:cubicBezTo>
                  <a:close/>
                  <a:moveTo>
                    <a:pt x="99" y="66"/>
                  </a:moveTo>
                  <a:cubicBezTo>
                    <a:pt x="84" y="66"/>
                    <a:pt x="70" y="65"/>
                    <a:pt x="56" y="66"/>
                  </a:cubicBezTo>
                  <a:cubicBezTo>
                    <a:pt x="55" y="66"/>
                    <a:pt x="52" y="69"/>
                    <a:pt x="52" y="70"/>
                  </a:cubicBezTo>
                  <a:cubicBezTo>
                    <a:pt x="52" y="72"/>
                    <a:pt x="55" y="76"/>
                    <a:pt x="56" y="76"/>
                  </a:cubicBezTo>
                  <a:cubicBezTo>
                    <a:pt x="70" y="76"/>
                    <a:pt x="84" y="76"/>
                    <a:pt x="99" y="76"/>
                  </a:cubicBezTo>
                  <a:cubicBezTo>
                    <a:pt x="99" y="72"/>
                    <a:pt x="99" y="70"/>
                    <a:pt x="99" y="66"/>
                  </a:cubicBezTo>
                  <a:close/>
                  <a:moveTo>
                    <a:pt x="97" y="57"/>
                  </a:moveTo>
                  <a:cubicBezTo>
                    <a:pt x="94" y="52"/>
                    <a:pt x="93" y="48"/>
                    <a:pt x="91" y="48"/>
                  </a:cubicBezTo>
                  <a:cubicBezTo>
                    <a:pt x="80" y="47"/>
                    <a:pt x="69" y="47"/>
                    <a:pt x="57" y="47"/>
                  </a:cubicBezTo>
                  <a:cubicBezTo>
                    <a:pt x="57" y="51"/>
                    <a:pt x="57" y="53"/>
                    <a:pt x="57" y="57"/>
                  </a:cubicBezTo>
                  <a:cubicBezTo>
                    <a:pt x="70" y="57"/>
                    <a:pt x="82" y="57"/>
                    <a:pt x="97" y="57"/>
                  </a:cubicBezTo>
                  <a:close/>
                  <a:moveTo>
                    <a:pt x="109" y="20"/>
                  </a:moveTo>
                  <a:cubicBezTo>
                    <a:pt x="109" y="23"/>
                    <a:pt x="109" y="25"/>
                    <a:pt x="109" y="28"/>
                  </a:cubicBezTo>
                  <a:cubicBezTo>
                    <a:pt x="112" y="28"/>
                    <a:pt x="115" y="28"/>
                    <a:pt x="117" y="28"/>
                  </a:cubicBezTo>
                  <a:cubicBezTo>
                    <a:pt x="117" y="25"/>
                    <a:pt x="117" y="22"/>
                    <a:pt x="117" y="20"/>
                  </a:cubicBezTo>
                  <a:cubicBezTo>
                    <a:pt x="114" y="20"/>
                    <a:pt x="112" y="20"/>
                    <a:pt x="109" y="2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F80F9AC-DBA6-5F0E-3178-9383433BF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-195"/>
              <a:ext cx="203" cy="24"/>
            </a:xfrm>
            <a:custGeom>
              <a:avLst/>
              <a:gdLst>
                <a:gd name="T0" fmla="*/ 43 w 85"/>
                <a:gd name="T1" fmla="*/ 10 h 10"/>
                <a:gd name="T2" fmla="*/ 8 w 85"/>
                <a:gd name="T3" fmla="*/ 9 h 10"/>
                <a:gd name="T4" fmla="*/ 0 w 85"/>
                <a:gd name="T5" fmla="*/ 5 h 10"/>
                <a:gd name="T6" fmla="*/ 8 w 85"/>
                <a:gd name="T7" fmla="*/ 0 h 10"/>
                <a:gd name="T8" fmla="*/ 76 w 85"/>
                <a:gd name="T9" fmla="*/ 0 h 10"/>
                <a:gd name="T10" fmla="*/ 84 w 85"/>
                <a:gd name="T11" fmla="*/ 5 h 10"/>
                <a:gd name="T12" fmla="*/ 76 w 85"/>
                <a:gd name="T13" fmla="*/ 10 h 10"/>
                <a:gd name="T14" fmla="*/ 43 w 8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">
                  <a:moveTo>
                    <a:pt x="43" y="10"/>
                  </a:moveTo>
                  <a:cubicBezTo>
                    <a:pt x="31" y="10"/>
                    <a:pt x="20" y="10"/>
                    <a:pt x="8" y="9"/>
                  </a:cubicBezTo>
                  <a:cubicBezTo>
                    <a:pt x="5" y="9"/>
                    <a:pt x="3" y="6"/>
                    <a:pt x="0" y="5"/>
                  </a:cubicBezTo>
                  <a:cubicBezTo>
                    <a:pt x="3" y="3"/>
                    <a:pt x="6" y="0"/>
                    <a:pt x="8" y="0"/>
                  </a:cubicBezTo>
                  <a:cubicBezTo>
                    <a:pt x="31" y="0"/>
                    <a:pt x="54" y="0"/>
                    <a:pt x="76" y="0"/>
                  </a:cubicBezTo>
                  <a:cubicBezTo>
                    <a:pt x="79" y="0"/>
                    <a:pt x="84" y="3"/>
                    <a:pt x="84" y="5"/>
                  </a:cubicBezTo>
                  <a:cubicBezTo>
                    <a:pt x="85" y="10"/>
                    <a:pt x="80" y="10"/>
                    <a:pt x="76" y="10"/>
                  </a:cubicBezTo>
                  <a:cubicBezTo>
                    <a:pt x="65" y="10"/>
                    <a:pt x="54" y="10"/>
                    <a:pt x="43" y="1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AC118038-03B4-43A1-A80A-31EB5BBCD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-271"/>
              <a:ext cx="201" cy="55"/>
            </a:xfrm>
            <a:custGeom>
              <a:avLst/>
              <a:gdLst>
                <a:gd name="T0" fmla="*/ 5 w 84"/>
                <a:gd name="T1" fmla="*/ 23 h 23"/>
                <a:gd name="T2" fmla="*/ 0 w 84"/>
                <a:gd name="T3" fmla="*/ 18 h 23"/>
                <a:gd name="T4" fmla="*/ 6 w 84"/>
                <a:gd name="T5" fmla="*/ 13 h 23"/>
                <a:gd name="T6" fmla="*/ 58 w 84"/>
                <a:gd name="T7" fmla="*/ 3 h 23"/>
                <a:gd name="T8" fmla="*/ 78 w 84"/>
                <a:gd name="T9" fmla="*/ 0 h 23"/>
                <a:gd name="T10" fmla="*/ 84 w 84"/>
                <a:gd name="T11" fmla="*/ 3 h 23"/>
                <a:gd name="T12" fmla="*/ 80 w 84"/>
                <a:gd name="T13" fmla="*/ 9 h 23"/>
                <a:gd name="T14" fmla="*/ 5 w 84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3">
                  <a:moveTo>
                    <a:pt x="5" y="23"/>
                  </a:moveTo>
                  <a:cubicBezTo>
                    <a:pt x="4" y="22"/>
                    <a:pt x="2" y="20"/>
                    <a:pt x="0" y="18"/>
                  </a:cubicBezTo>
                  <a:cubicBezTo>
                    <a:pt x="2" y="17"/>
                    <a:pt x="4" y="14"/>
                    <a:pt x="6" y="13"/>
                  </a:cubicBezTo>
                  <a:cubicBezTo>
                    <a:pt x="24" y="10"/>
                    <a:pt x="41" y="7"/>
                    <a:pt x="58" y="3"/>
                  </a:cubicBezTo>
                  <a:cubicBezTo>
                    <a:pt x="65" y="2"/>
                    <a:pt x="71" y="0"/>
                    <a:pt x="78" y="0"/>
                  </a:cubicBezTo>
                  <a:cubicBezTo>
                    <a:pt x="80" y="0"/>
                    <a:pt x="82" y="2"/>
                    <a:pt x="84" y="3"/>
                  </a:cubicBezTo>
                  <a:cubicBezTo>
                    <a:pt x="83" y="5"/>
                    <a:pt x="82" y="8"/>
                    <a:pt x="80" y="9"/>
                  </a:cubicBezTo>
                  <a:cubicBezTo>
                    <a:pt x="56" y="13"/>
                    <a:pt x="31" y="18"/>
                    <a:pt x="5" y="2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D8DA388-C03E-65B5-8224-8CED54D5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-149"/>
              <a:ext cx="203" cy="55"/>
            </a:xfrm>
            <a:custGeom>
              <a:avLst/>
              <a:gdLst>
                <a:gd name="T0" fmla="*/ 81 w 85"/>
                <a:gd name="T1" fmla="*/ 23 h 23"/>
                <a:gd name="T2" fmla="*/ 51 w 85"/>
                <a:gd name="T3" fmla="*/ 18 h 23"/>
                <a:gd name="T4" fmla="*/ 9 w 85"/>
                <a:gd name="T5" fmla="*/ 10 h 23"/>
                <a:gd name="T6" fmla="*/ 2 w 85"/>
                <a:gd name="T7" fmla="*/ 4 h 23"/>
                <a:gd name="T8" fmla="*/ 10 w 85"/>
                <a:gd name="T9" fmla="*/ 1 h 23"/>
                <a:gd name="T10" fmla="*/ 80 w 85"/>
                <a:gd name="T11" fmla="*/ 14 h 23"/>
                <a:gd name="T12" fmla="*/ 85 w 85"/>
                <a:gd name="T13" fmla="*/ 19 h 23"/>
                <a:gd name="T14" fmla="*/ 81 w 8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">
                  <a:moveTo>
                    <a:pt x="81" y="23"/>
                  </a:moveTo>
                  <a:cubicBezTo>
                    <a:pt x="70" y="21"/>
                    <a:pt x="60" y="20"/>
                    <a:pt x="51" y="18"/>
                  </a:cubicBezTo>
                  <a:cubicBezTo>
                    <a:pt x="37" y="15"/>
                    <a:pt x="23" y="13"/>
                    <a:pt x="9" y="10"/>
                  </a:cubicBezTo>
                  <a:cubicBezTo>
                    <a:pt x="5" y="9"/>
                    <a:pt x="0" y="9"/>
                    <a:pt x="2" y="4"/>
                  </a:cubicBezTo>
                  <a:cubicBezTo>
                    <a:pt x="2" y="2"/>
                    <a:pt x="8" y="0"/>
                    <a:pt x="10" y="1"/>
                  </a:cubicBezTo>
                  <a:cubicBezTo>
                    <a:pt x="33" y="5"/>
                    <a:pt x="57" y="9"/>
                    <a:pt x="80" y="14"/>
                  </a:cubicBezTo>
                  <a:cubicBezTo>
                    <a:pt x="82" y="14"/>
                    <a:pt x="83" y="17"/>
                    <a:pt x="85" y="19"/>
                  </a:cubicBezTo>
                  <a:cubicBezTo>
                    <a:pt x="84" y="21"/>
                    <a:pt x="82" y="22"/>
                    <a:pt x="81" y="23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001AC94A-9462-7145-BE22-3F304046B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16"/>
              <a:ext cx="19" cy="26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7 h 11"/>
                <a:gd name="T4" fmla="*/ 3 w 8"/>
                <a:gd name="T5" fmla="*/ 10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6" y="3"/>
                    <a:pt x="8" y="5"/>
                    <a:pt x="8" y="7"/>
                  </a:cubicBezTo>
                  <a:cubicBezTo>
                    <a:pt x="8" y="8"/>
                    <a:pt x="5" y="10"/>
                    <a:pt x="3" y="10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5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9CB9CC46-FD72-3613-AB27-9578708F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-195"/>
              <a:ext cx="26" cy="22"/>
            </a:xfrm>
            <a:custGeom>
              <a:avLst/>
              <a:gdLst>
                <a:gd name="T0" fmla="*/ 11 w 11"/>
                <a:gd name="T1" fmla="*/ 4 h 9"/>
                <a:gd name="T2" fmla="*/ 4 w 11"/>
                <a:gd name="T3" fmla="*/ 9 h 9"/>
                <a:gd name="T4" fmla="*/ 0 w 11"/>
                <a:gd name="T5" fmla="*/ 6 h 9"/>
                <a:gd name="T6" fmla="*/ 4 w 11"/>
                <a:gd name="T7" fmla="*/ 1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3" y="9"/>
                    <a:pt x="0" y="7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5" y="0"/>
                    <a:pt x="7" y="2"/>
                    <a:pt x="11" y="4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B3F71540-49EE-A0FF-E3A3-F24A50DB8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-195"/>
              <a:ext cx="27" cy="22"/>
            </a:xfrm>
            <a:custGeom>
              <a:avLst/>
              <a:gdLst>
                <a:gd name="T0" fmla="*/ 11 w 11"/>
                <a:gd name="T1" fmla="*/ 5 h 9"/>
                <a:gd name="T2" fmla="*/ 4 w 11"/>
                <a:gd name="T3" fmla="*/ 9 h 9"/>
                <a:gd name="T4" fmla="*/ 0 w 11"/>
                <a:gd name="T5" fmla="*/ 4 h 9"/>
                <a:gd name="T6" fmla="*/ 4 w 11"/>
                <a:gd name="T7" fmla="*/ 1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7" y="7"/>
                    <a:pt x="5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3"/>
                    <a:pt x="3" y="0"/>
                    <a:pt x="4" y="1"/>
                  </a:cubicBezTo>
                  <a:cubicBezTo>
                    <a:pt x="6" y="1"/>
                    <a:pt x="8" y="3"/>
                    <a:pt x="11" y="5"/>
                  </a:cubicBezTo>
                  <a:close/>
                </a:path>
              </a:pathLst>
            </a:custGeom>
            <a:solidFill>
              <a:srgbClr val="EEA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88;p62">
            <a:extLst>
              <a:ext uri="{FF2B5EF4-FFF2-40B4-BE49-F238E27FC236}">
                <a16:creationId xmlns:a16="http://schemas.microsoft.com/office/drawing/2014/main" id="{76AC83E7-F47D-41FB-A588-869D93AC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174" y="1050764"/>
            <a:ext cx="7052401" cy="571801"/>
          </a:xfrm>
        </p:spPr>
        <p:txBody>
          <a:bodyPr/>
          <a:lstStyle/>
          <a:p>
            <a:pPr lvl="0"/>
            <a:r>
              <a:rPr lang="en-US">
                <a:solidFill>
                  <a:srgbClr val="FFC000"/>
                </a:solidFill>
              </a:rPr>
              <a:t>Notes - June</a:t>
            </a:r>
          </a:p>
        </p:txBody>
      </p:sp>
      <p:sp>
        <p:nvSpPr>
          <p:cNvPr id="3" name="Google Shape;2189;p62">
            <a:extLst>
              <a:ext uri="{FF2B5EF4-FFF2-40B4-BE49-F238E27FC236}">
                <a16:creationId xmlns:a16="http://schemas.microsoft.com/office/drawing/2014/main" id="{A72CB28D-1F63-485D-B109-E49F1F750A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9174" y="2037484"/>
            <a:ext cx="3101397" cy="2238295"/>
          </a:xfrm>
        </p:spPr>
        <p:txBody>
          <a:bodyPr anchor="ctr"/>
          <a:lstStyle/>
          <a:p>
            <a:pPr lvl="0">
              <a:lnSpc>
                <a:spcPct val="100000"/>
              </a:lnSpc>
            </a:pPr>
            <a:r>
              <a:rPr lang="en-US">
                <a:solidFill>
                  <a:srgbClr val="434343"/>
                </a:solidFill>
              </a:rPr>
              <a:t>Mercury is the closest planet to the Sun and the smallest one</a:t>
            </a:r>
            <a:br>
              <a:rPr lang="en-US">
                <a:solidFill>
                  <a:srgbClr val="434343"/>
                </a:solidFill>
              </a:rPr>
            </a:br>
            <a:endParaRPr lang="en-US">
              <a:solidFill>
                <a:srgbClr val="434343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>
                <a:solidFill>
                  <a:srgbClr val="434343"/>
                </a:solidFill>
              </a:rPr>
              <a:t>Venus has a nice name and is the second planet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>
                <a:solidFill>
                  <a:srgbClr val="434343"/>
                </a:solidFill>
              </a:rPr>
              <a:t>Neptune</a:t>
            </a:r>
            <a:r>
              <a:rPr lang="en-US" b="1">
                <a:solidFill>
                  <a:srgbClr val="434343"/>
                </a:solidFill>
              </a:rPr>
              <a:t> </a:t>
            </a:r>
            <a:r>
              <a:rPr lang="en-US">
                <a:solidFill>
                  <a:srgbClr val="434343"/>
                </a:solidFill>
              </a:rPr>
              <a:t>is the farthest planet from the Sun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>
                <a:solidFill>
                  <a:srgbClr val="434343"/>
                </a:solidFill>
              </a:rPr>
              <a:t>Saturn</a:t>
            </a:r>
            <a:r>
              <a:rPr lang="en-US" b="1">
                <a:solidFill>
                  <a:srgbClr val="434343"/>
                </a:solidFill>
              </a:rPr>
              <a:t> </a:t>
            </a:r>
            <a:r>
              <a:rPr lang="en-US">
                <a:solidFill>
                  <a:srgbClr val="434343"/>
                </a:solidFill>
              </a:rPr>
              <a:t>is a gas giant and has several rings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B1F90D6B-BCA6-4409-AE47-64C679ED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8621" y="0"/>
            <a:ext cx="3831500" cy="514349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Conector recto 6">
            <a:extLst>
              <a:ext uri="{FF2B5EF4-FFF2-40B4-BE49-F238E27FC236}">
                <a16:creationId xmlns:a16="http://schemas.microsoft.com/office/drawing/2014/main" id="{43729CAF-F88C-47B7-82E3-D3220A4D7C6A}"/>
              </a:ext>
            </a:extLst>
          </p:cNvPr>
          <p:cNvCxnSpPr/>
          <p:nvPr/>
        </p:nvCxnSpPr>
        <p:spPr>
          <a:xfrm>
            <a:off x="5121856" y="258043"/>
            <a:ext cx="0" cy="4627413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>
              <a:ds d="799706" sp="100000"/>
            </a:custDash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2;p40">
            <a:extLst>
              <a:ext uri="{FF2B5EF4-FFF2-40B4-BE49-F238E27FC236}">
                <a16:creationId xmlns:a16="http://schemas.microsoft.com/office/drawing/2014/main" id="{7AFDF016-F7F2-4007-8BD6-420478ADCD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are we working on?</a:t>
            </a:r>
          </a:p>
        </p:txBody>
      </p:sp>
      <p:sp>
        <p:nvSpPr>
          <p:cNvPr id="3" name="Google Shape;993;p40">
            <a:extLst>
              <a:ext uri="{FF2B5EF4-FFF2-40B4-BE49-F238E27FC236}">
                <a16:creationId xmlns:a16="http://schemas.microsoft.com/office/drawing/2014/main" id="{4EDF5A01-4606-45ED-9BDC-139A8ADB37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807125"/>
            <a:ext cx="2305504" cy="527700"/>
          </a:xfrm>
        </p:spPr>
        <p:txBody>
          <a:bodyPr anchor="ctr" anchorCtr="1"/>
          <a:lstStyle/>
          <a:p>
            <a:pPr lvl="0" algn="ctr"/>
            <a:r>
              <a:rPr lang="en-US" sz="2500">
                <a:solidFill>
                  <a:srgbClr val="434343"/>
                </a:solidFill>
              </a:rPr>
              <a:t>Mercury</a:t>
            </a:r>
          </a:p>
        </p:txBody>
      </p:sp>
      <p:sp>
        <p:nvSpPr>
          <p:cNvPr id="4" name="Google Shape;994;p40">
            <a:extLst>
              <a:ext uri="{FF2B5EF4-FFF2-40B4-BE49-F238E27FC236}">
                <a16:creationId xmlns:a16="http://schemas.microsoft.com/office/drawing/2014/main" id="{7CB9A78D-E1B6-4513-B9AD-0DDBA491FF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228974"/>
            <a:ext cx="2305504" cy="7655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It’s the closest planet to the Sun and the smallest one in the Solar System</a:t>
            </a:r>
          </a:p>
        </p:txBody>
      </p:sp>
      <p:sp>
        <p:nvSpPr>
          <p:cNvPr id="5" name="Google Shape;995;p40">
            <a:extLst>
              <a:ext uri="{FF2B5EF4-FFF2-40B4-BE49-F238E27FC236}">
                <a16:creationId xmlns:a16="http://schemas.microsoft.com/office/drawing/2014/main" id="{BCA20F90-D4D9-4754-92B1-A2E4C7F31F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2807125"/>
            <a:ext cx="2305504" cy="527700"/>
          </a:xfrm>
        </p:spPr>
        <p:txBody>
          <a:bodyPr anchor="ctr" anchorCtr="1"/>
          <a:lstStyle/>
          <a:p>
            <a:pPr lvl="0" algn="ctr"/>
            <a:r>
              <a:rPr lang="en-US" sz="2500">
                <a:solidFill>
                  <a:srgbClr val="434343"/>
                </a:solidFill>
              </a:rPr>
              <a:t>Venus</a:t>
            </a:r>
          </a:p>
        </p:txBody>
      </p:sp>
      <p:sp>
        <p:nvSpPr>
          <p:cNvPr id="6" name="Google Shape;996;p40">
            <a:extLst>
              <a:ext uri="{FF2B5EF4-FFF2-40B4-BE49-F238E27FC236}">
                <a16:creationId xmlns:a16="http://schemas.microsoft.com/office/drawing/2014/main" id="{10F8C43A-6F68-4CB7-AE30-4759610448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228974"/>
            <a:ext cx="2305504" cy="7655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Venus has a beautiful name and is the second planet from the Sun</a:t>
            </a:r>
          </a:p>
        </p:txBody>
      </p:sp>
      <p:sp>
        <p:nvSpPr>
          <p:cNvPr id="7" name="Google Shape;997;p40">
            <a:extLst>
              <a:ext uri="{FF2B5EF4-FFF2-40B4-BE49-F238E27FC236}">
                <a16:creationId xmlns:a16="http://schemas.microsoft.com/office/drawing/2014/main" id="{46EC9CE9-8D44-4DEA-8DE9-E1446BBC84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2807125"/>
            <a:ext cx="2305504" cy="527700"/>
          </a:xfrm>
        </p:spPr>
        <p:txBody>
          <a:bodyPr anchor="ctr" anchorCtr="1"/>
          <a:lstStyle/>
          <a:p>
            <a:pPr lvl="0" algn="ctr"/>
            <a:r>
              <a:rPr lang="en-US" sz="2500">
                <a:solidFill>
                  <a:srgbClr val="434343"/>
                </a:solidFill>
              </a:rPr>
              <a:t>Mars</a:t>
            </a:r>
          </a:p>
        </p:txBody>
      </p:sp>
      <p:sp>
        <p:nvSpPr>
          <p:cNvPr id="8" name="Google Shape;998;p40">
            <a:extLst>
              <a:ext uri="{FF2B5EF4-FFF2-40B4-BE49-F238E27FC236}">
                <a16:creationId xmlns:a16="http://schemas.microsoft.com/office/drawing/2014/main" id="{09A8BFEA-FED7-4223-ABB3-65EB3B67BA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228974"/>
            <a:ext cx="2305504" cy="7655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Despite being red, is actually a cold place. It’s full of iron oxide dust</a:t>
            </a:r>
          </a:p>
        </p:txBody>
      </p:sp>
      <p:grpSp>
        <p:nvGrpSpPr>
          <p:cNvPr id="9" name="Google Shape;999;p40">
            <a:extLst>
              <a:ext uri="{FF2B5EF4-FFF2-40B4-BE49-F238E27FC236}">
                <a16:creationId xmlns:a16="http://schemas.microsoft.com/office/drawing/2014/main" id="{0801E13C-6212-490C-A7D7-804ED7B93D82}"/>
              </a:ext>
            </a:extLst>
          </p:cNvPr>
          <p:cNvGrpSpPr/>
          <p:nvPr/>
        </p:nvGrpSpPr>
        <p:grpSpPr>
          <a:xfrm>
            <a:off x="6880988" y="1803516"/>
            <a:ext cx="780422" cy="765591"/>
            <a:chOff x="6880988" y="1803516"/>
            <a:chExt cx="780422" cy="765591"/>
          </a:xfrm>
        </p:grpSpPr>
        <p:sp>
          <p:nvSpPr>
            <p:cNvPr id="10" name="Google Shape;1000;p40">
              <a:extLst>
                <a:ext uri="{FF2B5EF4-FFF2-40B4-BE49-F238E27FC236}">
                  <a16:creationId xmlns:a16="http://schemas.microsoft.com/office/drawing/2014/main" id="{1D42624B-0302-4108-854E-86B0D5DBB749}"/>
                </a:ext>
              </a:extLst>
            </p:cNvPr>
            <p:cNvSpPr/>
            <p:nvPr/>
          </p:nvSpPr>
          <p:spPr>
            <a:xfrm>
              <a:off x="7555486" y="2027425"/>
              <a:ext cx="105924" cy="43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8"/>
                <a:gd name="f4" fmla="val 663"/>
                <a:gd name="f5" fmla="val 473"/>
                <a:gd name="f6" fmla="val 32"/>
                <a:gd name="f7" fmla="val 1"/>
                <a:gd name="f8" fmla="val 662"/>
                <a:gd name="f9" fmla="val 1135"/>
                <a:gd name="f10" fmla="val 1145"/>
                <a:gd name="f11" fmla="val 1156"/>
                <a:gd name="f12" fmla="val 1166"/>
                <a:gd name="f13" fmla="val 1607"/>
                <a:gd name="f14" fmla="val 1597"/>
                <a:gd name="f15" fmla="*/ f0 1 1608"/>
                <a:gd name="f16" fmla="*/ f1 1 66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08"/>
                <a:gd name="f23" fmla="*/ f20 1 66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08" h="663">
                  <a:moveTo>
                    <a:pt x="f5" y="f2"/>
                  </a:moveTo>
                  <a:cubicBezTo>
                    <a:pt x="f6" y="f2"/>
                    <a:pt x="f7" y="f8"/>
                    <a:pt x="f5" y="f8"/>
                  </a:cubicBezTo>
                  <a:lnTo>
                    <a:pt x="f9" y="f8"/>
                  </a:lnTo>
                  <a:cubicBezTo>
                    <a:pt x="f10" y="f4"/>
                    <a:pt x="f11" y="f4"/>
                    <a:pt x="f12" y="f4"/>
                  </a:cubicBezTo>
                  <a:cubicBezTo>
                    <a:pt x="f13" y="f4"/>
                    <a:pt x="f14" y="f2"/>
                    <a:pt x="f9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01;p40">
              <a:extLst>
                <a:ext uri="{FF2B5EF4-FFF2-40B4-BE49-F238E27FC236}">
                  <a16:creationId xmlns:a16="http://schemas.microsoft.com/office/drawing/2014/main" id="{8B5323B8-61F5-46A3-94D9-C94355DB6EEE}"/>
                </a:ext>
              </a:extLst>
            </p:cNvPr>
            <p:cNvSpPr/>
            <p:nvPr/>
          </p:nvSpPr>
          <p:spPr>
            <a:xfrm>
              <a:off x="6880988" y="2027425"/>
              <a:ext cx="103820" cy="43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663"/>
                <a:gd name="f5" fmla="val 473"/>
                <a:gd name="f6" fmla="val 32"/>
                <a:gd name="f7" fmla="val 1"/>
                <a:gd name="f8" fmla="val 662"/>
                <a:gd name="f9" fmla="val 1135"/>
                <a:gd name="f10" fmla="val 1145"/>
                <a:gd name="f11" fmla="val 1154"/>
                <a:gd name="f12" fmla="val 1163"/>
                <a:gd name="f13" fmla="val 1566"/>
                <a:gd name="f14" fmla="*/ f0 1 1576"/>
                <a:gd name="f15" fmla="*/ f1 1 66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66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663">
                  <a:moveTo>
                    <a:pt x="f5" y="f2"/>
                  </a:moveTo>
                  <a:cubicBezTo>
                    <a:pt x="f6" y="f2"/>
                    <a:pt x="f7" y="f8"/>
                    <a:pt x="f5" y="f8"/>
                  </a:cubicBezTo>
                  <a:lnTo>
                    <a:pt x="f9" y="f8"/>
                  </a:lnTo>
                  <a:cubicBezTo>
                    <a:pt x="f10" y="f4"/>
                    <a:pt x="f11" y="f4"/>
                    <a:pt x="f12" y="f4"/>
                  </a:cubicBezTo>
                  <a:cubicBezTo>
                    <a:pt x="f3" y="f4"/>
                    <a:pt x="f13" y="f2"/>
                    <a:pt x="f9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02;p40">
              <a:extLst>
                <a:ext uri="{FF2B5EF4-FFF2-40B4-BE49-F238E27FC236}">
                  <a16:creationId xmlns:a16="http://schemas.microsoft.com/office/drawing/2014/main" id="{8636E80C-6C22-4FE7-93D7-6510A57EBDD8}"/>
                </a:ext>
              </a:extLst>
            </p:cNvPr>
            <p:cNvSpPr/>
            <p:nvPr/>
          </p:nvSpPr>
          <p:spPr>
            <a:xfrm>
              <a:off x="7511549" y="1846996"/>
              <a:ext cx="104150" cy="69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1"/>
                <a:gd name="f4" fmla="val 1055"/>
                <a:gd name="f5" fmla="val 1086"/>
                <a:gd name="f6" fmla="val 1"/>
                <a:gd name="f7" fmla="val 1024"/>
                <a:gd name="f8" fmla="val 957"/>
                <a:gd name="f9" fmla="val 19"/>
                <a:gd name="f10" fmla="val 888"/>
                <a:gd name="f11" fmla="val 61"/>
                <a:gd name="f12" fmla="val 321"/>
                <a:gd name="f13" fmla="val 408"/>
                <a:gd name="f14" fmla="val 595"/>
                <a:gd name="f15" fmla="val 179"/>
                <a:gd name="f16" fmla="val 1054"/>
                <a:gd name="f17" fmla="val 490"/>
                <a:gd name="f18" fmla="val 546"/>
                <a:gd name="f19" fmla="val 606"/>
                <a:gd name="f20" fmla="val 1040"/>
                <a:gd name="f21" fmla="val 668"/>
                <a:gd name="f22" fmla="val 1006"/>
                <a:gd name="f23" fmla="val 1266"/>
                <a:gd name="f24" fmla="val 660"/>
                <a:gd name="f25" fmla="val 450"/>
                <a:gd name="f26" fmla="val 1394"/>
                <a:gd name="f27" fmla="*/ f0 1 1581"/>
                <a:gd name="f28" fmla="*/ f1 1 10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581"/>
                <a:gd name="f35" fmla="*/ f32 1 10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581" h="10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3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003;p40">
              <a:extLst>
                <a:ext uri="{FF2B5EF4-FFF2-40B4-BE49-F238E27FC236}">
                  <a16:creationId xmlns:a16="http://schemas.microsoft.com/office/drawing/2014/main" id="{568AE162-AEAF-4375-841B-10930192BC27}"/>
                </a:ext>
              </a:extLst>
            </p:cNvPr>
            <p:cNvSpPr/>
            <p:nvPr/>
          </p:nvSpPr>
          <p:spPr>
            <a:xfrm>
              <a:off x="6926708" y="2184803"/>
              <a:ext cx="104607" cy="68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8"/>
                <a:gd name="f4" fmla="val 1043"/>
                <a:gd name="f5" fmla="val 1071"/>
                <a:gd name="f6" fmla="val 1"/>
                <a:gd name="f7" fmla="val 1021"/>
                <a:gd name="f8" fmla="val 968"/>
                <a:gd name="f9" fmla="val 12"/>
                <a:gd name="f10" fmla="val 913"/>
                <a:gd name="f11" fmla="val 37"/>
                <a:gd name="f12" fmla="val 315"/>
                <a:gd name="f13" fmla="val 384"/>
                <a:gd name="f14" fmla="val 593"/>
                <a:gd name="f15" fmla="val 187"/>
                <a:gd name="f16" fmla="val 495"/>
                <a:gd name="f17" fmla="val 557"/>
                <a:gd name="f18" fmla="val 624"/>
                <a:gd name="f19" fmla="val 1025"/>
                <a:gd name="f20" fmla="val 693"/>
                <a:gd name="f21" fmla="val 982"/>
                <a:gd name="f22" fmla="val 1260"/>
                <a:gd name="f23" fmla="val 636"/>
                <a:gd name="f24" fmla="val 1587"/>
                <a:gd name="f25" fmla="val 472"/>
                <a:gd name="f26" fmla="val 1395"/>
                <a:gd name="f27" fmla="*/ f0 1 1588"/>
                <a:gd name="f28" fmla="*/ f1 1 1043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588"/>
                <a:gd name="f35" fmla="*/ f32 1 1043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588" h="10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004;p40">
              <a:extLst>
                <a:ext uri="{FF2B5EF4-FFF2-40B4-BE49-F238E27FC236}">
                  <a16:creationId xmlns:a16="http://schemas.microsoft.com/office/drawing/2014/main" id="{B2E515FA-778B-4BB1-81A9-E4023E6641D9}"/>
                </a:ext>
              </a:extLst>
            </p:cNvPr>
            <p:cNvSpPr/>
            <p:nvPr/>
          </p:nvSpPr>
          <p:spPr>
            <a:xfrm>
              <a:off x="7509766" y="2184071"/>
              <a:ext cx="105924" cy="69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8"/>
                <a:gd name="f4" fmla="val 1055"/>
                <a:gd name="f5" fmla="val 515"/>
                <a:gd name="f6" fmla="val 198"/>
                <a:gd name="f7" fmla="val 1"/>
                <a:gd name="f8" fmla="val 460"/>
                <a:gd name="f9" fmla="val 348"/>
                <a:gd name="f10" fmla="val 647"/>
                <a:gd name="f11" fmla="val 915"/>
                <a:gd name="f12" fmla="val 993"/>
                <a:gd name="f13" fmla="val 984"/>
                <a:gd name="f14" fmla="val 1036"/>
                <a:gd name="f15" fmla="val 1052"/>
                <a:gd name="f16" fmla="val 1054"/>
                <a:gd name="f17" fmla="val 1114"/>
                <a:gd name="f18" fmla="val 1421"/>
                <a:gd name="f19" fmla="val 609"/>
                <a:gd name="f20" fmla="val 1293"/>
                <a:gd name="f21" fmla="val 426"/>
                <a:gd name="f22" fmla="val 695"/>
                <a:gd name="f23" fmla="val 48"/>
                <a:gd name="f24" fmla="val 633"/>
                <a:gd name="f25" fmla="val 15"/>
                <a:gd name="f26" fmla="val 572"/>
                <a:gd name="f27" fmla="*/ f0 1 1608"/>
                <a:gd name="f28" fmla="*/ f1 1 10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608"/>
                <a:gd name="f35" fmla="*/ f32 1 10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608" h="10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3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05;p40">
              <a:extLst>
                <a:ext uri="{FF2B5EF4-FFF2-40B4-BE49-F238E27FC236}">
                  <a16:creationId xmlns:a16="http://schemas.microsoft.com/office/drawing/2014/main" id="{DF4B54FA-239A-4B00-8609-2FBE5619D846}"/>
                </a:ext>
              </a:extLst>
            </p:cNvPr>
            <p:cNvSpPr/>
            <p:nvPr/>
          </p:nvSpPr>
          <p:spPr>
            <a:xfrm>
              <a:off x="6924595" y="1846996"/>
              <a:ext cx="105924" cy="69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8"/>
                <a:gd name="f4" fmla="val 1055"/>
                <a:gd name="f5" fmla="val 477"/>
                <a:gd name="f6" fmla="val 1"/>
                <a:gd name="f7" fmla="val 188"/>
                <a:gd name="f8" fmla="val 450"/>
                <a:gd name="f9" fmla="val 315"/>
                <a:gd name="f10" fmla="val 660"/>
                <a:gd name="f11" fmla="val 914"/>
                <a:gd name="f12" fmla="val 1006"/>
                <a:gd name="f13" fmla="val 981"/>
                <a:gd name="f14" fmla="val 1040"/>
                <a:gd name="f15" fmla="val 1044"/>
                <a:gd name="f16" fmla="val 1054"/>
                <a:gd name="f17" fmla="val 1103"/>
                <a:gd name="f18" fmla="val 1434"/>
                <a:gd name="f19" fmla="val 595"/>
                <a:gd name="f20" fmla="val 1260"/>
                <a:gd name="f21" fmla="val 408"/>
                <a:gd name="f22" fmla="val 662"/>
                <a:gd name="f23" fmla="val 61"/>
                <a:gd name="f24" fmla="val 598"/>
                <a:gd name="f25" fmla="val 19"/>
                <a:gd name="f26" fmla="val 536"/>
                <a:gd name="f27" fmla="*/ f0 1 1608"/>
                <a:gd name="f28" fmla="*/ f1 1 105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608"/>
                <a:gd name="f35" fmla="*/ f32 1 105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608" h="1055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3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06;p40">
              <a:extLst>
                <a:ext uri="{FF2B5EF4-FFF2-40B4-BE49-F238E27FC236}">
                  <a16:creationId xmlns:a16="http://schemas.microsoft.com/office/drawing/2014/main" id="{A4FF13A8-90AA-46D0-A3C7-90581F05EE8F}"/>
                </a:ext>
              </a:extLst>
            </p:cNvPr>
            <p:cNvSpPr/>
            <p:nvPr/>
          </p:nvSpPr>
          <p:spPr>
            <a:xfrm>
              <a:off x="7192313" y="1994224"/>
              <a:ext cx="157770" cy="20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5"/>
                <a:gd name="f4" fmla="val 3088"/>
                <a:gd name="f5" fmla="val 882"/>
                <a:gd name="f6" fmla="val 1355"/>
                <a:gd name="f7" fmla="val 1922"/>
                <a:gd name="f8" fmla="val 1450"/>
                <a:gd name="f9" fmla="val 1953"/>
                <a:gd name="f10" fmla="val 1544"/>
                <a:gd name="f11" fmla="val 2111"/>
                <a:gd name="f12" fmla="val 2237"/>
                <a:gd name="f13" fmla="val 1733"/>
                <a:gd name="f14" fmla="val 1071"/>
                <a:gd name="f15" fmla="val 1166"/>
                <a:gd name="f16" fmla="val 945"/>
                <a:gd name="f17" fmla="val 1134"/>
                <a:gd name="f18" fmla="val 1008"/>
                <a:gd name="f19" fmla="val 851"/>
                <a:gd name="f20" fmla="*/ f0 1 2395"/>
                <a:gd name="f21" fmla="*/ f1 1 308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395"/>
                <a:gd name="f28" fmla="*/ f25 1 308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395" h="3088">
                  <a:moveTo>
                    <a:pt x="f5" y="f2"/>
                  </a:moveTo>
                  <a:lnTo>
                    <a:pt x="f2" y="f6"/>
                  </a:ln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lnTo>
                    <a:pt x="f10" y="f4"/>
                  </a:lnTo>
                  <a:lnTo>
                    <a:pt x="f3" y="f13"/>
                  </a:lnTo>
                  <a:lnTo>
                    <a:pt x="f14" y="f15"/>
                  </a:lnTo>
                  <a:cubicBezTo>
                    <a:pt x="f16" y="f17"/>
                    <a:pt x="f5" y="f18"/>
                    <a:pt x="f5" y="f19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7;p40">
              <a:extLst>
                <a:ext uri="{FF2B5EF4-FFF2-40B4-BE49-F238E27FC236}">
                  <a16:creationId xmlns:a16="http://schemas.microsoft.com/office/drawing/2014/main" id="{3877910B-5E75-4F7E-BFBF-573695F9AD5D}"/>
                </a:ext>
              </a:extLst>
            </p:cNvPr>
            <p:cNvSpPr/>
            <p:nvPr/>
          </p:nvSpPr>
          <p:spPr>
            <a:xfrm>
              <a:off x="7159111" y="2390589"/>
              <a:ext cx="224174" cy="178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2710"/>
                <a:gd name="f5" fmla="val 1"/>
                <a:gd name="f6" fmla="val 662"/>
                <a:gd name="f7" fmla="val 1008"/>
                <a:gd name="f8" fmla="val 1449"/>
                <a:gd name="f9" fmla="val 1481"/>
                <a:gd name="f10" fmla="val 1324"/>
                <a:gd name="f11" fmla="val 1670"/>
                <a:gd name="f12" fmla="val 2237"/>
                <a:gd name="f13" fmla="val 473"/>
                <a:gd name="f14" fmla="val 2395"/>
                <a:gd name="f15" fmla="val 2962"/>
                <a:gd name="f16" fmla="val 1954"/>
                <a:gd name="f17" fmla="val 1922"/>
                <a:gd name="f18" fmla="*/ f0 1 3403"/>
                <a:gd name="f19" fmla="*/ f1 1 271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403"/>
                <a:gd name="f26" fmla="*/ f23 1 271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403" h="27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7" y="f10"/>
                  </a:cubicBezTo>
                  <a:lnTo>
                    <a:pt x="f2" y="f10"/>
                  </a:lnTo>
                  <a:lnTo>
                    <a:pt x="f2" y="f11"/>
                  </a:lnTo>
                  <a:cubicBezTo>
                    <a:pt x="f2" y="f12"/>
                    <a:pt x="f13" y="f4"/>
                    <a:pt x="f7" y="f4"/>
                  </a:cubicBezTo>
                  <a:lnTo>
                    <a:pt x="f14" y="f4"/>
                  </a:lnTo>
                  <a:cubicBezTo>
                    <a:pt x="f15" y="f4"/>
                    <a:pt x="f3" y="f12"/>
                    <a:pt x="f3" y="f11"/>
                  </a:cubicBezTo>
                  <a:lnTo>
                    <a:pt x="f3" y="f10"/>
                  </a:lnTo>
                  <a:lnTo>
                    <a:pt x="f14" y="f10"/>
                  </a:lnTo>
                  <a:cubicBezTo>
                    <a:pt x="f16" y="f10"/>
                    <a:pt x="f17" y="f6"/>
                    <a:pt x="f14" y="f6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8;p40">
              <a:extLst>
                <a:ext uri="{FF2B5EF4-FFF2-40B4-BE49-F238E27FC236}">
                  <a16:creationId xmlns:a16="http://schemas.microsoft.com/office/drawing/2014/main" id="{CC20CBEE-ED81-4FB9-A86F-4249629D3870}"/>
                </a:ext>
              </a:extLst>
            </p:cNvPr>
            <p:cNvSpPr/>
            <p:nvPr/>
          </p:nvSpPr>
          <p:spPr>
            <a:xfrm>
              <a:off x="7007604" y="1803516"/>
              <a:ext cx="510600" cy="5393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51"/>
                <a:gd name="f4" fmla="val 8188"/>
                <a:gd name="f5" fmla="val 4023"/>
                <a:gd name="f6" fmla="val 1424"/>
                <a:gd name="f7" fmla="val 4201"/>
                <a:gd name="f8" fmla="val 4380"/>
                <a:gd name="f9" fmla="val 1561"/>
                <a:gd name="f10" fmla="val 1761"/>
                <a:gd name="f11" fmla="val 3588"/>
                <a:gd name="f12" fmla="val 5892"/>
                <a:gd name="f13" fmla="val 4124"/>
                <a:gd name="f14" fmla="val 5955"/>
                <a:gd name="f15" fmla="val 4187"/>
                <a:gd name="f16" fmla="val 6049"/>
                <a:gd name="f17" fmla="val 4250"/>
                <a:gd name="f18" fmla="val 6081"/>
                <a:gd name="f19" fmla="val 4344"/>
                <a:gd name="f20" fmla="val 4407"/>
                <a:gd name="f21" fmla="val 4533"/>
                <a:gd name="f22" fmla="val 5986"/>
                <a:gd name="f23" fmla="val 4628"/>
                <a:gd name="f24" fmla="val 4285"/>
                <a:gd name="f25" fmla="val 7369"/>
                <a:gd name="f26" fmla="val 4222"/>
                <a:gd name="f27" fmla="val 7495"/>
                <a:gd name="f28" fmla="val 4127"/>
                <a:gd name="f29" fmla="val 7526"/>
                <a:gd name="f30" fmla="val 4033"/>
                <a:gd name="f31" fmla="val 3938"/>
                <a:gd name="f32" fmla="val 3781"/>
                <a:gd name="f33" fmla="val 3718"/>
                <a:gd name="f34" fmla="val 7211"/>
                <a:gd name="f35" fmla="val 5384"/>
                <a:gd name="f36" fmla="val 2206"/>
                <a:gd name="f37" fmla="val 4817"/>
                <a:gd name="f38" fmla="val 2143"/>
                <a:gd name="f39" fmla="val 4754"/>
                <a:gd name="f40" fmla="val 2048"/>
                <a:gd name="f41" fmla="val 4691"/>
                <a:gd name="f42" fmla="val 2017"/>
                <a:gd name="f43" fmla="val 4596"/>
                <a:gd name="f44" fmla="val 1985"/>
                <a:gd name="f45" fmla="val 3749"/>
                <a:gd name="f46" fmla="val 1572"/>
                <a:gd name="f47" fmla="val 3818"/>
                <a:gd name="f48" fmla="val 1469"/>
                <a:gd name="f49" fmla="val 3920"/>
                <a:gd name="f50" fmla="val 4019"/>
                <a:gd name="f51" fmla="val 1"/>
                <a:gd name="f52" fmla="val 3743"/>
                <a:gd name="f53" fmla="val 3463"/>
                <a:gd name="f54" fmla="val 31"/>
                <a:gd name="f55" fmla="val 3182"/>
                <a:gd name="f56" fmla="val 91"/>
                <a:gd name="f57" fmla="val 1733"/>
                <a:gd name="f58" fmla="val 406"/>
                <a:gd name="f59" fmla="val 567"/>
                <a:gd name="f60" fmla="val 284"/>
                <a:gd name="f61" fmla="val 3084"/>
                <a:gd name="f62" fmla="val 599"/>
                <a:gd name="f63" fmla="val 5479"/>
                <a:gd name="f64" fmla="val 1040"/>
                <a:gd name="f65" fmla="val 6140"/>
                <a:gd name="f66" fmla="val 1922"/>
                <a:gd name="f67" fmla="val 1387"/>
                <a:gd name="f68" fmla="val 1670"/>
                <a:gd name="f69" fmla="val 6301"/>
                <a:gd name="f70" fmla="val 6553"/>
                <a:gd name="f71" fmla="val 6018"/>
                <a:gd name="f72" fmla="val 6931"/>
                <a:gd name="f73" fmla="val 6109"/>
                <a:gd name="f74" fmla="val 7373"/>
                <a:gd name="f75" fmla="val 5447"/>
                <a:gd name="f76" fmla="val 7719"/>
                <a:gd name="f77" fmla="val 3746"/>
                <a:gd name="f78" fmla="val 2612"/>
                <a:gd name="f79" fmla="val 7246"/>
                <a:gd name="f80" fmla="val 1540"/>
                <a:gd name="f81" fmla="val 6396"/>
                <a:gd name="f82" fmla="val 847"/>
                <a:gd name="f83" fmla="val 5726"/>
                <a:gd name="f84" fmla="val 297"/>
                <a:gd name="f85" fmla="val 4892"/>
                <a:gd name="f86" fmla="*/ f0 1 7751"/>
                <a:gd name="f87" fmla="*/ f1 1 8188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51"/>
                <a:gd name="f94" fmla="*/ f91 1 8188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51" h="818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27"/>
                    <a:pt x="f33" y="f25"/>
                    <a:pt x="f33" y="f34"/>
                  </a:cubicBezTo>
                  <a:lnTo>
                    <a:pt x="f33" y="f35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21"/>
                    <a:pt x="f42" y="f20"/>
                    <a:pt x="f40" y="f19"/>
                  </a:cubicBezTo>
                  <a:lnTo>
                    <a:pt x="f45" y="f46"/>
                  </a:lnTo>
                  <a:cubicBezTo>
                    <a:pt x="f47" y="f48"/>
                    <a:pt x="f49" y="f6"/>
                    <a:pt x="f5" y="f6"/>
                  </a:cubicBezTo>
                  <a:close/>
                  <a:moveTo>
                    <a:pt x="f50" y="f51"/>
                  </a:moveTo>
                  <a:cubicBezTo>
                    <a:pt x="f52" y="f51"/>
                    <a:pt x="f53" y="f54"/>
                    <a:pt x="f55" y="f56"/>
                  </a:cubicBezTo>
                  <a:cubicBezTo>
                    <a:pt x="f57" y="f58"/>
                    <a:pt x="f59" y="f46"/>
                    <a:pt x="f60" y="f61"/>
                  </a:cubicBezTo>
                  <a:cubicBezTo>
                    <a:pt x="f2" y="f21"/>
                    <a:pt x="f62" y="f63"/>
                    <a:pt x="f64" y="f65"/>
                  </a:cubicBezTo>
                  <a:cubicBezTo>
                    <a:pt x="f66" y="f29"/>
                    <a:pt x="f67" y="f29"/>
                    <a:pt x="f68" y="f4"/>
                  </a:cubicBezTo>
                  <a:lnTo>
                    <a:pt x="f69" y="f4"/>
                  </a:lnTo>
                  <a:cubicBezTo>
                    <a:pt x="f70" y="f29"/>
                    <a:pt x="f71" y="f29"/>
                    <a:pt x="f72" y="f73"/>
                  </a:cubicBezTo>
                  <a:cubicBezTo>
                    <a:pt x="f74" y="f75"/>
                    <a:pt x="f76" y="f37"/>
                    <a:pt x="f76" y="f77"/>
                  </a:cubicBezTo>
                  <a:cubicBezTo>
                    <a:pt x="f3" y="f78"/>
                    <a:pt x="f79" y="f80"/>
                    <a:pt x="f81" y="f82"/>
                  </a:cubicBezTo>
                  <a:cubicBezTo>
                    <a:pt x="f83" y="f84"/>
                    <a:pt x="f85" y="f51"/>
                    <a:pt x="f50" y="f51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9;p40">
            <a:extLst>
              <a:ext uri="{FF2B5EF4-FFF2-40B4-BE49-F238E27FC236}">
                <a16:creationId xmlns:a16="http://schemas.microsoft.com/office/drawing/2014/main" id="{D89396EF-287B-4A89-A1C1-01BEB49F98E5}"/>
              </a:ext>
            </a:extLst>
          </p:cNvPr>
          <p:cNvGrpSpPr/>
          <p:nvPr/>
        </p:nvGrpSpPr>
        <p:grpSpPr>
          <a:xfrm>
            <a:off x="1547695" y="1860237"/>
            <a:ext cx="650110" cy="651838"/>
            <a:chOff x="1547695" y="1860237"/>
            <a:chExt cx="650110" cy="651838"/>
          </a:xfrm>
        </p:grpSpPr>
        <p:sp>
          <p:nvSpPr>
            <p:cNvPr id="20" name="Google Shape;1010;p40">
              <a:extLst>
                <a:ext uri="{FF2B5EF4-FFF2-40B4-BE49-F238E27FC236}">
                  <a16:creationId xmlns:a16="http://schemas.microsoft.com/office/drawing/2014/main" id="{CA71B99C-F8F4-4A1B-A745-5FAB59A734D2}"/>
                </a:ext>
              </a:extLst>
            </p:cNvPr>
            <p:cNvSpPr/>
            <p:nvPr/>
          </p:nvSpPr>
          <p:spPr>
            <a:xfrm>
              <a:off x="1622758" y="1860237"/>
              <a:ext cx="153591" cy="956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1766"/>
                <a:gd name="f5" fmla="val 1418"/>
                <a:gd name="f6" fmla="val 1"/>
                <a:gd name="f7" fmla="val 631"/>
                <a:gd name="f8" fmla="val 694"/>
                <a:gd name="f9" fmla="val 1419"/>
                <a:gd name="f10" fmla="val 1765"/>
                <a:gd name="f11" fmla="val 442"/>
                <a:gd name="f12" fmla="val 1545"/>
                <a:gd name="f13" fmla="val 914"/>
                <a:gd name="f14" fmla="val 1922"/>
                <a:gd name="f15" fmla="val 2395"/>
                <a:gd name="f16" fmla="val 2206"/>
                <a:gd name="f17" fmla="*/ f0 1 2836"/>
                <a:gd name="f18" fmla="*/ f1 1 1766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836"/>
                <a:gd name="f25" fmla="*/ f22 1 1766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6" h="1766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11" y="f12"/>
                    <a:pt x="f13" y="f9"/>
                    <a:pt x="f5" y="f9"/>
                  </a:cubicBezTo>
                  <a:cubicBezTo>
                    <a:pt x="f14" y="f9"/>
                    <a:pt x="f15" y="f12"/>
                    <a:pt x="f3" y="f10"/>
                  </a:cubicBezTo>
                  <a:lnTo>
                    <a:pt x="f3" y="f9"/>
                  </a:lnTo>
                  <a:cubicBezTo>
                    <a:pt x="f3" y="f7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11;p40">
              <a:extLst>
                <a:ext uri="{FF2B5EF4-FFF2-40B4-BE49-F238E27FC236}">
                  <a16:creationId xmlns:a16="http://schemas.microsoft.com/office/drawing/2014/main" id="{AC5AA935-FAC8-4B29-A730-BFD7CA60E70F}"/>
                </a:ext>
              </a:extLst>
            </p:cNvPr>
            <p:cNvSpPr/>
            <p:nvPr/>
          </p:nvSpPr>
          <p:spPr>
            <a:xfrm>
              <a:off x="1547695" y="1976301"/>
              <a:ext cx="305446" cy="228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40"/>
                <a:gd name="f4" fmla="val 4222"/>
                <a:gd name="f5" fmla="val 2836"/>
                <a:gd name="f6" fmla="val 1292"/>
                <a:gd name="f7" fmla="val 32"/>
                <a:gd name="f8" fmla="val 1260"/>
                <a:gd name="f9" fmla="val 2804"/>
                <a:gd name="f10" fmla="val 3875"/>
                <a:gd name="f11" fmla="val 4064"/>
                <a:gd name="f12" fmla="val 158"/>
                <a:gd name="f13" fmla="val 347"/>
                <a:gd name="f14" fmla="val 5293"/>
                <a:gd name="f15" fmla="val 5482"/>
                <a:gd name="f16" fmla="val 4380"/>
                <a:gd name="f17" fmla="*/ f0 1 5640"/>
                <a:gd name="f18" fmla="*/ f1 1 422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5640"/>
                <a:gd name="f25" fmla="*/ f22 1 422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5640" h="422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12;p40">
              <a:extLst>
                <a:ext uri="{FF2B5EF4-FFF2-40B4-BE49-F238E27FC236}">
                  <a16:creationId xmlns:a16="http://schemas.microsoft.com/office/drawing/2014/main" id="{62B0071D-4713-4B56-A7A9-FDAADDB0D5DE}"/>
                </a:ext>
              </a:extLst>
            </p:cNvPr>
            <p:cNvSpPr/>
            <p:nvPr/>
          </p:nvSpPr>
          <p:spPr>
            <a:xfrm>
              <a:off x="1805318" y="1901183"/>
              <a:ext cx="259415" cy="192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90"/>
                <a:gd name="f4" fmla="val 3561"/>
                <a:gd name="f5" fmla="val 1"/>
                <a:gd name="f6" fmla="val 95"/>
                <a:gd name="f7" fmla="val 253"/>
                <a:gd name="f8" fmla="val 127"/>
                <a:gd name="f9" fmla="val 474"/>
                <a:gd name="f10" fmla="val 726"/>
                <a:gd name="f11" fmla="val 1419"/>
                <a:gd name="f12" fmla="val 158"/>
                <a:gd name="f13" fmla="val 442"/>
                <a:gd name="f14" fmla="val 1639"/>
                <a:gd name="f15" fmla="val 694"/>
                <a:gd name="f16" fmla="val 1860"/>
                <a:gd name="f17" fmla="val 883"/>
                <a:gd name="f18" fmla="val 2143"/>
                <a:gd name="f19" fmla="val 1702"/>
                <a:gd name="f20" fmla="val 2301"/>
                <a:gd name="f21" fmla="val 2427"/>
                <a:gd name="f22" fmla="val 2805"/>
                <a:gd name="f23" fmla="val 3214"/>
                <a:gd name="f24" fmla="val 3120"/>
                <a:gd name="f25" fmla="val 3750"/>
                <a:gd name="f26" fmla="val 4380"/>
                <a:gd name="f27" fmla="val 4506"/>
                <a:gd name="f28" fmla="val 4663"/>
                <a:gd name="f29" fmla="val 4789"/>
                <a:gd name="f30" fmla="val 2836"/>
                <a:gd name="f31" fmla="val 4033"/>
                <a:gd name="f32" fmla="val 1167"/>
                <a:gd name="f33" fmla="val 2332"/>
                <a:gd name="f34" fmla="val 410"/>
                <a:gd name="f35" fmla="*/ f0 1 4790"/>
                <a:gd name="f36" fmla="*/ f1 1 3561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790"/>
                <a:gd name="f43" fmla="*/ f40 1 3561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790" h="3561">
                  <a:moveTo>
                    <a:pt x="f5" y="f5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2" y="f4"/>
                  </a:cubicBezTo>
                  <a:cubicBezTo>
                    <a:pt x="f23" y="f24"/>
                    <a:pt x="f25" y="f22"/>
                    <a:pt x="f26" y="f22"/>
                  </a:cubicBezTo>
                  <a:cubicBezTo>
                    <a:pt x="f27" y="f22"/>
                    <a:pt x="f28" y="f22"/>
                    <a:pt x="f29" y="f30"/>
                  </a:cubicBezTo>
                  <a:cubicBezTo>
                    <a:pt x="f31" y="f32"/>
                    <a:pt x="f33" y="f5"/>
                    <a:pt x="f3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013;p40">
              <a:extLst>
                <a:ext uri="{FF2B5EF4-FFF2-40B4-BE49-F238E27FC236}">
                  <a16:creationId xmlns:a16="http://schemas.microsoft.com/office/drawing/2014/main" id="{D946DD3F-F8F9-4C6E-AAA1-0DCC26E07A29}"/>
                </a:ext>
              </a:extLst>
            </p:cNvPr>
            <p:cNvSpPr/>
            <p:nvPr/>
          </p:nvSpPr>
          <p:spPr>
            <a:xfrm>
              <a:off x="1967413" y="2088891"/>
              <a:ext cx="155319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8"/>
                <a:gd name="f4" fmla="val 2836"/>
                <a:gd name="f5" fmla="val 1450"/>
                <a:gd name="f6" fmla="val 662"/>
                <a:gd name="f7" fmla="val 1"/>
                <a:gd name="f8" fmla="val 694"/>
                <a:gd name="f9" fmla="val 1418"/>
                <a:gd name="f10" fmla="val 2206"/>
                <a:gd name="f11" fmla="val 2237"/>
                <a:gd name="f12" fmla="val 631"/>
                <a:gd name="f13" fmla="*/ f0 1 2868"/>
                <a:gd name="f14" fmla="*/ f1 1 283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868"/>
                <a:gd name="f21" fmla="*/ f18 1 283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68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12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14;p40">
              <a:extLst>
                <a:ext uri="{FF2B5EF4-FFF2-40B4-BE49-F238E27FC236}">
                  <a16:creationId xmlns:a16="http://schemas.microsoft.com/office/drawing/2014/main" id="{4DA70394-D6A9-4FB5-9DAB-A8A5B4761349}"/>
                </a:ext>
              </a:extLst>
            </p:cNvPr>
            <p:cNvSpPr/>
            <p:nvPr/>
          </p:nvSpPr>
          <p:spPr>
            <a:xfrm>
              <a:off x="1812148" y="2264630"/>
              <a:ext cx="385657" cy="247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21"/>
                <a:gd name="f4" fmla="val 4569"/>
                <a:gd name="f5" fmla="val 3183"/>
                <a:gd name="f6" fmla="val 2426"/>
                <a:gd name="f7" fmla="val 2490"/>
                <a:gd name="f8" fmla="val 2080"/>
                <a:gd name="f9" fmla="val 1891"/>
                <a:gd name="f10" fmla="val 2332"/>
                <a:gd name="f11" fmla="val 1733"/>
                <a:gd name="f12" fmla="val 2143"/>
                <a:gd name="f13" fmla="val 1954"/>
                <a:gd name="f14" fmla="val 1796"/>
                <a:gd name="f15" fmla="val 788"/>
                <a:gd name="f16" fmla="val 1"/>
                <a:gd name="f17" fmla="val 3214"/>
                <a:gd name="f18" fmla="val 4222"/>
                <a:gd name="f19" fmla="val 4411"/>
                <a:gd name="f20" fmla="val 158"/>
                <a:gd name="f21" fmla="val 379"/>
                <a:gd name="f22" fmla="val 6711"/>
                <a:gd name="f23" fmla="val 6900"/>
                <a:gd name="f24" fmla="val 7058"/>
                <a:gd name="f25" fmla="val 6302"/>
                <a:gd name="f26" fmla="val 5325"/>
                <a:gd name="f27" fmla="val 5010"/>
                <a:gd name="f28" fmla="val 190"/>
                <a:gd name="f29" fmla="val 4663"/>
                <a:gd name="f30" fmla="val 284"/>
                <a:gd name="f31" fmla="val 4254"/>
                <a:gd name="f32" fmla="val 3876"/>
                <a:gd name="f33" fmla="val 3529"/>
                <a:gd name="f34" fmla="*/ f0 1 7121"/>
                <a:gd name="f35" fmla="*/ f1 1 456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7121"/>
                <a:gd name="f42" fmla="*/ f39 1 456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121" h="456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6"/>
                  </a:lnTo>
                  <a:cubicBezTo>
                    <a:pt x="f15" y="f6"/>
                    <a:pt x="f16" y="f17"/>
                    <a:pt x="f16" y="f18"/>
                  </a:cubicBezTo>
                  <a:cubicBezTo>
                    <a:pt x="f16" y="f19"/>
                    <a:pt x="f20" y="f4"/>
                    <a:pt x="f21" y="f4"/>
                  </a:cubicBezTo>
                  <a:lnTo>
                    <a:pt x="f22" y="f4"/>
                  </a:lnTo>
                  <a:cubicBezTo>
                    <a:pt x="f23" y="f4"/>
                    <a:pt x="f24" y="f19"/>
                    <a:pt x="f24" y="f18"/>
                  </a:cubicBezTo>
                  <a:cubicBezTo>
                    <a:pt x="f3" y="f17"/>
                    <a:pt x="f25" y="f6"/>
                    <a:pt x="f26" y="f6"/>
                  </a:cubicBezTo>
                  <a:lnTo>
                    <a:pt x="f26" y="f2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0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15;p40">
              <a:extLst>
                <a:ext uri="{FF2B5EF4-FFF2-40B4-BE49-F238E27FC236}">
                  <a16:creationId xmlns:a16="http://schemas.microsoft.com/office/drawing/2014/main" id="{CEA7C18A-273F-4949-9D18-676D760BA800}"/>
                </a:ext>
              </a:extLst>
            </p:cNvPr>
            <p:cNvSpPr/>
            <p:nvPr/>
          </p:nvSpPr>
          <p:spPr>
            <a:xfrm>
              <a:off x="1682496" y="2281693"/>
              <a:ext cx="37581" cy="95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16;p40">
              <a:extLst>
                <a:ext uri="{FF2B5EF4-FFF2-40B4-BE49-F238E27FC236}">
                  <a16:creationId xmlns:a16="http://schemas.microsoft.com/office/drawing/2014/main" id="{67E7256B-DF91-48B3-8156-B7E8904A48A9}"/>
                </a:ext>
              </a:extLst>
            </p:cNvPr>
            <p:cNvSpPr/>
            <p:nvPr/>
          </p:nvSpPr>
          <p:spPr>
            <a:xfrm>
              <a:off x="1779760" y="2238634"/>
              <a:ext cx="81939" cy="78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"/>
                <a:gd name="f4" fmla="val 1450"/>
                <a:gd name="f5" fmla="val 402"/>
                <a:gd name="f6" fmla="val 307"/>
                <a:gd name="f7" fmla="val 205"/>
                <a:gd name="f8" fmla="val 24"/>
                <a:gd name="f9" fmla="val 126"/>
                <a:gd name="f10" fmla="val 71"/>
                <a:gd name="f11" fmla="val 197"/>
                <a:gd name="f12" fmla="val 449"/>
                <a:gd name="f13" fmla="val 607"/>
                <a:gd name="f14" fmla="val 882"/>
                <a:gd name="f15" fmla="val 1331"/>
                <a:gd name="f16" fmla="val 961"/>
                <a:gd name="f17" fmla="val 1410"/>
                <a:gd name="f18" fmla="val 1055"/>
                <a:gd name="f19" fmla="val 1449"/>
                <a:gd name="f20" fmla="val 1146"/>
                <a:gd name="f21" fmla="val 1237"/>
                <a:gd name="f22" fmla="val 1323"/>
                <a:gd name="f23" fmla="val 1386"/>
                <a:gd name="f24" fmla="val 1512"/>
                <a:gd name="f25" fmla="val 985"/>
                <a:gd name="f26" fmla="val 827"/>
                <a:gd name="f27" fmla="val 630"/>
                <a:gd name="f28" fmla="val 583"/>
                <a:gd name="f29" fmla="val 496"/>
                <a:gd name="f30" fmla="*/ f0 1 1513"/>
                <a:gd name="f31" fmla="*/ f1 1 1450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513"/>
                <a:gd name="f38" fmla="*/ f35 1 1450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513" h="145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cubicBezTo>
                    <a:pt x="f24" y="f21"/>
                    <a:pt x="f24" y="f25"/>
                    <a:pt x="f23" y="f26"/>
                  </a:cubicBezTo>
                  <a:lnTo>
                    <a:pt x="f27" y="f10"/>
                  </a:lnTo>
                  <a:cubicBezTo>
                    <a:pt x="f28" y="f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017;p40">
              <a:extLst>
                <a:ext uri="{FF2B5EF4-FFF2-40B4-BE49-F238E27FC236}">
                  <a16:creationId xmlns:a16="http://schemas.microsoft.com/office/drawing/2014/main" id="{844BCAA3-839D-40C4-86EC-1C7F4320125F}"/>
                </a:ext>
              </a:extLst>
            </p:cNvPr>
            <p:cNvSpPr/>
            <p:nvPr/>
          </p:nvSpPr>
          <p:spPr>
            <a:xfrm>
              <a:off x="1547695" y="2239447"/>
              <a:ext cx="81939" cy="78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"/>
                <a:gd name="f4" fmla="val 1450"/>
                <a:gd name="f5" fmla="val 1111"/>
                <a:gd name="f6" fmla="val 1"/>
                <a:gd name="f7" fmla="val 1016"/>
                <a:gd name="f8" fmla="val 930"/>
                <a:gd name="f9" fmla="val 40"/>
                <a:gd name="f10" fmla="val 883"/>
                <a:gd name="f11" fmla="val 119"/>
                <a:gd name="f12" fmla="val 126"/>
                <a:gd name="f13" fmla="val 844"/>
                <a:gd name="f14" fmla="val 970"/>
                <a:gd name="f15" fmla="val 1222"/>
                <a:gd name="f16" fmla="val 1379"/>
                <a:gd name="f17" fmla="val 189"/>
                <a:gd name="f18" fmla="val 1426"/>
                <a:gd name="f19" fmla="val 276"/>
                <a:gd name="f20" fmla="val 367"/>
                <a:gd name="f21" fmla="val 457"/>
                <a:gd name="f22" fmla="val 552"/>
                <a:gd name="f23" fmla="val 630"/>
                <a:gd name="f24" fmla="val 1387"/>
                <a:gd name="f25" fmla="val 623"/>
                <a:gd name="f26" fmla="val 497"/>
                <a:gd name="f27" fmla="val 1308"/>
                <a:gd name="f28" fmla="val 1205"/>
                <a:gd name="f29" fmla="*/ f0 1 1513"/>
                <a:gd name="f30" fmla="*/ f1 1 145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513"/>
                <a:gd name="f37" fmla="*/ f34 1 145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513" h="145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cubicBezTo>
                    <a:pt x="f3" y="f26"/>
                    <a:pt x="f3" y="f19"/>
                    <a:pt x="f24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8" name="Google Shape;1018;p40">
            <a:extLst>
              <a:ext uri="{FF2B5EF4-FFF2-40B4-BE49-F238E27FC236}">
                <a16:creationId xmlns:a16="http://schemas.microsoft.com/office/drawing/2014/main" id="{76A30C69-2C4A-492A-98EC-D3C23E3FA85B}"/>
              </a:ext>
            </a:extLst>
          </p:cNvPr>
          <p:cNvGrpSpPr/>
          <p:nvPr/>
        </p:nvGrpSpPr>
        <p:grpSpPr>
          <a:xfrm>
            <a:off x="4261561" y="1875882"/>
            <a:ext cx="620831" cy="620832"/>
            <a:chOff x="4261561" y="1875882"/>
            <a:chExt cx="620831" cy="620832"/>
          </a:xfrm>
        </p:grpSpPr>
        <p:sp>
          <p:nvSpPr>
            <p:cNvPr id="29" name="Google Shape;1019;p40">
              <a:extLst>
                <a:ext uri="{FF2B5EF4-FFF2-40B4-BE49-F238E27FC236}">
                  <a16:creationId xmlns:a16="http://schemas.microsoft.com/office/drawing/2014/main" id="{2F20836D-205C-4C11-B135-3A1A3458D46F}"/>
                </a:ext>
              </a:extLst>
            </p:cNvPr>
            <p:cNvSpPr/>
            <p:nvPr/>
          </p:nvSpPr>
          <p:spPr>
            <a:xfrm>
              <a:off x="4553721" y="2059009"/>
              <a:ext cx="36402" cy="36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"/>
                <a:gd name="f4" fmla="val 567"/>
                <a:gd name="f5" fmla="val 1"/>
                <a:gd name="f6" fmla="val 254"/>
                <a:gd name="f7" fmla="val 251"/>
                <a:gd name="f8" fmla="val 564"/>
                <a:gd name="f9" fmla="val 877"/>
                <a:gd name="f10" fmla="*/ f0 1 1130"/>
                <a:gd name="f11" fmla="*/ f1 1 1130"/>
                <a:gd name="f12" fmla="val f2"/>
                <a:gd name="f13" fmla="val f3"/>
                <a:gd name="f14" fmla="+- f13 0 f12"/>
                <a:gd name="f15" fmla="*/ f14 1 1130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130" h="1130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6" y="f3"/>
                    <a:pt x="f4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20;p40">
              <a:extLst>
                <a:ext uri="{FF2B5EF4-FFF2-40B4-BE49-F238E27FC236}">
                  <a16:creationId xmlns:a16="http://schemas.microsoft.com/office/drawing/2014/main" id="{EB0A11CF-8083-452B-AE46-B0E04857BBD6}"/>
                </a:ext>
              </a:extLst>
            </p:cNvPr>
            <p:cNvSpPr/>
            <p:nvPr/>
          </p:nvSpPr>
          <p:spPr>
            <a:xfrm>
              <a:off x="4699229" y="2168142"/>
              <a:ext cx="36402" cy="36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"/>
                <a:gd name="f4" fmla="val 567"/>
                <a:gd name="f5" fmla="val 253"/>
                <a:gd name="f6" fmla="val 250"/>
                <a:gd name="f7" fmla="val 564"/>
                <a:gd name="f8" fmla="val 877"/>
                <a:gd name="f9" fmla="*/ f0 1 1130"/>
                <a:gd name="f10" fmla="*/ f1 1 1130"/>
                <a:gd name="f11" fmla="val f2"/>
                <a:gd name="f12" fmla="val f3"/>
                <a:gd name="f13" fmla="+- f12 0 f11"/>
                <a:gd name="f14" fmla="*/ f13 1 1130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30" h="1130">
                  <a:moveTo>
                    <a:pt x="f4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5" y="f3"/>
                    <a:pt x="f4" y="f3"/>
                  </a:cubicBezTo>
                  <a:cubicBezTo>
                    <a:pt x="f8" y="f3"/>
                    <a:pt x="f3" y="f8"/>
                    <a:pt x="f3" y="f7"/>
                  </a:cubicBezTo>
                  <a:cubicBezTo>
                    <a:pt x="f3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21;p40">
              <a:extLst>
                <a:ext uri="{FF2B5EF4-FFF2-40B4-BE49-F238E27FC236}">
                  <a16:creationId xmlns:a16="http://schemas.microsoft.com/office/drawing/2014/main" id="{47505693-631C-42DA-B7FC-C59919B7EEFC}"/>
                </a:ext>
              </a:extLst>
            </p:cNvPr>
            <p:cNvSpPr/>
            <p:nvPr/>
          </p:nvSpPr>
          <p:spPr>
            <a:xfrm>
              <a:off x="4408221" y="2168142"/>
              <a:ext cx="36402" cy="36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"/>
                <a:gd name="f4" fmla="val 567"/>
                <a:gd name="f5" fmla="val 254"/>
                <a:gd name="f6" fmla="val 1"/>
                <a:gd name="f7" fmla="val 250"/>
                <a:gd name="f8" fmla="val 564"/>
                <a:gd name="f9" fmla="val 877"/>
                <a:gd name="f10" fmla="*/ f0 1 1130"/>
                <a:gd name="f11" fmla="*/ f1 1 1130"/>
                <a:gd name="f12" fmla="val f2"/>
                <a:gd name="f13" fmla="val f3"/>
                <a:gd name="f14" fmla="+- f13 0 f12"/>
                <a:gd name="f15" fmla="*/ f14 1 1130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130" h="1130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3"/>
                    <a:pt x="f4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022;p40">
              <a:extLst>
                <a:ext uri="{FF2B5EF4-FFF2-40B4-BE49-F238E27FC236}">
                  <a16:creationId xmlns:a16="http://schemas.microsoft.com/office/drawing/2014/main" id="{6353543E-E6E0-46AC-9EF1-46C0F480D372}"/>
                </a:ext>
              </a:extLst>
            </p:cNvPr>
            <p:cNvSpPr/>
            <p:nvPr/>
          </p:nvSpPr>
          <p:spPr>
            <a:xfrm>
              <a:off x="4261561" y="2387544"/>
              <a:ext cx="620831" cy="109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3389"/>
                <a:gd name="f5" fmla="val 1"/>
                <a:gd name="f6" fmla="val 1696"/>
                <a:gd name="f7" fmla="val 2630"/>
                <a:gd name="f8" fmla="val 757"/>
                <a:gd name="f9" fmla="val 1693"/>
                <a:gd name="f10" fmla="val 17577"/>
                <a:gd name="f11" fmla="val 18514"/>
                <a:gd name="f12" fmla="val 19270"/>
                <a:gd name="f13" fmla="*/ f0 1 19273"/>
                <a:gd name="f14" fmla="*/ f1 1 338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9273"/>
                <a:gd name="f21" fmla="*/ f18 1 338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9273" h="338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23;p40">
              <a:extLst>
                <a:ext uri="{FF2B5EF4-FFF2-40B4-BE49-F238E27FC236}">
                  <a16:creationId xmlns:a16="http://schemas.microsoft.com/office/drawing/2014/main" id="{42EFC2A2-A417-422D-AD62-102AEAA27338}"/>
                </a:ext>
              </a:extLst>
            </p:cNvPr>
            <p:cNvSpPr/>
            <p:nvPr/>
          </p:nvSpPr>
          <p:spPr>
            <a:xfrm>
              <a:off x="4261561" y="1875882"/>
              <a:ext cx="620831" cy="474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4720"/>
                <a:gd name="f5" fmla="val 5120"/>
                <a:gd name="f6" fmla="val 2259"/>
                <a:gd name="f7" fmla="val 5430"/>
                <a:gd name="f8" fmla="val 5683"/>
                <a:gd name="f9" fmla="val 2512"/>
                <a:gd name="f10" fmla="val 2825"/>
                <a:gd name="f11" fmla="val 8047"/>
                <a:gd name="f12" fmla="val 6360"/>
                <a:gd name="f13" fmla="val 8281"/>
                <a:gd name="f14" fmla="val 6812"/>
                <a:gd name="f15" fmla="val 8920"/>
                <a:gd name="f16" fmla="val 9637"/>
                <a:gd name="f17" fmla="val 10353"/>
                <a:gd name="f18" fmla="val 10992"/>
                <a:gd name="f19" fmla="val 11226"/>
                <a:gd name="f20" fmla="val 13024"/>
                <a:gd name="f21" fmla="val 13337"/>
                <a:gd name="f22" fmla="val 13587"/>
                <a:gd name="f23" fmla="val 4807"/>
                <a:gd name="f24" fmla="val 4554"/>
                <a:gd name="f25" fmla="val 3876"/>
                <a:gd name="f26" fmla="val 3425"/>
                <a:gd name="f27" fmla="val 9947"/>
                <a:gd name="f28" fmla="val 10200"/>
                <a:gd name="f29" fmla="val 4659"/>
                <a:gd name="f30" fmla="val 10877"/>
                <a:gd name="f31" fmla="val 4894"/>
                <a:gd name="f32" fmla="val 11329"/>
                <a:gd name="f33" fmla="val 5532"/>
                <a:gd name="f34" fmla="val 6249"/>
                <a:gd name="f35" fmla="val 6966"/>
                <a:gd name="f36" fmla="val 7604"/>
                <a:gd name="f37" fmla="val 7839"/>
                <a:gd name="f38" fmla="val 9324"/>
                <a:gd name="f39" fmla="val 9071"/>
                <a:gd name="f40" fmla="val 8393"/>
                <a:gd name="f41" fmla="val 7941"/>
                <a:gd name="f42" fmla="val 14154"/>
                <a:gd name="f43" fmla="val 14464"/>
                <a:gd name="f44" fmla="val 14717"/>
                <a:gd name="f45" fmla="val 15394"/>
                <a:gd name="f46" fmla="val 15846"/>
                <a:gd name="f47" fmla="val 13840"/>
                <a:gd name="f48" fmla="val 12910"/>
                <a:gd name="f49" fmla="val 12458"/>
                <a:gd name="f50" fmla="val 1693"/>
                <a:gd name="f51" fmla="val 1"/>
                <a:gd name="f52" fmla="val 757"/>
                <a:gd name="f53" fmla="val 759"/>
                <a:gd name="f54" fmla="val 1696"/>
                <a:gd name="f55" fmla="val 19270"/>
                <a:gd name="f56" fmla="val 18514"/>
                <a:gd name="f57" fmla="val 17577"/>
                <a:gd name="f58" fmla="*/ f0 1 19273"/>
                <a:gd name="f59" fmla="*/ f1 1 14720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9273"/>
                <a:gd name="f66" fmla="*/ f63 1 14720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9273" h="147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8" y="f19"/>
                  </a:cubicBezTo>
                  <a:lnTo>
                    <a:pt x="f8" y="f20"/>
                  </a:ln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lnTo>
                    <a:pt x="f24" y="f19"/>
                  </a:lnTo>
                  <a:cubicBezTo>
                    <a:pt x="f25" y="f18"/>
                    <a:pt x="f26" y="f17"/>
                    <a:pt x="f26" y="f16"/>
                  </a:cubicBezTo>
                  <a:cubicBezTo>
                    <a:pt x="f26" y="f15"/>
                    <a:pt x="f25" y="f13"/>
                    <a:pt x="f24" y="f11"/>
                  </a:cubicBezTo>
                  <a:lnTo>
                    <a:pt x="f24" y="f10"/>
                  </a:lnTo>
                  <a:cubicBezTo>
                    <a:pt x="f24" y="f9"/>
                    <a:pt x="f23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27" y="f6"/>
                    <a:pt x="f28" y="f9"/>
                    <a:pt x="f28" y="f10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0" y="f36"/>
                    <a:pt x="f28" y="f37"/>
                  </a:cubicBezTo>
                  <a:lnTo>
                    <a:pt x="f28" y="f20"/>
                  </a:lnTo>
                  <a:cubicBezTo>
                    <a:pt x="f28" y="f21"/>
                    <a:pt x="f27" y="f22"/>
                    <a:pt x="f16" y="f22"/>
                  </a:cubicBezTo>
                  <a:cubicBezTo>
                    <a:pt x="f38" y="f22"/>
                    <a:pt x="f39" y="f21"/>
                    <a:pt x="f39" y="f20"/>
                  </a:cubicBezTo>
                  <a:lnTo>
                    <a:pt x="f39" y="f37"/>
                  </a:lnTo>
                  <a:cubicBezTo>
                    <a:pt x="f40" y="f36"/>
                    <a:pt x="f41" y="f35"/>
                    <a:pt x="f41" y="f34"/>
                  </a:cubicBezTo>
                  <a:cubicBezTo>
                    <a:pt x="f41" y="f33"/>
                    <a:pt x="f40" y="f31"/>
                    <a:pt x="f39" y="f29"/>
                  </a:cubicBezTo>
                  <a:lnTo>
                    <a:pt x="f39" y="f10"/>
                  </a:lnTo>
                  <a:cubicBezTo>
                    <a:pt x="f39" y="f9"/>
                    <a:pt x="f38" y="f6"/>
                    <a:pt x="f16" y="f6"/>
                  </a:cubicBezTo>
                  <a:close/>
                  <a:moveTo>
                    <a:pt x="f42" y="f6"/>
                  </a:moveTo>
                  <a:cubicBezTo>
                    <a:pt x="f43" y="f6"/>
                    <a:pt x="f44" y="f9"/>
                    <a:pt x="f44" y="f10"/>
                  </a:cubicBezTo>
                  <a:lnTo>
                    <a:pt x="f44" y="f11"/>
                  </a:lnTo>
                  <a:cubicBezTo>
                    <a:pt x="f45" y="f13"/>
                    <a:pt x="f46" y="f15"/>
                    <a:pt x="f46" y="f16"/>
                  </a:cubicBezTo>
                  <a:cubicBezTo>
                    <a:pt x="f46" y="f17"/>
                    <a:pt x="f45" y="f18"/>
                    <a:pt x="f44" y="f19"/>
                  </a:cubicBezTo>
                  <a:lnTo>
                    <a:pt x="f44" y="f20"/>
                  </a:lnTo>
                  <a:cubicBezTo>
                    <a:pt x="f44" y="f21"/>
                    <a:pt x="f43" y="f22"/>
                    <a:pt x="f42" y="f22"/>
                  </a:cubicBezTo>
                  <a:cubicBezTo>
                    <a:pt x="f47" y="f22"/>
                    <a:pt x="f22" y="f21"/>
                    <a:pt x="f22" y="f20"/>
                  </a:cubicBezTo>
                  <a:lnTo>
                    <a:pt x="f22" y="f19"/>
                  </a:lnTo>
                  <a:cubicBezTo>
                    <a:pt x="f48" y="f18"/>
                    <a:pt x="f49" y="f17"/>
                    <a:pt x="f49" y="f16"/>
                  </a:cubicBezTo>
                  <a:cubicBezTo>
                    <a:pt x="f49" y="f15"/>
                    <a:pt x="f48" y="f13"/>
                    <a:pt x="f22" y="f11"/>
                  </a:cubicBezTo>
                  <a:lnTo>
                    <a:pt x="f22" y="f10"/>
                  </a:lnTo>
                  <a:cubicBezTo>
                    <a:pt x="f22" y="f9"/>
                    <a:pt x="f47" y="f6"/>
                    <a:pt x="f42" y="f6"/>
                  </a:cubicBezTo>
                  <a:close/>
                  <a:moveTo>
                    <a:pt x="f50" y="f51"/>
                  </a:moveTo>
                  <a:cubicBezTo>
                    <a:pt x="f52" y="f51"/>
                    <a:pt x="f51" y="f53"/>
                    <a:pt x="f51" y="f54"/>
                  </a:cubicBezTo>
                  <a:lnTo>
                    <a:pt x="f51" y="f4"/>
                  </a:lnTo>
                  <a:lnTo>
                    <a:pt x="f3" y="f4"/>
                  </a:lnTo>
                  <a:lnTo>
                    <a:pt x="f3" y="f54"/>
                  </a:lnTo>
                  <a:cubicBezTo>
                    <a:pt x="f55" y="f53"/>
                    <a:pt x="f56" y="f51"/>
                    <a:pt x="f57" y="f51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4">
            <a:extLst>
              <a:ext uri="{FF2B5EF4-FFF2-40B4-BE49-F238E27FC236}">
                <a16:creationId xmlns:a16="http://schemas.microsoft.com/office/drawing/2014/main" id="{D67EB14D-175E-4B64-8C6A-B38F15349C46}"/>
              </a:ext>
            </a:extLst>
          </p:cNvPr>
          <p:cNvSpPr/>
          <p:nvPr/>
        </p:nvSpPr>
        <p:spPr>
          <a:xfrm>
            <a:off x="0" y="979459"/>
            <a:ext cx="4467228" cy="310676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3" name="Google Shape;1247;p38">
            <a:extLst>
              <a:ext uri="{FF2B5EF4-FFF2-40B4-BE49-F238E27FC236}">
                <a16:creationId xmlns:a16="http://schemas.microsoft.com/office/drawing/2014/main" id="{33FAA722-7F95-4E9C-A916-E5BEA2A9D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7178" y="2108176"/>
            <a:ext cx="3925500" cy="572697"/>
          </a:xfrm>
        </p:spPr>
        <p:txBody>
          <a:bodyPr anchorCtr="1"/>
          <a:lstStyle/>
          <a:p>
            <a:pPr lvl="0" algn="ctr"/>
            <a:r>
              <a:rPr lang="en-US" sz="3200">
                <a:solidFill>
                  <a:srgbClr val="FFC000"/>
                </a:solidFill>
              </a:rPr>
              <a:t>Your name</a:t>
            </a:r>
          </a:p>
        </p:txBody>
      </p:sp>
      <p:sp>
        <p:nvSpPr>
          <p:cNvPr id="4" name="Google Shape;1246;p38">
            <a:extLst>
              <a:ext uri="{FF2B5EF4-FFF2-40B4-BE49-F238E27FC236}">
                <a16:creationId xmlns:a16="http://schemas.microsoft.com/office/drawing/2014/main" id="{9700616B-62AE-49CD-B18E-9080E75664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79959" y="2680874"/>
            <a:ext cx="3239920" cy="1050901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Here you can describe your interests and hobbies. You can also replace the image on the screen with your own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5488D3C9-E4DF-4CB3-ADF2-A5A2C1DD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9" y="979459"/>
            <a:ext cx="4164040" cy="41640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8;p41">
            <a:extLst>
              <a:ext uri="{FF2B5EF4-FFF2-40B4-BE49-F238E27FC236}">
                <a16:creationId xmlns:a16="http://schemas.microsoft.com/office/drawing/2014/main" id="{EF31BA0B-8671-4084-AD13-6DE9D5B6A4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—Someone Famous</a:t>
            </a:r>
          </a:p>
        </p:txBody>
      </p:sp>
      <p:sp>
        <p:nvSpPr>
          <p:cNvPr id="3" name="Google Shape;1029;p41">
            <a:extLst>
              <a:ext uri="{FF2B5EF4-FFF2-40B4-BE49-F238E27FC236}">
                <a16:creationId xmlns:a16="http://schemas.microsoft.com/office/drawing/2014/main" id="{D465D4A0-FE39-42E0-BFD7-FA9F50882C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03026" y="744074"/>
            <a:ext cx="4645197" cy="2619902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3000">
                <a:solidFill>
                  <a:srgbClr val="434343"/>
                </a:solidFill>
              </a:rPr>
              <a:t>“This is a quote, words full of wisdom that someone important said and can make the reader get inspired.”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5027DF70-2D97-4BDA-B8AC-5C02B3308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60880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 Electrical Engineering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1720</Words>
  <Application>Microsoft Office PowerPoint</Application>
  <PresentationFormat>Presentación en pantalla (16:9)</PresentationFormat>
  <Paragraphs>213</Paragraphs>
  <Slides>36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50" baseType="lpstr">
      <vt:lpstr>Arial</vt:lpstr>
      <vt:lpstr>Arial (Títulos)</vt:lpstr>
      <vt:lpstr>Bahnschrift</vt:lpstr>
      <vt:lpstr>Barlow</vt:lpstr>
      <vt:lpstr>Calibri</vt:lpstr>
      <vt:lpstr>Calibri Light</vt:lpstr>
      <vt:lpstr>Courier Prime</vt:lpstr>
      <vt:lpstr>Lexend Deca</vt:lpstr>
      <vt:lpstr>Mongolian Baiti</vt:lpstr>
      <vt:lpstr>Open Sans</vt:lpstr>
      <vt:lpstr>Roboto</vt:lpstr>
      <vt:lpstr>Source Sans Pro</vt:lpstr>
      <vt:lpstr> Electrical Engineering by Slidesgo</vt:lpstr>
      <vt:lpstr>Diseño personalizado</vt:lpstr>
      <vt:lpstr>TOPOGRAPHY</vt:lpstr>
      <vt:lpstr>Presentación de PowerPoint</vt:lpstr>
      <vt:lpstr>Curtain Up!</vt:lpstr>
      <vt:lpstr>Table of contents</vt:lpstr>
      <vt:lpstr>Project</vt:lpstr>
      <vt:lpstr>Notes - June</vt:lpstr>
      <vt:lpstr>What are we working on?</vt:lpstr>
      <vt:lpstr>Your name</vt:lpstr>
      <vt:lpstr>—Someone Famous</vt:lpstr>
      <vt:lpstr>Now</vt:lpstr>
      <vt:lpstr>Future</vt:lpstr>
      <vt:lpstr>Electrical budget</vt:lpstr>
      <vt:lpstr>Major Needs</vt:lpstr>
      <vt:lpstr>Majors Requirements</vt:lpstr>
      <vt:lpstr>- Someone Famous</vt:lpstr>
      <vt:lpstr>Project Goals</vt:lpstr>
      <vt:lpstr>Presentación de PowerPoint</vt:lpstr>
      <vt:lpstr>Curtain Up!</vt:lpstr>
      <vt:lpstr>Infographic Style </vt:lpstr>
      <vt:lpstr>Sneak Peek</vt:lpstr>
      <vt:lpstr>Our projects</vt:lpstr>
      <vt:lpstr>Presentación de PowerPoint</vt:lpstr>
      <vt:lpstr>Project Goals</vt:lpstr>
      <vt:lpstr>Our Team</vt:lpstr>
      <vt:lpstr>1,050,000</vt:lpstr>
      <vt:lpstr>Presentación de PowerPoint</vt:lpstr>
      <vt:lpstr>Presentación de PowerPoint</vt:lpstr>
      <vt:lpstr>Electrical tools</vt:lpstr>
      <vt:lpstr>Thanks!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topografia</dc:title>
  <dc:creator>Grym</dc:creator>
  <cp:lastModifiedBy>Franklin</cp:lastModifiedBy>
  <cp:revision>47</cp:revision>
  <dcterms:modified xsi:type="dcterms:W3CDTF">2023-09-04T16:27:18Z</dcterms:modified>
  <cp:category>slidesppt.net</cp:category>
</cp:coreProperties>
</file>