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1" r:id="rId2"/>
    <p:sldId id="325" r:id="rId3"/>
    <p:sldId id="307" r:id="rId4"/>
    <p:sldId id="318" r:id="rId5"/>
    <p:sldId id="286" r:id="rId6"/>
    <p:sldId id="314" r:id="rId7"/>
    <p:sldId id="288" r:id="rId8"/>
    <p:sldId id="276" r:id="rId9"/>
    <p:sldId id="316" r:id="rId10"/>
    <p:sldId id="315" r:id="rId11"/>
    <p:sldId id="313" r:id="rId12"/>
    <p:sldId id="278" r:id="rId13"/>
    <p:sldId id="311" r:id="rId14"/>
    <p:sldId id="529" r:id="rId15"/>
    <p:sldId id="279" r:id="rId16"/>
    <p:sldId id="280" r:id="rId17"/>
    <p:sldId id="312" r:id="rId18"/>
    <p:sldId id="291" r:id="rId19"/>
    <p:sldId id="305" r:id="rId20"/>
    <p:sldId id="292" r:id="rId21"/>
    <p:sldId id="293" r:id="rId22"/>
    <p:sldId id="296" r:id="rId23"/>
    <p:sldId id="297" r:id="rId24"/>
    <p:sldId id="306" r:id="rId25"/>
    <p:sldId id="329" r:id="rId26"/>
    <p:sldId id="290" r:id="rId27"/>
    <p:sldId id="1081" r:id="rId28"/>
    <p:sldId id="300" r:id="rId29"/>
    <p:sldId id="304" r:id="rId30"/>
    <p:sldId id="264" r:id="rId31"/>
    <p:sldId id="309" r:id="rId32"/>
    <p:sldId id="310" r:id="rId33"/>
    <p:sldId id="281" r:id="rId34"/>
    <p:sldId id="1079" r:id="rId35"/>
    <p:sldId id="1071" r:id="rId36"/>
    <p:sldId id="284" r:id="rId37"/>
    <p:sldId id="1080" r:id="rId38"/>
    <p:sldId id="436" r:id="rId39"/>
    <p:sldId id="437" r:id="rId40"/>
    <p:sldId id="10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9AAE2"/>
    <a:srgbClr val="4472C4"/>
    <a:srgbClr val="FFFFFF"/>
    <a:srgbClr val="0E6057"/>
    <a:srgbClr val="4AAD4B"/>
    <a:srgbClr val="15858B"/>
    <a:srgbClr val="095E58"/>
    <a:srgbClr val="4DC85D"/>
    <a:srgbClr val="C52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95501" autoAdjust="0"/>
  </p:normalViewPr>
  <p:slideViewPr>
    <p:cSldViewPr snapToGrid="0">
      <p:cViewPr>
        <p:scale>
          <a:sx n="66" d="100"/>
          <a:sy n="66" d="100"/>
        </p:scale>
        <p:origin x="924" y="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517AF-256A-4937-A6B6-42C3276E3F68}" type="datetimeFigureOut">
              <a:rPr lang="es-AR" smtClean="0"/>
              <a:t>1/9/2023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B73BB-3248-4B3B-ABA4-391A24013709}" type="slidenum">
              <a:rPr lang="es-AR" smtClean="0"/>
              <a:t>‹Nº›</a:t>
            </a:fld>
            <a:endParaRPr lang="es-AR"/>
          </a:p>
        </p:txBody>
      </p:sp>
    </p:spTree>
    <p:extLst>
      <p:ext uri="{BB962C8B-B14F-4D97-AF65-F5344CB8AC3E}">
        <p14:creationId xmlns:p14="http://schemas.microsoft.com/office/powerpoint/2010/main" val="368955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1</a:t>
            </a:fld>
            <a:endParaRPr lang="es-AR"/>
          </a:p>
        </p:txBody>
      </p:sp>
    </p:spTree>
    <p:extLst>
      <p:ext uri="{BB962C8B-B14F-4D97-AF65-F5344CB8AC3E}">
        <p14:creationId xmlns:p14="http://schemas.microsoft.com/office/powerpoint/2010/main" val="306380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g9d051d177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2" name="Google Shape;2642;g9d051d177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4552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101618d414f_2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101618d414f_2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133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9"/>
        <p:cNvGrpSpPr/>
        <p:nvPr/>
      </p:nvGrpSpPr>
      <p:grpSpPr>
        <a:xfrm>
          <a:off x="0" y="0"/>
          <a:ext cx="0" cy="0"/>
          <a:chOff x="0" y="0"/>
          <a:chExt cx="0" cy="0"/>
        </a:xfrm>
      </p:grpSpPr>
      <p:sp>
        <p:nvSpPr>
          <p:cNvPr id="2510" name="Google Shape;2510;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1" name="Google Shape;2511;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0078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8"/>
        <p:cNvGrpSpPr/>
        <p:nvPr/>
      </p:nvGrpSpPr>
      <p:grpSpPr>
        <a:xfrm>
          <a:off x="0" y="0"/>
          <a:ext cx="0" cy="0"/>
          <a:chOff x="0" y="0"/>
          <a:chExt cx="0" cy="0"/>
        </a:xfrm>
      </p:grpSpPr>
      <p:sp>
        <p:nvSpPr>
          <p:cNvPr id="7179" name="Google Shape;7179;gfa9fb07cbc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0" name="Google Shape;7180;gfa9fb07cbc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4648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23</a:t>
            </a:fld>
            <a:endParaRPr lang="es-AR"/>
          </a:p>
        </p:txBody>
      </p:sp>
    </p:spTree>
    <p:extLst>
      <p:ext uri="{BB962C8B-B14F-4D97-AF65-F5344CB8AC3E}">
        <p14:creationId xmlns:p14="http://schemas.microsoft.com/office/powerpoint/2010/main" val="164256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991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25</a:t>
            </a:fld>
            <a:endParaRPr lang="es-AR"/>
          </a:p>
        </p:txBody>
      </p:sp>
    </p:spTree>
    <p:extLst>
      <p:ext uri="{BB962C8B-B14F-4D97-AF65-F5344CB8AC3E}">
        <p14:creationId xmlns:p14="http://schemas.microsoft.com/office/powerpoint/2010/main" val="3452087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143A78"/>
                </a:solidFill>
                <a:latin typeface="Arial" pitchFamily="34" charset="0"/>
                <a:cs typeface="Arial" pitchFamily="34" charset="0"/>
              </a:rPr>
              <a:t>slidesppt.net</a:t>
            </a:r>
            <a:endParaRPr lang="ko-KR" altLang="en-US" sz="1200">
              <a:solidFill>
                <a:srgbClr val="143A78"/>
              </a:solidFill>
              <a:latin typeface="Arial" pitchFamily="34" charset="0"/>
              <a:cs typeface="Arial" pitchFamily="34" charset="0"/>
            </a:endParaRPr>
          </a:p>
          <a:p>
            <a:endParaRPr lang="LID4096"/>
          </a:p>
        </p:txBody>
      </p:sp>
      <p:sp>
        <p:nvSpPr>
          <p:cNvPr id="4" name="Marcador de número de diapositiva 3"/>
          <p:cNvSpPr>
            <a:spLocks noGrp="1"/>
          </p:cNvSpPr>
          <p:nvPr>
            <p:ph type="sldNum" sz="quarter" idx="5"/>
          </p:nvPr>
        </p:nvSpPr>
        <p:spPr/>
        <p:txBody>
          <a:bodyPr/>
          <a:lstStyle/>
          <a:p>
            <a:fld id="{A11FC198-2D83-4DFC-8CDD-7D23AF44D411}" type="slidenum">
              <a:rPr lang="zh-CN" altLang="en-US" smtClean="0"/>
              <a:t>27</a:t>
            </a:fld>
            <a:endParaRPr lang="zh-CN" altLang="en-US"/>
          </a:p>
        </p:txBody>
      </p:sp>
    </p:spTree>
    <p:extLst>
      <p:ext uri="{BB962C8B-B14F-4D97-AF65-F5344CB8AC3E}">
        <p14:creationId xmlns:p14="http://schemas.microsoft.com/office/powerpoint/2010/main" val="737742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288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6"/>
        <p:cNvGrpSpPr/>
        <p:nvPr/>
      </p:nvGrpSpPr>
      <p:grpSpPr>
        <a:xfrm>
          <a:off x="0" y="0"/>
          <a:ext cx="0" cy="0"/>
          <a:chOff x="0" y="0"/>
          <a:chExt cx="0" cy="0"/>
        </a:xfrm>
      </p:grpSpPr>
      <p:sp>
        <p:nvSpPr>
          <p:cNvPr id="5137" name="Google Shape;5137;g7b44e76ffb_0_29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8" name="Google Shape;5138;g7b44e76ffb_0_29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5442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95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143A78"/>
                </a:solidFill>
                <a:latin typeface="Arial" pitchFamily="34" charset="0"/>
                <a:cs typeface="Arial" pitchFamily="34" charset="0"/>
              </a:rPr>
              <a:t>slidesppt.net</a:t>
            </a:r>
            <a:endParaRPr lang="ko-KR" altLang="en-US" sz="1200">
              <a:solidFill>
                <a:srgbClr val="143A78"/>
              </a:solidFill>
              <a:latin typeface="Arial" pitchFamily="34" charset="0"/>
              <a:cs typeface="Arial" pitchFamily="34" charset="0"/>
            </a:endParaRPr>
          </a:p>
          <a:p>
            <a:endParaRPr lang="LID4096"/>
          </a:p>
        </p:txBody>
      </p:sp>
      <p:sp>
        <p:nvSpPr>
          <p:cNvPr id="4" name="Marcador de número de diapositiva 3"/>
          <p:cNvSpPr>
            <a:spLocks noGrp="1"/>
          </p:cNvSpPr>
          <p:nvPr>
            <p:ph type="sldNum" sz="quarter" idx="5"/>
          </p:nvPr>
        </p:nvSpPr>
        <p:spPr/>
        <p:txBody>
          <a:bodyPr/>
          <a:lstStyle/>
          <a:p>
            <a:fld id="{A11FC198-2D83-4DFC-8CDD-7D23AF44D411}" type="slidenum">
              <a:rPr lang="zh-CN" altLang="en-US" smtClean="0"/>
              <a:t>30</a:t>
            </a:fld>
            <a:endParaRPr lang="zh-CN" altLang="en-US"/>
          </a:p>
        </p:txBody>
      </p:sp>
    </p:spTree>
    <p:extLst>
      <p:ext uri="{BB962C8B-B14F-4D97-AF65-F5344CB8AC3E}">
        <p14:creationId xmlns:p14="http://schemas.microsoft.com/office/powerpoint/2010/main" val="152524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31</a:t>
            </a:fld>
            <a:endParaRPr lang="es-AR"/>
          </a:p>
        </p:txBody>
      </p:sp>
    </p:spTree>
    <p:extLst>
      <p:ext uri="{BB962C8B-B14F-4D97-AF65-F5344CB8AC3E}">
        <p14:creationId xmlns:p14="http://schemas.microsoft.com/office/powerpoint/2010/main" val="3963821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33</a:t>
            </a:fld>
            <a:endParaRPr lang="es-AR"/>
          </a:p>
        </p:txBody>
      </p:sp>
    </p:spTree>
    <p:extLst>
      <p:ext uri="{BB962C8B-B14F-4D97-AF65-F5344CB8AC3E}">
        <p14:creationId xmlns:p14="http://schemas.microsoft.com/office/powerpoint/2010/main" val="61444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34</a:t>
            </a:fld>
            <a:endParaRPr lang="zh-CN" altLang="en-US"/>
          </a:p>
        </p:txBody>
      </p:sp>
    </p:spTree>
    <p:extLst>
      <p:ext uri="{BB962C8B-B14F-4D97-AF65-F5344CB8AC3E}">
        <p14:creationId xmlns:p14="http://schemas.microsoft.com/office/powerpoint/2010/main" val="1396933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dirty="0">
                <a:solidFill>
                  <a:srgbClr val="143A78"/>
                </a:solidFill>
                <a:latin typeface="Arial" panose="020B0604020202020204" pitchFamily="34" charset="0"/>
                <a:cs typeface="Arial" panose="020B0604020202020204" pitchFamily="34" charset="0"/>
              </a:rPr>
              <a:t>slidesppt.net</a:t>
            </a:r>
            <a:endParaRPr lang="ko-KR" altLang="en-US" sz="1100" dirty="0">
              <a:solidFill>
                <a:srgbClr val="143A78"/>
              </a:solidFill>
              <a:latin typeface="Arial" panose="020B0604020202020204" pitchFamily="34" charset="0"/>
              <a:cs typeface="Arial" panose="020B0604020202020204" pitchFamily="34" charset="0"/>
            </a:endParaRPr>
          </a:p>
          <a:p>
            <a:pPr marL="158750" indent="0">
              <a:buNone/>
            </a:pPr>
            <a:endParaRPr lang="es-PE" dirty="0"/>
          </a:p>
        </p:txBody>
      </p:sp>
    </p:spTree>
    <p:extLst>
      <p:ext uri="{BB962C8B-B14F-4D97-AF65-F5344CB8AC3E}">
        <p14:creationId xmlns:p14="http://schemas.microsoft.com/office/powerpoint/2010/main" val="2084779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solidFill>
                  <a:srgbClr val="0070C0"/>
                </a:solidFill>
                <a:latin typeface="Arial" panose="020B0604020202020204" pitchFamily="34" charset="0"/>
                <a:cs typeface="Arial" panose="020B0604020202020204" pitchFamily="34" charset="0"/>
              </a:rPr>
              <a:t>slidesppt.net</a:t>
            </a:r>
            <a:endParaRPr lang="ko-KR" altLang="en-US" sz="1200" dirty="0">
              <a:solidFill>
                <a:srgbClr val="0070C0"/>
              </a:solidFill>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37</a:t>
            </a:fld>
            <a:endParaRPr lang="es-ES" dirty="0"/>
          </a:p>
        </p:txBody>
      </p:sp>
    </p:spTree>
    <p:extLst>
      <p:ext uri="{BB962C8B-B14F-4D97-AF65-F5344CB8AC3E}">
        <p14:creationId xmlns:p14="http://schemas.microsoft.com/office/powerpoint/2010/main" val="1283710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86940C13-4458-439A-B49C-8C0231ABA990}" type="slidenum">
              <a:rPr lang="en-US" smtClean="0"/>
              <a:pPr/>
              <a:t>38</a:t>
            </a:fld>
            <a:endParaRPr lang="en-US" dirty="0"/>
          </a:p>
        </p:txBody>
      </p:sp>
    </p:spTree>
    <p:extLst>
      <p:ext uri="{BB962C8B-B14F-4D97-AF65-F5344CB8AC3E}">
        <p14:creationId xmlns:p14="http://schemas.microsoft.com/office/powerpoint/2010/main" val="824678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39</a:t>
            </a:fld>
            <a:endParaRPr lang="es-ES" dirty="0"/>
          </a:p>
        </p:txBody>
      </p:sp>
    </p:spTree>
    <p:extLst>
      <p:ext uri="{BB962C8B-B14F-4D97-AF65-F5344CB8AC3E}">
        <p14:creationId xmlns:p14="http://schemas.microsoft.com/office/powerpoint/2010/main" val="323850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40</a:t>
            </a:fld>
            <a:endParaRPr lang="zh-CN" altLang="en-US"/>
          </a:p>
        </p:txBody>
      </p:sp>
    </p:spTree>
    <p:extLst>
      <p:ext uri="{BB962C8B-B14F-4D97-AF65-F5344CB8AC3E}">
        <p14:creationId xmlns:p14="http://schemas.microsoft.com/office/powerpoint/2010/main" val="194442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3</a:t>
            </a:fld>
            <a:endParaRPr lang="es-AR"/>
          </a:p>
        </p:txBody>
      </p:sp>
    </p:spTree>
    <p:extLst>
      <p:ext uri="{BB962C8B-B14F-4D97-AF65-F5344CB8AC3E}">
        <p14:creationId xmlns:p14="http://schemas.microsoft.com/office/powerpoint/2010/main" val="247063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101618d414f_2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101618d414f_2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5</a:t>
            </a:fld>
            <a:endParaRPr lang="es-AR"/>
          </a:p>
        </p:txBody>
      </p:sp>
    </p:spTree>
    <p:extLst>
      <p:ext uri="{BB962C8B-B14F-4D97-AF65-F5344CB8AC3E}">
        <p14:creationId xmlns:p14="http://schemas.microsoft.com/office/powerpoint/2010/main" val="43992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7</a:t>
            </a:fld>
            <a:endParaRPr lang="es-AR"/>
          </a:p>
        </p:txBody>
      </p:sp>
    </p:spTree>
    <p:extLst>
      <p:ext uri="{BB962C8B-B14F-4D97-AF65-F5344CB8AC3E}">
        <p14:creationId xmlns:p14="http://schemas.microsoft.com/office/powerpoint/2010/main" val="308666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101618d414f_2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101618d414f_2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1103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11</a:t>
            </a:fld>
            <a:endParaRPr lang="es-AR"/>
          </a:p>
        </p:txBody>
      </p:sp>
    </p:spTree>
    <p:extLst>
      <p:ext uri="{BB962C8B-B14F-4D97-AF65-F5344CB8AC3E}">
        <p14:creationId xmlns:p14="http://schemas.microsoft.com/office/powerpoint/2010/main" val="408814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101618d414f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3" name="Google Shape;2543;g101618d414f_2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9522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A3AC-E717-4E2E-A03C-963E121BA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235E491D-AD48-40FC-B4B6-C31865FE2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D70217ED-CE18-41C9-AFC6-A14D81108369}"/>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5" name="Footer Placeholder 4">
            <a:extLst>
              <a:ext uri="{FF2B5EF4-FFF2-40B4-BE49-F238E27FC236}">
                <a16:creationId xmlns:a16="http://schemas.microsoft.com/office/drawing/2014/main" id="{345A7453-9C7B-403C-B0B3-24A4124887E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34E9B0F-7723-447F-B68F-E9B60C42D052}"/>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86857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0EE1-455B-4838-8934-CC32ABF2F6F4}"/>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0D60BF1B-7045-4473-9D6D-F1984836E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B8D0570-C00B-4C64-9FC0-5F9AFA9EC217}"/>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5" name="Footer Placeholder 4">
            <a:extLst>
              <a:ext uri="{FF2B5EF4-FFF2-40B4-BE49-F238E27FC236}">
                <a16:creationId xmlns:a16="http://schemas.microsoft.com/office/drawing/2014/main" id="{FE4EC0C5-17CA-4167-8969-4A15D7945CF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7FF332C-0AF1-4D99-B42E-2DC24E08750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37467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381FE-EE5D-47AE-BC31-AB1968617D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193977B-B8C5-4C83-9619-94E927C85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5EA6449-335C-4BFB-A518-422F4DFDF8AE}"/>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5" name="Footer Placeholder 4">
            <a:extLst>
              <a:ext uri="{FF2B5EF4-FFF2-40B4-BE49-F238E27FC236}">
                <a16:creationId xmlns:a16="http://schemas.microsoft.com/office/drawing/2014/main" id="{020D36F9-67D5-4EB9-963D-244AE513162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5ADD3CE-FE2A-484B-9BD2-69FA5A480680}"/>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40597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13666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7" name="Rectangle 6"/>
          <p:cNvSpPr>
            <a:spLocks noChangeArrowheads="1"/>
          </p:cNvSpPr>
          <p:nvPr userDrawn="1"/>
        </p:nvSpPr>
        <p:spPr bwMode="auto">
          <a:xfrm>
            <a:off x="0" y="6350"/>
            <a:ext cx="12192000" cy="236538"/>
          </a:xfrm>
          <a:prstGeom prst="rect">
            <a:avLst/>
          </a:prstGeom>
          <a:solidFill>
            <a:srgbClr val="E949BB"/>
          </a:solidFill>
          <a:ln>
            <a:noFill/>
          </a:ln>
          <a:effectLst>
            <a:glow rad="228600">
              <a:srgbClr val="FEE634">
                <a:alpha val="40000"/>
              </a:srgbClr>
            </a:glow>
          </a:effectLst>
        </p:spPr>
        <p:txBody>
          <a:bodyPr vert="horz" wrap="square" lIns="91440" tIns="45720" rIns="91440" bIns="45720" numCol="1" anchor="t" anchorCtr="0" compatLnSpc="1">
            <a:prstTxWarp prst="textNoShape">
              <a:avLst/>
            </a:prstTxWarp>
          </a:bodyPr>
          <a:lstStyle/>
          <a:p>
            <a:endParaRPr lang="es-AR"/>
          </a:p>
        </p:txBody>
      </p:sp>
      <p:sp>
        <p:nvSpPr>
          <p:cNvPr id="6" name="Freeform 5"/>
          <p:cNvSpPr>
            <a:spLocks/>
          </p:cNvSpPr>
          <p:nvPr userDrawn="1"/>
        </p:nvSpPr>
        <p:spPr bwMode="auto">
          <a:xfrm>
            <a:off x="0" y="25817"/>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rgbClr val="E949BB"/>
          </a:solidFill>
          <a:ln>
            <a:noFill/>
          </a:ln>
          <a:effectLst>
            <a:glow rad="228600">
              <a:srgbClr val="FEE634">
                <a:alpha val="40000"/>
              </a:srgbClr>
            </a:glow>
          </a:effec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5648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1903075" y="3397250"/>
            <a:ext cx="6350" cy="3175"/>
          </a:xfrm>
          <a:prstGeom prst="rect">
            <a:avLst/>
          </a:prstGeom>
          <a:solidFill>
            <a:srgbClr val="C5579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sp>
        <p:nvSpPr>
          <p:cNvPr id="5" name="Rectángulo 4"/>
          <p:cNvSpPr/>
          <p:nvPr userDrawn="1"/>
        </p:nvSpPr>
        <p:spPr>
          <a:xfrm>
            <a:off x="0" y="0"/>
            <a:ext cx="12192000" cy="694481"/>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143624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6"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Rectángulo 2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ángulo 27"/>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08715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0" name="Grupo 9"/>
          <p:cNvGrpSpPr/>
          <p:nvPr userDrawn="1"/>
        </p:nvGrpSpPr>
        <p:grpSpPr>
          <a:xfrm>
            <a:off x="-22688" y="5615335"/>
            <a:ext cx="1261179" cy="1253778"/>
            <a:chOff x="-22688" y="4717588"/>
            <a:chExt cx="2164226" cy="2151525"/>
          </a:xfrm>
        </p:grpSpPr>
        <p:sp>
          <p:nvSpPr>
            <p:cNvPr id="6"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userDrawn="1"/>
          </p:nvSpPr>
          <p:spPr bwMode="auto">
            <a:xfrm>
              <a:off x="1419225" y="6148388"/>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2" name="Grupo 21"/>
          <p:cNvGrpSpPr/>
          <p:nvPr userDrawn="1"/>
        </p:nvGrpSpPr>
        <p:grpSpPr>
          <a:xfrm rot="16200000">
            <a:off x="10934522" y="5619036"/>
            <a:ext cx="1261179" cy="1253778"/>
            <a:chOff x="-22688" y="4717588"/>
            <a:chExt cx="2164226" cy="2151525"/>
          </a:xfrm>
        </p:grpSpPr>
        <p:sp>
          <p:nvSpPr>
            <p:cNvPr id="23"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6"/>
            <p:cNvSpPr>
              <a:spLocks/>
            </p:cNvSpPr>
            <p:nvPr userDrawn="1"/>
          </p:nvSpPr>
          <p:spPr bwMode="auto">
            <a:xfrm>
              <a:off x="1419225" y="6148388"/>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707939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6"/>
          <p:cNvSpPr>
            <a:spLocks/>
          </p:cNvSpPr>
          <p:nvPr userDrawn="1"/>
        </p:nvSpPr>
        <p:spPr bwMode="auto">
          <a:xfrm rot="16200000">
            <a:off x="11482057" y="4706143"/>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7"/>
          <p:cNvSpPr>
            <a:spLocks/>
          </p:cNvSpPr>
          <p:nvPr userDrawn="1"/>
        </p:nvSpPr>
        <p:spPr bwMode="auto">
          <a:xfrm rot="16200000">
            <a:off x="10790700" y="5444000"/>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Rectángulo 9"/>
          <p:cNvSpPr/>
          <p:nvPr userDrawn="1"/>
        </p:nvSpPr>
        <p:spPr>
          <a:xfrm>
            <a:off x="0" y="6632293"/>
            <a:ext cx="12192000" cy="237281"/>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70327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AutoShape 3"/>
          <p:cNvSpPr>
            <a:spLocks noChangeAspect="1" noChangeArrowheads="1" noTextEdit="1"/>
          </p:cNvSpPr>
          <p:nvPr userDrawn="1"/>
        </p:nvSpPr>
        <p:spPr bwMode="auto">
          <a:xfrm>
            <a:off x="202231" y="6014548"/>
            <a:ext cx="11773460" cy="701773"/>
          </a:xfrm>
          <a:prstGeom prst="rect">
            <a:avLst/>
          </a:prstGeom>
          <a:solidFill>
            <a:srgbClr val="29AAE2"/>
          </a:solidFill>
          <a:ln>
            <a:noFill/>
          </a:ln>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294542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7542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148A-1DE6-4FE6-902E-C9E7E7B9498F}"/>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C00F7C7-4844-4198-B4EC-009B82178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5C10848-E36E-4A4A-A8DB-69BF09AC2474}"/>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5" name="Footer Placeholder 4">
            <a:extLst>
              <a:ext uri="{FF2B5EF4-FFF2-40B4-BE49-F238E27FC236}">
                <a16:creationId xmlns:a16="http://schemas.microsoft.com/office/drawing/2014/main" id="{CB0F363E-0B47-4B71-B336-39115FF59E0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306B85B-49A1-4ED8-A613-A8C6C35D41E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955657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8"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a:t> </a:t>
            </a:r>
          </a:p>
        </p:txBody>
      </p:sp>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AutoShape 3"/>
          <p:cNvSpPr>
            <a:spLocks noChangeAspect="1" noChangeArrowheads="1" noTextEdit="1"/>
          </p:cNvSpPr>
          <p:nvPr userDrawn="1"/>
        </p:nvSpPr>
        <p:spPr bwMode="auto">
          <a:xfrm>
            <a:off x="374650" y="3732213"/>
            <a:ext cx="16398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54430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a:t> </a:t>
            </a:r>
          </a:p>
        </p:txBody>
      </p:sp>
    </p:spTree>
    <p:extLst>
      <p:ext uri="{BB962C8B-B14F-4D97-AF65-F5344CB8AC3E}">
        <p14:creationId xmlns:p14="http://schemas.microsoft.com/office/powerpoint/2010/main" val="263140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39057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9"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a:t> </a:t>
            </a:r>
          </a:p>
        </p:txBody>
      </p:sp>
    </p:spTree>
    <p:extLst>
      <p:ext uri="{BB962C8B-B14F-4D97-AF65-F5344CB8AC3E}">
        <p14:creationId xmlns:p14="http://schemas.microsoft.com/office/powerpoint/2010/main" val="1477141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7" name="Grupo 16"/>
          <p:cNvGrpSpPr/>
          <p:nvPr userDrawn="1"/>
        </p:nvGrpSpPr>
        <p:grpSpPr>
          <a:xfrm>
            <a:off x="10768013" y="5401780"/>
            <a:ext cx="1230410" cy="1277316"/>
            <a:chOff x="7567613" y="2936875"/>
            <a:chExt cx="2873374" cy="2982913"/>
          </a:xfrm>
        </p:grpSpPr>
        <p:sp>
          <p:nvSpPr>
            <p:cNvPr id="7" name="Freeform 5"/>
            <p:cNvSpPr>
              <a:spLocks/>
            </p:cNvSpPr>
            <p:nvPr userDrawn="1"/>
          </p:nvSpPr>
          <p:spPr bwMode="auto">
            <a:xfrm>
              <a:off x="7567613" y="2959100"/>
              <a:ext cx="2116137" cy="2960688"/>
            </a:xfrm>
            <a:custGeom>
              <a:avLst/>
              <a:gdLst>
                <a:gd name="T0" fmla="*/ 100 w 562"/>
                <a:gd name="T1" fmla="*/ 530 h 786"/>
                <a:gd name="T2" fmla="*/ 74 w 562"/>
                <a:gd name="T3" fmla="*/ 455 h 786"/>
                <a:gd name="T4" fmla="*/ 73 w 562"/>
                <a:gd name="T5" fmla="*/ 452 h 786"/>
                <a:gd name="T6" fmla="*/ 21 w 562"/>
                <a:gd name="T7" fmla="*/ 438 h 786"/>
                <a:gd name="T8" fmla="*/ 6 w 562"/>
                <a:gd name="T9" fmla="*/ 446 h 786"/>
                <a:gd name="T10" fmla="*/ 2 w 562"/>
                <a:gd name="T11" fmla="*/ 443 h 786"/>
                <a:gd name="T12" fmla="*/ 16 w 562"/>
                <a:gd name="T13" fmla="*/ 393 h 786"/>
                <a:gd name="T14" fmla="*/ 64 w 562"/>
                <a:gd name="T15" fmla="*/ 309 h 786"/>
                <a:gd name="T16" fmla="*/ 161 w 562"/>
                <a:gd name="T17" fmla="*/ 178 h 786"/>
                <a:gd name="T18" fmla="*/ 235 w 562"/>
                <a:gd name="T19" fmla="*/ 73 h 786"/>
                <a:gd name="T20" fmla="*/ 259 w 562"/>
                <a:gd name="T21" fmla="*/ 15 h 786"/>
                <a:gd name="T22" fmla="*/ 261 w 562"/>
                <a:gd name="T23" fmla="*/ 11 h 786"/>
                <a:gd name="T24" fmla="*/ 271 w 562"/>
                <a:gd name="T25" fmla="*/ 0 h 786"/>
                <a:gd name="T26" fmla="*/ 281 w 562"/>
                <a:gd name="T27" fmla="*/ 11 h 786"/>
                <a:gd name="T28" fmla="*/ 317 w 562"/>
                <a:gd name="T29" fmla="*/ 89 h 786"/>
                <a:gd name="T30" fmla="*/ 331 w 562"/>
                <a:gd name="T31" fmla="*/ 158 h 786"/>
                <a:gd name="T32" fmla="*/ 523 w 562"/>
                <a:gd name="T33" fmla="*/ 423 h 786"/>
                <a:gd name="T34" fmla="*/ 546 w 562"/>
                <a:gd name="T35" fmla="*/ 447 h 786"/>
                <a:gd name="T36" fmla="*/ 335 w 562"/>
                <a:gd name="T37" fmla="*/ 755 h 786"/>
                <a:gd name="T38" fmla="*/ 5 w 562"/>
                <a:gd name="T39" fmla="*/ 535 h 786"/>
                <a:gd name="T40" fmla="*/ 0 w 562"/>
                <a:gd name="T41" fmla="*/ 488 h 786"/>
                <a:gd name="T42" fmla="*/ 39 w 562"/>
                <a:gd name="T43" fmla="*/ 480 h 786"/>
                <a:gd name="T44" fmla="*/ 60 w 562"/>
                <a:gd name="T45" fmla="*/ 540 h 786"/>
                <a:gd name="T46" fmla="*/ 106 w 562"/>
                <a:gd name="T47" fmla="*/ 570 h 786"/>
                <a:gd name="T48" fmla="*/ 140 w 562"/>
                <a:gd name="T49" fmla="*/ 543 h 786"/>
                <a:gd name="T50" fmla="*/ 170 w 562"/>
                <a:gd name="T51" fmla="*/ 482 h 786"/>
                <a:gd name="T52" fmla="*/ 177 w 562"/>
                <a:gd name="T53" fmla="*/ 468 h 786"/>
                <a:gd name="T54" fmla="*/ 194 w 562"/>
                <a:gd name="T55" fmla="*/ 517 h 786"/>
                <a:gd name="T56" fmla="*/ 229 w 562"/>
                <a:gd name="T57" fmla="*/ 623 h 786"/>
                <a:gd name="T58" fmla="*/ 271 w 562"/>
                <a:gd name="T59" fmla="*/ 656 h 786"/>
                <a:gd name="T60" fmla="*/ 310 w 562"/>
                <a:gd name="T61" fmla="*/ 628 h 786"/>
                <a:gd name="T62" fmla="*/ 375 w 562"/>
                <a:gd name="T63" fmla="*/ 498 h 786"/>
                <a:gd name="T64" fmla="*/ 413 w 562"/>
                <a:gd name="T65" fmla="*/ 490 h 786"/>
                <a:gd name="T66" fmla="*/ 463 w 562"/>
                <a:gd name="T67" fmla="*/ 490 h 786"/>
                <a:gd name="T68" fmla="*/ 463 w 562"/>
                <a:gd name="T69" fmla="*/ 440 h 786"/>
                <a:gd name="T70" fmla="*/ 413 w 562"/>
                <a:gd name="T71" fmla="*/ 440 h 786"/>
                <a:gd name="T72" fmla="*/ 401 w 562"/>
                <a:gd name="T73" fmla="*/ 445 h 786"/>
                <a:gd name="T74" fmla="*/ 397 w 562"/>
                <a:gd name="T75" fmla="*/ 445 h 786"/>
                <a:gd name="T76" fmla="*/ 336 w 562"/>
                <a:gd name="T77" fmla="*/ 483 h 786"/>
                <a:gd name="T78" fmla="*/ 276 w 562"/>
                <a:gd name="T79" fmla="*/ 605 h 786"/>
                <a:gd name="T80" fmla="*/ 270 w 562"/>
                <a:gd name="T81" fmla="*/ 615 h 786"/>
                <a:gd name="T82" fmla="*/ 255 w 562"/>
                <a:gd name="T83" fmla="*/ 569 h 786"/>
                <a:gd name="T84" fmla="*/ 208 w 562"/>
                <a:gd name="T85" fmla="*/ 431 h 786"/>
                <a:gd name="T86" fmla="*/ 206 w 562"/>
                <a:gd name="T87" fmla="*/ 424 h 786"/>
                <a:gd name="T88" fmla="*/ 181 w 562"/>
                <a:gd name="T89" fmla="*/ 405 h 786"/>
                <a:gd name="T90" fmla="*/ 155 w 562"/>
                <a:gd name="T91" fmla="*/ 421 h 786"/>
                <a:gd name="T92" fmla="*/ 108 w 562"/>
                <a:gd name="T93" fmla="*/ 516 h 786"/>
                <a:gd name="T94" fmla="*/ 100 w 562"/>
                <a:gd name="T95" fmla="*/ 53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786">
                  <a:moveTo>
                    <a:pt x="100" y="530"/>
                  </a:moveTo>
                  <a:cubicBezTo>
                    <a:pt x="91" y="503"/>
                    <a:pt x="83" y="479"/>
                    <a:pt x="74" y="455"/>
                  </a:cubicBezTo>
                  <a:cubicBezTo>
                    <a:pt x="74" y="454"/>
                    <a:pt x="74" y="453"/>
                    <a:pt x="73" y="452"/>
                  </a:cubicBezTo>
                  <a:cubicBezTo>
                    <a:pt x="63" y="420"/>
                    <a:pt x="46" y="416"/>
                    <a:pt x="21" y="438"/>
                  </a:cubicBezTo>
                  <a:cubicBezTo>
                    <a:pt x="17" y="442"/>
                    <a:pt x="11" y="444"/>
                    <a:pt x="6" y="446"/>
                  </a:cubicBezTo>
                  <a:cubicBezTo>
                    <a:pt x="4" y="445"/>
                    <a:pt x="3" y="444"/>
                    <a:pt x="2" y="443"/>
                  </a:cubicBezTo>
                  <a:cubicBezTo>
                    <a:pt x="6" y="426"/>
                    <a:pt x="10" y="410"/>
                    <a:pt x="16" y="393"/>
                  </a:cubicBezTo>
                  <a:cubicBezTo>
                    <a:pt x="26" y="362"/>
                    <a:pt x="45" y="335"/>
                    <a:pt x="64" y="309"/>
                  </a:cubicBezTo>
                  <a:cubicBezTo>
                    <a:pt x="96" y="265"/>
                    <a:pt x="129" y="222"/>
                    <a:pt x="161" y="178"/>
                  </a:cubicBezTo>
                  <a:cubicBezTo>
                    <a:pt x="186" y="144"/>
                    <a:pt x="212" y="109"/>
                    <a:pt x="235" y="73"/>
                  </a:cubicBezTo>
                  <a:cubicBezTo>
                    <a:pt x="246" y="56"/>
                    <a:pt x="252" y="34"/>
                    <a:pt x="259" y="15"/>
                  </a:cubicBezTo>
                  <a:cubicBezTo>
                    <a:pt x="260" y="14"/>
                    <a:pt x="260" y="12"/>
                    <a:pt x="261" y="11"/>
                  </a:cubicBezTo>
                  <a:cubicBezTo>
                    <a:pt x="264" y="7"/>
                    <a:pt x="267" y="4"/>
                    <a:pt x="271" y="0"/>
                  </a:cubicBezTo>
                  <a:cubicBezTo>
                    <a:pt x="274" y="4"/>
                    <a:pt x="280" y="7"/>
                    <a:pt x="281" y="11"/>
                  </a:cubicBezTo>
                  <a:cubicBezTo>
                    <a:pt x="289" y="39"/>
                    <a:pt x="300" y="66"/>
                    <a:pt x="317" y="89"/>
                  </a:cubicBezTo>
                  <a:cubicBezTo>
                    <a:pt x="334" y="111"/>
                    <a:pt x="336" y="131"/>
                    <a:pt x="331" y="158"/>
                  </a:cubicBezTo>
                  <a:cubicBezTo>
                    <a:pt x="311" y="280"/>
                    <a:pt x="399" y="400"/>
                    <a:pt x="523" y="423"/>
                  </a:cubicBezTo>
                  <a:cubicBezTo>
                    <a:pt x="543" y="427"/>
                    <a:pt x="544" y="427"/>
                    <a:pt x="546" y="447"/>
                  </a:cubicBezTo>
                  <a:cubicBezTo>
                    <a:pt x="562" y="596"/>
                    <a:pt x="466" y="728"/>
                    <a:pt x="335" y="755"/>
                  </a:cubicBezTo>
                  <a:cubicBezTo>
                    <a:pt x="189" y="786"/>
                    <a:pt x="36" y="699"/>
                    <a:pt x="5" y="535"/>
                  </a:cubicBezTo>
                  <a:cubicBezTo>
                    <a:pt x="2" y="520"/>
                    <a:pt x="1" y="503"/>
                    <a:pt x="0" y="488"/>
                  </a:cubicBezTo>
                  <a:cubicBezTo>
                    <a:pt x="14" y="485"/>
                    <a:pt x="26" y="482"/>
                    <a:pt x="39" y="480"/>
                  </a:cubicBezTo>
                  <a:cubicBezTo>
                    <a:pt x="46" y="499"/>
                    <a:pt x="53" y="520"/>
                    <a:pt x="60" y="540"/>
                  </a:cubicBezTo>
                  <a:cubicBezTo>
                    <a:pt x="68" y="562"/>
                    <a:pt x="84" y="573"/>
                    <a:pt x="106" y="570"/>
                  </a:cubicBezTo>
                  <a:cubicBezTo>
                    <a:pt x="123" y="568"/>
                    <a:pt x="133" y="557"/>
                    <a:pt x="140" y="543"/>
                  </a:cubicBezTo>
                  <a:cubicBezTo>
                    <a:pt x="150" y="523"/>
                    <a:pt x="160" y="503"/>
                    <a:pt x="170" y="482"/>
                  </a:cubicBezTo>
                  <a:cubicBezTo>
                    <a:pt x="172" y="478"/>
                    <a:pt x="174" y="475"/>
                    <a:pt x="177" y="468"/>
                  </a:cubicBezTo>
                  <a:cubicBezTo>
                    <a:pt x="183" y="486"/>
                    <a:pt x="189" y="501"/>
                    <a:pt x="194" y="517"/>
                  </a:cubicBezTo>
                  <a:cubicBezTo>
                    <a:pt x="206" y="552"/>
                    <a:pt x="217" y="588"/>
                    <a:pt x="229" y="623"/>
                  </a:cubicBezTo>
                  <a:cubicBezTo>
                    <a:pt x="237" y="645"/>
                    <a:pt x="250" y="656"/>
                    <a:pt x="271" y="656"/>
                  </a:cubicBezTo>
                  <a:cubicBezTo>
                    <a:pt x="290" y="656"/>
                    <a:pt x="302" y="644"/>
                    <a:pt x="310" y="628"/>
                  </a:cubicBezTo>
                  <a:cubicBezTo>
                    <a:pt x="332" y="584"/>
                    <a:pt x="353" y="541"/>
                    <a:pt x="375" y="498"/>
                  </a:cubicBezTo>
                  <a:cubicBezTo>
                    <a:pt x="382" y="484"/>
                    <a:pt x="402" y="480"/>
                    <a:pt x="413" y="490"/>
                  </a:cubicBezTo>
                  <a:cubicBezTo>
                    <a:pt x="429" y="504"/>
                    <a:pt x="450" y="504"/>
                    <a:pt x="463" y="490"/>
                  </a:cubicBezTo>
                  <a:cubicBezTo>
                    <a:pt x="476" y="476"/>
                    <a:pt x="476" y="454"/>
                    <a:pt x="463" y="440"/>
                  </a:cubicBezTo>
                  <a:cubicBezTo>
                    <a:pt x="449" y="426"/>
                    <a:pt x="429" y="426"/>
                    <a:pt x="413" y="440"/>
                  </a:cubicBezTo>
                  <a:cubicBezTo>
                    <a:pt x="410" y="442"/>
                    <a:pt x="405" y="443"/>
                    <a:pt x="401" y="445"/>
                  </a:cubicBezTo>
                  <a:cubicBezTo>
                    <a:pt x="400" y="445"/>
                    <a:pt x="399" y="445"/>
                    <a:pt x="397" y="445"/>
                  </a:cubicBezTo>
                  <a:cubicBezTo>
                    <a:pt x="365" y="439"/>
                    <a:pt x="349" y="454"/>
                    <a:pt x="336" y="483"/>
                  </a:cubicBezTo>
                  <a:cubicBezTo>
                    <a:pt x="318" y="524"/>
                    <a:pt x="296" y="564"/>
                    <a:pt x="276" y="605"/>
                  </a:cubicBezTo>
                  <a:cubicBezTo>
                    <a:pt x="274" y="608"/>
                    <a:pt x="273" y="610"/>
                    <a:pt x="270" y="615"/>
                  </a:cubicBezTo>
                  <a:cubicBezTo>
                    <a:pt x="264" y="598"/>
                    <a:pt x="259" y="584"/>
                    <a:pt x="255" y="569"/>
                  </a:cubicBezTo>
                  <a:cubicBezTo>
                    <a:pt x="239" y="523"/>
                    <a:pt x="224" y="477"/>
                    <a:pt x="208" y="431"/>
                  </a:cubicBezTo>
                  <a:cubicBezTo>
                    <a:pt x="207" y="429"/>
                    <a:pt x="206" y="427"/>
                    <a:pt x="206" y="424"/>
                  </a:cubicBezTo>
                  <a:cubicBezTo>
                    <a:pt x="201" y="412"/>
                    <a:pt x="193" y="406"/>
                    <a:pt x="181" y="405"/>
                  </a:cubicBezTo>
                  <a:cubicBezTo>
                    <a:pt x="169" y="405"/>
                    <a:pt x="160" y="411"/>
                    <a:pt x="155" y="421"/>
                  </a:cubicBezTo>
                  <a:cubicBezTo>
                    <a:pt x="139" y="453"/>
                    <a:pt x="123" y="484"/>
                    <a:pt x="108" y="516"/>
                  </a:cubicBezTo>
                  <a:cubicBezTo>
                    <a:pt x="106" y="520"/>
                    <a:pt x="104" y="523"/>
                    <a:pt x="100" y="530"/>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6"/>
            <p:cNvSpPr>
              <a:spLocks noEditPoints="1"/>
            </p:cNvSpPr>
            <p:nvPr userDrawn="1"/>
          </p:nvSpPr>
          <p:spPr bwMode="auto">
            <a:xfrm>
              <a:off x="8975725" y="2936875"/>
              <a:ext cx="1465262" cy="1465263"/>
            </a:xfrm>
            <a:custGeom>
              <a:avLst/>
              <a:gdLst>
                <a:gd name="T0" fmla="*/ 388 w 389"/>
                <a:gd name="T1" fmla="*/ 194 h 389"/>
                <a:gd name="T2" fmla="*/ 196 w 389"/>
                <a:gd name="T3" fmla="*/ 389 h 389"/>
                <a:gd name="T4" fmla="*/ 0 w 389"/>
                <a:gd name="T5" fmla="*/ 196 h 389"/>
                <a:gd name="T6" fmla="*/ 194 w 389"/>
                <a:gd name="T7" fmla="*/ 1 h 389"/>
                <a:gd name="T8" fmla="*/ 388 w 389"/>
                <a:gd name="T9" fmla="*/ 194 h 389"/>
                <a:gd name="T10" fmla="*/ 194 w 389"/>
                <a:gd name="T11" fmla="*/ 352 h 389"/>
                <a:gd name="T12" fmla="*/ 352 w 389"/>
                <a:gd name="T13" fmla="*/ 194 h 389"/>
                <a:gd name="T14" fmla="*/ 195 w 389"/>
                <a:gd name="T15" fmla="*/ 37 h 389"/>
                <a:gd name="T16" fmla="*/ 36 w 389"/>
                <a:gd name="T17" fmla="*/ 194 h 389"/>
                <a:gd name="T18" fmla="*/ 194 w 389"/>
                <a:gd name="T19" fmla="*/ 35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389">
                  <a:moveTo>
                    <a:pt x="388" y="194"/>
                  </a:moveTo>
                  <a:cubicBezTo>
                    <a:pt x="389" y="301"/>
                    <a:pt x="302" y="389"/>
                    <a:pt x="196" y="389"/>
                  </a:cubicBezTo>
                  <a:cubicBezTo>
                    <a:pt x="88" y="389"/>
                    <a:pt x="0" y="303"/>
                    <a:pt x="0" y="196"/>
                  </a:cubicBezTo>
                  <a:cubicBezTo>
                    <a:pt x="0" y="88"/>
                    <a:pt x="87" y="0"/>
                    <a:pt x="194" y="1"/>
                  </a:cubicBezTo>
                  <a:cubicBezTo>
                    <a:pt x="301" y="1"/>
                    <a:pt x="388" y="87"/>
                    <a:pt x="388" y="194"/>
                  </a:cubicBezTo>
                  <a:close/>
                  <a:moveTo>
                    <a:pt x="194" y="352"/>
                  </a:moveTo>
                  <a:cubicBezTo>
                    <a:pt x="282" y="352"/>
                    <a:pt x="352" y="282"/>
                    <a:pt x="352" y="194"/>
                  </a:cubicBezTo>
                  <a:cubicBezTo>
                    <a:pt x="352" y="108"/>
                    <a:pt x="282" y="37"/>
                    <a:pt x="195" y="37"/>
                  </a:cubicBezTo>
                  <a:cubicBezTo>
                    <a:pt x="107" y="37"/>
                    <a:pt x="36" y="107"/>
                    <a:pt x="36" y="194"/>
                  </a:cubicBezTo>
                  <a:cubicBezTo>
                    <a:pt x="36" y="281"/>
                    <a:pt x="107" y="352"/>
                    <a:pt x="194" y="352"/>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7"/>
            <p:cNvSpPr>
              <a:spLocks/>
            </p:cNvSpPr>
            <p:nvPr userDrawn="1"/>
          </p:nvSpPr>
          <p:spPr bwMode="auto">
            <a:xfrm>
              <a:off x="9571038" y="3367088"/>
              <a:ext cx="538162" cy="444500"/>
            </a:xfrm>
            <a:custGeom>
              <a:avLst/>
              <a:gdLst>
                <a:gd name="T0" fmla="*/ 0 w 143"/>
                <a:gd name="T1" fmla="*/ 79 h 118"/>
                <a:gd name="T2" fmla="*/ 45 w 143"/>
                <a:gd name="T3" fmla="*/ 42 h 118"/>
                <a:gd name="T4" fmla="*/ 59 w 143"/>
                <a:gd name="T5" fmla="*/ 40 h 118"/>
                <a:gd name="T6" fmla="*/ 117 w 143"/>
                <a:gd name="T7" fmla="*/ 6 h 118"/>
                <a:gd name="T8" fmla="*/ 138 w 143"/>
                <a:gd name="T9" fmla="*/ 9 h 118"/>
                <a:gd name="T10" fmla="*/ 133 w 143"/>
                <a:gd name="T11" fmla="*/ 28 h 118"/>
                <a:gd name="T12" fmla="*/ 84 w 143"/>
                <a:gd name="T13" fmla="*/ 70 h 118"/>
                <a:gd name="T14" fmla="*/ 73 w 143"/>
                <a:gd name="T15" fmla="*/ 87 h 118"/>
                <a:gd name="T16" fmla="*/ 33 w 143"/>
                <a:gd name="T17" fmla="*/ 116 h 118"/>
                <a:gd name="T18" fmla="*/ 0 w 143"/>
                <a:gd name="T19"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18">
                  <a:moveTo>
                    <a:pt x="0" y="79"/>
                  </a:moveTo>
                  <a:cubicBezTo>
                    <a:pt x="0" y="55"/>
                    <a:pt x="21" y="38"/>
                    <a:pt x="45" y="42"/>
                  </a:cubicBezTo>
                  <a:cubicBezTo>
                    <a:pt x="49" y="43"/>
                    <a:pt x="55" y="42"/>
                    <a:pt x="59" y="40"/>
                  </a:cubicBezTo>
                  <a:cubicBezTo>
                    <a:pt x="79" y="29"/>
                    <a:pt x="98" y="18"/>
                    <a:pt x="117" y="6"/>
                  </a:cubicBezTo>
                  <a:cubicBezTo>
                    <a:pt x="125" y="2"/>
                    <a:pt x="132" y="0"/>
                    <a:pt x="138" y="9"/>
                  </a:cubicBezTo>
                  <a:cubicBezTo>
                    <a:pt x="143" y="17"/>
                    <a:pt x="139" y="23"/>
                    <a:pt x="133" y="28"/>
                  </a:cubicBezTo>
                  <a:cubicBezTo>
                    <a:pt x="116" y="42"/>
                    <a:pt x="100" y="55"/>
                    <a:pt x="84" y="70"/>
                  </a:cubicBezTo>
                  <a:cubicBezTo>
                    <a:pt x="79" y="74"/>
                    <a:pt x="75" y="81"/>
                    <a:pt x="73" y="87"/>
                  </a:cubicBezTo>
                  <a:cubicBezTo>
                    <a:pt x="68" y="105"/>
                    <a:pt x="51" y="118"/>
                    <a:pt x="33" y="116"/>
                  </a:cubicBezTo>
                  <a:cubicBezTo>
                    <a:pt x="14" y="114"/>
                    <a:pt x="0" y="99"/>
                    <a:pt x="0" y="79"/>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456014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84208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306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9450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07"/>
        <p:cNvGrpSpPr/>
        <p:nvPr/>
      </p:nvGrpSpPr>
      <p:grpSpPr>
        <a:xfrm>
          <a:off x="0" y="0"/>
          <a:ext cx="0" cy="0"/>
          <a:chOff x="0" y="0"/>
          <a:chExt cx="0" cy="0"/>
        </a:xfrm>
      </p:grpSpPr>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8" name="Freeform 11"/>
          <p:cNvSpPr>
            <a:spLocks/>
          </p:cNvSpPr>
          <p:nvPr userDrawn="1"/>
        </p:nvSpPr>
        <p:spPr bwMode="auto">
          <a:xfrm rot="10800000">
            <a:off x="298451" y="137584"/>
            <a:ext cx="11586634" cy="446616"/>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2" name="Grupo 21"/>
          <p:cNvGrpSpPr/>
          <p:nvPr userDrawn="1"/>
        </p:nvGrpSpPr>
        <p:grpSpPr>
          <a:xfrm>
            <a:off x="10825842" y="272762"/>
            <a:ext cx="910772" cy="173620"/>
            <a:chOff x="7652657" y="2209138"/>
            <a:chExt cx="910772" cy="173620"/>
          </a:xfrm>
        </p:grpSpPr>
        <p:cxnSp>
          <p:nvCxnSpPr>
            <p:cNvPr id="23" name="Conector recto 22"/>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1395650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007"/>
        <p:cNvGrpSpPr/>
        <p:nvPr/>
      </p:nvGrpSpPr>
      <p:grpSpPr>
        <a:xfrm>
          <a:off x="0" y="0"/>
          <a:ext cx="0" cy="0"/>
          <a:chOff x="0" y="0"/>
          <a:chExt cx="0" cy="0"/>
        </a:xfrm>
      </p:grpSpPr>
      <p:sp>
        <p:nvSpPr>
          <p:cNvPr id="9" name="Rectángulo 8"/>
          <p:cNvSpPr/>
          <p:nvPr userDrawn="1"/>
        </p:nvSpPr>
        <p:spPr>
          <a:xfrm>
            <a:off x="184493" y="584451"/>
            <a:ext cx="11850863" cy="62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userDrawn="1"/>
        </p:nvSpPr>
        <p:spPr>
          <a:xfrm>
            <a:off x="11869008" y="1213651"/>
            <a:ext cx="162693" cy="51737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147918" y="137583"/>
            <a:ext cx="11914094" cy="44661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4"/>
          <p:cNvCxnSpPr/>
          <p:nvPr userDrawn="1"/>
        </p:nvCxnSpPr>
        <p:spPr>
          <a:xfrm>
            <a:off x="147918"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userDrawn="1"/>
        </p:nvCxnSpPr>
        <p:spPr>
          <a:xfrm>
            <a:off x="12062012"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userDrawn="1"/>
        </p:nvGrpSpPr>
        <p:grpSpPr>
          <a:xfrm>
            <a:off x="11000653" y="272762"/>
            <a:ext cx="910772" cy="173620"/>
            <a:chOff x="7652657" y="2209138"/>
            <a:chExt cx="910772" cy="173620"/>
          </a:xfrm>
        </p:grpSpPr>
        <p:cxnSp>
          <p:nvCxnSpPr>
            <p:cNvPr id="19" name="Conector recto 18"/>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7" name="Rectángulo redondeado 6"/>
          <p:cNvSpPr/>
          <p:nvPr userDrawn="1"/>
        </p:nvSpPr>
        <p:spPr>
          <a:xfrm>
            <a:off x="11886770" y="1601591"/>
            <a:ext cx="126117" cy="2393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riángulo isósceles 7"/>
          <p:cNvSpPr/>
          <p:nvPr userDrawn="1"/>
        </p:nvSpPr>
        <p:spPr>
          <a:xfrm rot="10800000">
            <a:off x="11862744" y="621138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riángulo isósceles 23"/>
          <p:cNvSpPr/>
          <p:nvPr userDrawn="1"/>
        </p:nvSpPr>
        <p:spPr>
          <a:xfrm>
            <a:off x="11872663" y="123872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43" y="6604586"/>
            <a:ext cx="197323" cy="197323"/>
          </a:xfrm>
          <a:prstGeom prst="rect">
            <a:avLst/>
          </a:prstGeom>
        </p:spPr>
      </p:pic>
    </p:spTree>
    <p:extLst>
      <p:ext uri="{BB962C8B-B14F-4D97-AF65-F5344CB8AC3E}">
        <p14:creationId xmlns:p14="http://schemas.microsoft.com/office/powerpoint/2010/main" val="2558877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007"/>
        <p:cNvGrpSpPr/>
        <p:nvPr/>
      </p:nvGrpSpPr>
      <p:grpSpPr>
        <a:xfrm>
          <a:off x="0" y="0"/>
          <a:ext cx="0" cy="0"/>
          <a:chOff x="0" y="0"/>
          <a:chExt cx="0" cy="0"/>
        </a:xfrm>
      </p:grpSpPr>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147918" y="137583"/>
            <a:ext cx="11914094" cy="44661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4"/>
          <p:cNvCxnSpPr/>
          <p:nvPr userDrawn="1"/>
        </p:nvCxnSpPr>
        <p:spPr>
          <a:xfrm>
            <a:off x="147918"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userDrawn="1"/>
        </p:nvCxnSpPr>
        <p:spPr>
          <a:xfrm>
            <a:off x="12062012"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userDrawn="1"/>
        </p:nvGrpSpPr>
        <p:grpSpPr>
          <a:xfrm>
            <a:off x="11000653" y="272762"/>
            <a:ext cx="910772" cy="173620"/>
            <a:chOff x="7652657" y="2209138"/>
            <a:chExt cx="910772" cy="173620"/>
          </a:xfrm>
        </p:grpSpPr>
        <p:cxnSp>
          <p:nvCxnSpPr>
            <p:cNvPr id="19" name="Conector recto 18"/>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8" name="Triángulo isósceles 7"/>
          <p:cNvSpPr/>
          <p:nvPr userDrawn="1"/>
        </p:nvSpPr>
        <p:spPr>
          <a:xfrm rot="10800000">
            <a:off x="11862744" y="621138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riángulo isósceles 23"/>
          <p:cNvSpPr/>
          <p:nvPr userDrawn="1"/>
        </p:nvSpPr>
        <p:spPr>
          <a:xfrm>
            <a:off x="11872663" y="123872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3" name="Imagen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43" y="6604586"/>
            <a:ext cx="197323" cy="197323"/>
          </a:xfrm>
          <a:prstGeom prst="rect">
            <a:avLst/>
          </a:prstGeom>
        </p:spPr>
      </p:pic>
    </p:spTree>
    <p:extLst>
      <p:ext uri="{BB962C8B-B14F-4D97-AF65-F5344CB8AC3E}">
        <p14:creationId xmlns:p14="http://schemas.microsoft.com/office/powerpoint/2010/main" val="30760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0192-996D-4386-B467-6268E1AEC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6BBA6086-588E-4DC2-93C0-ECA7530D2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5A17B-43C8-403D-B1D9-687E860095F5}"/>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5" name="Footer Placeholder 4">
            <a:extLst>
              <a:ext uri="{FF2B5EF4-FFF2-40B4-BE49-F238E27FC236}">
                <a16:creationId xmlns:a16="http://schemas.microsoft.com/office/drawing/2014/main" id="{CC19B982-4312-46F6-8126-125E7130B20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0EF7186-CBE0-4293-AB0F-AC4EC9CB5AE9}"/>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6175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14"/>
        <p:cNvGrpSpPr/>
        <p:nvPr/>
      </p:nvGrpSpPr>
      <p:grpSpPr>
        <a:xfrm>
          <a:off x="0" y="0"/>
          <a:ext cx="0" cy="0"/>
          <a:chOff x="0" y="0"/>
          <a:chExt cx="0" cy="0"/>
        </a:xfrm>
      </p:grpSpPr>
      <p:sp>
        <p:nvSpPr>
          <p:cNvPr id="1015" name="Google Shape;1015;p11"/>
          <p:cNvSpPr txBox="1">
            <a:spLocks noGrp="1"/>
          </p:cNvSpPr>
          <p:nvPr>
            <p:ph type="title" hasCustomPrompt="1"/>
          </p:nvPr>
        </p:nvSpPr>
        <p:spPr>
          <a:xfrm>
            <a:off x="6096000" y="2124233"/>
            <a:ext cx="5139600" cy="193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016" name="Google Shape;1016;p11"/>
          <p:cNvSpPr txBox="1">
            <a:spLocks noGrp="1"/>
          </p:cNvSpPr>
          <p:nvPr>
            <p:ph type="body" idx="1"/>
          </p:nvPr>
        </p:nvSpPr>
        <p:spPr>
          <a:xfrm>
            <a:off x="6782000" y="4095065"/>
            <a:ext cx="3767600" cy="647200"/>
          </a:xfrm>
          <a:prstGeom prst="rect">
            <a:avLst/>
          </a:prstGeom>
        </p:spPr>
        <p:txBody>
          <a:bodyPr spcFirstLastPara="1" wrap="square" lIns="91425" tIns="91425" rIns="91425" bIns="91425" anchor="t" anchorCtr="0">
            <a:noAutofit/>
          </a:bodyPr>
          <a:lstStyle>
            <a:lvl1pPr marL="609585" lvl="0" indent="-457189" algn="ctr">
              <a:lnSpc>
                <a:spcPct val="100000"/>
              </a:lnSpc>
              <a:spcBef>
                <a:spcPts val="0"/>
              </a:spcBef>
              <a:spcAft>
                <a:spcPts val="0"/>
              </a:spcAft>
              <a:buSzPts val="1800"/>
              <a:buChar char="●"/>
              <a:defRPr sz="1867"/>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 name="Freeform 5"/>
          <p:cNvSpPr>
            <a:spLocks/>
          </p:cNvSpPr>
          <p:nvPr userDrawn="1"/>
        </p:nvSpPr>
        <p:spPr bwMode="auto">
          <a:xfrm>
            <a:off x="1035050" y="6521450"/>
            <a:ext cx="11353800"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userDrawn="1"/>
        </p:nvSpPr>
        <p:spPr bwMode="auto">
          <a:xfrm>
            <a:off x="11383963" y="5665787"/>
            <a:ext cx="1652588" cy="1622426"/>
          </a:xfrm>
          <a:custGeom>
            <a:avLst/>
            <a:gdLst>
              <a:gd name="T0" fmla="*/ 282 w 559"/>
              <a:gd name="T1" fmla="*/ 545 h 546"/>
              <a:gd name="T2" fmla="*/ 2 w 559"/>
              <a:gd name="T3" fmla="*/ 279 h 546"/>
              <a:gd name="T4" fmla="*/ 274 w 559"/>
              <a:gd name="T5" fmla="*/ 3 h 546"/>
              <a:gd name="T6" fmla="*/ 559 w 559"/>
              <a:gd name="T7" fmla="*/ 275 h 546"/>
              <a:gd name="T8" fmla="*/ 282 w 559"/>
              <a:gd name="T9" fmla="*/ 545 h 546"/>
            </a:gdLst>
            <a:ahLst/>
            <a:cxnLst>
              <a:cxn ang="0">
                <a:pos x="T0" y="T1"/>
              </a:cxn>
              <a:cxn ang="0">
                <a:pos x="T2" y="T3"/>
              </a:cxn>
              <a:cxn ang="0">
                <a:pos x="T4" y="T5"/>
              </a:cxn>
              <a:cxn ang="0">
                <a:pos x="T6" y="T7"/>
              </a:cxn>
              <a:cxn ang="0">
                <a:pos x="T8" y="T9"/>
              </a:cxn>
            </a:cxnLst>
            <a:rect l="0" t="0" r="r" b="b"/>
            <a:pathLst>
              <a:path w="559" h="546">
                <a:moveTo>
                  <a:pt x="282" y="545"/>
                </a:moveTo>
                <a:cubicBezTo>
                  <a:pt x="135" y="546"/>
                  <a:pt x="4" y="422"/>
                  <a:pt x="2" y="279"/>
                </a:cubicBezTo>
                <a:cubicBezTo>
                  <a:pt x="0" y="135"/>
                  <a:pt x="127" y="7"/>
                  <a:pt x="274" y="3"/>
                </a:cubicBezTo>
                <a:cubicBezTo>
                  <a:pt x="422" y="0"/>
                  <a:pt x="559" y="130"/>
                  <a:pt x="559" y="275"/>
                </a:cubicBezTo>
                <a:cubicBezTo>
                  <a:pt x="559" y="417"/>
                  <a:pt x="429" y="543"/>
                  <a:pt x="282" y="545"/>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ángulo 6"/>
          <p:cNvSpPr/>
          <p:nvPr userDrawn="1"/>
        </p:nvSpPr>
        <p:spPr>
          <a:xfrm>
            <a:off x="0" y="5467350"/>
            <a:ext cx="387349" cy="1390650"/>
          </a:xfrm>
          <a:prstGeom prst="rect">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userDrawn="1"/>
        </p:nvSpPr>
        <p:spPr>
          <a:xfrm>
            <a:off x="517525" y="6153150"/>
            <a:ext cx="358775" cy="704850"/>
          </a:xfrm>
          <a:prstGeom prst="rect">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5423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1035050" y="6521450"/>
            <a:ext cx="11156950"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351491" y="6521450"/>
            <a:ext cx="488952" cy="336550"/>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userDrawn="1"/>
        </p:nvSpPr>
        <p:spPr>
          <a:xfrm>
            <a:off x="0" y="0"/>
            <a:ext cx="156884" cy="687228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27902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43" y="6604586"/>
            <a:ext cx="197323" cy="197323"/>
          </a:xfrm>
          <a:prstGeom prst="rect">
            <a:avLst/>
          </a:prstGeom>
        </p:spPr>
      </p:pic>
    </p:spTree>
    <p:extLst>
      <p:ext uri="{BB962C8B-B14F-4D97-AF65-F5344CB8AC3E}">
        <p14:creationId xmlns:p14="http://schemas.microsoft.com/office/powerpoint/2010/main" val="2988932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 name="Grupo 10"/>
          <p:cNvGrpSpPr/>
          <p:nvPr userDrawn="1"/>
        </p:nvGrpSpPr>
        <p:grpSpPr>
          <a:xfrm rot="10800000">
            <a:off x="110033" y="110474"/>
            <a:ext cx="1558925" cy="1593850"/>
            <a:chOff x="8904288" y="3579813"/>
            <a:chExt cx="1558925" cy="1593850"/>
          </a:xfrm>
        </p:grpSpPr>
        <p:sp>
          <p:nvSpPr>
            <p:cNvPr id="8" name="Freeform 6"/>
            <p:cNvSpPr>
              <a:spLocks/>
            </p:cNvSpPr>
            <p:nvPr userDrawn="1"/>
          </p:nvSpPr>
          <p:spPr bwMode="auto">
            <a:xfrm>
              <a:off x="9672638" y="3579813"/>
              <a:ext cx="744538" cy="762000"/>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userDrawn="1"/>
          </p:nvSpPr>
          <p:spPr bwMode="auto">
            <a:xfrm>
              <a:off x="9672638" y="4387850"/>
              <a:ext cx="790575" cy="78581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userDrawn="1"/>
          </p:nvSpPr>
          <p:spPr bwMode="auto">
            <a:xfrm>
              <a:off x="8904288" y="4410075"/>
              <a:ext cx="722313" cy="717550"/>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grpSp>
        <p:nvGrpSpPr>
          <p:cNvPr id="13" name="Grupo 12"/>
          <p:cNvGrpSpPr/>
          <p:nvPr userDrawn="1"/>
        </p:nvGrpSpPr>
        <p:grpSpPr>
          <a:xfrm rot="10800000" flipH="1">
            <a:off x="10397882" y="104124"/>
            <a:ext cx="1684515" cy="1722254"/>
            <a:chOff x="8904288" y="3579813"/>
            <a:chExt cx="1558925" cy="1593850"/>
          </a:xfrm>
        </p:grpSpPr>
        <p:sp>
          <p:nvSpPr>
            <p:cNvPr id="14" name="Freeform 6"/>
            <p:cNvSpPr>
              <a:spLocks/>
            </p:cNvSpPr>
            <p:nvPr userDrawn="1"/>
          </p:nvSpPr>
          <p:spPr bwMode="auto">
            <a:xfrm>
              <a:off x="9672638" y="3579813"/>
              <a:ext cx="744538" cy="762000"/>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7"/>
            <p:cNvSpPr>
              <a:spLocks/>
            </p:cNvSpPr>
            <p:nvPr userDrawn="1"/>
          </p:nvSpPr>
          <p:spPr bwMode="auto">
            <a:xfrm>
              <a:off x="9672638" y="4387850"/>
              <a:ext cx="790575" cy="78581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8"/>
            <p:cNvSpPr>
              <a:spLocks/>
            </p:cNvSpPr>
            <p:nvPr userDrawn="1"/>
          </p:nvSpPr>
          <p:spPr bwMode="auto">
            <a:xfrm>
              <a:off x="8904288" y="4410075"/>
              <a:ext cx="722313" cy="717550"/>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429698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469"/>
        <p:cNvGrpSpPr/>
        <p:nvPr/>
      </p:nvGrpSpPr>
      <p:grpSpPr>
        <a:xfrm>
          <a:off x="0" y="0"/>
          <a:ext cx="0" cy="0"/>
          <a:chOff x="0" y="0"/>
          <a:chExt cx="0" cy="0"/>
        </a:xfrm>
      </p:grpSpPr>
      <p:sp>
        <p:nvSpPr>
          <p:cNvPr id="471" name="Google Shape;471;p4"/>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 name="Grupo 6"/>
          <p:cNvGrpSpPr/>
          <p:nvPr userDrawn="1"/>
        </p:nvGrpSpPr>
        <p:grpSpPr>
          <a:xfrm rot="5400000">
            <a:off x="-2986964" y="3109774"/>
            <a:ext cx="6650783" cy="456551"/>
            <a:chOff x="-2112963" y="2112963"/>
            <a:chExt cx="13366751" cy="917575"/>
          </a:xfrm>
          <a:solidFill>
            <a:srgbClr val="FF9A3F"/>
          </a:solidFill>
        </p:grpSpPr>
        <p:sp>
          <p:nvSpPr>
            <p:cNvPr id="8"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9"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0" name="Grupo 9"/>
          <p:cNvGrpSpPr/>
          <p:nvPr userDrawn="1"/>
        </p:nvGrpSpPr>
        <p:grpSpPr>
          <a:xfrm rot="16200000">
            <a:off x="8533235" y="3103895"/>
            <a:ext cx="6650783" cy="456551"/>
            <a:chOff x="-2112963" y="2112963"/>
            <a:chExt cx="13366751" cy="917575"/>
          </a:xfrm>
          <a:solidFill>
            <a:srgbClr val="FF9A3F"/>
          </a:solidFill>
        </p:grpSpPr>
        <p:sp>
          <p:nvSpPr>
            <p:cNvPr id="11"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2"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
        <p:nvSpPr>
          <p:cNvPr id="13" name="Freeform 5"/>
          <p:cNvSpPr>
            <a:spLocks/>
          </p:cNvSpPr>
          <p:nvPr userDrawn="1"/>
        </p:nvSpPr>
        <p:spPr bwMode="auto">
          <a:xfrm rot="10800000">
            <a:off x="0" y="6780"/>
            <a:ext cx="12192000" cy="707568"/>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7030A0"/>
          </a:solidFill>
          <a:ln>
            <a:noFill/>
          </a:ln>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3573952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218"/>
        <p:cNvGrpSpPr/>
        <p:nvPr/>
      </p:nvGrpSpPr>
      <p:grpSpPr>
        <a:xfrm>
          <a:off x="0" y="0"/>
          <a:ext cx="0" cy="0"/>
          <a:chOff x="0" y="0"/>
          <a:chExt cx="0" cy="0"/>
        </a:xfrm>
      </p:grpSpPr>
      <p:sp>
        <p:nvSpPr>
          <p:cNvPr id="4219" name="Google Shape;4219;p29"/>
          <p:cNvSpPr txBox="1">
            <a:spLocks noGrp="1"/>
          </p:cNvSpPr>
          <p:nvPr>
            <p:ph type="subTitle" idx="1"/>
          </p:nvPr>
        </p:nvSpPr>
        <p:spPr>
          <a:xfrm>
            <a:off x="956567" y="3618167"/>
            <a:ext cx="4805200" cy="11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0" name="Google Shape;4220;p29"/>
          <p:cNvSpPr txBox="1">
            <a:spLocks noGrp="1"/>
          </p:cNvSpPr>
          <p:nvPr>
            <p:ph type="title"/>
          </p:nvPr>
        </p:nvSpPr>
        <p:spPr>
          <a:xfrm>
            <a:off x="956567" y="2402367"/>
            <a:ext cx="4478800" cy="106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3" name="Grupo 12"/>
          <p:cNvGrpSpPr/>
          <p:nvPr userDrawn="1"/>
        </p:nvGrpSpPr>
        <p:grpSpPr>
          <a:xfrm rot="10800000">
            <a:off x="147149" y="73747"/>
            <a:ext cx="11918731" cy="818175"/>
            <a:chOff x="-2112963" y="2112963"/>
            <a:chExt cx="13366751" cy="917575"/>
          </a:xfrm>
          <a:solidFill>
            <a:srgbClr val="FF9A3F"/>
          </a:solidFill>
        </p:grpSpPr>
        <p:sp>
          <p:nvSpPr>
            <p:cNvPr id="14"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5"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3566775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3"/>
        <p:cNvGrpSpPr/>
        <p:nvPr/>
      </p:nvGrpSpPr>
      <p:grpSpPr>
        <a:xfrm>
          <a:off x="0" y="0"/>
          <a:ext cx="0" cy="0"/>
          <a:chOff x="0" y="0"/>
          <a:chExt cx="0" cy="0"/>
        </a:xfrm>
      </p:grpSpPr>
      <p:sp>
        <p:nvSpPr>
          <p:cNvPr id="914" name="Google Shape;914;p7"/>
          <p:cNvSpPr txBox="1">
            <a:spLocks noGrp="1"/>
          </p:cNvSpPr>
          <p:nvPr>
            <p:ph type="body" idx="1"/>
          </p:nvPr>
        </p:nvSpPr>
        <p:spPr>
          <a:xfrm>
            <a:off x="1067173" y="1961833"/>
            <a:ext cx="5346400" cy="3680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chemeClr val="lt2"/>
              </a:buClr>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915" name="Google Shape;915;p7"/>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2" name="Grupo 11"/>
          <p:cNvGrpSpPr/>
          <p:nvPr userDrawn="1"/>
        </p:nvGrpSpPr>
        <p:grpSpPr>
          <a:xfrm rot="10800000">
            <a:off x="168171" y="201340"/>
            <a:ext cx="11918731" cy="1270107"/>
            <a:chOff x="-2112963" y="2112963"/>
            <a:chExt cx="13366751" cy="917575"/>
          </a:xfrm>
          <a:solidFill>
            <a:srgbClr val="7030A0"/>
          </a:solidFill>
        </p:grpSpPr>
        <p:sp>
          <p:nvSpPr>
            <p:cNvPr id="13"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4" name="Freeform 6"/>
            <p:cNvSpPr>
              <a:spLocks/>
            </p:cNvSpPr>
            <p:nvPr userDrawn="1"/>
          </p:nvSpPr>
          <p:spPr bwMode="auto">
            <a:xfrm>
              <a:off x="2738437" y="2112963"/>
              <a:ext cx="3663950" cy="617538"/>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2475475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grpSp>
        <p:nvGrpSpPr>
          <p:cNvPr id="5" name="Grupo 4"/>
          <p:cNvGrpSpPr/>
          <p:nvPr userDrawn="1"/>
        </p:nvGrpSpPr>
        <p:grpSpPr>
          <a:xfrm>
            <a:off x="143339" y="148093"/>
            <a:ext cx="11905323" cy="688619"/>
            <a:chOff x="899592" y="1479222"/>
            <a:chExt cx="8928992" cy="876504"/>
          </a:xfrm>
        </p:grpSpPr>
        <p:sp>
          <p:nvSpPr>
            <p:cNvPr id="3" name="Tarjeta 2"/>
            <p:cNvSpPr/>
            <p:nvPr userDrawn="1"/>
          </p:nvSpPr>
          <p:spPr>
            <a:xfrm>
              <a:off x="899592" y="1491630"/>
              <a:ext cx="7453336" cy="864096"/>
            </a:xfrm>
            <a:prstGeom prst="flowChartPunchedCard">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4" name="Tarjeta 3"/>
            <p:cNvSpPr/>
            <p:nvPr userDrawn="1"/>
          </p:nvSpPr>
          <p:spPr>
            <a:xfrm flipH="1">
              <a:off x="8460432" y="1479222"/>
              <a:ext cx="1368152" cy="876504"/>
            </a:xfrm>
            <a:prstGeom prst="flowChartPunchedCar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sp>
        <p:nvSpPr>
          <p:cNvPr id="7" name="Text Placeholder 9"/>
          <p:cNvSpPr>
            <a:spLocks noGrp="1"/>
          </p:cNvSpPr>
          <p:nvPr>
            <p:ph type="body" sz="quarter" idx="12" hasCustomPrompt="1"/>
          </p:nvPr>
        </p:nvSpPr>
        <p:spPr>
          <a:xfrm>
            <a:off x="0" y="356659"/>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66979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62"/>
        <p:cNvGrpSpPr/>
        <p:nvPr/>
      </p:nvGrpSpPr>
      <p:grpSpPr>
        <a:xfrm>
          <a:off x="0" y="0"/>
          <a:ext cx="0" cy="0"/>
          <a:chOff x="0" y="0"/>
          <a:chExt cx="0" cy="0"/>
        </a:xfrm>
      </p:grpSpPr>
      <p:grpSp>
        <p:nvGrpSpPr>
          <p:cNvPr id="1763" name="Google Shape;1763;p23"/>
          <p:cNvGrpSpPr/>
          <p:nvPr/>
        </p:nvGrpSpPr>
        <p:grpSpPr>
          <a:xfrm>
            <a:off x="101569" y="153218"/>
            <a:ext cx="12090528" cy="6534127"/>
            <a:chOff x="76177" y="114913"/>
            <a:chExt cx="9067896" cy="4900595"/>
          </a:xfrm>
        </p:grpSpPr>
        <p:grpSp>
          <p:nvGrpSpPr>
            <p:cNvPr id="1764" name="Google Shape;1764;p23"/>
            <p:cNvGrpSpPr/>
            <p:nvPr/>
          </p:nvGrpSpPr>
          <p:grpSpPr>
            <a:xfrm>
              <a:off x="4477110" y="4842845"/>
              <a:ext cx="189780" cy="172662"/>
              <a:chOff x="4520653" y="4806269"/>
              <a:chExt cx="189780" cy="172662"/>
            </a:xfrm>
          </p:grpSpPr>
          <p:sp>
            <p:nvSpPr>
              <p:cNvPr id="1765" name="Google Shape;1765;p2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2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9" name="Google Shape;1769;p23"/>
            <p:cNvGrpSpPr/>
            <p:nvPr/>
          </p:nvGrpSpPr>
          <p:grpSpPr>
            <a:xfrm>
              <a:off x="76177" y="114937"/>
              <a:ext cx="9067896" cy="4880416"/>
              <a:chOff x="76177" y="114937"/>
              <a:chExt cx="9067896" cy="4880416"/>
            </a:xfrm>
          </p:grpSpPr>
          <p:grpSp>
            <p:nvGrpSpPr>
              <p:cNvPr id="1770" name="Google Shape;1770;p23"/>
              <p:cNvGrpSpPr/>
              <p:nvPr/>
            </p:nvGrpSpPr>
            <p:grpSpPr>
              <a:xfrm>
                <a:off x="194306" y="1034696"/>
                <a:ext cx="213648" cy="3005896"/>
                <a:chOff x="194306" y="1034696"/>
                <a:chExt cx="213648" cy="3005896"/>
              </a:xfrm>
            </p:grpSpPr>
            <p:sp>
              <p:nvSpPr>
                <p:cNvPr id="1771" name="Google Shape;1771;p2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5" name="Google Shape;1775;p23"/>
              <p:cNvGrpSpPr/>
              <p:nvPr/>
            </p:nvGrpSpPr>
            <p:grpSpPr>
              <a:xfrm>
                <a:off x="1005226" y="210401"/>
                <a:ext cx="8138847" cy="211872"/>
                <a:chOff x="1005226" y="199492"/>
                <a:chExt cx="8138847" cy="211872"/>
              </a:xfrm>
            </p:grpSpPr>
            <p:sp>
              <p:nvSpPr>
                <p:cNvPr id="1776" name="Google Shape;1776;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77" name="Google Shape;1777;p23"/>
                <p:cNvGrpSpPr/>
                <p:nvPr/>
              </p:nvGrpSpPr>
              <p:grpSpPr>
                <a:xfrm>
                  <a:off x="1005226" y="199492"/>
                  <a:ext cx="3295960" cy="211872"/>
                  <a:chOff x="1018925" y="254356"/>
                  <a:chExt cx="3295960" cy="211872"/>
                </a:xfrm>
              </p:grpSpPr>
              <p:sp>
                <p:nvSpPr>
                  <p:cNvPr id="1778" name="Google Shape;1778;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80" name="Google Shape;1780;p23"/>
              <p:cNvGrpSpPr/>
              <p:nvPr/>
            </p:nvGrpSpPr>
            <p:grpSpPr>
              <a:xfrm>
                <a:off x="91453" y="114937"/>
                <a:ext cx="750045" cy="777207"/>
                <a:chOff x="54877" y="169801"/>
                <a:chExt cx="750045" cy="777207"/>
              </a:xfrm>
            </p:grpSpPr>
            <p:sp>
              <p:nvSpPr>
                <p:cNvPr id="1781" name="Google Shape;1781;p2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0" name="Google Shape;1800;p23"/>
              <p:cNvGrpSpPr/>
              <p:nvPr/>
            </p:nvGrpSpPr>
            <p:grpSpPr>
              <a:xfrm>
                <a:off x="76177" y="4248700"/>
                <a:ext cx="779177" cy="746654"/>
                <a:chOff x="39601" y="4212124"/>
                <a:chExt cx="779177" cy="746654"/>
              </a:xfrm>
            </p:grpSpPr>
            <p:sp>
              <p:nvSpPr>
                <p:cNvPr id="1801" name="Google Shape;1801;p2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0" name="Google Shape;1820;p23"/>
              <p:cNvGrpSpPr/>
              <p:nvPr/>
            </p:nvGrpSpPr>
            <p:grpSpPr>
              <a:xfrm rot="10800000" flipH="1">
                <a:off x="1005226" y="4721208"/>
                <a:ext cx="8138847" cy="211872"/>
                <a:chOff x="1005226" y="199492"/>
                <a:chExt cx="8138847" cy="211872"/>
              </a:xfrm>
            </p:grpSpPr>
            <p:sp>
              <p:nvSpPr>
                <p:cNvPr id="1821" name="Google Shape;1821;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22" name="Google Shape;1822;p23"/>
                <p:cNvGrpSpPr/>
                <p:nvPr/>
              </p:nvGrpSpPr>
              <p:grpSpPr>
                <a:xfrm>
                  <a:off x="1005226" y="199492"/>
                  <a:ext cx="3295960" cy="211872"/>
                  <a:chOff x="1018925" y="254356"/>
                  <a:chExt cx="3295960" cy="211872"/>
                </a:xfrm>
              </p:grpSpPr>
              <p:sp>
                <p:nvSpPr>
                  <p:cNvPr id="1823" name="Google Shape;1823;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825" name="Google Shape;1825;p23"/>
          <p:cNvSpPr txBox="1">
            <a:spLocks noGrp="1"/>
          </p:cNvSpPr>
          <p:nvPr>
            <p:ph type="title"/>
          </p:nvPr>
        </p:nvSpPr>
        <p:spPr>
          <a:xfrm>
            <a:off x="1011800" y="593367"/>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6" name="Google Shape;1826;p23"/>
          <p:cNvSpPr txBox="1">
            <a:spLocks noGrp="1"/>
          </p:cNvSpPr>
          <p:nvPr>
            <p:ph type="title" idx="2"/>
          </p:nvPr>
        </p:nvSpPr>
        <p:spPr>
          <a:xfrm>
            <a:off x="4340400"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7" name="Google Shape;1827;p23"/>
          <p:cNvSpPr txBox="1">
            <a:spLocks noGrp="1"/>
          </p:cNvSpPr>
          <p:nvPr>
            <p:ph type="title" idx="3"/>
          </p:nvPr>
        </p:nvSpPr>
        <p:spPr>
          <a:xfrm>
            <a:off x="4416800"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28" name="Google Shape;1828;p23"/>
          <p:cNvSpPr txBox="1">
            <a:spLocks noGrp="1"/>
          </p:cNvSpPr>
          <p:nvPr>
            <p:ph type="title" idx="4"/>
          </p:nvPr>
        </p:nvSpPr>
        <p:spPr>
          <a:xfrm>
            <a:off x="878033" y="3981600"/>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9" name="Google Shape;1829;p23"/>
          <p:cNvSpPr txBox="1">
            <a:spLocks noGrp="1"/>
          </p:cNvSpPr>
          <p:nvPr>
            <p:ph type="title" idx="5"/>
          </p:nvPr>
        </p:nvSpPr>
        <p:spPr>
          <a:xfrm>
            <a:off x="954567"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0" name="Google Shape;1830;p23"/>
          <p:cNvSpPr txBox="1">
            <a:spLocks noGrp="1"/>
          </p:cNvSpPr>
          <p:nvPr>
            <p:ph type="title" idx="6"/>
          </p:nvPr>
        </p:nvSpPr>
        <p:spPr>
          <a:xfrm>
            <a:off x="7802567"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31" name="Google Shape;1831;p23"/>
          <p:cNvSpPr txBox="1">
            <a:spLocks noGrp="1"/>
          </p:cNvSpPr>
          <p:nvPr>
            <p:ph type="title" idx="7"/>
          </p:nvPr>
        </p:nvSpPr>
        <p:spPr>
          <a:xfrm>
            <a:off x="7879056"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2" name="Google Shape;1832;p23"/>
          <p:cNvSpPr txBox="1">
            <a:spLocks noGrp="1"/>
          </p:cNvSpPr>
          <p:nvPr>
            <p:ph type="title" idx="8" hasCustomPrompt="1"/>
          </p:nvPr>
        </p:nvSpPr>
        <p:spPr>
          <a:xfrm>
            <a:off x="1991000"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3" name="Google Shape;1833;p23"/>
          <p:cNvSpPr txBox="1">
            <a:spLocks noGrp="1"/>
          </p:cNvSpPr>
          <p:nvPr>
            <p:ph type="title" idx="9" hasCustomPrompt="1"/>
          </p:nvPr>
        </p:nvSpPr>
        <p:spPr>
          <a:xfrm>
            <a:off x="5453167"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4" name="Google Shape;1834;p23"/>
          <p:cNvSpPr txBox="1">
            <a:spLocks noGrp="1"/>
          </p:cNvSpPr>
          <p:nvPr>
            <p:ph type="title" idx="13" hasCustomPrompt="1"/>
          </p:nvPr>
        </p:nvSpPr>
        <p:spPr>
          <a:xfrm>
            <a:off x="8915233"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937730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430"/>
        <p:cNvGrpSpPr/>
        <p:nvPr/>
      </p:nvGrpSpPr>
      <p:grpSpPr>
        <a:xfrm>
          <a:off x="0" y="0"/>
          <a:ext cx="0" cy="0"/>
          <a:chOff x="0" y="0"/>
          <a:chExt cx="0" cy="0"/>
        </a:xfrm>
      </p:grpSpPr>
      <p:pic>
        <p:nvPicPr>
          <p:cNvPr id="69" name="Imagen 68"/>
          <p:cNvPicPr>
            <a:picLocks noChangeAspect="1"/>
          </p:cNvPicPr>
          <p:nvPr userDrawn="1"/>
        </p:nvPicPr>
        <p:blipFill>
          <a:blip r:embed="rId3"/>
          <a:stretch>
            <a:fillRect/>
          </a:stretch>
        </p:blipFill>
        <p:spPr>
          <a:xfrm flipH="1">
            <a:off x="-1" y="4922445"/>
            <a:ext cx="12192000" cy="1935555"/>
          </a:xfrm>
          <a:prstGeom prst="rect">
            <a:avLst/>
          </a:prstGeom>
        </p:spPr>
      </p:pic>
      <p:grpSp>
        <p:nvGrpSpPr>
          <p:cNvPr id="2443" name="Google Shape;2443;p32"/>
          <p:cNvGrpSpPr/>
          <p:nvPr/>
        </p:nvGrpSpPr>
        <p:grpSpPr>
          <a:xfrm flipH="1">
            <a:off x="-30" y="280535"/>
            <a:ext cx="10851796" cy="282496"/>
            <a:chOff x="1005226" y="199492"/>
            <a:chExt cx="8138847" cy="211872"/>
          </a:xfrm>
        </p:grpSpPr>
        <p:sp>
          <p:nvSpPr>
            <p:cNvPr id="2444" name="Google Shape;2444;p32"/>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45" name="Google Shape;2445;p32"/>
            <p:cNvGrpSpPr/>
            <p:nvPr/>
          </p:nvGrpSpPr>
          <p:grpSpPr>
            <a:xfrm>
              <a:off x="1005226" y="199492"/>
              <a:ext cx="3295960" cy="211872"/>
              <a:chOff x="1018925" y="254356"/>
              <a:chExt cx="3295960" cy="211872"/>
            </a:xfrm>
          </p:grpSpPr>
          <p:sp>
            <p:nvSpPr>
              <p:cNvPr id="2446" name="Google Shape;2446;p32"/>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2"/>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 name="Freeform 5"/>
          <p:cNvSpPr>
            <a:spLocks/>
          </p:cNvSpPr>
          <p:nvPr/>
        </p:nvSpPr>
        <p:spPr bwMode="auto">
          <a:xfrm rot="16560300">
            <a:off x="8704354" y="2988428"/>
            <a:ext cx="6263961" cy="908889"/>
          </a:xfrm>
          <a:custGeom>
            <a:avLst/>
            <a:gdLst>
              <a:gd name="T0" fmla="*/ 247 w 969"/>
              <a:gd name="T1" fmla="*/ 110 h 138"/>
              <a:gd name="T2" fmla="*/ 104 w 969"/>
              <a:gd name="T3" fmla="*/ 115 h 138"/>
              <a:gd name="T4" fmla="*/ 56 w 969"/>
              <a:gd name="T5" fmla="*/ 130 h 138"/>
              <a:gd name="T6" fmla="*/ 10 w 969"/>
              <a:gd name="T7" fmla="*/ 123 h 138"/>
              <a:gd name="T8" fmla="*/ 8 w 969"/>
              <a:gd name="T9" fmla="*/ 72 h 138"/>
              <a:gd name="T10" fmla="*/ 49 w 969"/>
              <a:gd name="T11" fmla="*/ 61 h 138"/>
              <a:gd name="T12" fmla="*/ 222 w 969"/>
              <a:gd name="T13" fmla="*/ 57 h 138"/>
              <a:gd name="T14" fmla="*/ 284 w 969"/>
              <a:gd name="T15" fmla="*/ 57 h 138"/>
              <a:gd name="T16" fmla="*/ 304 w 969"/>
              <a:gd name="T17" fmla="*/ 57 h 138"/>
              <a:gd name="T18" fmla="*/ 479 w 969"/>
              <a:gd name="T19" fmla="*/ 41 h 138"/>
              <a:gd name="T20" fmla="*/ 952 w 969"/>
              <a:gd name="T21" fmla="*/ 1 h 138"/>
              <a:gd name="T22" fmla="*/ 969 w 969"/>
              <a:gd name="T23" fmla="*/ 5 h 138"/>
              <a:gd name="T24" fmla="*/ 953 w 969"/>
              <a:gd name="T25" fmla="*/ 15 h 138"/>
              <a:gd name="T26" fmla="*/ 554 w 969"/>
              <a:gd name="T27" fmla="*/ 59 h 138"/>
              <a:gd name="T28" fmla="*/ 379 w 969"/>
              <a:gd name="T29" fmla="*/ 85 h 138"/>
              <a:gd name="T30" fmla="*/ 333 w 969"/>
              <a:gd name="T31" fmla="*/ 91 h 138"/>
              <a:gd name="T32" fmla="*/ 275 w 969"/>
              <a:gd name="T33" fmla="*/ 104 h 138"/>
              <a:gd name="T34" fmla="*/ 247 w 969"/>
              <a:gd name="T35" fmla="*/ 1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9" h="138">
                <a:moveTo>
                  <a:pt x="247" y="110"/>
                </a:moveTo>
                <a:cubicBezTo>
                  <a:pt x="200" y="96"/>
                  <a:pt x="152" y="108"/>
                  <a:pt x="104" y="115"/>
                </a:cubicBezTo>
                <a:cubicBezTo>
                  <a:pt x="88" y="118"/>
                  <a:pt x="71" y="123"/>
                  <a:pt x="56" y="130"/>
                </a:cubicBezTo>
                <a:cubicBezTo>
                  <a:pt x="38" y="138"/>
                  <a:pt x="23" y="136"/>
                  <a:pt x="10" y="123"/>
                </a:cubicBezTo>
                <a:cubicBezTo>
                  <a:pt x="1" y="115"/>
                  <a:pt x="0" y="84"/>
                  <a:pt x="8" y="72"/>
                </a:cubicBezTo>
                <a:cubicBezTo>
                  <a:pt x="18" y="57"/>
                  <a:pt x="33" y="57"/>
                  <a:pt x="49" y="61"/>
                </a:cubicBezTo>
                <a:cubicBezTo>
                  <a:pt x="107" y="73"/>
                  <a:pt x="165" y="71"/>
                  <a:pt x="222" y="57"/>
                </a:cubicBezTo>
                <a:cubicBezTo>
                  <a:pt x="243" y="51"/>
                  <a:pt x="263" y="46"/>
                  <a:pt x="284" y="57"/>
                </a:cubicBezTo>
                <a:cubicBezTo>
                  <a:pt x="289" y="60"/>
                  <a:pt x="297" y="58"/>
                  <a:pt x="304" y="57"/>
                </a:cubicBezTo>
                <a:cubicBezTo>
                  <a:pt x="362" y="52"/>
                  <a:pt x="420" y="46"/>
                  <a:pt x="479" y="41"/>
                </a:cubicBezTo>
                <a:cubicBezTo>
                  <a:pt x="636" y="27"/>
                  <a:pt x="794" y="14"/>
                  <a:pt x="952" y="1"/>
                </a:cubicBezTo>
                <a:cubicBezTo>
                  <a:pt x="957" y="0"/>
                  <a:pt x="963" y="4"/>
                  <a:pt x="969" y="5"/>
                </a:cubicBezTo>
                <a:cubicBezTo>
                  <a:pt x="964" y="9"/>
                  <a:pt x="959" y="15"/>
                  <a:pt x="953" y="15"/>
                </a:cubicBezTo>
                <a:cubicBezTo>
                  <a:pt x="820" y="30"/>
                  <a:pt x="687" y="44"/>
                  <a:pt x="554" y="59"/>
                </a:cubicBezTo>
                <a:cubicBezTo>
                  <a:pt x="496" y="66"/>
                  <a:pt x="437" y="76"/>
                  <a:pt x="379" y="85"/>
                </a:cubicBezTo>
                <a:cubicBezTo>
                  <a:pt x="364" y="87"/>
                  <a:pt x="348" y="88"/>
                  <a:pt x="333" y="91"/>
                </a:cubicBezTo>
                <a:cubicBezTo>
                  <a:pt x="314" y="94"/>
                  <a:pt x="294" y="100"/>
                  <a:pt x="275" y="104"/>
                </a:cubicBezTo>
                <a:cubicBezTo>
                  <a:pt x="266" y="106"/>
                  <a:pt x="258" y="108"/>
                  <a:pt x="247" y="110"/>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6" name="Imagen 5"/>
          <p:cNvPicPr>
            <a:picLocks noChangeAspect="1"/>
          </p:cNvPicPr>
          <p:nvPr userDrawn="1"/>
        </p:nvPicPr>
        <p:blipFill>
          <a:blip r:embed="rId4"/>
          <a:stretch>
            <a:fillRect/>
          </a:stretch>
        </p:blipFill>
        <p:spPr>
          <a:xfrm>
            <a:off x="10079321" y="4897195"/>
            <a:ext cx="1352956" cy="1960805"/>
          </a:xfrm>
          <a:prstGeom prst="rect">
            <a:avLst/>
          </a:prstGeom>
        </p:spPr>
      </p:pic>
    </p:spTree>
    <p:extLst>
      <p:ext uri="{BB962C8B-B14F-4D97-AF65-F5344CB8AC3E}">
        <p14:creationId xmlns:p14="http://schemas.microsoft.com/office/powerpoint/2010/main" val="253703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7B36-408D-4BFA-9C0D-33F5C96BD29D}"/>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CF0E4E5D-180E-4080-AB9A-5C560FF32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B8F8DE2-BE8B-474B-94FA-04CD5EA4A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57AF2E5B-CF74-4946-A4A8-7F3430F7ECBE}"/>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6" name="Footer Placeholder 5">
            <a:extLst>
              <a:ext uri="{FF2B5EF4-FFF2-40B4-BE49-F238E27FC236}">
                <a16:creationId xmlns:a16="http://schemas.microsoft.com/office/drawing/2014/main" id="{282E56EB-92D0-4192-BF7C-65BCDF5969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24A1537-03B6-4A13-A32B-F44E9527D46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1137213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218"/>
        <p:cNvGrpSpPr/>
        <p:nvPr/>
      </p:nvGrpSpPr>
      <p:grpSpPr>
        <a:xfrm>
          <a:off x="0" y="0"/>
          <a:ext cx="0" cy="0"/>
          <a:chOff x="0" y="0"/>
          <a:chExt cx="0" cy="0"/>
        </a:xfrm>
      </p:grpSpPr>
      <p:sp>
        <p:nvSpPr>
          <p:cNvPr id="2" name="Rectángulo 1"/>
          <p:cNvSpPr/>
          <p:nvPr userDrawn="1"/>
        </p:nvSpPr>
        <p:spPr>
          <a:xfrm>
            <a:off x="-32" y="6641297"/>
            <a:ext cx="12192031" cy="216703"/>
          </a:xfrm>
          <a:prstGeom prst="rect">
            <a:avLst/>
          </a:prstGeom>
          <a:solidFill>
            <a:srgbClr val="D6B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nvGrpSpPr>
          <p:cNvPr id="1219" name="Google Shape;1219;p17"/>
          <p:cNvGrpSpPr/>
          <p:nvPr/>
        </p:nvGrpSpPr>
        <p:grpSpPr>
          <a:xfrm>
            <a:off x="-31" y="153218"/>
            <a:ext cx="12090528" cy="6534127"/>
            <a:chOff x="-23" y="114913"/>
            <a:chExt cx="9067896" cy="4900595"/>
          </a:xfrm>
        </p:grpSpPr>
        <p:grpSp>
          <p:nvGrpSpPr>
            <p:cNvPr id="1220" name="Google Shape;1220;p17"/>
            <p:cNvGrpSpPr/>
            <p:nvPr/>
          </p:nvGrpSpPr>
          <p:grpSpPr>
            <a:xfrm flipH="1">
              <a:off x="4477159" y="4842845"/>
              <a:ext cx="189780" cy="172662"/>
              <a:chOff x="4520653" y="4806269"/>
              <a:chExt cx="189780" cy="172662"/>
            </a:xfrm>
          </p:grpSpPr>
          <p:sp>
            <p:nvSpPr>
              <p:cNvPr id="1221" name="Google Shape;1221;p17"/>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7"/>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7"/>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4" name="Google Shape;1224;p17"/>
            <p:cNvSpPr/>
            <p:nvPr/>
          </p:nvSpPr>
          <p:spPr>
            <a:xfrm flipH="1">
              <a:off x="4470441"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5" name="Google Shape;1225;p17"/>
            <p:cNvGrpSpPr/>
            <p:nvPr/>
          </p:nvGrpSpPr>
          <p:grpSpPr>
            <a:xfrm flipH="1">
              <a:off x="-23" y="114937"/>
              <a:ext cx="9067896" cy="4880416"/>
              <a:chOff x="76177" y="114937"/>
              <a:chExt cx="9067896" cy="4880416"/>
            </a:xfrm>
          </p:grpSpPr>
          <p:grpSp>
            <p:nvGrpSpPr>
              <p:cNvPr id="1226" name="Google Shape;1226;p17"/>
              <p:cNvGrpSpPr/>
              <p:nvPr/>
            </p:nvGrpSpPr>
            <p:grpSpPr>
              <a:xfrm>
                <a:off x="194306" y="1034696"/>
                <a:ext cx="213648" cy="3005896"/>
                <a:chOff x="194306" y="1034696"/>
                <a:chExt cx="213648" cy="3005896"/>
              </a:xfrm>
            </p:grpSpPr>
            <p:sp>
              <p:nvSpPr>
                <p:cNvPr id="1227" name="Google Shape;1227;p17"/>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7"/>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7"/>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7"/>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17"/>
              <p:cNvGrpSpPr/>
              <p:nvPr/>
            </p:nvGrpSpPr>
            <p:grpSpPr>
              <a:xfrm>
                <a:off x="1005226" y="210401"/>
                <a:ext cx="8138847" cy="211872"/>
                <a:chOff x="1005226" y="199492"/>
                <a:chExt cx="8138847" cy="211872"/>
              </a:xfrm>
            </p:grpSpPr>
            <p:sp>
              <p:nvSpPr>
                <p:cNvPr id="1232" name="Google Shape;1232;p17"/>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3" name="Google Shape;1233;p17"/>
                <p:cNvGrpSpPr/>
                <p:nvPr/>
              </p:nvGrpSpPr>
              <p:grpSpPr>
                <a:xfrm>
                  <a:off x="1005226" y="199492"/>
                  <a:ext cx="3295960" cy="211872"/>
                  <a:chOff x="1018925" y="254356"/>
                  <a:chExt cx="3295960" cy="211872"/>
                </a:xfrm>
              </p:grpSpPr>
              <p:sp>
                <p:nvSpPr>
                  <p:cNvPr id="1234" name="Google Shape;1234;p17"/>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7"/>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36" name="Google Shape;1236;p17"/>
              <p:cNvGrpSpPr/>
              <p:nvPr/>
            </p:nvGrpSpPr>
            <p:grpSpPr>
              <a:xfrm>
                <a:off x="91453" y="114937"/>
                <a:ext cx="750045" cy="777207"/>
                <a:chOff x="54877" y="169801"/>
                <a:chExt cx="750045" cy="777207"/>
              </a:xfrm>
            </p:grpSpPr>
            <p:sp>
              <p:nvSpPr>
                <p:cNvPr id="1237" name="Google Shape;1237;p17"/>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7"/>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7"/>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7"/>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7"/>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7"/>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7"/>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7"/>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7"/>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7"/>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7"/>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7"/>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7"/>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7"/>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7"/>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7"/>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7"/>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7"/>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7"/>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17"/>
              <p:cNvGrpSpPr/>
              <p:nvPr/>
            </p:nvGrpSpPr>
            <p:grpSpPr>
              <a:xfrm>
                <a:off x="76177" y="4248700"/>
                <a:ext cx="779177" cy="746654"/>
                <a:chOff x="39601" y="4212124"/>
                <a:chExt cx="779177" cy="746654"/>
              </a:xfrm>
            </p:grpSpPr>
            <p:sp>
              <p:nvSpPr>
                <p:cNvPr id="1257" name="Google Shape;1257;p17"/>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7"/>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7"/>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7"/>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7"/>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7"/>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7"/>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7"/>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7"/>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7"/>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7"/>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7"/>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7"/>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7"/>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7"/>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7"/>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7"/>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7"/>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7"/>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6" name="Google Shape;1276;p17"/>
              <p:cNvGrpSpPr/>
              <p:nvPr/>
            </p:nvGrpSpPr>
            <p:grpSpPr>
              <a:xfrm rot="10800000" flipH="1">
                <a:off x="1005226" y="4721208"/>
                <a:ext cx="8138847" cy="211872"/>
                <a:chOff x="1005226" y="199492"/>
                <a:chExt cx="8138847" cy="211872"/>
              </a:xfrm>
            </p:grpSpPr>
            <p:sp>
              <p:nvSpPr>
                <p:cNvPr id="1277" name="Google Shape;1277;p17"/>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1005226" y="199492"/>
                  <a:ext cx="3295960" cy="211872"/>
                  <a:chOff x="1018925" y="254356"/>
                  <a:chExt cx="3295960" cy="211872"/>
                </a:xfrm>
              </p:grpSpPr>
              <p:sp>
                <p:nvSpPr>
                  <p:cNvPr id="1279" name="Google Shape;1279;p17"/>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281" name="Google Shape;1281;p17"/>
          <p:cNvSpPr txBox="1">
            <a:spLocks noGrp="1"/>
          </p:cNvSpPr>
          <p:nvPr>
            <p:ph type="title"/>
          </p:nvPr>
        </p:nvSpPr>
        <p:spPr>
          <a:xfrm>
            <a:off x="1011700" y="593367"/>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sz="4000">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Tree>
    <p:extLst>
      <p:ext uri="{BB962C8B-B14F-4D97-AF65-F5344CB8AC3E}">
        <p14:creationId xmlns:p14="http://schemas.microsoft.com/office/powerpoint/2010/main" val="164545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83"/>
        <p:cNvGrpSpPr/>
        <p:nvPr/>
      </p:nvGrpSpPr>
      <p:grpSpPr>
        <a:xfrm>
          <a:off x="0" y="0"/>
          <a:ext cx="0" cy="0"/>
          <a:chOff x="0" y="0"/>
          <a:chExt cx="0" cy="0"/>
        </a:xfrm>
      </p:grpSpPr>
      <p:pic>
        <p:nvPicPr>
          <p:cNvPr id="77" name="Imagen 76"/>
          <p:cNvPicPr>
            <a:picLocks noChangeAspect="1"/>
          </p:cNvPicPr>
          <p:nvPr userDrawn="1"/>
        </p:nvPicPr>
        <p:blipFill>
          <a:blip r:embed="rId3" cstate="email">
            <a:lum bright="33000" contrast="-19000"/>
            <a:extLst>
              <a:ext uri="{28A0092B-C50C-407E-A947-70E740481C1C}">
                <a14:useLocalDpi xmlns:a14="http://schemas.microsoft.com/office/drawing/2010/main"/>
              </a:ext>
            </a:extLst>
          </a:blip>
          <a:stretch>
            <a:fillRect/>
          </a:stretch>
        </p:blipFill>
        <p:spPr>
          <a:xfrm>
            <a:off x="4432836" y="1746576"/>
            <a:ext cx="3229349" cy="3716373"/>
          </a:xfrm>
          <a:prstGeom prst="rect">
            <a:avLst/>
          </a:prstGeom>
        </p:spPr>
      </p:pic>
      <p:grpSp>
        <p:nvGrpSpPr>
          <p:cNvPr id="884" name="Google Shape;884;p13"/>
          <p:cNvGrpSpPr/>
          <p:nvPr/>
        </p:nvGrpSpPr>
        <p:grpSpPr>
          <a:xfrm>
            <a:off x="101569" y="153218"/>
            <a:ext cx="12090528" cy="6534127"/>
            <a:chOff x="76177" y="114913"/>
            <a:chExt cx="9067896" cy="4900595"/>
          </a:xfrm>
        </p:grpSpPr>
        <p:grpSp>
          <p:nvGrpSpPr>
            <p:cNvPr id="885" name="Google Shape;885;p13"/>
            <p:cNvGrpSpPr/>
            <p:nvPr/>
          </p:nvGrpSpPr>
          <p:grpSpPr>
            <a:xfrm>
              <a:off x="4477110" y="4842845"/>
              <a:ext cx="189780" cy="172662"/>
              <a:chOff x="4520653" y="4806269"/>
              <a:chExt cx="189780" cy="172662"/>
            </a:xfrm>
          </p:grpSpPr>
          <p:sp>
            <p:nvSpPr>
              <p:cNvPr id="886" name="Google Shape;886;p1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1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0" name="Google Shape;890;p13"/>
            <p:cNvGrpSpPr/>
            <p:nvPr/>
          </p:nvGrpSpPr>
          <p:grpSpPr>
            <a:xfrm>
              <a:off x="76177" y="114937"/>
              <a:ext cx="9067896" cy="4880416"/>
              <a:chOff x="76177" y="114937"/>
              <a:chExt cx="9067896" cy="4880416"/>
            </a:xfrm>
          </p:grpSpPr>
          <p:grpSp>
            <p:nvGrpSpPr>
              <p:cNvPr id="891" name="Google Shape;891;p13"/>
              <p:cNvGrpSpPr/>
              <p:nvPr/>
            </p:nvGrpSpPr>
            <p:grpSpPr>
              <a:xfrm>
                <a:off x="194306" y="1034696"/>
                <a:ext cx="213648" cy="3005896"/>
                <a:chOff x="194306" y="1034696"/>
                <a:chExt cx="213648" cy="3005896"/>
              </a:xfrm>
            </p:grpSpPr>
            <p:sp>
              <p:nvSpPr>
                <p:cNvPr id="892" name="Google Shape;892;p1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3"/>
              <p:cNvGrpSpPr/>
              <p:nvPr/>
            </p:nvGrpSpPr>
            <p:grpSpPr>
              <a:xfrm>
                <a:off x="1005226" y="210401"/>
                <a:ext cx="8138847" cy="211872"/>
                <a:chOff x="1005226" y="199492"/>
                <a:chExt cx="8138847" cy="211872"/>
              </a:xfrm>
            </p:grpSpPr>
            <p:sp>
              <p:nvSpPr>
                <p:cNvPr id="897" name="Google Shape;897;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8" name="Google Shape;898;p13"/>
                <p:cNvGrpSpPr/>
                <p:nvPr/>
              </p:nvGrpSpPr>
              <p:grpSpPr>
                <a:xfrm>
                  <a:off x="1005226" y="199492"/>
                  <a:ext cx="3295960" cy="211872"/>
                  <a:chOff x="1018925" y="254356"/>
                  <a:chExt cx="3295960" cy="211872"/>
                </a:xfrm>
              </p:grpSpPr>
              <p:sp>
                <p:nvSpPr>
                  <p:cNvPr id="899" name="Google Shape;899;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01" name="Google Shape;901;p13"/>
              <p:cNvGrpSpPr/>
              <p:nvPr/>
            </p:nvGrpSpPr>
            <p:grpSpPr>
              <a:xfrm>
                <a:off x="91453" y="114937"/>
                <a:ext cx="750045" cy="777207"/>
                <a:chOff x="54877" y="169801"/>
                <a:chExt cx="750045" cy="777207"/>
              </a:xfrm>
            </p:grpSpPr>
            <p:sp>
              <p:nvSpPr>
                <p:cNvPr id="902" name="Google Shape;902;p1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13"/>
              <p:cNvGrpSpPr/>
              <p:nvPr/>
            </p:nvGrpSpPr>
            <p:grpSpPr>
              <a:xfrm>
                <a:off x="76177" y="4248700"/>
                <a:ext cx="779177" cy="746654"/>
                <a:chOff x="39601" y="4212124"/>
                <a:chExt cx="779177" cy="746654"/>
              </a:xfrm>
            </p:grpSpPr>
            <p:sp>
              <p:nvSpPr>
                <p:cNvPr id="922" name="Google Shape;922;p1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1" name="Google Shape;941;p13"/>
              <p:cNvGrpSpPr/>
              <p:nvPr/>
            </p:nvGrpSpPr>
            <p:grpSpPr>
              <a:xfrm rot="10800000" flipH="1">
                <a:off x="1005226" y="4721208"/>
                <a:ext cx="8138847" cy="211872"/>
                <a:chOff x="1005226" y="199492"/>
                <a:chExt cx="8138847" cy="211872"/>
              </a:xfrm>
            </p:grpSpPr>
            <p:sp>
              <p:nvSpPr>
                <p:cNvPr id="942" name="Google Shape;942;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3" name="Google Shape;943;p13"/>
                <p:cNvGrpSpPr/>
                <p:nvPr/>
              </p:nvGrpSpPr>
              <p:grpSpPr>
                <a:xfrm>
                  <a:off x="1005226" y="199492"/>
                  <a:ext cx="3295960" cy="211872"/>
                  <a:chOff x="1018925" y="254356"/>
                  <a:chExt cx="3295960" cy="211872"/>
                </a:xfrm>
              </p:grpSpPr>
              <p:sp>
                <p:nvSpPr>
                  <p:cNvPr id="944" name="Google Shape;944;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946" name="Google Shape;946;p13"/>
          <p:cNvSpPr txBox="1">
            <a:spLocks noGrp="1"/>
          </p:cNvSpPr>
          <p:nvPr>
            <p:ph type="title"/>
          </p:nvPr>
        </p:nvSpPr>
        <p:spPr>
          <a:xfrm>
            <a:off x="1011700" y="593367"/>
            <a:ext cx="10168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4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7" name="Google Shape;947;p13"/>
          <p:cNvSpPr txBox="1">
            <a:spLocks noGrp="1"/>
          </p:cNvSpPr>
          <p:nvPr>
            <p:ph type="title" idx="2" hasCustomPrompt="1"/>
          </p:nvPr>
        </p:nvSpPr>
        <p:spPr>
          <a:xfrm>
            <a:off x="14283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48" name="Google Shape;948;p13"/>
          <p:cNvSpPr txBox="1">
            <a:spLocks noGrp="1"/>
          </p:cNvSpPr>
          <p:nvPr>
            <p:ph type="title" idx="3"/>
          </p:nvPr>
        </p:nvSpPr>
        <p:spPr>
          <a:xfrm>
            <a:off x="25312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49" name="Google Shape;949;p13"/>
          <p:cNvSpPr txBox="1">
            <a:spLocks noGrp="1"/>
          </p:cNvSpPr>
          <p:nvPr>
            <p:ph type="title" idx="4"/>
          </p:nvPr>
        </p:nvSpPr>
        <p:spPr>
          <a:xfrm>
            <a:off x="25312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0" name="Google Shape;950;p13"/>
          <p:cNvSpPr txBox="1">
            <a:spLocks noGrp="1"/>
          </p:cNvSpPr>
          <p:nvPr>
            <p:ph type="title" idx="5" hasCustomPrompt="1"/>
          </p:nvPr>
        </p:nvSpPr>
        <p:spPr>
          <a:xfrm>
            <a:off x="62892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1" name="Google Shape;951;p13"/>
          <p:cNvSpPr txBox="1">
            <a:spLocks noGrp="1"/>
          </p:cNvSpPr>
          <p:nvPr>
            <p:ph type="title" idx="6"/>
          </p:nvPr>
        </p:nvSpPr>
        <p:spPr>
          <a:xfrm>
            <a:off x="73921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2" name="Google Shape;952;p13"/>
          <p:cNvSpPr txBox="1">
            <a:spLocks noGrp="1"/>
          </p:cNvSpPr>
          <p:nvPr>
            <p:ph type="title" idx="7"/>
          </p:nvPr>
        </p:nvSpPr>
        <p:spPr>
          <a:xfrm>
            <a:off x="73921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3" name="Google Shape;953;p13"/>
          <p:cNvSpPr txBox="1">
            <a:spLocks noGrp="1"/>
          </p:cNvSpPr>
          <p:nvPr>
            <p:ph type="title" idx="8" hasCustomPrompt="1"/>
          </p:nvPr>
        </p:nvSpPr>
        <p:spPr>
          <a:xfrm>
            <a:off x="14283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4" name="Google Shape;954;p13"/>
          <p:cNvSpPr txBox="1">
            <a:spLocks noGrp="1"/>
          </p:cNvSpPr>
          <p:nvPr>
            <p:ph type="title" idx="9"/>
          </p:nvPr>
        </p:nvSpPr>
        <p:spPr>
          <a:xfrm>
            <a:off x="25312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5" name="Google Shape;955;p13"/>
          <p:cNvSpPr txBox="1">
            <a:spLocks noGrp="1"/>
          </p:cNvSpPr>
          <p:nvPr>
            <p:ph type="title" idx="13"/>
          </p:nvPr>
        </p:nvSpPr>
        <p:spPr>
          <a:xfrm>
            <a:off x="25312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6" name="Google Shape;956;p13"/>
          <p:cNvSpPr txBox="1">
            <a:spLocks noGrp="1"/>
          </p:cNvSpPr>
          <p:nvPr>
            <p:ph type="title" idx="14" hasCustomPrompt="1"/>
          </p:nvPr>
        </p:nvSpPr>
        <p:spPr>
          <a:xfrm>
            <a:off x="62892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7" name="Google Shape;957;p13"/>
          <p:cNvSpPr txBox="1">
            <a:spLocks noGrp="1"/>
          </p:cNvSpPr>
          <p:nvPr>
            <p:ph type="title" idx="15"/>
          </p:nvPr>
        </p:nvSpPr>
        <p:spPr>
          <a:xfrm>
            <a:off x="73921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8" name="Google Shape;958;p13"/>
          <p:cNvSpPr txBox="1">
            <a:spLocks noGrp="1"/>
          </p:cNvSpPr>
          <p:nvPr>
            <p:ph type="title" idx="16"/>
          </p:nvPr>
        </p:nvSpPr>
        <p:spPr>
          <a:xfrm>
            <a:off x="73921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Tree>
    <p:extLst>
      <p:ext uri="{BB962C8B-B14F-4D97-AF65-F5344CB8AC3E}">
        <p14:creationId xmlns:p14="http://schemas.microsoft.com/office/powerpoint/2010/main" val="721250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56"/>
        <p:cNvGrpSpPr/>
        <p:nvPr/>
      </p:nvGrpSpPr>
      <p:grpSpPr>
        <a:xfrm>
          <a:off x="0" y="0"/>
          <a:ext cx="0" cy="0"/>
          <a:chOff x="0" y="0"/>
          <a:chExt cx="0" cy="0"/>
        </a:xfrm>
      </p:grpSpPr>
      <p:grpSp>
        <p:nvGrpSpPr>
          <p:cNvPr id="664" name="Google Shape;664;p9"/>
          <p:cNvGrpSpPr/>
          <p:nvPr/>
        </p:nvGrpSpPr>
        <p:grpSpPr>
          <a:xfrm flipH="1">
            <a:off x="11648128" y="1379595"/>
            <a:ext cx="284864" cy="4007861"/>
            <a:chOff x="194306" y="1034696"/>
            <a:chExt cx="213648" cy="3005896"/>
          </a:xfrm>
        </p:grpSpPr>
        <p:sp>
          <p:nvSpPr>
            <p:cNvPr id="665" name="Google Shape;665;p9"/>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9"/>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flipH="1">
            <a:off x="-30" y="280535"/>
            <a:ext cx="10851796" cy="282496"/>
            <a:chOff x="1005226" y="199492"/>
            <a:chExt cx="8138847" cy="211872"/>
          </a:xfrm>
        </p:grpSpPr>
        <p:sp>
          <p:nvSpPr>
            <p:cNvPr id="670" name="Google Shape;670;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1" name="Google Shape;671;p9"/>
            <p:cNvGrpSpPr/>
            <p:nvPr/>
          </p:nvGrpSpPr>
          <p:grpSpPr>
            <a:xfrm>
              <a:off x="1005226" y="199492"/>
              <a:ext cx="3295960" cy="211872"/>
              <a:chOff x="1018925" y="254356"/>
              <a:chExt cx="3295960" cy="211872"/>
            </a:xfrm>
          </p:grpSpPr>
          <p:sp>
            <p:nvSpPr>
              <p:cNvPr id="672" name="Google Shape;672;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4" name="Google Shape;714;p9"/>
          <p:cNvGrpSpPr/>
          <p:nvPr/>
        </p:nvGrpSpPr>
        <p:grpSpPr>
          <a:xfrm rot="10800000">
            <a:off x="-30" y="6294944"/>
            <a:ext cx="10851796" cy="282496"/>
            <a:chOff x="1005226" y="199492"/>
            <a:chExt cx="8138847" cy="211872"/>
          </a:xfrm>
        </p:grpSpPr>
        <p:sp>
          <p:nvSpPr>
            <p:cNvPr id="715" name="Google Shape;715;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6" name="Google Shape;716;p9"/>
            <p:cNvGrpSpPr/>
            <p:nvPr/>
          </p:nvGrpSpPr>
          <p:grpSpPr>
            <a:xfrm>
              <a:off x="1005226" y="199492"/>
              <a:ext cx="3295960" cy="211872"/>
              <a:chOff x="1018925" y="254356"/>
              <a:chExt cx="3295960" cy="211872"/>
            </a:xfrm>
          </p:grpSpPr>
          <p:sp>
            <p:nvSpPr>
              <p:cNvPr id="717" name="Google Shape;717;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19" name="Google Shape;719;p9"/>
          <p:cNvSpPr txBox="1">
            <a:spLocks noGrp="1"/>
          </p:cNvSpPr>
          <p:nvPr userDrawn="1">
            <p:ph type="title"/>
          </p:nvPr>
        </p:nvSpPr>
        <p:spPr>
          <a:xfrm>
            <a:off x="1398033" y="1938700"/>
            <a:ext cx="5393600" cy="1781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10533">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720" name="Google Shape;720;p9"/>
          <p:cNvSpPr txBox="1">
            <a:spLocks noGrp="1"/>
          </p:cNvSpPr>
          <p:nvPr userDrawn="1">
            <p:ph type="subTitle" idx="1"/>
          </p:nvPr>
        </p:nvSpPr>
        <p:spPr>
          <a:xfrm>
            <a:off x="1398033" y="3629467"/>
            <a:ext cx="4853200" cy="127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000">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pic>
        <p:nvPicPr>
          <p:cNvPr id="66" name="Imagen 6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51766" y="5505456"/>
            <a:ext cx="1171943" cy="1071899"/>
          </a:xfrm>
          <a:prstGeom prst="rect">
            <a:avLst/>
          </a:prstGeom>
        </p:spPr>
      </p:pic>
    </p:spTree>
    <p:extLst>
      <p:ext uri="{BB962C8B-B14F-4D97-AF65-F5344CB8AC3E}">
        <p14:creationId xmlns:p14="http://schemas.microsoft.com/office/powerpoint/2010/main" val="2694125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p:cNvPicPr>
            <a:picLocks noChangeAspect="1"/>
          </p:cNvPicPr>
          <p:nvPr userDrawn="1"/>
        </p:nvPicPr>
        <p:blipFill>
          <a:blip r:embed="rId3"/>
          <a:stretch>
            <a:fillRect/>
          </a:stretch>
        </p:blipFill>
        <p:spPr>
          <a:xfrm>
            <a:off x="-76501" y="-123433"/>
            <a:ext cx="12345001" cy="779920"/>
          </a:xfrm>
          <a:prstGeom prst="rect">
            <a:avLst/>
          </a:prstGeom>
        </p:spPr>
      </p:pic>
    </p:spTree>
    <p:extLst>
      <p:ext uri="{BB962C8B-B14F-4D97-AF65-F5344CB8AC3E}">
        <p14:creationId xmlns:p14="http://schemas.microsoft.com/office/powerpoint/2010/main" val="3148970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1B174B9-DDA6-43AC-94FF-E49E8A4C9EE5}"/>
              </a:ext>
            </a:extLst>
          </p:cNvPr>
          <p:cNvSpPr/>
          <p:nvPr userDrawn="1"/>
        </p:nvSpPr>
        <p:spPr>
          <a:xfrm>
            <a:off x="3"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 name="Freeform: Shape 9">
            <a:extLst>
              <a:ext uri="{FF2B5EF4-FFF2-40B4-BE49-F238E27FC236}">
                <a16:creationId xmlns:a16="http://schemas.microsoft.com/office/drawing/2014/main" id="{6AFFB5B8-275F-4541-94CB-C7A723310F6D}"/>
              </a:ext>
            </a:extLst>
          </p:cNvPr>
          <p:cNvSpPr/>
          <p:nvPr userDrawn="1"/>
        </p:nvSpPr>
        <p:spPr>
          <a:xfrm rot="20330711">
            <a:off x="7416424" y="-293216"/>
            <a:ext cx="234813" cy="7444431"/>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3" name="Freeform: Shape 12">
            <a:extLst>
              <a:ext uri="{FF2B5EF4-FFF2-40B4-BE49-F238E27FC236}">
                <a16:creationId xmlns:a16="http://schemas.microsoft.com/office/drawing/2014/main" id="{2A91EB93-1A80-4108-9845-8CEBD98D597C}"/>
              </a:ext>
            </a:extLst>
          </p:cNvPr>
          <p:cNvSpPr/>
          <p:nvPr userDrawn="1"/>
        </p:nvSpPr>
        <p:spPr>
          <a:xfrm rot="20330711">
            <a:off x="8020266"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4" name="Freeform: Shape 13">
            <a:extLst>
              <a:ext uri="{FF2B5EF4-FFF2-40B4-BE49-F238E27FC236}">
                <a16:creationId xmlns:a16="http://schemas.microsoft.com/office/drawing/2014/main" id="{F3E07247-868E-438C-BD34-0D0EC28772B4}"/>
              </a:ext>
            </a:extLst>
          </p:cNvPr>
          <p:cNvSpPr/>
          <p:nvPr userDrawn="1"/>
        </p:nvSpPr>
        <p:spPr>
          <a:xfrm rot="20330711" flipH="1" flipV="1">
            <a:off x="10369956" y="4253072"/>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6" name="Rectángulo 5"/>
          <p:cNvSpPr/>
          <p:nvPr userDrawn="1"/>
        </p:nvSpPr>
        <p:spPr>
          <a:xfrm>
            <a:off x="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a:p>
        </p:txBody>
      </p:sp>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80786" y="0"/>
            <a:ext cx="7175629" cy="453335"/>
          </a:xfrm>
          <a:prstGeom prst="rect">
            <a:avLst/>
          </a:prstGeom>
        </p:spPr>
      </p:pic>
      <p:pic>
        <p:nvPicPr>
          <p:cNvPr id="9" name="Imagen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flipV="1">
            <a:off x="0" y="0"/>
            <a:ext cx="7175629" cy="453336"/>
          </a:xfrm>
          <a:prstGeom prst="rect">
            <a:avLst/>
          </a:prstGeom>
        </p:spPr>
      </p:pic>
    </p:spTree>
    <p:extLst>
      <p:ext uri="{BB962C8B-B14F-4D97-AF65-F5344CB8AC3E}">
        <p14:creationId xmlns:p14="http://schemas.microsoft.com/office/powerpoint/2010/main" val="3355499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4168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36443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44"/>
        <p:cNvGrpSpPr/>
        <p:nvPr/>
      </p:nvGrpSpPr>
      <p:grpSpPr>
        <a:xfrm>
          <a:off x="0" y="0"/>
          <a:ext cx="0" cy="0"/>
          <a:chOff x="0" y="0"/>
          <a:chExt cx="0" cy="0"/>
        </a:xfrm>
      </p:grpSpPr>
      <p:sp>
        <p:nvSpPr>
          <p:cNvPr id="1429" name="Google Shape;1429;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 name="Imagen 1"/>
          <p:cNvPicPr>
            <a:picLocks noChangeAspect="1"/>
          </p:cNvPicPr>
          <p:nvPr userDrawn="1"/>
        </p:nvPicPr>
        <p:blipFill>
          <a:blip r:embed="rId2"/>
          <a:stretch>
            <a:fillRect/>
          </a:stretch>
        </p:blipFill>
        <p:spPr>
          <a:xfrm>
            <a:off x="286771" y="263162"/>
            <a:ext cx="1606575" cy="1424009"/>
          </a:xfrm>
          <a:prstGeom prst="rect">
            <a:avLst/>
          </a:prstGeom>
        </p:spPr>
      </p:pic>
      <p:pic>
        <p:nvPicPr>
          <p:cNvPr id="88" name="Imagen 87"/>
          <p:cNvPicPr>
            <a:picLocks noChangeAspect="1"/>
          </p:cNvPicPr>
          <p:nvPr userDrawn="1"/>
        </p:nvPicPr>
        <p:blipFill>
          <a:blip r:embed="rId2"/>
          <a:stretch>
            <a:fillRect/>
          </a:stretch>
        </p:blipFill>
        <p:spPr>
          <a:xfrm flipH="1">
            <a:off x="10314837" y="277506"/>
            <a:ext cx="1590392" cy="1409665"/>
          </a:xfrm>
          <a:prstGeom prst="rect">
            <a:avLst/>
          </a:prstGeom>
        </p:spPr>
      </p:pic>
      <p:pic>
        <p:nvPicPr>
          <p:cNvPr id="89" name="Imagen 88"/>
          <p:cNvPicPr>
            <a:picLocks noChangeAspect="1"/>
          </p:cNvPicPr>
          <p:nvPr userDrawn="1"/>
        </p:nvPicPr>
        <p:blipFill>
          <a:blip r:embed="rId3"/>
          <a:stretch>
            <a:fillRect/>
          </a:stretch>
        </p:blipFill>
        <p:spPr>
          <a:xfrm>
            <a:off x="-28688" y="5971032"/>
            <a:ext cx="2820000" cy="930000"/>
          </a:xfrm>
          <a:prstGeom prst="rect">
            <a:avLst/>
          </a:prstGeom>
        </p:spPr>
      </p:pic>
      <p:pic>
        <p:nvPicPr>
          <p:cNvPr id="90" name="Imagen 89"/>
          <p:cNvPicPr>
            <a:picLocks noChangeAspect="1"/>
          </p:cNvPicPr>
          <p:nvPr userDrawn="1"/>
        </p:nvPicPr>
        <p:blipFill>
          <a:blip r:embed="rId3"/>
          <a:stretch>
            <a:fillRect/>
          </a:stretch>
        </p:blipFill>
        <p:spPr>
          <a:xfrm flipH="1">
            <a:off x="9424432" y="5964520"/>
            <a:ext cx="2796256" cy="922169"/>
          </a:xfrm>
          <a:prstGeom prst="rect">
            <a:avLst/>
          </a:prstGeom>
        </p:spPr>
      </p:pic>
    </p:spTree>
    <p:extLst>
      <p:ext uri="{BB962C8B-B14F-4D97-AF65-F5344CB8AC3E}">
        <p14:creationId xmlns:p14="http://schemas.microsoft.com/office/powerpoint/2010/main" val="608227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42"/>
        <p:cNvGrpSpPr/>
        <p:nvPr/>
      </p:nvGrpSpPr>
      <p:grpSpPr>
        <a:xfrm>
          <a:off x="0" y="0"/>
          <a:ext cx="0" cy="0"/>
          <a:chOff x="0" y="0"/>
          <a:chExt cx="0" cy="0"/>
        </a:xfrm>
      </p:grpSpPr>
      <p:sp>
        <p:nvSpPr>
          <p:cNvPr id="543" name="Google Shape;543;p14"/>
          <p:cNvSpPr txBox="1">
            <a:spLocks noGrp="1"/>
          </p:cNvSpPr>
          <p:nvPr>
            <p:ph type="title"/>
          </p:nvPr>
        </p:nvSpPr>
        <p:spPr>
          <a:xfrm>
            <a:off x="6414400" y="1684200"/>
            <a:ext cx="4826800" cy="184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58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4" name="Google Shape;544;p14"/>
          <p:cNvSpPr txBox="1">
            <a:spLocks noGrp="1"/>
          </p:cNvSpPr>
          <p:nvPr>
            <p:ph type="subTitle" idx="1"/>
          </p:nvPr>
        </p:nvSpPr>
        <p:spPr>
          <a:xfrm>
            <a:off x="6414400" y="3527800"/>
            <a:ext cx="4826800" cy="164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pic>
        <p:nvPicPr>
          <p:cNvPr id="52" name="Imagen 51"/>
          <p:cNvPicPr>
            <a:picLocks noChangeAspect="1"/>
          </p:cNvPicPr>
          <p:nvPr userDrawn="1"/>
        </p:nvPicPr>
        <p:blipFill>
          <a:blip r:embed="rId2"/>
          <a:stretch>
            <a:fillRect/>
          </a:stretch>
        </p:blipFill>
        <p:spPr>
          <a:xfrm flipH="1">
            <a:off x="-111614" y="5952565"/>
            <a:ext cx="12404017" cy="934123"/>
          </a:xfrm>
          <a:prstGeom prst="rect">
            <a:avLst/>
          </a:prstGeom>
        </p:spPr>
      </p:pic>
      <p:pic>
        <p:nvPicPr>
          <p:cNvPr id="53" name="Imagen 52"/>
          <p:cNvPicPr>
            <a:picLocks noChangeAspect="1"/>
          </p:cNvPicPr>
          <p:nvPr userDrawn="1"/>
        </p:nvPicPr>
        <p:blipFill>
          <a:blip r:embed="rId3"/>
          <a:stretch>
            <a:fillRect/>
          </a:stretch>
        </p:blipFill>
        <p:spPr>
          <a:xfrm>
            <a:off x="-76501" y="-123433"/>
            <a:ext cx="12345001" cy="779920"/>
          </a:xfrm>
          <a:prstGeom prst="rect">
            <a:avLst/>
          </a:prstGeom>
        </p:spPr>
      </p:pic>
    </p:spTree>
    <p:extLst>
      <p:ext uri="{BB962C8B-B14F-4D97-AF65-F5344CB8AC3E}">
        <p14:creationId xmlns:p14="http://schemas.microsoft.com/office/powerpoint/2010/main" val="3058424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482"/>
        <p:cNvGrpSpPr/>
        <p:nvPr/>
      </p:nvGrpSpPr>
      <p:grpSpPr>
        <a:xfrm>
          <a:off x="0" y="0"/>
          <a:ext cx="0" cy="0"/>
          <a:chOff x="0" y="0"/>
          <a:chExt cx="0" cy="0"/>
        </a:xfrm>
      </p:grpSpPr>
      <p:sp>
        <p:nvSpPr>
          <p:cNvPr id="526" name="Google Shape;526;p13"/>
          <p:cNvSpPr txBox="1">
            <a:spLocks noGrp="1"/>
          </p:cNvSpPr>
          <p:nvPr>
            <p:ph type="title"/>
          </p:nvPr>
        </p:nvSpPr>
        <p:spPr>
          <a:xfrm>
            <a:off x="960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27" name="Google Shape;527;p13"/>
          <p:cNvSpPr txBox="1">
            <a:spLocks noGrp="1"/>
          </p:cNvSpPr>
          <p:nvPr>
            <p:ph type="title" idx="2" hasCustomPrompt="1"/>
          </p:nvPr>
        </p:nvSpPr>
        <p:spPr>
          <a:xfrm>
            <a:off x="1895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28" name="Google Shape;528;p13"/>
          <p:cNvSpPr txBox="1">
            <a:spLocks noGrp="1"/>
          </p:cNvSpPr>
          <p:nvPr>
            <p:ph type="subTitle" idx="1"/>
          </p:nvPr>
        </p:nvSpPr>
        <p:spPr>
          <a:xfrm>
            <a:off x="960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29" name="Google Shape;529;p13"/>
          <p:cNvSpPr txBox="1">
            <a:spLocks noGrp="1"/>
          </p:cNvSpPr>
          <p:nvPr>
            <p:ph type="title" idx="3"/>
          </p:nvPr>
        </p:nvSpPr>
        <p:spPr>
          <a:xfrm>
            <a:off x="4565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0" name="Google Shape;530;p13"/>
          <p:cNvSpPr txBox="1">
            <a:spLocks noGrp="1"/>
          </p:cNvSpPr>
          <p:nvPr>
            <p:ph type="title" idx="4" hasCustomPrompt="1"/>
          </p:nvPr>
        </p:nvSpPr>
        <p:spPr>
          <a:xfrm>
            <a:off x="5500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31" name="Google Shape;531;p13"/>
          <p:cNvSpPr txBox="1">
            <a:spLocks noGrp="1"/>
          </p:cNvSpPr>
          <p:nvPr>
            <p:ph type="subTitle" idx="5"/>
          </p:nvPr>
        </p:nvSpPr>
        <p:spPr>
          <a:xfrm>
            <a:off x="4565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2" name="Google Shape;532;p13"/>
          <p:cNvSpPr txBox="1">
            <a:spLocks noGrp="1"/>
          </p:cNvSpPr>
          <p:nvPr>
            <p:ph type="title" idx="6"/>
          </p:nvPr>
        </p:nvSpPr>
        <p:spPr>
          <a:xfrm>
            <a:off x="8170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3" name="Google Shape;533;p13"/>
          <p:cNvSpPr txBox="1">
            <a:spLocks noGrp="1"/>
          </p:cNvSpPr>
          <p:nvPr>
            <p:ph type="title" idx="7" hasCustomPrompt="1"/>
          </p:nvPr>
        </p:nvSpPr>
        <p:spPr>
          <a:xfrm>
            <a:off x="9105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34" name="Google Shape;534;p13"/>
          <p:cNvSpPr txBox="1">
            <a:spLocks noGrp="1"/>
          </p:cNvSpPr>
          <p:nvPr>
            <p:ph type="subTitle" idx="8"/>
          </p:nvPr>
        </p:nvSpPr>
        <p:spPr>
          <a:xfrm>
            <a:off x="8170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5" name="Google Shape;535;p13"/>
          <p:cNvSpPr txBox="1">
            <a:spLocks noGrp="1"/>
          </p:cNvSpPr>
          <p:nvPr>
            <p:ph type="title" idx="9"/>
          </p:nvPr>
        </p:nvSpPr>
        <p:spPr>
          <a:xfrm>
            <a:off x="960000" y="4827967"/>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6" name="Google Shape;536;p13"/>
          <p:cNvSpPr txBox="1">
            <a:spLocks noGrp="1"/>
          </p:cNvSpPr>
          <p:nvPr>
            <p:ph type="title" idx="13" hasCustomPrompt="1"/>
          </p:nvPr>
        </p:nvSpPr>
        <p:spPr>
          <a:xfrm>
            <a:off x="1895000" y="41547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537" name="Google Shape;537;p13"/>
          <p:cNvSpPr txBox="1">
            <a:spLocks noGrp="1"/>
          </p:cNvSpPr>
          <p:nvPr>
            <p:ph type="subTitle" idx="14"/>
          </p:nvPr>
        </p:nvSpPr>
        <p:spPr>
          <a:xfrm>
            <a:off x="960000" y="55316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8" name="Google Shape;538;p13"/>
          <p:cNvSpPr txBox="1">
            <a:spLocks noGrp="1"/>
          </p:cNvSpPr>
          <p:nvPr>
            <p:ph type="title" idx="15"/>
          </p:nvPr>
        </p:nvSpPr>
        <p:spPr>
          <a:xfrm>
            <a:off x="4565000" y="4827967"/>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9" name="Google Shape;539;p13"/>
          <p:cNvSpPr txBox="1">
            <a:spLocks noGrp="1"/>
          </p:cNvSpPr>
          <p:nvPr>
            <p:ph type="title" idx="16" hasCustomPrompt="1"/>
          </p:nvPr>
        </p:nvSpPr>
        <p:spPr>
          <a:xfrm>
            <a:off x="5500000" y="41547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540" name="Google Shape;540;p13"/>
          <p:cNvSpPr txBox="1">
            <a:spLocks noGrp="1"/>
          </p:cNvSpPr>
          <p:nvPr>
            <p:ph type="subTitle" idx="17"/>
          </p:nvPr>
        </p:nvSpPr>
        <p:spPr>
          <a:xfrm>
            <a:off x="4565000" y="55316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41" name="Google Shape;541;p13"/>
          <p:cNvSpPr txBox="1">
            <a:spLocks noGrp="1"/>
          </p:cNvSpPr>
          <p:nvPr>
            <p:ph type="title" idx="18"/>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 name="Grupo 18"/>
          <p:cNvGrpSpPr/>
          <p:nvPr userDrawn="1"/>
        </p:nvGrpSpPr>
        <p:grpSpPr>
          <a:xfrm>
            <a:off x="-3175" y="274637"/>
            <a:ext cx="12588876" cy="1043523"/>
            <a:chOff x="-3175" y="274637"/>
            <a:chExt cx="12588876" cy="1043523"/>
          </a:xfrm>
        </p:grpSpPr>
        <p:sp>
          <p:nvSpPr>
            <p:cNvPr id="20" name="Freeform 11"/>
            <p:cNvSpPr>
              <a:spLocks/>
            </p:cNvSpPr>
            <p:nvPr userDrawn="1"/>
          </p:nvSpPr>
          <p:spPr bwMode="auto">
            <a:xfrm>
              <a:off x="-3175" y="274637"/>
              <a:ext cx="3648075" cy="1043523"/>
            </a:xfrm>
            <a:custGeom>
              <a:avLst/>
              <a:gdLst>
                <a:gd name="T0" fmla="*/ 970 w 970"/>
                <a:gd name="T1" fmla="*/ 59 h 265"/>
                <a:gd name="T2" fmla="*/ 960 w 970"/>
                <a:gd name="T3" fmla="*/ 35 h 265"/>
                <a:gd name="T4" fmla="*/ 415 w 970"/>
                <a:gd name="T5" fmla="*/ 35 h 265"/>
                <a:gd name="T6" fmla="*/ 375 w 970"/>
                <a:gd name="T7" fmla="*/ 0 h 265"/>
                <a:gd name="T8" fmla="*/ 249 w 970"/>
                <a:gd name="T9" fmla="*/ 0 h 265"/>
                <a:gd name="T10" fmla="*/ 201 w 970"/>
                <a:gd name="T11" fmla="*/ 0 h 265"/>
                <a:gd name="T12" fmla="*/ 75 w 970"/>
                <a:gd name="T13" fmla="*/ 0 h 265"/>
                <a:gd name="T14" fmla="*/ 35 w 970"/>
                <a:gd name="T15" fmla="*/ 35 h 265"/>
                <a:gd name="T16" fmla="*/ 0 w 970"/>
                <a:gd name="T17" fmla="*/ 35 h 265"/>
                <a:gd name="T18" fmla="*/ 0 w 970"/>
                <a:gd name="T19" fmla="*/ 70 h 265"/>
                <a:gd name="T20" fmla="*/ 73 w 970"/>
                <a:gd name="T21" fmla="*/ 70 h 265"/>
                <a:gd name="T22" fmla="*/ 148 w 970"/>
                <a:gd name="T23" fmla="*/ 265 h 265"/>
                <a:gd name="T24" fmla="*/ 302 w 970"/>
                <a:gd name="T25" fmla="*/ 265 h 265"/>
                <a:gd name="T26" fmla="*/ 377 w 970"/>
                <a:gd name="T27" fmla="*/ 70 h 265"/>
                <a:gd name="T28" fmla="*/ 970 w 970"/>
                <a:gd name="T29" fmla="*/ 70 h 265"/>
                <a:gd name="T30" fmla="*/ 970 w 970"/>
                <a:gd name="T31" fmla="*/ 5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265">
                  <a:moveTo>
                    <a:pt x="970" y="59"/>
                  </a:moveTo>
                  <a:cubicBezTo>
                    <a:pt x="970" y="50"/>
                    <a:pt x="966" y="42"/>
                    <a:pt x="960" y="35"/>
                  </a:cubicBezTo>
                  <a:cubicBezTo>
                    <a:pt x="415" y="35"/>
                    <a:pt x="415" y="35"/>
                    <a:pt x="415" y="35"/>
                  </a:cubicBezTo>
                  <a:cubicBezTo>
                    <a:pt x="375" y="0"/>
                    <a:pt x="375" y="0"/>
                    <a:pt x="375" y="0"/>
                  </a:cubicBezTo>
                  <a:cubicBezTo>
                    <a:pt x="249" y="0"/>
                    <a:pt x="249" y="0"/>
                    <a:pt x="249" y="0"/>
                  </a:cubicBezTo>
                  <a:cubicBezTo>
                    <a:pt x="201" y="0"/>
                    <a:pt x="201" y="0"/>
                    <a:pt x="201" y="0"/>
                  </a:cubicBezTo>
                  <a:cubicBezTo>
                    <a:pt x="75" y="0"/>
                    <a:pt x="75" y="0"/>
                    <a:pt x="75" y="0"/>
                  </a:cubicBezTo>
                  <a:cubicBezTo>
                    <a:pt x="35" y="35"/>
                    <a:pt x="35" y="35"/>
                    <a:pt x="35" y="35"/>
                  </a:cubicBezTo>
                  <a:cubicBezTo>
                    <a:pt x="0" y="35"/>
                    <a:pt x="0" y="35"/>
                    <a:pt x="0" y="35"/>
                  </a:cubicBezTo>
                  <a:cubicBezTo>
                    <a:pt x="0" y="70"/>
                    <a:pt x="0" y="70"/>
                    <a:pt x="0" y="70"/>
                  </a:cubicBezTo>
                  <a:cubicBezTo>
                    <a:pt x="73" y="70"/>
                    <a:pt x="73" y="70"/>
                    <a:pt x="73" y="70"/>
                  </a:cubicBezTo>
                  <a:cubicBezTo>
                    <a:pt x="68" y="159"/>
                    <a:pt x="62" y="180"/>
                    <a:pt x="148" y="265"/>
                  </a:cubicBezTo>
                  <a:cubicBezTo>
                    <a:pt x="302" y="265"/>
                    <a:pt x="302" y="265"/>
                    <a:pt x="302" y="265"/>
                  </a:cubicBezTo>
                  <a:cubicBezTo>
                    <a:pt x="388" y="180"/>
                    <a:pt x="382" y="159"/>
                    <a:pt x="377" y="70"/>
                  </a:cubicBezTo>
                  <a:cubicBezTo>
                    <a:pt x="970" y="70"/>
                    <a:pt x="970" y="70"/>
                    <a:pt x="970" y="70"/>
                  </a:cubicBezTo>
                  <a:lnTo>
                    <a:pt x="970" y="59"/>
                  </a:lnTo>
                  <a:close/>
                </a:path>
              </a:pathLst>
            </a:custGeom>
            <a:solidFill>
              <a:srgbClr val="4AAD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 name="Rectángulo 20"/>
            <p:cNvSpPr/>
            <p:nvPr userDrawn="1"/>
          </p:nvSpPr>
          <p:spPr>
            <a:xfrm>
              <a:off x="3415991" y="412596"/>
              <a:ext cx="9169710" cy="137532"/>
            </a:xfrm>
            <a:prstGeom prst="rect">
              <a:avLst/>
            </a:prstGeom>
            <a:solidFill>
              <a:srgbClr val="4AA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2" name="Imagen 21"/>
            <p:cNvPicPr>
              <a:picLocks noChangeAspect="1"/>
            </p:cNvPicPr>
            <p:nvPr userDrawn="1"/>
          </p:nvPicPr>
          <p:blipFill>
            <a:blip r:embed="rId2"/>
            <a:stretch>
              <a:fillRect/>
            </a:stretch>
          </p:blipFill>
          <p:spPr>
            <a:xfrm>
              <a:off x="549875" y="520773"/>
              <a:ext cx="551250" cy="551250"/>
            </a:xfrm>
            <a:prstGeom prst="rect">
              <a:avLst/>
            </a:prstGeom>
          </p:spPr>
        </p:pic>
      </p:grpSp>
    </p:spTree>
    <p:extLst>
      <p:ext uri="{BB962C8B-B14F-4D97-AF65-F5344CB8AC3E}">
        <p14:creationId xmlns:p14="http://schemas.microsoft.com/office/powerpoint/2010/main" val="396111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EF79-D32A-4BAB-B275-51766C023AA5}"/>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8F6BD13B-9866-4095-AF93-F800E7DAB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0FA05-2B71-472D-8803-BBC61B544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D0478EAF-D1C8-40C5-B619-6DDB8E737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86623-86AF-46CB-863B-1FDA40444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52ED9644-3840-46DB-8112-A93408C261F8}"/>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8" name="Footer Placeholder 7">
            <a:extLst>
              <a:ext uri="{FF2B5EF4-FFF2-40B4-BE49-F238E27FC236}">
                <a16:creationId xmlns:a16="http://schemas.microsoft.com/office/drawing/2014/main" id="{112D1568-6B89-4C02-B0BE-B9D9147AE8A9}"/>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66684BE5-5AA5-45A8-8FF0-6BB0D96512E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161140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97B82D3B-76F2-4A8C-ADB1-01DF9BF53226}"/>
              </a:ext>
            </a:extLst>
          </p:cNvPr>
          <p:cNvCxnSpPr/>
          <p:nvPr userDrawn="1"/>
        </p:nvCxnSpPr>
        <p:spPr>
          <a:xfrm>
            <a:off x="426000" y="1161142"/>
            <a:ext cx="1134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그림 개체 틀 2">
            <a:extLst>
              <a:ext uri="{FF2B5EF4-FFF2-40B4-BE49-F238E27FC236}">
                <a16:creationId xmlns:a16="http://schemas.microsoft.com/office/drawing/2014/main" id="{7CCA1939-193B-4B91-97B6-32511A8DA0BF}"/>
              </a:ext>
            </a:extLst>
          </p:cNvPr>
          <p:cNvSpPr>
            <a:spLocks noGrp="1"/>
          </p:cNvSpPr>
          <p:nvPr userDrawn="1">
            <p:ph type="pic" sz="quarter" idx="11" hasCustomPrompt="1"/>
          </p:nvPr>
        </p:nvSpPr>
        <p:spPr>
          <a:xfrm>
            <a:off x="426002" y="3043321"/>
            <a:ext cx="11339996" cy="3189374"/>
          </a:xfrm>
          <a:prstGeom prst="rect">
            <a:avLst/>
          </a:prstGeom>
          <a:pattFill prst="pct10">
            <a:fgClr>
              <a:schemeClr val="bg1">
                <a:lumMod val="75000"/>
              </a:schemeClr>
            </a:fgClr>
            <a:bgClr>
              <a:schemeClr val="bg1">
                <a:lumMod val="95000"/>
              </a:schemeClr>
            </a:bgClr>
          </a:pattFill>
        </p:spPr>
        <p:txBody>
          <a:bodyPr tIns="828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cxnSp>
        <p:nvCxnSpPr>
          <p:cNvPr id="18" name="직선 연결선 17">
            <a:extLst>
              <a:ext uri="{FF2B5EF4-FFF2-40B4-BE49-F238E27FC236}">
                <a16:creationId xmlns:a16="http://schemas.microsoft.com/office/drawing/2014/main" id="{218A5A21-097F-4099-88A2-9A21D044ED69}"/>
              </a:ext>
            </a:extLst>
          </p:cNvPr>
          <p:cNvCxnSpPr/>
          <p:nvPr userDrawn="1"/>
        </p:nvCxnSpPr>
        <p:spPr>
          <a:xfrm>
            <a:off x="426000" y="6354953"/>
            <a:ext cx="11340000" cy="0"/>
          </a:xfrm>
          <a:prstGeom prst="line">
            <a:avLst/>
          </a:prstGeom>
          <a:ln w="88900">
            <a:solidFill>
              <a:srgbClr val="44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643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025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6" y="131813"/>
            <a:ext cx="9559077" cy="86572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159856865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10" name="Rounded Rectangle 2">
            <a:extLst>
              <a:ext uri="{FF2B5EF4-FFF2-40B4-BE49-F238E27FC236}">
                <a16:creationId xmlns:a16="http://schemas.microsoft.com/office/drawing/2014/main" id="{EE1921BD-2284-422C-B3CA-A88F9DE09976}"/>
              </a:ext>
            </a:extLst>
          </p:cNvPr>
          <p:cNvSpPr/>
          <p:nvPr userDrawn="1"/>
        </p:nvSpPr>
        <p:spPr>
          <a:xfrm>
            <a:off x="354015" y="1131597"/>
            <a:ext cx="3560767" cy="5402561"/>
          </a:xfrm>
          <a:prstGeom prst="roundRect">
            <a:avLst>
              <a:gd name="adj" fmla="val 3968"/>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rgbClr val="5E4028"/>
              </a:solidFill>
            </a:endParaRPr>
          </a:p>
        </p:txBody>
      </p:sp>
      <p:sp>
        <p:nvSpPr>
          <p:cNvPr id="11" name="Rounded Rectangle 3">
            <a:extLst>
              <a:ext uri="{FF2B5EF4-FFF2-40B4-BE49-F238E27FC236}">
                <a16:creationId xmlns:a16="http://schemas.microsoft.com/office/drawing/2014/main" id="{8E4ABDFF-F23A-40AF-8011-758D0173286A}"/>
              </a:ext>
            </a:extLst>
          </p:cNvPr>
          <p:cNvSpPr/>
          <p:nvPr userDrawn="1"/>
        </p:nvSpPr>
        <p:spPr>
          <a:xfrm>
            <a:off x="456479"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12" name="Grupo 11">
            <a:extLst>
              <a:ext uri="{FF2B5EF4-FFF2-40B4-BE49-F238E27FC236}">
                <a16:creationId xmlns:a16="http://schemas.microsoft.com/office/drawing/2014/main" id="{75450AD0-6E08-4208-A1E2-30B930A45C5C}"/>
              </a:ext>
            </a:extLst>
          </p:cNvPr>
          <p:cNvGrpSpPr/>
          <p:nvPr userDrawn="1"/>
        </p:nvGrpSpPr>
        <p:grpSpPr>
          <a:xfrm>
            <a:off x="1396049" y="1837564"/>
            <a:ext cx="2232248" cy="1861364"/>
            <a:chOff x="1476865" y="1876876"/>
            <a:chExt cx="2232248" cy="1316119"/>
          </a:xfrm>
        </p:grpSpPr>
        <p:sp>
          <p:nvSpPr>
            <p:cNvPr id="13" name="TextBox 57">
              <a:extLst>
                <a:ext uri="{FF2B5EF4-FFF2-40B4-BE49-F238E27FC236}">
                  <a16:creationId xmlns:a16="http://schemas.microsoft.com/office/drawing/2014/main" id="{DDF06CF2-8D9C-4817-8026-2EE1B4D19E46}"/>
                </a:ext>
              </a:extLst>
            </p:cNvPr>
            <p:cNvSpPr txBox="1"/>
            <p:nvPr userDrawn="1"/>
          </p:nvSpPr>
          <p:spPr>
            <a:xfrm>
              <a:off x="1476865" y="1876876"/>
              <a:ext cx="2232248" cy="718147"/>
            </a:xfrm>
            <a:prstGeom prst="rect">
              <a:avLst/>
            </a:prstGeom>
            <a:noFill/>
          </p:spPr>
          <p:txBody>
            <a:bodyPr wrap="square" rtlCol="0" anchor="ctr">
              <a:spAutoFit/>
            </a:bodyPr>
            <a:lstStyle>
              <a:defPPr/>
            </a:lstStyle>
            <a:p>
              <a:pPr algn="r"/>
              <a:r>
                <a:rPr lang="en-US" altLang="ko-KR" sz="2000" b="1" dirty="0">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14" name="TextBox 58">
              <a:extLst>
                <a:ext uri="{FF2B5EF4-FFF2-40B4-BE49-F238E27FC236}">
                  <a16:creationId xmlns:a16="http://schemas.microsoft.com/office/drawing/2014/main" id="{AEB90519-25B2-4995-B6B8-E5461894E48F}"/>
                </a:ext>
              </a:extLst>
            </p:cNvPr>
            <p:cNvSpPr txBox="1"/>
            <p:nvPr userDrawn="1"/>
          </p:nvSpPr>
          <p:spPr>
            <a:xfrm>
              <a:off x="1476865" y="2474848"/>
              <a:ext cx="2232248" cy="718147"/>
            </a:xfrm>
            <a:prstGeom prst="rect">
              <a:avLst/>
            </a:prstGeom>
            <a:noFill/>
          </p:spPr>
          <p:txBody>
            <a:bodyPr wrap="square" rtlCol="0" anchor="ctr">
              <a:spAutoFit/>
            </a:bodyPr>
            <a:lstStyle>
              <a:defPPr/>
            </a:lstStyle>
            <a:p>
              <a:pPr algn="r"/>
              <a:r>
                <a:rPr lang="en-US" altLang="ko-KR" sz="2000" b="1" dirty="0">
                  <a:solidFill>
                    <a:srgbClr val="FFFFFF"/>
                  </a:solidFill>
                  <a:latin typeface="Arial" panose="020B0604020202020204" pitchFamily="34" charset="0"/>
                  <a:cs typeface="Arial" panose="020B0604020202020204" pitchFamily="34" charset="0"/>
                </a:rPr>
                <a:t>You can Change Fill Color &amp;</a:t>
              </a:r>
            </a:p>
            <a:p>
              <a:pPr algn="r"/>
              <a:r>
                <a:rPr lang="en-US" altLang="ko-KR" sz="2000" b="1" dirty="0">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15" name="TextBox 59">
            <a:extLst>
              <a:ext uri="{FF2B5EF4-FFF2-40B4-BE49-F238E27FC236}">
                <a16:creationId xmlns:a16="http://schemas.microsoft.com/office/drawing/2014/main" id="{DD82C58B-5156-4A37-8256-0ACE97C11A0E}"/>
              </a:ext>
            </a:extLst>
          </p:cNvPr>
          <p:cNvSpPr txBox="1"/>
          <p:nvPr userDrawn="1"/>
        </p:nvSpPr>
        <p:spPr>
          <a:xfrm>
            <a:off x="1613195" y="5849290"/>
            <a:ext cx="2232000" cy="369332"/>
          </a:xfrm>
          <a:prstGeom prst="rect">
            <a:avLst/>
          </a:prstGeom>
          <a:noFill/>
        </p:spPr>
        <p:txBody>
          <a:bodyPr wrap="square" rtlCol="0" anchor="ctr">
            <a:spAutoFit/>
          </a:bodyPr>
          <a:lstStyle>
            <a:defPPr/>
          </a:lstStyle>
          <a:p>
            <a:r>
              <a:rPr lang="en-US" altLang="ko-KR" sz="1800" dirty="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16" name="TextBox 60">
            <a:extLst>
              <a:ext uri="{FF2B5EF4-FFF2-40B4-BE49-F238E27FC236}">
                <a16:creationId xmlns:a16="http://schemas.microsoft.com/office/drawing/2014/main" id="{FB297FBC-E6FE-4563-A43D-06A726E5C486}"/>
              </a:ext>
            </a:extLst>
          </p:cNvPr>
          <p:cNvSpPr txBox="1"/>
          <p:nvPr userDrawn="1"/>
        </p:nvSpPr>
        <p:spPr>
          <a:xfrm>
            <a:off x="911001" y="4221970"/>
            <a:ext cx="2717296" cy="1569660"/>
          </a:xfrm>
          <a:prstGeom prst="rect">
            <a:avLst/>
          </a:prstGeom>
          <a:noFill/>
        </p:spPr>
        <p:txBody>
          <a:bodyPr wrap="square" rtlCol="0" anchor="ctr">
            <a:spAutoFit/>
          </a:bodyPr>
          <a:lstStyle>
            <a:defPPr/>
          </a:lstStyle>
          <a:p>
            <a:pPr algn="r"/>
            <a:r>
              <a:rPr lang="en-US" altLang="ko-KR" sz="2400" b="1" dirty="0">
                <a:solidFill>
                  <a:srgbClr val="FFFFFF"/>
                </a:solidFill>
                <a:latin typeface="+mn-lt"/>
                <a:ea typeface="+mn-ea"/>
                <a:cs typeface="Arial" panose="020B0604020202020204" pitchFamily="34" charset="0"/>
              </a:rPr>
              <a:t>GOOGLE </a:t>
            </a:r>
            <a:r>
              <a:rPr lang="en-US" altLang="ko-KR" sz="2400" b="1" baseline="0" dirty="0">
                <a:solidFill>
                  <a:srgbClr val="FFFFFF"/>
                </a:solidFill>
                <a:latin typeface="+mn-lt"/>
                <a:ea typeface="+mn-ea"/>
                <a:cs typeface="Arial" panose="020B0604020202020204" pitchFamily="34" charset="0"/>
              </a:rPr>
              <a:t>SLIDES AND </a:t>
            </a:r>
            <a:r>
              <a:rPr lang="en-US" altLang="ko-KR" sz="2400" b="1" dirty="0">
                <a:solidFill>
                  <a:srgbClr val="FFFFFF"/>
                </a:solidFill>
                <a:latin typeface="+mn-lt"/>
                <a:ea typeface="+mn-ea"/>
                <a:cs typeface="Arial" panose="020B0604020202020204" pitchFamily="34" charset="0"/>
              </a:rPr>
              <a:t>FREE </a:t>
            </a:r>
          </a:p>
          <a:p>
            <a:pPr algn="r"/>
            <a:r>
              <a:rPr lang="en-US" altLang="ko-KR" sz="2400" b="1" dirty="0">
                <a:solidFill>
                  <a:srgbClr val="FFFFFF"/>
                </a:solidFill>
                <a:latin typeface="+mn-lt"/>
                <a:ea typeface="+mn-ea"/>
                <a:cs typeface="Arial" panose="020B0604020202020204" pitchFamily="34" charset="0"/>
              </a:rPr>
              <a:t>PPT </a:t>
            </a:r>
          </a:p>
          <a:p>
            <a:pPr algn="r"/>
            <a:r>
              <a:rPr lang="en-US" altLang="ko-KR" sz="2400" b="1" dirty="0">
                <a:solidFill>
                  <a:srgbClr val="FFFFFF"/>
                </a:solidFill>
                <a:latin typeface="+mn-lt"/>
                <a:ea typeface="+mn-ea"/>
                <a:cs typeface="Arial" panose="020B0604020202020204" pitchFamily="34" charset="0"/>
              </a:rPr>
              <a:t>TEMPLATES  </a:t>
            </a:r>
          </a:p>
        </p:txBody>
      </p:sp>
      <p:grpSp>
        <p:nvGrpSpPr>
          <p:cNvPr id="17" name="Grupo 16">
            <a:extLst>
              <a:ext uri="{FF2B5EF4-FFF2-40B4-BE49-F238E27FC236}">
                <a16:creationId xmlns:a16="http://schemas.microsoft.com/office/drawing/2014/main" id="{A8803B98-D669-4A76-A661-FE9CEC81C2B3}"/>
              </a:ext>
            </a:extLst>
          </p:cNvPr>
          <p:cNvGrpSpPr/>
          <p:nvPr userDrawn="1"/>
        </p:nvGrpSpPr>
        <p:grpSpPr>
          <a:xfrm>
            <a:off x="567163" y="5403430"/>
            <a:ext cx="976455" cy="976455"/>
            <a:chOff x="732029" y="4897834"/>
            <a:chExt cx="1307592" cy="1307592"/>
          </a:xfrm>
        </p:grpSpPr>
        <p:sp>
          <p:nvSpPr>
            <p:cNvPr id="18" name="Lágrima 17">
              <a:extLst>
                <a:ext uri="{FF2B5EF4-FFF2-40B4-BE49-F238E27FC236}">
                  <a16:creationId xmlns:a16="http://schemas.microsoft.com/office/drawing/2014/main" id="{4A82678B-5F20-407F-A6A3-077C3AF866D5}"/>
                </a:ext>
              </a:extLst>
            </p:cNvPr>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en-US" sz="1400" dirty="0"/>
            </a:p>
          </p:txBody>
        </p:sp>
        <p:grpSp>
          <p:nvGrpSpPr>
            <p:cNvPr id="19" name="Grupo 18">
              <a:extLst>
                <a:ext uri="{FF2B5EF4-FFF2-40B4-BE49-F238E27FC236}">
                  <a16:creationId xmlns:a16="http://schemas.microsoft.com/office/drawing/2014/main" id="{700B8D4D-4771-4B8C-BC41-01E098F3AD39}"/>
                </a:ext>
              </a:extLst>
            </p:cNvPr>
            <p:cNvGrpSpPr/>
            <p:nvPr userDrawn="1"/>
          </p:nvGrpSpPr>
          <p:grpSpPr>
            <a:xfrm>
              <a:off x="958579" y="5110772"/>
              <a:ext cx="887548" cy="859140"/>
              <a:chOff x="5915025" y="2417763"/>
              <a:chExt cx="3471863" cy="3360738"/>
            </a:xfrm>
          </p:grpSpPr>
          <p:sp>
            <p:nvSpPr>
              <p:cNvPr id="20" name="Freeform 14">
                <a:extLst>
                  <a:ext uri="{FF2B5EF4-FFF2-40B4-BE49-F238E27FC236}">
                    <a16:creationId xmlns:a16="http://schemas.microsoft.com/office/drawing/2014/main" id="{626B79B0-26C6-4211-96C7-5E4DBAEC58C4}"/>
                  </a:ext>
                </a:extLst>
              </p:cNvPr>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400" dirty="0"/>
              </a:p>
            </p:txBody>
          </p:sp>
          <p:sp>
            <p:nvSpPr>
              <p:cNvPr id="21" name="Freeform 15">
                <a:extLst>
                  <a:ext uri="{FF2B5EF4-FFF2-40B4-BE49-F238E27FC236}">
                    <a16:creationId xmlns:a16="http://schemas.microsoft.com/office/drawing/2014/main" id="{94DED44E-9E19-420B-84D0-542F4A7A7FF3}"/>
                  </a:ext>
                </a:extLst>
              </p:cNvPr>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400" dirty="0"/>
              </a:p>
            </p:txBody>
          </p:sp>
          <p:sp>
            <p:nvSpPr>
              <p:cNvPr id="22" name="Freeform 16">
                <a:extLst>
                  <a:ext uri="{FF2B5EF4-FFF2-40B4-BE49-F238E27FC236}">
                    <a16:creationId xmlns:a16="http://schemas.microsoft.com/office/drawing/2014/main" id="{A9D723AB-8189-4565-BEC6-C7BDF0BB8EFA}"/>
                  </a:ext>
                </a:extLst>
              </p:cNvPr>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400" dirty="0"/>
              </a:p>
            </p:txBody>
          </p:sp>
        </p:grpSp>
      </p:grpSp>
      <p:sp>
        <p:nvSpPr>
          <p:cNvPr id="23" name="Rounded Rectangle 3">
            <a:extLst>
              <a:ext uri="{FF2B5EF4-FFF2-40B4-BE49-F238E27FC236}">
                <a16:creationId xmlns:a16="http://schemas.microsoft.com/office/drawing/2014/main" id="{C24DB148-B911-4DAC-9215-6908A2F0CEEC}"/>
              </a:ext>
            </a:extLst>
          </p:cNvPr>
          <p:cNvSpPr/>
          <p:nvPr userDrawn="1"/>
        </p:nvSpPr>
        <p:spPr>
          <a:xfrm rot="5400000">
            <a:off x="2598578" y="5216749"/>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24" name="Grupo 23">
            <a:extLst>
              <a:ext uri="{FF2B5EF4-FFF2-40B4-BE49-F238E27FC236}">
                <a16:creationId xmlns:a16="http://schemas.microsoft.com/office/drawing/2014/main" id="{DEBC4B72-DAFB-49E0-81F1-007DCC4F3867}"/>
              </a:ext>
            </a:extLst>
          </p:cNvPr>
          <p:cNvGrpSpPr/>
          <p:nvPr userDrawn="1"/>
        </p:nvGrpSpPr>
        <p:grpSpPr>
          <a:xfrm>
            <a:off x="2855938" y="1296678"/>
            <a:ext cx="905777" cy="910369"/>
            <a:chOff x="2844390" y="1337313"/>
            <a:chExt cx="905777" cy="910369"/>
          </a:xfrm>
          <a:solidFill>
            <a:srgbClr val="FFFFFF">
              <a:alpha val="78000"/>
            </a:srgbClr>
          </a:solidFill>
        </p:grpSpPr>
        <p:sp>
          <p:nvSpPr>
            <p:cNvPr id="25" name="Rounded Rectangle 3">
              <a:extLst>
                <a:ext uri="{FF2B5EF4-FFF2-40B4-BE49-F238E27FC236}">
                  <a16:creationId xmlns:a16="http://schemas.microsoft.com/office/drawing/2014/main" id="{2F8E61CB-2EBB-41B7-816D-2875F590C803}"/>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sp>
          <p:nvSpPr>
            <p:cNvPr id="26" name="Rounded Rectangle 3">
              <a:extLst>
                <a:ext uri="{FF2B5EF4-FFF2-40B4-BE49-F238E27FC236}">
                  <a16:creationId xmlns:a16="http://schemas.microsoft.com/office/drawing/2014/main" id="{0B75059A-0B3C-43E0-A630-4847EB94105A}"/>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grpSp>
        <p:nvGrpSpPr>
          <p:cNvPr id="27" name="Gráfico 10">
            <a:extLst>
              <a:ext uri="{FF2B5EF4-FFF2-40B4-BE49-F238E27FC236}">
                <a16:creationId xmlns:a16="http://schemas.microsoft.com/office/drawing/2014/main" id="{4973E53C-5796-4766-BAFA-B0B757CDB1D5}"/>
              </a:ext>
            </a:extLst>
          </p:cNvPr>
          <p:cNvGrpSpPr/>
          <p:nvPr userDrawn="1"/>
        </p:nvGrpSpPr>
        <p:grpSpPr>
          <a:xfrm>
            <a:off x="627242" y="5458039"/>
            <a:ext cx="849367" cy="849367"/>
            <a:chOff x="627235" y="5458033"/>
            <a:chExt cx="849367" cy="849367"/>
          </a:xfrm>
          <a:solidFill>
            <a:srgbClr val="00BFF3"/>
          </a:solidFill>
        </p:grpSpPr>
        <p:sp>
          <p:nvSpPr>
            <p:cNvPr id="28" name="Forma libre: forma 27">
              <a:extLst>
                <a:ext uri="{FF2B5EF4-FFF2-40B4-BE49-F238E27FC236}">
                  <a16:creationId xmlns:a16="http://schemas.microsoft.com/office/drawing/2014/main" id="{5FF5CAAE-5053-451C-8E4C-5A4692E9643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29AAE2"/>
            </a:solidFill>
            <a:ln w="2285" cap="flat">
              <a:noFill/>
              <a:prstDash val="solid"/>
              <a:miter/>
            </a:ln>
          </p:spPr>
          <p:txBody>
            <a:bodyPr rtlCol="0" anchor="ctr"/>
            <a:lstStyle>
              <a:defPPr/>
            </a:lstStyle>
            <a:p>
              <a:endParaRPr lang="es-PE" sz="1400" dirty="0"/>
            </a:p>
          </p:txBody>
        </p:sp>
        <p:sp>
          <p:nvSpPr>
            <p:cNvPr id="29" name="Forma libre: forma 28">
              <a:extLst>
                <a:ext uri="{FF2B5EF4-FFF2-40B4-BE49-F238E27FC236}">
                  <a16:creationId xmlns:a16="http://schemas.microsoft.com/office/drawing/2014/main" id="{61908A08-926A-4409-8C9A-CE648ED1CAC5}"/>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dirty="0"/>
            </a:p>
          </p:txBody>
        </p:sp>
      </p:grpSp>
    </p:spTree>
    <p:extLst>
      <p:ext uri="{BB962C8B-B14F-4D97-AF65-F5344CB8AC3E}">
        <p14:creationId xmlns:p14="http://schemas.microsoft.com/office/powerpoint/2010/main" val="3409486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673241" y="499253"/>
            <a:ext cx="10862268" cy="5054323"/>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229978" y="1141826"/>
            <a:ext cx="4824557" cy="5054323"/>
          </a:xfrm>
          <a:prstGeom prst="rect">
            <a:avLst/>
          </a:prstGeom>
          <a:solidFill>
            <a:schemeClr val="bg1">
              <a:lumMod val="95000"/>
            </a:schemeClr>
          </a:solidFill>
          <a:effectLst/>
        </p:spPr>
        <p:txBody>
          <a:bodyPr wrap="square" anchor="ctr">
            <a:noAutofit/>
          </a:bodyPr>
          <a:lstStyle>
            <a:lvl1pPr marL="0" marR="0" indent="0" algn="ctr" defTabSz="914377" rtl="0" eaLnBrk="1" fontAlgn="auto" latinLnBrk="1" hangingPunct="1">
              <a:lnSpc>
                <a:spcPct val="90000"/>
              </a:lnSpc>
              <a:spcBef>
                <a:spcPts val="1000"/>
              </a:spcBef>
              <a:spcAft>
                <a:spcPct val="0"/>
              </a:spcAft>
              <a:buClrTx/>
              <a:buSzTx/>
              <a:buFontTx/>
              <a:buNone/>
              <a:defRPr sz="1600"/>
            </a:lvl1pPr>
          </a:lstStyle>
          <a:p>
            <a:r>
              <a:rPr lang="en-US" altLang="ko-KR"/>
              <a:t>Your Picture Here</a:t>
            </a:r>
            <a:endParaRPr lang="ko-KR" altLang="en-US"/>
          </a:p>
        </p:txBody>
      </p:sp>
    </p:spTree>
    <p:extLst>
      <p:ext uri="{BB962C8B-B14F-4D97-AF65-F5344CB8AC3E}">
        <p14:creationId xmlns:p14="http://schemas.microsoft.com/office/powerpoint/2010/main" val="56269770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4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5BDD6C17-436D-4F52-8ED5-560A16C20794}"/>
              </a:ext>
            </a:extLst>
          </p:cNvPr>
          <p:cNvSpPr>
            <a:spLocks noGrp="1"/>
          </p:cNvSpPr>
          <p:nvPr>
            <p:ph type="pic" sz="quarter" idx="10" hasCustomPrompt="1"/>
          </p:nvPr>
        </p:nvSpPr>
        <p:spPr>
          <a:xfrm>
            <a:off x="1" y="-7117"/>
            <a:ext cx="8883763" cy="6874169"/>
          </a:xfrm>
          <a:custGeom>
            <a:avLst/>
            <a:gdLst>
              <a:gd name="connsiteX0" fmla="*/ 0 w 6596852"/>
              <a:gd name="connsiteY0" fmla="*/ 3195093 h 6896196"/>
              <a:gd name="connsiteX1" fmla="*/ 2048522 w 6596852"/>
              <a:gd name="connsiteY1" fmla="*/ 9825 h 6896196"/>
              <a:gd name="connsiteX2" fmla="*/ 6596852 w 6596852"/>
              <a:gd name="connsiteY2" fmla="*/ 0 h 6896196"/>
              <a:gd name="connsiteX3" fmla="*/ 2630770 w 6596852"/>
              <a:gd name="connsiteY3" fmla="*/ 6896196 h 6896196"/>
              <a:gd name="connsiteX4" fmla="*/ 4306 w 6596852"/>
              <a:gd name="connsiteY4" fmla="*/ 6887113 h 6896196"/>
              <a:gd name="connsiteX5" fmla="*/ 0 w 6596852"/>
              <a:gd name="connsiteY5" fmla="*/ 3195093 h 689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851" h="6896196">
                <a:moveTo>
                  <a:pt x="0" y="3195093"/>
                </a:moveTo>
                <a:lnTo>
                  <a:pt x="2048522" y="9825"/>
                </a:lnTo>
                <a:lnTo>
                  <a:pt x="6596852" y="0"/>
                </a:lnTo>
                <a:lnTo>
                  <a:pt x="2630770" y="6896196"/>
                </a:lnTo>
                <a:lnTo>
                  <a:pt x="4306" y="6887113"/>
                </a:lnTo>
                <a:cubicBezTo>
                  <a:pt x="639" y="6262819"/>
                  <a:pt x="3667" y="3819387"/>
                  <a:pt x="0" y="3195093"/>
                </a:cubicBezTo>
                <a:close/>
              </a:path>
            </a:pathLst>
          </a:custGeom>
          <a:solidFill>
            <a:schemeClr val="bg1">
              <a:lumMod val="95000"/>
            </a:schemeClr>
          </a:solidFill>
        </p:spPr>
        <p:txBody>
          <a:bodyPr tIns="360000" anchor="ctr"/>
          <a:lstStyle>
            <a:lvl1pPr marL="0" indent="0" algn="ctr">
              <a:buNone/>
              <a:defRPr sz="1400">
                <a:latin typeface="+mn-lt"/>
                <a:cs typeface="Arial" pitchFamily="34" charset="0"/>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2654455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A15A2F44-24AC-4773-A4CB-02E56D7CF1A4}"/>
              </a:ext>
            </a:extLst>
          </p:cNvPr>
          <p:cNvSpPr>
            <a:spLocks noGrp="1"/>
          </p:cNvSpPr>
          <p:nvPr>
            <p:ph type="title" hasCustomPrompt="1"/>
          </p:nvPr>
        </p:nvSpPr>
        <p:spPr>
          <a:xfrm>
            <a:off x="-240704" y="0"/>
            <a:ext cx="7274024" cy="950581"/>
          </a:xfrm>
          <a:prstGeom prst="rect">
            <a:avLst/>
          </a:prstGeom>
        </p:spPr>
        <p:txBody>
          <a:bodyPr/>
          <a:lstStyle>
            <a:lvl1pPr>
              <a:defRPr sz="4800">
                <a:solidFill>
                  <a:srgbClr val="336987"/>
                </a:solidFill>
              </a:defRPr>
            </a:lvl1pPr>
          </a:lstStyle>
          <a:p>
            <a:r>
              <a:rPr lang="es-ES"/>
              <a:t>Haga clic insertar titulo</a:t>
            </a:r>
            <a:endParaRPr lang="es-PE"/>
          </a:p>
        </p:txBody>
      </p:sp>
      <p:sp>
        <p:nvSpPr>
          <p:cNvPr id="13" name="Rectángulo 12">
            <a:extLst>
              <a:ext uri="{FF2B5EF4-FFF2-40B4-BE49-F238E27FC236}">
                <a16:creationId xmlns:a16="http://schemas.microsoft.com/office/drawing/2014/main" id="{3513D8FC-3DFB-4360-B578-FBC6C62CF3F9}"/>
              </a:ext>
            </a:extLst>
          </p:cNvPr>
          <p:cNvSpPr/>
          <p:nvPr userDrawn="1"/>
        </p:nvSpPr>
        <p:spPr>
          <a:xfrm>
            <a:off x="3632" y="32532"/>
            <a:ext cx="331728" cy="824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5" name="Rectángulo 4"/>
          <p:cNvSpPr/>
          <p:nvPr userDrawn="1"/>
        </p:nvSpPr>
        <p:spPr>
          <a:xfrm>
            <a:off x="0" y="6405330"/>
            <a:ext cx="12192000" cy="452671"/>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6" name="Freeform 5">
            <a:extLst>
              <a:ext uri="{FF2B5EF4-FFF2-40B4-BE49-F238E27FC236}">
                <a16:creationId xmlns:a16="http://schemas.microsoft.com/office/drawing/2014/main" id="{980ADE3C-C854-47F0-990E-173599350FE4}"/>
              </a:ext>
            </a:extLst>
          </p:cNvPr>
          <p:cNvSpPr/>
          <p:nvPr userDrawn="1"/>
        </p:nvSpPr>
        <p:spPr bwMode="auto">
          <a:xfrm flipH="1">
            <a:off x="5627141" y="-3540"/>
            <a:ext cx="6564860" cy="715125"/>
          </a:xfrm>
          <a:custGeom>
            <a:avLst/>
            <a:gdLst>
              <a:gd name="T0" fmla="*/ 6762 w 6762"/>
              <a:gd name="T1" fmla="*/ 550 h 550"/>
              <a:gd name="T2" fmla="*/ 0 w 6762"/>
              <a:gd name="T3" fmla="*/ 550 h 550"/>
              <a:gd name="T4" fmla="*/ 0 w 6762"/>
              <a:gd name="T5" fmla="*/ 0 h 550"/>
              <a:gd name="T6" fmla="*/ 6762 w 6762"/>
              <a:gd name="T7" fmla="*/ 0 h 550"/>
              <a:gd name="T8" fmla="*/ 6503 w 6762"/>
              <a:gd name="T9" fmla="*/ 275 h 550"/>
              <a:gd name="T10" fmla="*/ 6762 w 6762"/>
              <a:gd name="T11" fmla="*/ 550 h 550"/>
            </a:gdLst>
            <a:ahLst/>
            <a:cxnLst>
              <a:cxn ang="0">
                <a:pos x="T0" y="T1"/>
              </a:cxn>
              <a:cxn ang="0">
                <a:pos x="T2" y="T3"/>
              </a:cxn>
              <a:cxn ang="0">
                <a:pos x="T4" y="T5"/>
              </a:cxn>
              <a:cxn ang="0">
                <a:pos x="T6" y="T7"/>
              </a:cxn>
              <a:cxn ang="0">
                <a:pos x="T8" y="T9"/>
              </a:cxn>
              <a:cxn ang="0">
                <a:pos x="T10" y="T11"/>
              </a:cxn>
            </a:cxnLst>
            <a:rect l="0" t="0" r="r" b="b"/>
            <a:pathLst>
              <a:path w="6762" h="550">
                <a:moveTo>
                  <a:pt x="6762" y="550"/>
                </a:moveTo>
                <a:lnTo>
                  <a:pt x="0" y="550"/>
                </a:lnTo>
                <a:lnTo>
                  <a:pt x="0" y="0"/>
                </a:lnTo>
                <a:lnTo>
                  <a:pt x="6762" y="0"/>
                </a:lnTo>
                <a:lnTo>
                  <a:pt x="6503" y="275"/>
                </a:lnTo>
                <a:lnTo>
                  <a:pt x="6762" y="550"/>
                </a:lnTo>
                <a:close/>
              </a:path>
            </a:pathLst>
          </a:custGeom>
          <a:solidFill>
            <a:srgbClr val="00B0F0"/>
          </a:solidFill>
          <a:ln w="12700" cap="flat" cmpd="sng" algn="ctr">
            <a:noFill/>
            <a:prstDash val="solid"/>
            <a:miter lim="800000"/>
          </a:ln>
          <a:effectLst/>
        </p:spPr>
        <p:txBody>
          <a:bodyPr rtlCol="0" anchor="ctr"/>
          <a:lstStyle/>
          <a:p>
            <a:pPr marR="0" lvl="0" indent="0" algn="ctr" defTabSz="914377" fontAlgn="auto">
              <a:lnSpc>
                <a:spcPct val="100000"/>
              </a:lnSpc>
              <a:spcBef>
                <a:spcPct val="0"/>
              </a:spcBef>
              <a:spcAft>
                <a:spcPct val="0"/>
              </a:spcAft>
              <a:buClrTx/>
              <a:buSzTx/>
              <a:buFontTx/>
              <a:buNone/>
            </a:pPr>
            <a:endParaRPr kumimoji="0" lang="es-PE" sz="2400" b="0" i="0" u="none" strike="noStrike" kern="0" cap="none" spc="0" normalizeH="0" baseline="0">
              <a:ln>
                <a:noFill/>
              </a:ln>
              <a:solidFill>
                <a:prstClr val="white"/>
              </a:solidFill>
              <a:effectLst/>
              <a:uLnTx/>
              <a:uFillTx/>
              <a:latin typeface="Arial"/>
              <a:ea typeface="Arial Unicode MS" charset="-128"/>
            </a:endParaRPr>
          </a:p>
        </p:txBody>
      </p:sp>
    </p:spTree>
    <p:extLst>
      <p:ext uri="{BB962C8B-B14F-4D97-AF65-F5344CB8AC3E}">
        <p14:creationId xmlns:p14="http://schemas.microsoft.com/office/powerpoint/2010/main" val="1555703596"/>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52C5-22F0-4915-9E19-9CDCA460C79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C36F6911-B1CD-4353-BD56-E4BB93D47FBE}"/>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4" name="Footer Placeholder 3">
            <a:extLst>
              <a:ext uri="{FF2B5EF4-FFF2-40B4-BE49-F238E27FC236}">
                <a16:creationId xmlns:a16="http://schemas.microsoft.com/office/drawing/2014/main" id="{8A14AC55-C92B-470E-ABE3-D5B810E6588D}"/>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5994A563-8A66-4343-B336-FD7A40A844EE}"/>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81841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E0DDF-B1A2-4CD4-BC17-B4FE6DC8E370}"/>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3" name="Footer Placeholder 2">
            <a:extLst>
              <a:ext uri="{FF2B5EF4-FFF2-40B4-BE49-F238E27FC236}">
                <a16:creationId xmlns:a16="http://schemas.microsoft.com/office/drawing/2014/main" id="{AEFE0F54-7DF6-4498-949F-AB16487539C6}"/>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37651C4C-2860-48F4-8436-0C9F828A5CD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30280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AE9F-289A-486B-A218-DDFC2CADB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EC1E9CE6-E564-4C1E-9E2F-427F1A426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DE4FAEE4-B6FE-4DC1-886C-8F4847FEC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277D1-E0BF-471A-9259-CAFAA658F6D7}"/>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6" name="Footer Placeholder 5">
            <a:extLst>
              <a:ext uri="{FF2B5EF4-FFF2-40B4-BE49-F238E27FC236}">
                <a16:creationId xmlns:a16="http://schemas.microsoft.com/office/drawing/2014/main" id="{07F25A6E-4AA6-4A86-A297-34E394189F1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5A17CBC5-F06B-440E-AF83-6AD3A321C15A}"/>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46780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52D3-8497-4385-B0D4-86B594BF8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D8BC7AB3-426B-4E18-A1B9-117E860BB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3998E739-D663-4F29-8822-466BD31AB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959F0-EC60-4173-94E6-3F5589D341EF}"/>
              </a:ext>
            </a:extLst>
          </p:cNvPr>
          <p:cNvSpPr>
            <a:spLocks noGrp="1"/>
          </p:cNvSpPr>
          <p:nvPr>
            <p:ph type="dt" sz="half" idx="10"/>
          </p:nvPr>
        </p:nvSpPr>
        <p:spPr/>
        <p:txBody>
          <a:bodyPr/>
          <a:lstStyle/>
          <a:p>
            <a:fld id="{77BEF6DD-C119-41B0-B92E-FCD3EAAA1174}" type="datetimeFigureOut">
              <a:rPr lang="en-PH" smtClean="0"/>
              <a:t>01/09/2023</a:t>
            </a:fld>
            <a:endParaRPr lang="en-PH"/>
          </a:p>
        </p:txBody>
      </p:sp>
      <p:sp>
        <p:nvSpPr>
          <p:cNvPr id="6" name="Footer Placeholder 5">
            <a:extLst>
              <a:ext uri="{FF2B5EF4-FFF2-40B4-BE49-F238E27FC236}">
                <a16:creationId xmlns:a16="http://schemas.microsoft.com/office/drawing/2014/main" id="{3621D60C-0C1F-4AE9-894D-ED491A1AFBE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70BCCE8D-AF96-4D2C-9D86-8446795EF54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5164133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AB48C-4846-46A4-B4A3-D75AFB728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D35953C-19B3-4158-B2F9-15646B8FD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F87D0D5-782C-4BAC-9567-0C7BE40E7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EF6DD-C119-41B0-B92E-FCD3EAAA1174}" type="datetimeFigureOut">
              <a:rPr lang="en-PH" smtClean="0"/>
              <a:t>01/09/2023</a:t>
            </a:fld>
            <a:endParaRPr lang="en-PH"/>
          </a:p>
        </p:txBody>
      </p:sp>
      <p:sp>
        <p:nvSpPr>
          <p:cNvPr id="5" name="Footer Placeholder 4">
            <a:extLst>
              <a:ext uri="{FF2B5EF4-FFF2-40B4-BE49-F238E27FC236}">
                <a16:creationId xmlns:a16="http://schemas.microsoft.com/office/drawing/2014/main" id="{F7194C44-BEDC-4650-97D8-B68139D73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FE171D82-0BD0-4F39-BC89-7CF68B854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A6551-699C-4E07-A0EE-41EEC369090E}" type="slidenum">
              <a:rPr lang="en-PH" smtClean="0"/>
              <a:t>‹Nº›</a:t>
            </a:fld>
            <a:endParaRPr lang="en-PH"/>
          </a:p>
        </p:txBody>
      </p:sp>
    </p:spTree>
    <p:extLst>
      <p:ext uri="{BB962C8B-B14F-4D97-AF65-F5344CB8AC3E}">
        <p14:creationId xmlns:p14="http://schemas.microsoft.com/office/powerpoint/2010/main" val="314980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8" r:id="rId14"/>
    <p:sldLayoutId id="2147483676" r:id="rId15"/>
    <p:sldLayoutId id="2147483696" r:id="rId16"/>
    <p:sldLayoutId id="2147483695" r:id="rId17"/>
    <p:sldLayoutId id="2147483693" r:id="rId18"/>
    <p:sldLayoutId id="2147483677" r:id="rId19"/>
    <p:sldLayoutId id="2147483662" r:id="rId20"/>
    <p:sldLayoutId id="2147483663" r:id="rId21"/>
    <p:sldLayoutId id="2147483664" r:id="rId22"/>
    <p:sldLayoutId id="2147483665" r:id="rId23"/>
    <p:sldLayoutId id="2147483667" r:id="rId24"/>
    <p:sldLayoutId id="2147483668" r:id="rId25"/>
    <p:sldLayoutId id="2147483669" r:id="rId26"/>
    <p:sldLayoutId id="2147483670" r:id="rId27"/>
    <p:sldLayoutId id="2147483697" r:id="rId28"/>
    <p:sldLayoutId id="2147483698" r:id="rId29"/>
    <p:sldLayoutId id="2147483671" r:id="rId30"/>
    <p:sldLayoutId id="2147483679" r:id="rId31"/>
    <p:sldLayoutId id="2147483694" r:id="rId32"/>
    <p:sldLayoutId id="2147483699" r:id="rId33"/>
    <p:sldLayoutId id="2147483672" r:id="rId34"/>
    <p:sldLayoutId id="2147483673" r:id="rId35"/>
    <p:sldLayoutId id="2147483674" r:id="rId36"/>
    <p:sldLayoutId id="2147483675" r:id="rId37"/>
    <p:sldLayoutId id="2147483680" r:id="rId38"/>
    <p:sldLayoutId id="2147483681" r:id="rId39"/>
    <p:sldLayoutId id="2147483683" r:id="rId40"/>
    <p:sldLayoutId id="2147483684" r:id="rId41"/>
    <p:sldLayoutId id="2147483685" r:id="rId42"/>
    <p:sldLayoutId id="2147483686" r:id="rId43"/>
    <p:sldLayoutId id="2147483687" r:id="rId44"/>
    <p:sldLayoutId id="2147483688" r:id="rId45"/>
    <p:sldLayoutId id="2147483689" r:id="rId46"/>
    <p:sldLayoutId id="2147483690" r:id="rId47"/>
    <p:sldLayoutId id="2147483691" r:id="rId48"/>
    <p:sldLayoutId id="2147483692" r:id="rId49"/>
    <p:sldLayoutId id="2147483700" r:id="rId50"/>
    <p:sldLayoutId id="2147483701" r:id="rId51"/>
    <p:sldLayoutId id="2147483702" r:id="rId52"/>
    <p:sldLayoutId id="2147483703" r:id="rId53"/>
    <p:sldLayoutId id="2147483704" r:id="rId54"/>
    <p:sldLayoutId id="2147483705" r:id="rId55"/>
    <p:sldLayoutId id="2147483706"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22.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Layout" Target="../slideLayouts/slideLayout46.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Marcador de posición de imagen 40">
            <a:extLst>
              <a:ext uri="{FF2B5EF4-FFF2-40B4-BE49-F238E27FC236}">
                <a16:creationId xmlns:a16="http://schemas.microsoft.com/office/drawing/2014/main" id="{431CCD62-8222-4E9A-8854-A19418CCA5A4}"/>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l="-79"/>
          <a:stretch/>
        </p:blipFill>
        <p:spPr>
          <a:xfrm>
            <a:off x="426002" y="689366"/>
            <a:ext cx="11339996" cy="5543330"/>
          </a:xfrm>
        </p:spPr>
      </p:pic>
      <p:sp>
        <p:nvSpPr>
          <p:cNvPr id="6" name="TextBox 5">
            <a:extLst>
              <a:ext uri="{FF2B5EF4-FFF2-40B4-BE49-F238E27FC236}">
                <a16:creationId xmlns:a16="http://schemas.microsoft.com/office/drawing/2014/main" id="{1CFF945C-72DE-414D-959E-48D254CBAC86}"/>
              </a:ext>
            </a:extLst>
          </p:cNvPr>
          <p:cNvSpPr txBox="1"/>
          <p:nvPr/>
        </p:nvSpPr>
        <p:spPr>
          <a:xfrm>
            <a:off x="-1759454" y="3340426"/>
            <a:ext cx="11339996" cy="1446550"/>
          </a:xfrm>
          <a:prstGeom prst="rect">
            <a:avLst/>
          </a:prstGeom>
          <a:noFill/>
        </p:spPr>
        <p:txBody>
          <a:bodyPr wrap="square" rtlCol="0" anchor="ctr" anchorCtr="0">
            <a:spAutoFit/>
          </a:bodyPr>
          <a:lstStyle/>
          <a:p>
            <a:pPr lvl="1" algn="ctr"/>
            <a:r>
              <a:rPr lang="en-US" altLang="ko-KR" sz="8800" b="1" dirty="0">
                <a:solidFill>
                  <a:schemeClr val="bg1"/>
                </a:solidFill>
                <a:cs typeface="Arial" panose="020B0604020202020204" pitchFamily="34" charset="0"/>
              </a:rPr>
              <a:t>WINDOWS</a:t>
            </a:r>
            <a:endParaRPr lang="ko-KR" altLang="en-US" sz="8800" b="1" dirty="0">
              <a:solidFill>
                <a:schemeClr val="bg1"/>
              </a:solidFill>
              <a:cs typeface="Arial" panose="020B0604020202020204" pitchFamily="34" charset="0"/>
            </a:endParaRPr>
          </a:p>
        </p:txBody>
      </p:sp>
      <p:sp>
        <p:nvSpPr>
          <p:cNvPr id="9" name="Freeform 5">
            <a:extLst>
              <a:ext uri="{FF2B5EF4-FFF2-40B4-BE49-F238E27FC236}">
                <a16:creationId xmlns:a16="http://schemas.microsoft.com/office/drawing/2014/main" id="{8A8D004A-CF7C-47DE-AEF5-FEC021A1176E}"/>
              </a:ext>
            </a:extLst>
          </p:cNvPr>
          <p:cNvSpPr>
            <a:spLocks/>
          </p:cNvSpPr>
          <p:nvPr/>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Rectángulo 10">
            <a:extLst>
              <a:ext uri="{FF2B5EF4-FFF2-40B4-BE49-F238E27FC236}">
                <a16:creationId xmlns:a16="http://schemas.microsoft.com/office/drawing/2014/main" id="{ABD870C5-02DB-4894-809B-D1A25B25DB57}"/>
              </a:ext>
            </a:extLst>
          </p:cNvPr>
          <p:cNvSpPr/>
          <p:nvPr/>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A8E3B688-680D-49F5-B00A-FAB472D88770}"/>
              </a:ext>
            </a:extLst>
          </p:cNvPr>
          <p:cNvSpPr/>
          <p:nvPr/>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Imagen 12">
            <a:extLst>
              <a:ext uri="{FF2B5EF4-FFF2-40B4-BE49-F238E27FC236}">
                <a16:creationId xmlns:a16="http://schemas.microsoft.com/office/drawing/2014/main" id="{BB474DC7-846D-4ED0-8585-7ECE4531A9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443" y="6604586"/>
            <a:ext cx="197323" cy="197323"/>
          </a:xfrm>
          <a:prstGeom prst="rect">
            <a:avLst/>
          </a:prstGeom>
        </p:spPr>
      </p:pic>
      <p:sp>
        <p:nvSpPr>
          <p:cNvPr id="17" name="AutoShape 9">
            <a:extLst>
              <a:ext uri="{FF2B5EF4-FFF2-40B4-BE49-F238E27FC236}">
                <a16:creationId xmlns:a16="http://schemas.microsoft.com/office/drawing/2014/main" id="{B7892956-8CA9-4DE9-B3F6-318B40937CC2}"/>
              </a:ext>
            </a:extLst>
          </p:cNvPr>
          <p:cNvSpPr>
            <a:spLocks noChangeAspect="1" noChangeArrowheads="1" noTextEdit="1"/>
          </p:cNvSpPr>
          <p:nvPr/>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9" name="Rectángulo 18">
            <a:extLst>
              <a:ext uri="{FF2B5EF4-FFF2-40B4-BE49-F238E27FC236}">
                <a16:creationId xmlns:a16="http://schemas.microsoft.com/office/drawing/2014/main" id="{FFA9D283-5799-493A-AD70-AF2DC904A19F}"/>
              </a:ext>
            </a:extLst>
          </p:cNvPr>
          <p:cNvSpPr/>
          <p:nvPr/>
        </p:nvSpPr>
        <p:spPr>
          <a:xfrm>
            <a:off x="147918" y="137583"/>
            <a:ext cx="11914094" cy="44661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0" name="Conector recto 19">
            <a:extLst>
              <a:ext uri="{FF2B5EF4-FFF2-40B4-BE49-F238E27FC236}">
                <a16:creationId xmlns:a16="http://schemas.microsoft.com/office/drawing/2014/main" id="{41F9E829-32FF-44BA-97FC-8B12C9072251}"/>
              </a:ext>
            </a:extLst>
          </p:cNvPr>
          <p:cNvCxnSpPr/>
          <p:nvPr/>
        </p:nvCxnSpPr>
        <p:spPr>
          <a:xfrm>
            <a:off x="147918"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38B134AF-3840-4E5B-8274-D128642DC182}"/>
              </a:ext>
            </a:extLst>
          </p:cNvPr>
          <p:cNvCxnSpPr/>
          <p:nvPr/>
        </p:nvCxnSpPr>
        <p:spPr>
          <a:xfrm>
            <a:off x="12062012"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grpSp>
        <p:nvGrpSpPr>
          <p:cNvPr id="22" name="Grupo 21">
            <a:extLst>
              <a:ext uri="{FF2B5EF4-FFF2-40B4-BE49-F238E27FC236}">
                <a16:creationId xmlns:a16="http://schemas.microsoft.com/office/drawing/2014/main" id="{13560CC3-2D0A-4EDE-8319-63EBBF648F1C}"/>
              </a:ext>
            </a:extLst>
          </p:cNvPr>
          <p:cNvGrpSpPr/>
          <p:nvPr/>
        </p:nvGrpSpPr>
        <p:grpSpPr>
          <a:xfrm>
            <a:off x="11000653" y="272762"/>
            <a:ext cx="910772" cy="173620"/>
            <a:chOff x="7652657" y="2209138"/>
            <a:chExt cx="910772" cy="173620"/>
          </a:xfrm>
        </p:grpSpPr>
        <p:cxnSp>
          <p:nvCxnSpPr>
            <p:cNvPr id="23" name="Conector recto 22">
              <a:extLst>
                <a:ext uri="{FF2B5EF4-FFF2-40B4-BE49-F238E27FC236}">
                  <a16:creationId xmlns:a16="http://schemas.microsoft.com/office/drawing/2014/main" id="{1DA295F8-91D3-403A-B638-756B2BA9C24A}"/>
                </a:ext>
              </a:extLst>
            </p:cNvPr>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27012583-30A3-4465-8715-42DCEDC4F497}"/>
                </a:ext>
              </a:extLst>
            </p:cNvPr>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F3672D58-688A-4EEA-AF52-CF8A32EC5D75}"/>
                </a:ext>
              </a:extLst>
            </p:cNvPr>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37381D4B-A836-4867-9E59-244D3A8949CA}"/>
                </a:ext>
              </a:extLst>
            </p:cNvPr>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30" name="TextBox 59">
            <a:extLst>
              <a:ext uri="{FF2B5EF4-FFF2-40B4-BE49-F238E27FC236}">
                <a16:creationId xmlns:a16="http://schemas.microsoft.com/office/drawing/2014/main" id="{98CC90D2-9795-4C8C-BB04-CF2F836A00C0}"/>
              </a:ext>
            </a:extLst>
          </p:cNvPr>
          <p:cNvSpPr txBox="1"/>
          <p:nvPr/>
        </p:nvSpPr>
        <p:spPr>
          <a:xfrm>
            <a:off x="9960194" y="6504058"/>
            <a:ext cx="2231807" cy="369332"/>
          </a:xfrm>
          <a:prstGeom prst="rect">
            <a:avLst/>
          </a:prstGeom>
          <a:noFill/>
        </p:spPr>
        <p:txBody>
          <a:bodyPr wrap="square" rtlCol="0" anchor="ctr">
            <a:spAutoFit/>
          </a:bodyPr>
          <a:lstStyle>
            <a:defPPr/>
          </a:lstStyle>
          <a:p>
            <a:pPr algn="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p:txBody>
      </p:sp>
      <p:grpSp>
        <p:nvGrpSpPr>
          <p:cNvPr id="31" name="Gráfico 10">
            <a:extLst>
              <a:ext uri="{FF2B5EF4-FFF2-40B4-BE49-F238E27FC236}">
                <a16:creationId xmlns:a16="http://schemas.microsoft.com/office/drawing/2014/main" id="{0405729D-AE65-42F0-94B2-5CAF763AE9A9}"/>
              </a:ext>
            </a:extLst>
          </p:cNvPr>
          <p:cNvGrpSpPr/>
          <p:nvPr/>
        </p:nvGrpSpPr>
        <p:grpSpPr>
          <a:xfrm>
            <a:off x="10790324" y="870937"/>
            <a:ext cx="727584" cy="727584"/>
            <a:chOff x="627235" y="5458033"/>
            <a:chExt cx="849367" cy="849367"/>
          </a:xfrm>
          <a:solidFill>
            <a:srgbClr val="00BFF3"/>
          </a:solidFill>
        </p:grpSpPr>
        <p:sp>
          <p:nvSpPr>
            <p:cNvPr id="32" name="Forma libre: forma 30">
              <a:extLst>
                <a:ext uri="{FF2B5EF4-FFF2-40B4-BE49-F238E27FC236}">
                  <a16:creationId xmlns:a16="http://schemas.microsoft.com/office/drawing/2014/main" id="{4E8766B1-EE12-40EE-9BFF-DA199040984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lstStyle>
            <a:p>
              <a:endParaRPr lang="es-PE" sz="1400" dirty="0"/>
            </a:p>
          </p:txBody>
        </p:sp>
        <p:sp>
          <p:nvSpPr>
            <p:cNvPr id="33" name="Forma libre: forma 31">
              <a:extLst>
                <a:ext uri="{FF2B5EF4-FFF2-40B4-BE49-F238E27FC236}">
                  <a16:creationId xmlns:a16="http://schemas.microsoft.com/office/drawing/2014/main" id="{9DA7CE74-2722-49E0-A528-F9EE65EE80D6}"/>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29AAE2"/>
            </a:solidFill>
            <a:ln w="2285" cap="flat">
              <a:noFill/>
              <a:prstDash val="solid"/>
              <a:miter/>
            </a:ln>
          </p:spPr>
          <p:txBody>
            <a:bodyPr rtlCol="0" anchor="ctr"/>
            <a:lstStyle>
              <a:defPPr/>
            </a:lstStyle>
            <a:p>
              <a:endParaRPr lang="es-PE" sz="1400" dirty="0"/>
            </a:p>
          </p:txBody>
        </p:sp>
      </p:grpSp>
      <p:sp>
        <p:nvSpPr>
          <p:cNvPr id="42" name="TextBox 10">
            <a:extLst>
              <a:ext uri="{FF2B5EF4-FFF2-40B4-BE49-F238E27FC236}">
                <a16:creationId xmlns:a16="http://schemas.microsoft.com/office/drawing/2014/main" id="{D676FBB9-6157-456F-A9F1-C8D3988723B9}"/>
              </a:ext>
            </a:extLst>
          </p:cNvPr>
          <p:cNvSpPr txBox="1"/>
          <p:nvPr/>
        </p:nvSpPr>
        <p:spPr>
          <a:xfrm>
            <a:off x="1654194" y="4675621"/>
            <a:ext cx="4955861" cy="400110"/>
          </a:xfrm>
          <a:prstGeom prst="rect">
            <a:avLst/>
          </a:prstGeom>
          <a:noFill/>
        </p:spPr>
        <p:txBody>
          <a:bodyPr wrap="square" rtlCol="0">
            <a:spAutoFit/>
          </a:bodyPr>
          <a:lstStyle/>
          <a:p>
            <a:pPr algn="ctr"/>
            <a:r>
              <a:rPr lang="en-US" sz="2000" spc="1500" dirty="0">
                <a:ln>
                  <a:solidFill>
                    <a:schemeClr val="bg1"/>
                  </a:solidFill>
                </a:ln>
                <a:solidFill>
                  <a:schemeClr val="bg1"/>
                </a:solidFill>
                <a:latin typeface="Arial" pitchFamily="34" charset="0"/>
                <a:cs typeface="Arial" pitchFamily="34" charset="0"/>
              </a:rPr>
              <a:t>FREE TEMPLATE</a:t>
            </a:r>
          </a:p>
        </p:txBody>
      </p:sp>
      <p:pic>
        <p:nvPicPr>
          <p:cNvPr id="44" name="Imagen 43">
            <a:extLst>
              <a:ext uri="{FF2B5EF4-FFF2-40B4-BE49-F238E27FC236}">
                <a16:creationId xmlns:a16="http://schemas.microsoft.com/office/drawing/2014/main" id="{C32E49D8-791F-4EE1-BCFF-C1CA0C58BE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3489" y="1532363"/>
            <a:ext cx="1896637" cy="1896637"/>
          </a:xfrm>
          <a:prstGeom prst="rect">
            <a:avLst/>
          </a:prstGeom>
        </p:spPr>
      </p:pic>
      <p:sp>
        <p:nvSpPr>
          <p:cNvPr id="10" name="TextBox 9">
            <a:extLst>
              <a:ext uri="{FF2B5EF4-FFF2-40B4-BE49-F238E27FC236}">
                <a16:creationId xmlns:a16="http://schemas.microsoft.com/office/drawing/2014/main" id="{4D599E62-1D9D-4735-A8A5-354194C3FB19}"/>
              </a:ext>
            </a:extLst>
          </p:cNvPr>
          <p:cNvSpPr txBox="1"/>
          <p:nvPr/>
        </p:nvSpPr>
        <p:spPr>
          <a:xfrm>
            <a:off x="-2201771" y="158309"/>
            <a:ext cx="4102455" cy="400110"/>
          </a:xfrm>
          <a:prstGeom prst="rect">
            <a:avLst/>
          </a:prstGeom>
          <a:noFill/>
        </p:spPr>
        <p:txBody>
          <a:bodyPr wrap="square" rtlCol="0" anchor="ctr" anchorCtr="0">
            <a:spAutoFit/>
          </a:bodyPr>
          <a:lstStyle/>
          <a:p>
            <a:pPr algn="r"/>
            <a:r>
              <a:rPr lang="en-US" altLang="ko-KR" sz="2000" b="1" dirty="0">
                <a:solidFill>
                  <a:schemeClr val="bg1"/>
                </a:solidFill>
                <a:cs typeface="Arial" panose="020B0604020202020204" pitchFamily="34" charset="0"/>
              </a:rPr>
              <a:t>Slidesppt.net</a:t>
            </a:r>
            <a:endParaRPr lang="ko-KR" altLang="en-US"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142685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101038" y="461752"/>
            <a:ext cx="8820150" cy="723900"/>
          </a:xfrm>
        </p:spPr>
        <p:txBody>
          <a:bodyPr>
            <a:noAutofit/>
          </a:bodyPr>
          <a:lstStyle/>
          <a:p>
            <a:pPr marL="0" indent="0">
              <a:buNone/>
            </a:pPr>
            <a:r>
              <a:rPr lang="en-US" sz="4800" b="1" dirty="0">
                <a:solidFill>
                  <a:srgbClr val="0070C0"/>
                </a:solidFill>
              </a:rPr>
              <a:t>Infographic Style</a:t>
            </a:r>
          </a:p>
        </p:txBody>
      </p:sp>
      <p:sp>
        <p:nvSpPr>
          <p:cNvPr id="23" name="Rectangle 22">
            <a:extLst>
              <a:ext uri="{FF2B5EF4-FFF2-40B4-BE49-F238E27FC236}">
                <a16:creationId xmlns:a16="http://schemas.microsoft.com/office/drawing/2014/main" id="{D95DE30D-7E75-4B9C-828F-2A86ADA618D7}"/>
              </a:ext>
            </a:extLst>
          </p:cNvPr>
          <p:cNvSpPr/>
          <p:nvPr/>
        </p:nvSpPr>
        <p:spPr>
          <a:xfrm>
            <a:off x="1" y="1648308"/>
            <a:ext cx="6325335" cy="1222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rgbClr val="28608C"/>
              </a:solidFill>
            </a:endParaRPr>
          </a:p>
        </p:txBody>
      </p:sp>
      <p:sp>
        <p:nvSpPr>
          <p:cNvPr id="24" name="Oval 23">
            <a:extLst>
              <a:ext uri="{FF2B5EF4-FFF2-40B4-BE49-F238E27FC236}">
                <a16:creationId xmlns:a16="http://schemas.microsoft.com/office/drawing/2014/main" id="{9DEDDEEE-43AC-4B66-B3F1-9D6FF036A28F}"/>
              </a:ext>
            </a:extLst>
          </p:cNvPr>
          <p:cNvSpPr/>
          <p:nvPr/>
        </p:nvSpPr>
        <p:spPr>
          <a:xfrm>
            <a:off x="1101038" y="3403922"/>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25" name="TextBox 24">
            <a:extLst>
              <a:ext uri="{FF2B5EF4-FFF2-40B4-BE49-F238E27FC236}">
                <a16:creationId xmlns:a16="http://schemas.microsoft.com/office/drawing/2014/main" id="{7E0F5D08-0ECD-4D40-A7DD-DD2544C6601B}"/>
              </a:ext>
            </a:extLst>
          </p:cNvPr>
          <p:cNvSpPr txBox="1"/>
          <p:nvPr/>
        </p:nvSpPr>
        <p:spPr>
          <a:xfrm>
            <a:off x="1576192" y="3388538"/>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26" name="TextBox 25">
            <a:extLst>
              <a:ext uri="{FF2B5EF4-FFF2-40B4-BE49-F238E27FC236}">
                <a16:creationId xmlns:a16="http://schemas.microsoft.com/office/drawing/2014/main" id="{43A762C3-FD44-4198-936B-ADFE08B281EE}"/>
              </a:ext>
            </a:extLst>
          </p:cNvPr>
          <p:cNvSpPr txBox="1"/>
          <p:nvPr/>
        </p:nvSpPr>
        <p:spPr>
          <a:xfrm>
            <a:off x="1216607" y="3511643"/>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1</a:t>
            </a:r>
          </a:p>
        </p:txBody>
      </p:sp>
      <p:sp>
        <p:nvSpPr>
          <p:cNvPr id="27" name="Oval 26">
            <a:extLst>
              <a:ext uri="{FF2B5EF4-FFF2-40B4-BE49-F238E27FC236}">
                <a16:creationId xmlns:a16="http://schemas.microsoft.com/office/drawing/2014/main" id="{17D14FC2-FC9B-4B67-8C3A-DAC9CCF085CC}"/>
              </a:ext>
            </a:extLst>
          </p:cNvPr>
          <p:cNvSpPr/>
          <p:nvPr/>
        </p:nvSpPr>
        <p:spPr>
          <a:xfrm>
            <a:off x="1101038" y="4181814"/>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rgbClr val="28608C"/>
              </a:solidFill>
            </a:endParaRPr>
          </a:p>
        </p:txBody>
      </p:sp>
      <p:sp>
        <p:nvSpPr>
          <p:cNvPr id="28" name="TextBox 27">
            <a:extLst>
              <a:ext uri="{FF2B5EF4-FFF2-40B4-BE49-F238E27FC236}">
                <a16:creationId xmlns:a16="http://schemas.microsoft.com/office/drawing/2014/main" id="{5F7EB1CD-B8DF-4325-922F-710E9C3C44D3}"/>
              </a:ext>
            </a:extLst>
          </p:cNvPr>
          <p:cNvSpPr txBox="1"/>
          <p:nvPr/>
        </p:nvSpPr>
        <p:spPr>
          <a:xfrm>
            <a:off x="1576192" y="4166429"/>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29" name="TextBox 28">
            <a:extLst>
              <a:ext uri="{FF2B5EF4-FFF2-40B4-BE49-F238E27FC236}">
                <a16:creationId xmlns:a16="http://schemas.microsoft.com/office/drawing/2014/main" id="{3489F2EB-96DA-4C1B-AFD6-509F7059902B}"/>
              </a:ext>
            </a:extLst>
          </p:cNvPr>
          <p:cNvSpPr txBox="1"/>
          <p:nvPr/>
        </p:nvSpPr>
        <p:spPr>
          <a:xfrm>
            <a:off x="1216607" y="4289535"/>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2</a:t>
            </a:r>
          </a:p>
        </p:txBody>
      </p:sp>
      <p:sp>
        <p:nvSpPr>
          <p:cNvPr id="30" name="Oval 29">
            <a:extLst>
              <a:ext uri="{FF2B5EF4-FFF2-40B4-BE49-F238E27FC236}">
                <a16:creationId xmlns:a16="http://schemas.microsoft.com/office/drawing/2014/main" id="{0C6EB218-A5A7-4A49-B360-81289C0F80AA}"/>
              </a:ext>
            </a:extLst>
          </p:cNvPr>
          <p:cNvSpPr/>
          <p:nvPr/>
        </p:nvSpPr>
        <p:spPr>
          <a:xfrm>
            <a:off x="1101038" y="4959706"/>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31" name="TextBox 30">
            <a:extLst>
              <a:ext uri="{FF2B5EF4-FFF2-40B4-BE49-F238E27FC236}">
                <a16:creationId xmlns:a16="http://schemas.microsoft.com/office/drawing/2014/main" id="{26AF6590-9219-4088-BBB6-A55C7F107075}"/>
              </a:ext>
            </a:extLst>
          </p:cNvPr>
          <p:cNvSpPr txBox="1"/>
          <p:nvPr/>
        </p:nvSpPr>
        <p:spPr>
          <a:xfrm>
            <a:off x="1576192" y="4944322"/>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32" name="TextBox 31">
            <a:extLst>
              <a:ext uri="{FF2B5EF4-FFF2-40B4-BE49-F238E27FC236}">
                <a16:creationId xmlns:a16="http://schemas.microsoft.com/office/drawing/2014/main" id="{B164F7C9-1707-4009-AE66-DC6F73C79575}"/>
              </a:ext>
            </a:extLst>
          </p:cNvPr>
          <p:cNvSpPr txBox="1"/>
          <p:nvPr/>
        </p:nvSpPr>
        <p:spPr>
          <a:xfrm>
            <a:off x="1216607" y="5067427"/>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3</a:t>
            </a:r>
          </a:p>
        </p:txBody>
      </p:sp>
      <p:sp>
        <p:nvSpPr>
          <p:cNvPr id="33" name="Oval 32">
            <a:extLst>
              <a:ext uri="{FF2B5EF4-FFF2-40B4-BE49-F238E27FC236}">
                <a16:creationId xmlns:a16="http://schemas.microsoft.com/office/drawing/2014/main" id="{DA8FE454-C993-4866-AC52-F1A14E169DFB}"/>
              </a:ext>
            </a:extLst>
          </p:cNvPr>
          <p:cNvSpPr/>
          <p:nvPr/>
        </p:nvSpPr>
        <p:spPr>
          <a:xfrm>
            <a:off x="1101038" y="5737598"/>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34" name="TextBox 33">
            <a:extLst>
              <a:ext uri="{FF2B5EF4-FFF2-40B4-BE49-F238E27FC236}">
                <a16:creationId xmlns:a16="http://schemas.microsoft.com/office/drawing/2014/main" id="{D1580E7F-581A-4390-BFD5-CCB29612EBA5}"/>
              </a:ext>
            </a:extLst>
          </p:cNvPr>
          <p:cNvSpPr txBox="1"/>
          <p:nvPr/>
        </p:nvSpPr>
        <p:spPr>
          <a:xfrm>
            <a:off x="1576192" y="5722212"/>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35" name="TextBox 34">
            <a:extLst>
              <a:ext uri="{FF2B5EF4-FFF2-40B4-BE49-F238E27FC236}">
                <a16:creationId xmlns:a16="http://schemas.microsoft.com/office/drawing/2014/main" id="{8C703B55-9775-4352-A233-66F25BA53888}"/>
              </a:ext>
            </a:extLst>
          </p:cNvPr>
          <p:cNvSpPr txBox="1"/>
          <p:nvPr/>
        </p:nvSpPr>
        <p:spPr>
          <a:xfrm>
            <a:off x="1216607" y="5845319"/>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4</a:t>
            </a:r>
          </a:p>
        </p:txBody>
      </p:sp>
      <p:sp>
        <p:nvSpPr>
          <p:cNvPr id="36" name="TextBox 35">
            <a:extLst>
              <a:ext uri="{FF2B5EF4-FFF2-40B4-BE49-F238E27FC236}">
                <a16:creationId xmlns:a16="http://schemas.microsoft.com/office/drawing/2014/main" id="{D4C5062A-1712-4B48-818A-711265E1C4B3}"/>
              </a:ext>
            </a:extLst>
          </p:cNvPr>
          <p:cNvSpPr txBox="1"/>
          <p:nvPr/>
        </p:nvSpPr>
        <p:spPr>
          <a:xfrm>
            <a:off x="1101039" y="1705716"/>
            <a:ext cx="4806661" cy="1107996"/>
          </a:xfrm>
          <a:prstGeom prst="rect">
            <a:avLst/>
          </a:prstGeom>
          <a:noFill/>
        </p:spPr>
        <p:txBody>
          <a:bodyPr wrap="square" lIns="0" tIns="0" rIns="0" bIns="0" rtlCol="0" anchor="ctr">
            <a:spAutoFit/>
          </a:bodyPr>
          <a:lstStyle/>
          <a:p>
            <a:r>
              <a:rPr lang="en-GB" altLang="ko-KR" sz="3600" dirty="0">
                <a:solidFill>
                  <a:srgbClr val="0070C0"/>
                </a:solidFill>
                <a:cs typeface="Arial" pitchFamily="34" charset="0"/>
              </a:rPr>
              <a:t>The Influencer Marketing Revolution</a:t>
            </a:r>
            <a:endParaRPr lang="ko-KR" altLang="en-US" sz="3600" dirty="0">
              <a:solidFill>
                <a:srgbClr val="0070C0"/>
              </a:solidFill>
              <a:cs typeface="Arial" pitchFamily="34" charset="0"/>
            </a:endParaRPr>
          </a:p>
        </p:txBody>
      </p:sp>
      <p:pic>
        <p:nvPicPr>
          <p:cNvPr id="18" name="Imagen 17">
            <a:extLst>
              <a:ext uri="{FF2B5EF4-FFF2-40B4-BE49-F238E27FC236}">
                <a16:creationId xmlns:a16="http://schemas.microsoft.com/office/drawing/2014/main" id="{8FFA082D-9742-4333-BEE6-23C171417B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85564" y="-41566"/>
            <a:ext cx="3034146" cy="2369923"/>
          </a:xfrm>
          <a:prstGeom prst="rect">
            <a:avLst/>
          </a:prstGeom>
        </p:spPr>
      </p:pic>
      <p:grpSp>
        <p:nvGrpSpPr>
          <p:cNvPr id="3" name="Group 4">
            <a:extLst>
              <a:ext uri="{FF2B5EF4-FFF2-40B4-BE49-F238E27FC236}">
                <a16:creationId xmlns:a16="http://schemas.microsoft.com/office/drawing/2014/main" id="{EF79482D-3F63-BF45-A411-E26863A17C57}"/>
              </a:ext>
            </a:extLst>
          </p:cNvPr>
          <p:cNvGrpSpPr>
            <a:grpSpLocks noChangeAspect="1"/>
          </p:cNvGrpSpPr>
          <p:nvPr/>
        </p:nvGrpSpPr>
        <p:grpSpPr bwMode="auto">
          <a:xfrm>
            <a:off x="6970712" y="2314575"/>
            <a:ext cx="4162424" cy="3500438"/>
            <a:chOff x="4391" y="1458"/>
            <a:chExt cx="2622" cy="2205"/>
          </a:xfrm>
        </p:grpSpPr>
        <p:sp>
          <p:nvSpPr>
            <p:cNvPr id="6" name="Freeform 5">
              <a:extLst>
                <a:ext uri="{FF2B5EF4-FFF2-40B4-BE49-F238E27FC236}">
                  <a16:creationId xmlns:a16="http://schemas.microsoft.com/office/drawing/2014/main" id="{B3D5B2B9-3B0B-C14A-EBBC-49617FCB72B1}"/>
                </a:ext>
              </a:extLst>
            </p:cNvPr>
            <p:cNvSpPr>
              <a:spLocks/>
            </p:cNvSpPr>
            <p:nvPr/>
          </p:nvSpPr>
          <p:spPr bwMode="auto">
            <a:xfrm>
              <a:off x="5369" y="1518"/>
              <a:ext cx="1632" cy="1030"/>
            </a:xfrm>
            <a:custGeom>
              <a:avLst/>
              <a:gdLst>
                <a:gd name="T0" fmla="*/ 85 w 135"/>
                <a:gd name="T1" fmla="*/ 0 h 85"/>
                <a:gd name="T2" fmla="*/ 87 w 135"/>
                <a:gd name="T3" fmla="*/ 3 h 85"/>
                <a:gd name="T4" fmla="*/ 93 w 135"/>
                <a:gd name="T5" fmla="*/ 12 h 85"/>
                <a:gd name="T6" fmla="*/ 128 w 135"/>
                <a:gd name="T7" fmla="*/ 21 h 85"/>
                <a:gd name="T8" fmla="*/ 135 w 135"/>
                <a:gd name="T9" fmla="*/ 28 h 85"/>
                <a:gd name="T10" fmla="*/ 121 w 135"/>
                <a:gd name="T11" fmla="*/ 30 h 85"/>
                <a:gd name="T12" fmla="*/ 103 w 135"/>
                <a:gd name="T13" fmla="*/ 38 h 85"/>
                <a:gd name="T14" fmla="*/ 87 w 135"/>
                <a:gd name="T15" fmla="*/ 46 h 85"/>
                <a:gd name="T16" fmla="*/ 79 w 135"/>
                <a:gd name="T17" fmla="*/ 49 h 85"/>
                <a:gd name="T18" fmla="*/ 73 w 135"/>
                <a:gd name="T19" fmla="*/ 48 h 85"/>
                <a:gd name="T20" fmla="*/ 68 w 135"/>
                <a:gd name="T21" fmla="*/ 49 h 85"/>
                <a:gd name="T22" fmla="*/ 32 w 135"/>
                <a:gd name="T23" fmla="*/ 69 h 85"/>
                <a:gd name="T24" fmla="*/ 25 w 135"/>
                <a:gd name="T25" fmla="*/ 74 h 85"/>
                <a:gd name="T26" fmla="*/ 20 w 135"/>
                <a:gd name="T27" fmla="*/ 75 h 85"/>
                <a:gd name="T28" fmla="*/ 11 w 135"/>
                <a:gd name="T29" fmla="*/ 80 h 85"/>
                <a:gd name="T30" fmla="*/ 6 w 135"/>
                <a:gd name="T31" fmla="*/ 80 h 85"/>
                <a:gd name="T32" fmla="*/ 3 w 135"/>
                <a:gd name="T33" fmla="*/ 84 h 85"/>
                <a:gd name="T34" fmla="*/ 0 w 135"/>
                <a:gd name="T35" fmla="*/ 83 h 85"/>
                <a:gd name="T36" fmla="*/ 0 w 135"/>
                <a:gd name="T37" fmla="*/ 80 h 85"/>
                <a:gd name="T38" fmla="*/ 10 w 135"/>
                <a:gd name="T39" fmla="*/ 43 h 85"/>
                <a:gd name="T40" fmla="*/ 12 w 135"/>
                <a:gd name="T41" fmla="*/ 40 h 85"/>
                <a:gd name="T42" fmla="*/ 24 w 135"/>
                <a:gd name="T43" fmla="*/ 35 h 85"/>
                <a:gd name="T44" fmla="*/ 33 w 135"/>
                <a:gd name="T45" fmla="*/ 31 h 85"/>
                <a:gd name="T46" fmla="*/ 72 w 135"/>
                <a:gd name="T47" fmla="*/ 13 h 85"/>
                <a:gd name="T48" fmla="*/ 74 w 135"/>
                <a:gd name="T49" fmla="*/ 6 h 85"/>
                <a:gd name="T50" fmla="*/ 82 w 135"/>
                <a:gd name="T51" fmla="*/ 8 h 85"/>
                <a:gd name="T52" fmla="*/ 85 w 135"/>
                <a:gd name="T53" fmla="*/ 6 h 85"/>
                <a:gd name="T54" fmla="*/ 85 w 135"/>
                <a:gd name="T5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85">
                  <a:moveTo>
                    <a:pt x="85" y="0"/>
                  </a:moveTo>
                  <a:cubicBezTo>
                    <a:pt x="88" y="0"/>
                    <a:pt x="87" y="2"/>
                    <a:pt x="87" y="3"/>
                  </a:cubicBezTo>
                  <a:cubicBezTo>
                    <a:pt x="86" y="10"/>
                    <a:pt x="86" y="10"/>
                    <a:pt x="93" y="12"/>
                  </a:cubicBezTo>
                  <a:cubicBezTo>
                    <a:pt x="104" y="15"/>
                    <a:pt x="116" y="18"/>
                    <a:pt x="128" y="21"/>
                  </a:cubicBezTo>
                  <a:cubicBezTo>
                    <a:pt x="132" y="22"/>
                    <a:pt x="135" y="24"/>
                    <a:pt x="135" y="28"/>
                  </a:cubicBezTo>
                  <a:cubicBezTo>
                    <a:pt x="130" y="24"/>
                    <a:pt x="125" y="27"/>
                    <a:pt x="121" y="30"/>
                  </a:cubicBezTo>
                  <a:cubicBezTo>
                    <a:pt x="116" y="34"/>
                    <a:pt x="109" y="36"/>
                    <a:pt x="103" y="38"/>
                  </a:cubicBezTo>
                  <a:cubicBezTo>
                    <a:pt x="98" y="40"/>
                    <a:pt x="92" y="43"/>
                    <a:pt x="87" y="46"/>
                  </a:cubicBezTo>
                  <a:cubicBezTo>
                    <a:pt x="84" y="47"/>
                    <a:pt x="82" y="48"/>
                    <a:pt x="79" y="49"/>
                  </a:cubicBezTo>
                  <a:cubicBezTo>
                    <a:pt x="77" y="50"/>
                    <a:pt x="75" y="50"/>
                    <a:pt x="73" y="48"/>
                  </a:cubicBezTo>
                  <a:cubicBezTo>
                    <a:pt x="71" y="47"/>
                    <a:pt x="70" y="48"/>
                    <a:pt x="68" y="49"/>
                  </a:cubicBezTo>
                  <a:cubicBezTo>
                    <a:pt x="56" y="56"/>
                    <a:pt x="44" y="62"/>
                    <a:pt x="32" y="69"/>
                  </a:cubicBezTo>
                  <a:cubicBezTo>
                    <a:pt x="30" y="71"/>
                    <a:pt x="28" y="73"/>
                    <a:pt x="25" y="74"/>
                  </a:cubicBezTo>
                  <a:cubicBezTo>
                    <a:pt x="23" y="74"/>
                    <a:pt x="22" y="74"/>
                    <a:pt x="20" y="75"/>
                  </a:cubicBezTo>
                  <a:cubicBezTo>
                    <a:pt x="17" y="77"/>
                    <a:pt x="14" y="78"/>
                    <a:pt x="11" y="80"/>
                  </a:cubicBezTo>
                  <a:cubicBezTo>
                    <a:pt x="9" y="81"/>
                    <a:pt x="7" y="82"/>
                    <a:pt x="6" y="80"/>
                  </a:cubicBezTo>
                  <a:cubicBezTo>
                    <a:pt x="6" y="82"/>
                    <a:pt x="5" y="83"/>
                    <a:pt x="3" y="84"/>
                  </a:cubicBezTo>
                  <a:cubicBezTo>
                    <a:pt x="2" y="84"/>
                    <a:pt x="1" y="85"/>
                    <a:pt x="0" y="83"/>
                  </a:cubicBezTo>
                  <a:cubicBezTo>
                    <a:pt x="0" y="82"/>
                    <a:pt x="0" y="81"/>
                    <a:pt x="0" y="80"/>
                  </a:cubicBezTo>
                  <a:cubicBezTo>
                    <a:pt x="3" y="68"/>
                    <a:pt x="7" y="55"/>
                    <a:pt x="10" y="43"/>
                  </a:cubicBezTo>
                  <a:cubicBezTo>
                    <a:pt x="10" y="42"/>
                    <a:pt x="10" y="41"/>
                    <a:pt x="12" y="40"/>
                  </a:cubicBezTo>
                  <a:cubicBezTo>
                    <a:pt x="16" y="39"/>
                    <a:pt x="20" y="38"/>
                    <a:pt x="24" y="35"/>
                  </a:cubicBezTo>
                  <a:cubicBezTo>
                    <a:pt x="26" y="33"/>
                    <a:pt x="30" y="32"/>
                    <a:pt x="33" y="31"/>
                  </a:cubicBezTo>
                  <a:cubicBezTo>
                    <a:pt x="47" y="26"/>
                    <a:pt x="59" y="19"/>
                    <a:pt x="72" y="13"/>
                  </a:cubicBezTo>
                  <a:cubicBezTo>
                    <a:pt x="75" y="11"/>
                    <a:pt x="73" y="8"/>
                    <a:pt x="74" y="6"/>
                  </a:cubicBezTo>
                  <a:cubicBezTo>
                    <a:pt x="77" y="6"/>
                    <a:pt x="80" y="7"/>
                    <a:pt x="82" y="8"/>
                  </a:cubicBezTo>
                  <a:cubicBezTo>
                    <a:pt x="84" y="8"/>
                    <a:pt x="85" y="8"/>
                    <a:pt x="85" y="6"/>
                  </a:cubicBezTo>
                  <a:cubicBezTo>
                    <a:pt x="85" y="4"/>
                    <a:pt x="84" y="2"/>
                    <a:pt x="85" y="0"/>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06EF2891-C5FE-7D42-D5CB-B6EF55424690}"/>
                </a:ext>
              </a:extLst>
            </p:cNvPr>
            <p:cNvSpPr>
              <a:spLocks/>
            </p:cNvSpPr>
            <p:nvPr/>
          </p:nvSpPr>
          <p:spPr bwMode="auto">
            <a:xfrm>
              <a:off x="5345" y="2633"/>
              <a:ext cx="1450" cy="873"/>
            </a:xfrm>
            <a:custGeom>
              <a:avLst/>
              <a:gdLst>
                <a:gd name="T0" fmla="*/ 53 w 120"/>
                <a:gd name="T1" fmla="*/ 72 h 72"/>
                <a:gd name="T2" fmla="*/ 34 w 120"/>
                <a:gd name="T3" fmla="*/ 67 h 72"/>
                <a:gd name="T4" fmla="*/ 29 w 120"/>
                <a:gd name="T5" fmla="*/ 66 h 72"/>
                <a:gd name="T6" fmla="*/ 10 w 120"/>
                <a:gd name="T7" fmla="*/ 62 h 72"/>
                <a:gd name="T8" fmla="*/ 0 w 120"/>
                <a:gd name="T9" fmla="*/ 58 h 72"/>
                <a:gd name="T10" fmla="*/ 1 w 120"/>
                <a:gd name="T11" fmla="*/ 56 h 72"/>
                <a:gd name="T12" fmla="*/ 12 w 120"/>
                <a:gd name="T13" fmla="*/ 50 h 72"/>
                <a:gd name="T14" fmla="*/ 33 w 120"/>
                <a:gd name="T15" fmla="*/ 41 h 72"/>
                <a:gd name="T16" fmla="*/ 48 w 120"/>
                <a:gd name="T17" fmla="*/ 32 h 72"/>
                <a:gd name="T18" fmla="*/ 61 w 120"/>
                <a:gd name="T19" fmla="*/ 34 h 72"/>
                <a:gd name="T20" fmla="*/ 60 w 120"/>
                <a:gd name="T21" fmla="*/ 29 h 72"/>
                <a:gd name="T22" fmla="*/ 58 w 120"/>
                <a:gd name="T23" fmla="*/ 23 h 72"/>
                <a:gd name="T24" fmla="*/ 60 w 120"/>
                <a:gd name="T25" fmla="*/ 17 h 72"/>
                <a:gd name="T26" fmla="*/ 65 w 120"/>
                <a:gd name="T27" fmla="*/ 20 h 72"/>
                <a:gd name="T28" fmla="*/ 98 w 120"/>
                <a:gd name="T29" fmla="*/ 12 h 72"/>
                <a:gd name="T30" fmla="*/ 100 w 120"/>
                <a:gd name="T31" fmla="*/ 8 h 72"/>
                <a:gd name="T32" fmla="*/ 114 w 120"/>
                <a:gd name="T33" fmla="*/ 2 h 72"/>
                <a:gd name="T34" fmla="*/ 117 w 120"/>
                <a:gd name="T35" fmla="*/ 1 h 72"/>
                <a:gd name="T36" fmla="*/ 120 w 120"/>
                <a:gd name="T37" fmla="*/ 4 h 72"/>
                <a:gd name="T38" fmla="*/ 109 w 120"/>
                <a:gd name="T39" fmla="*/ 45 h 72"/>
                <a:gd name="T40" fmla="*/ 87 w 120"/>
                <a:gd name="T41" fmla="*/ 55 h 72"/>
                <a:gd name="T42" fmla="*/ 57 w 120"/>
                <a:gd name="T43" fmla="*/ 68 h 72"/>
                <a:gd name="T44" fmla="*/ 53 w 120"/>
                <a:gd name="T4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72">
                  <a:moveTo>
                    <a:pt x="53" y="72"/>
                  </a:moveTo>
                  <a:cubicBezTo>
                    <a:pt x="47" y="70"/>
                    <a:pt x="40" y="69"/>
                    <a:pt x="34" y="67"/>
                  </a:cubicBezTo>
                  <a:cubicBezTo>
                    <a:pt x="32" y="66"/>
                    <a:pt x="30" y="66"/>
                    <a:pt x="29" y="66"/>
                  </a:cubicBezTo>
                  <a:cubicBezTo>
                    <a:pt x="22" y="65"/>
                    <a:pt x="16" y="63"/>
                    <a:pt x="10" y="62"/>
                  </a:cubicBezTo>
                  <a:cubicBezTo>
                    <a:pt x="7" y="61"/>
                    <a:pt x="3" y="61"/>
                    <a:pt x="0" y="58"/>
                  </a:cubicBezTo>
                  <a:cubicBezTo>
                    <a:pt x="0" y="57"/>
                    <a:pt x="0" y="56"/>
                    <a:pt x="1" y="56"/>
                  </a:cubicBezTo>
                  <a:cubicBezTo>
                    <a:pt x="5" y="54"/>
                    <a:pt x="8" y="52"/>
                    <a:pt x="12" y="50"/>
                  </a:cubicBezTo>
                  <a:cubicBezTo>
                    <a:pt x="19" y="48"/>
                    <a:pt x="25" y="43"/>
                    <a:pt x="33" y="41"/>
                  </a:cubicBezTo>
                  <a:cubicBezTo>
                    <a:pt x="38" y="39"/>
                    <a:pt x="44" y="36"/>
                    <a:pt x="48" y="32"/>
                  </a:cubicBezTo>
                  <a:cubicBezTo>
                    <a:pt x="53" y="31"/>
                    <a:pt x="57" y="33"/>
                    <a:pt x="61" y="34"/>
                  </a:cubicBezTo>
                  <a:cubicBezTo>
                    <a:pt x="61" y="32"/>
                    <a:pt x="60" y="31"/>
                    <a:pt x="60" y="29"/>
                  </a:cubicBezTo>
                  <a:cubicBezTo>
                    <a:pt x="59" y="27"/>
                    <a:pt x="58" y="25"/>
                    <a:pt x="58" y="23"/>
                  </a:cubicBezTo>
                  <a:cubicBezTo>
                    <a:pt x="58" y="21"/>
                    <a:pt x="58" y="18"/>
                    <a:pt x="60" y="17"/>
                  </a:cubicBezTo>
                  <a:cubicBezTo>
                    <a:pt x="62" y="16"/>
                    <a:pt x="64" y="19"/>
                    <a:pt x="65" y="20"/>
                  </a:cubicBezTo>
                  <a:cubicBezTo>
                    <a:pt x="73" y="29"/>
                    <a:pt x="93" y="28"/>
                    <a:pt x="98" y="12"/>
                  </a:cubicBezTo>
                  <a:cubicBezTo>
                    <a:pt x="99" y="10"/>
                    <a:pt x="99" y="8"/>
                    <a:pt x="100" y="8"/>
                  </a:cubicBezTo>
                  <a:cubicBezTo>
                    <a:pt x="106" y="8"/>
                    <a:pt x="109" y="3"/>
                    <a:pt x="114" y="2"/>
                  </a:cubicBezTo>
                  <a:cubicBezTo>
                    <a:pt x="115" y="2"/>
                    <a:pt x="116" y="1"/>
                    <a:pt x="117" y="1"/>
                  </a:cubicBezTo>
                  <a:cubicBezTo>
                    <a:pt x="119" y="0"/>
                    <a:pt x="120" y="1"/>
                    <a:pt x="120" y="4"/>
                  </a:cubicBezTo>
                  <a:cubicBezTo>
                    <a:pt x="117" y="17"/>
                    <a:pt x="113" y="31"/>
                    <a:pt x="109" y="45"/>
                  </a:cubicBezTo>
                  <a:cubicBezTo>
                    <a:pt x="101" y="47"/>
                    <a:pt x="94" y="51"/>
                    <a:pt x="87" y="55"/>
                  </a:cubicBezTo>
                  <a:cubicBezTo>
                    <a:pt x="77" y="59"/>
                    <a:pt x="67" y="65"/>
                    <a:pt x="57" y="68"/>
                  </a:cubicBezTo>
                  <a:cubicBezTo>
                    <a:pt x="55" y="69"/>
                    <a:pt x="54" y="70"/>
                    <a:pt x="53" y="72"/>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E6FCBF63-F2A5-CEA0-3F4C-C2C080199F27}"/>
                </a:ext>
              </a:extLst>
            </p:cNvPr>
            <p:cNvSpPr>
              <a:spLocks/>
            </p:cNvSpPr>
            <p:nvPr/>
          </p:nvSpPr>
          <p:spPr bwMode="auto">
            <a:xfrm>
              <a:off x="4983" y="1458"/>
              <a:ext cx="1341" cy="896"/>
            </a:xfrm>
            <a:custGeom>
              <a:avLst/>
              <a:gdLst>
                <a:gd name="T0" fmla="*/ 1 w 111"/>
                <a:gd name="T1" fmla="*/ 15 h 74"/>
                <a:gd name="T2" fmla="*/ 1 w 111"/>
                <a:gd name="T3" fmla="*/ 10 h 74"/>
                <a:gd name="T4" fmla="*/ 11 w 111"/>
                <a:gd name="T5" fmla="*/ 0 h 74"/>
                <a:gd name="T6" fmla="*/ 58 w 111"/>
                <a:gd name="T7" fmla="*/ 0 h 74"/>
                <a:gd name="T8" fmla="*/ 106 w 111"/>
                <a:gd name="T9" fmla="*/ 0 h 74"/>
                <a:gd name="T10" fmla="*/ 111 w 111"/>
                <a:gd name="T11" fmla="*/ 1 h 74"/>
                <a:gd name="T12" fmla="*/ 106 w 111"/>
                <a:gd name="T13" fmla="*/ 2 h 74"/>
                <a:gd name="T14" fmla="*/ 69 w 111"/>
                <a:gd name="T15" fmla="*/ 2 h 74"/>
                <a:gd name="T16" fmla="*/ 58 w 111"/>
                <a:gd name="T17" fmla="*/ 2 h 74"/>
                <a:gd name="T18" fmla="*/ 49 w 111"/>
                <a:gd name="T19" fmla="*/ 10 h 74"/>
                <a:gd name="T20" fmla="*/ 35 w 111"/>
                <a:gd name="T21" fmla="*/ 40 h 74"/>
                <a:gd name="T22" fmla="*/ 24 w 111"/>
                <a:gd name="T23" fmla="*/ 56 h 74"/>
                <a:gd name="T24" fmla="*/ 20 w 111"/>
                <a:gd name="T25" fmla="*/ 63 h 74"/>
                <a:gd name="T26" fmla="*/ 4 w 111"/>
                <a:gd name="T27" fmla="*/ 73 h 74"/>
                <a:gd name="T28" fmla="*/ 0 w 111"/>
                <a:gd name="T29" fmla="*/ 69 h 74"/>
                <a:gd name="T30" fmla="*/ 0 w 111"/>
                <a:gd name="T31" fmla="*/ 53 h 74"/>
                <a:gd name="T32" fmla="*/ 0 w 111"/>
                <a:gd name="T33" fmla="*/ 16 h 74"/>
                <a:gd name="T34" fmla="*/ 1 w 111"/>
                <a:gd name="T35"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74">
                  <a:moveTo>
                    <a:pt x="1" y="15"/>
                  </a:moveTo>
                  <a:cubicBezTo>
                    <a:pt x="2" y="14"/>
                    <a:pt x="1" y="12"/>
                    <a:pt x="1" y="10"/>
                  </a:cubicBezTo>
                  <a:cubicBezTo>
                    <a:pt x="1" y="4"/>
                    <a:pt x="5" y="0"/>
                    <a:pt x="11" y="0"/>
                  </a:cubicBezTo>
                  <a:cubicBezTo>
                    <a:pt x="27" y="0"/>
                    <a:pt x="43" y="0"/>
                    <a:pt x="58" y="0"/>
                  </a:cubicBezTo>
                  <a:cubicBezTo>
                    <a:pt x="74" y="0"/>
                    <a:pt x="90" y="0"/>
                    <a:pt x="106" y="0"/>
                  </a:cubicBezTo>
                  <a:cubicBezTo>
                    <a:pt x="108" y="0"/>
                    <a:pt x="110" y="0"/>
                    <a:pt x="111" y="1"/>
                  </a:cubicBezTo>
                  <a:cubicBezTo>
                    <a:pt x="110" y="3"/>
                    <a:pt x="108" y="2"/>
                    <a:pt x="106" y="2"/>
                  </a:cubicBezTo>
                  <a:cubicBezTo>
                    <a:pt x="93" y="2"/>
                    <a:pt x="81" y="2"/>
                    <a:pt x="69" y="2"/>
                  </a:cubicBezTo>
                  <a:cubicBezTo>
                    <a:pt x="65" y="2"/>
                    <a:pt x="62" y="2"/>
                    <a:pt x="58" y="2"/>
                  </a:cubicBezTo>
                  <a:cubicBezTo>
                    <a:pt x="53" y="3"/>
                    <a:pt x="52" y="7"/>
                    <a:pt x="49" y="10"/>
                  </a:cubicBezTo>
                  <a:cubicBezTo>
                    <a:pt x="43" y="19"/>
                    <a:pt x="39" y="29"/>
                    <a:pt x="35" y="40"/>
                  </a:cubicBezTo>
                  <a:cubicBezTo>
                    <a:pt x="33" y="46"/>
                    <a:pt x="29" y="51"/>
                    <a:pt x="24" y="56"/>
                  </a:cubicBezTo>
                  <a:cubicBezTo>
                    <a:pt x="23" y="58"/>
                    <a:pt x="21" y="61"/>
                    <a:pt x="20" y="63"/>
                  </a:cubicBezTo>
                  <a:cubicBezTo>
                    <a:pt x="17" y="69"/>
                    <a:pt x="11" y="71"/>
                    <a:pt x="4" y="73"/>
                  </a:cubicBezTo>
                  <a:cubicBezTo>
                    <a:pt x="1" y="74"/>
                    <a:pt x="0" y="72"/>
                    <a:pt x="0" y="69"/>
                  </a:cubicBezTo>
                  <a:cubicBezTo>
                    <a:pt x="0" y="64"/>
                    <a:pt x="0" y="59"/>
                    <a:pt x="0" y="53"/>
                  </a:cubicBezTo>
                  <a:cubicBezTo>
                    <a:pt x="0" y="41"/>
                    <a:pt x="0" y="28"/>
                    <a:pt x="0" y="16"/>
                  </a:cubicBezTo>
                  <a:cubicBezTo>
                    <a:pt x="0" y="16"/>
                    <a:pt x="0" y="15"/>
                    <a:pt x="1" y="15"/>
                  </a:cubicBezTo>
                  <a:close/>
                </a:path>
              </a:pathLst>
            </a:custGeom>
            <a:solidFill>
              <a:srgbClr val="37B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1F21EE80-8D11-C76C-B831-7D32F54A3518}"/>
                </a:ext>
              </a:extLst>
            </p:cNvPr>
            <p:cNvSpPr>
              <a:spLocks/>
            </p:cNvSpPr>
            <p:nvPr/>
          </p:nvSpPr>
          <p:spPr bwMode="auto">
            <a:xfrm>
              <a:off x="6252" y="1809"/>
              <a:ext cx="761" cy="606"/>
            </a:xfrm>
            <a:custGeom>
              <a:avLst/>
              <a:gdLst>
                <a:gd name="T0" fmla="*/ 0 w 63"/>
                <a:gd name="T1" fmla="*/ 23 h 50"/>
                <a:gd name="T2" fmla="*/ 6 w 63"/>
                <a:gd name="T3" fmla="*/ 24 h 50"/>
                <a:gd name="T4" fmla="*/ 23 w 63"/>
                <a:gd name="T5" fmla="*/ 16 h 50"/>
                <a:gd name="T6" fmla="*/ 40 w 63"/>
                <a:gd name="T7" fmla="*/ 9 h 50"/>
                <a:gd name="T8" fmla="*/ 53 w 63"/>
                <a:gd name="T9" fmla="*/ 2 h 50"/>
                <a:gd name="T10" fmla="*/ 62 w 63"/>
                <a:gd name="T11" fmla="*/ 4 h 50"/>
                <a:gd name="T12" fmla="*/ 60 w 63"/>
                <a:gd name="T13" fmla="*/ 15 h 50"/>
                <a:gd name="T14" fmla="*/ 54 w 63"/>
                <a:gd name="T15" fmla="*/ 40 h 50"/>
                <a:gd name="T16" fmla="*/ 46 w 63"/>
                <a:gd name="T17" fmla="*/ 37 h 50"/>
                <a:gd name="T18" fmla="*/ 21 w 63"/>
                <a:gd name="T19" fmla="*/ 50 h 50"/>
                <a:gd name="T20" fmla="*/ 16 w 63"/>
                <a:gd name="T21" fmla="*/ 50 h 50"/>
                <a:gd name="T22" fmla="*/ 0 w 63"/>
                <a:gd name="T23" fmla="*/ 24 h 50"/>
                <a:gd name="T24" fmla="*/ 0 w 63"/>
                <a:gd name="T25"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50">
                  <a:moveTo>
                    <a:pt x="0" y="23"/>
                  </a:moveTo>
                  <a:cubicBezTo>
                    <a:pt x="2" y="25"/>
                    <a:pt x="4" y="25"/>
                    <a:pt x="6" y="24"/>
                  </a:cubicBezTo>
                  <a:cubicBezTo>
                    <a:pt x="12" y="22"/>
                    <a:pt x="17" y="18"/>
                    <a:pt x="23" y="16"/>
                  </a:cubicBezTo>
                  <a:cubicBezTo>
                    <a:pt x="29" y="14"/>
                    <a:pt x="35" y="11"/>
                    <a:pt x="40" y="9"/>
                  </a:cubicBezTo>
                  <a:cubicBezTo>
                    <a:pt x="45" y="7"/>
                    <a:pt x="49" y="4"/>
                    <a:pt x="53" y="2"/>
                  </a:cubicBezTo>
                  <a:cubicBezTo>
                    <a:pt x="57" y="0"/>
                    <a:pt x="60" y="1"/>
                    <a:pt x="62" y="4"/>
                  </a:cubicBezTo>
                  <a:cubicBezTo>
                    <a:pt x="63" y="8"/>
                    <a:pt x="61" y="12"/>
                    <a:pt x="60" y="15"/>
                  </a:cubicBezTo>
                  <a:cubicBezTo>
                    <a:pt x="58" y="23"/>
                    <a:pt x="57" y="32"/>
                    <a:pt x="54" y="40"/>
                  </a:cubicBezTo>
                  <a:cubicBezTo>
                    <a:pt x="51" y="35"/>
                    <a:pt x="51" y="35"/>
                    <a:pt x="46" y="37"/>
                  </a:cubicBezTo>
                  <a:cubicBezTo>
                    <a:pt x="37" y="41"/>
                    <a:pt x="29" y="45"/>
                    <a:pt x="21" y="50"/>
                  </a:cubicBezTo>
                  <a:cubicBezTo>
                    <a:pt x="19" y="50"/>
                    <a:pt x="17" y="50"/>
                    <a:pt x="16" y="50"/>
                  </a:cubicBezTo>
                  <a:cubicBezTo>
                    <a:pt x="9" y="42"/>
                    <a:pt x="4" y="34"/>
                    <a:pt x="0" y="24"/>
                  </a:cubicBezTo>
                  <a:cubicBezTo>
                    <a:pt x="0" y="24"/>
                    <a:pt x="0" y="24"/>
                    <a:pt x="0" y="23"/>
                  </a:cubicBezTo>
                  <a:close/>
                </a:path>
              </a:pathLst>
            </a:custGeom>
            <a:solidFill>
              <a:srgbClr val="E9E9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286BCFD0-46EF-01A5-F2C4-B33022079AE0}"/>
                </a:ext>
              </a:extLst>
            </p:cNvPr>
            <p:cNvSpPr>
              <a:spLocks/>
            </p:cNvSpPr>
            <p:nvPr/>
          </p:nvSpPr>
          <p:spPr bwMode="auto">
            <a:xfrm>
              <a:off x="4391" y="1676"/>
              <a:ext cx="507" cy="800"/>
            </a:xfrm>
            <a:custGeom>
              <a:avLst/>
              <a:gdLst>
                <a:gd name="T0" fmla="*/ 13 w 42"/>
                <a:gd name="T1" fmla="*/ 65 h 66"/>
                <a:gd name="T2" fmla="*/ 1 w 42"/>
                <a:gd name="T3" fmla="*/ 20 h 66"/>
                <a:gd name="T4" fmla="*/ 9 w 42"/>
                <a:gd name="T5" fmla="*/ 8 h 66"/>
                <a:gd name="T6" fmla="*/ 41 w 42"/>
                <a:gd name="T7" fmla="*/ 0 h 66"/>
                <a:gd name="T8" fmla="*/ 41 w 42"/>
                <a:gd name="T9" fmla="*/ 3 h 66"/>
                <a:gd name="T10" fmla="*/ 27 w 42"/>
                <a:gd name="T11" fmla="*/ 48 h 66"/>
                <a:gd name="T12" fmla="*/ 19 w 42"/>
                <a:gd name="T13" fmla="*/ 62 h 66"/>
                <a:gd name="T14" fmla="*/ 13 w 42"/>
                <a:gd name="T15" fmla="*/ 6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6">
                  <a:moveTo>
                    <a:pt x="13" y="65"/>
                  </a:moveTo>
                  <a:cubicBezTo>
                    <a:pt x="9" y="50"/>
                    <a:pt x="5" y="35"/>
                    <a:pt x="1" y="20"/>
                  </a:cubicBezTo>
                  <a:cubicBezTo>
                    <a:pt x="0" y="14"/>
                    <a:pt x="2" y="10"/>
                    <a:pt x="9" y="8"/>
                  </a:cubicBezTo>
                  <a:cubicBezTo>
                    <a:pt x="19" y="5"/>
                    <a:pt x="30" y="3"/>
                    <a:pt x="41" y="0"/>
                  </a:cubicBezTo>
                  <a:cubicBezTo>
                    <a:pt x="42" y="1"/>
                    <a:pt x="42" y="2"/>
                    <a:pt x="41" y="3"/>
                  </a:cubicBezTo>
                  <a:cubicBezTo>
                    <a:pt x="39" y="19"/>
                    <a:pt x="35" y="34"/>
                    <a:pt x="27" y="48"/>
                  </a:cubicBezTo>
                  <a:cubicBezTo>
                    <a:pt x="25" y="53"/>
                    <a:pt x="20" y="57"/>
                    <a:pt x="19" y="62"/>
                  </a:cubicBezTo>
                  <a:cubicBezTo>
                    <a:pt x="18" y="64"/>
                    <a:pt x="16" y="66"/>
                    <a:pt x="13" y="65"/>
                  </a:cubicBezTo>
                  <a:close/>
                </a:path>
              </a:pathLst>
            </a:custGeom>
            <a:solidFill>
              <a:srgbClr val="226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F09068D1-17EA-118F-F7A5-5F7CEF4371D6}"/>
                </a:ext>
              </a:extLst>
            </p:cNvPr>
            <p:cNvSpPr>
              <a:spLocks/>
            </p:cNvSpPr>
            <p:nvPr/>
          </p:nvSpPr>
          <p:spPr bwMode="auto">
            <a:xfrm>
              <a:off x="4548" y="1651"/>
              <a:ext cx="435" cy="1321"/>
            </a:xfrm>
            <a:custGeom>
              <a:avLst/>
              <a:gdLst>
                <a:gd name="T0" fmla="*/ 0 w 36"/>
                <a:gd name="T1" fmla="*/ 67 h 109"/>
                <a:gd name="T2" fmla="*/ 6 w 36"/>
                <a:gd name="T3" fmla="*/ 60 h 109"/>
                <a:gd name="T4" fmla="*/ 12 w 36"/>
                <a:gd name="T5" fmla="*/ 52 h 109"/>
                <a:gd name="T6" fmla="*/ 26 w 36"/>
                <a:gd name="T7" fmla="*/ 13 h 109"/>
                <a:gd name="T8" fmla="*/ 28 w 36"/>
                <a:gd name="T9" fmla="*/ 2 h 109"/>
                <a:gd name="T10" fmla="*/ 35 w 36"/>
                <a:gd name="T11" fmla="*/ 0 h 109"/>
                <a:gd name="T12" fmla="*/ 36 w 36"/>
                <a:gd name="T13" fmla="*/ 8 h 109"/>
                <a:gd name="T14" fmla="*/ 28 w 36"/>
                <a:gd name="T15" fmla="*/ 58 h 109"/>
                <a:gd name="T16" fmla="*/ 19 w 36"/>
                <a:gd name="T17" fmla="*/ 93 h 109"/>
                <a:gd name="T18" fmla="*/ 15 w 36"/>
                <a:gd name="T19" fmla="*/ 102 h 109"/>
                <a:gd name="T20" fmla="*/ 14 w 36"/>
                <a:gd name="T21" fmla="*/ 105 h 109"/>
                <a:gd name="T22" fmla="*/ 11 w 36"/>
                <a:gd name="T23" fmla="*/ 107 h 109"/>
                <a:gd name="T24" fmla="*/ 1 w 36"/>
                <a:gd name="T25" fmla="*/ 70 h 109"/>
                <a:gd name="T26" fmla="*/ 0 w 36"/>
                <a:gd name="T27" fmla="*/ 6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09">
                  <a:moveTo>
                    <a:pt x="0" y="67"/>
                  </a:moveTo>
                  <a:cubicBezTo>
                    <a:pt x="3" y="66"/>
                    <a:pt x="6" y="64"/>
                    <a:pt x="6" y="60"/>
                  </a:cubicBezTo>
                  <a:cubicBezTo>
                    <a:pt x="7" y="57"/>
                    <a:pt x="10" y="55"/>
                    <a:pt x="12" y="52"/>
                  </a:cubicBezTo>
                  <a:cubicBezTo>
                    <a:pt x="18" y="40"/>
                    <a:pt x="24" y="27"/>
                    <a:pt x="26" y="13"/>
                  </a:cubicBezTo>
                  <a:cubicBezTo>
                    <a:pt x="26" y="9"/>
                    <a:pt x="27" y="6"/>
                    <a:pt x="28" y="2"/>
                  </a:cubicBezTo>
                  <a:cubicBezTo>
                    <a:pt x="30" y="1"/>
                    <a:pt x="32" y="0"/>
                    <a:pt x="35" y="0"/>
                  </a:cubicBezTo>
                  <a:cubicBezTo>
                    <a:pt x="36" y="3"/>
                    <a:pt x="36" y="5"/>
                    <a:pt x="36" y="8"/>
                  </a:cubicBezTo>
                  <a:cubicBezTo>
                    <a:pt x="32" y="24"/>
                    <a:pt x="32" y="41"/>
                    <a:pt x="28" y="58"/>
                  </a:cubicBezTo>
                  <a:cubicBezTo>
                    <a:pt x="26" y="70"/>
                    <a:pt x="24" y="82"/>
                    <a:pt x="19" y="93"/>
                  </a:cubicBezTo>
                  <a:cubicBezTo>
                    <a:pt x="18" y="96"/>
                    <a:pt x="17" y="100"/>
                    <a:pt x="15" y="102"/>
                  </a:cubicBezTo>
                  <a:cubicBezTo>
                    <a:pt x="14" y="103"/>
                    <a:pt x="14" y="104"/>
                    <a:pt x="14" y="105"/>
                  </a:cubicBezTo>
                  <a:cubicBezTo>
                    <a:pt x="14" y="107"/>
                    <a:pt x="13" y="109"/>
                    <a:pt x="11" y="107"/>
                  </a:cubicBezTo>
                  <a:cubicBezTo>
                    <a:pt x="7" y="95"/>
                    <a:pt x="5" y="82"/>
                    <a:pt x="1" y="70"/>
                  </a:cubicBezTo>
                  <a:cubicBezTo>
                    <a:pt x="1" y="69"/>
                    <a:pt x="1" y="68"/>
                    <a:pt x="0" y="67"/>
                  </a:cubicBezTo>
                  <a:close/>
                </a:path>
              </a:pathLst>
            </a:custGeom>
            <a:solidFill>
              <a:srgbClr val="156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1">
              <a:extLst>
                <a:ext uri="{FF2B5EF4-FFF2-40B4-BE49-F238E27FC236}">
                  <a16:creationId xmlns:a16="http://schemas.microsoft.com/office/drawing/2014/main" id="{BE7E63B9-9D27-F107-FCED-99E58448C42E}"/>
                </a:ext>
              </a:extLst>
            </p:cNvPr>
            <p:cNvSpPr>
              <a:spLocks/>
            </p:cNvSpPr>
            <p:nvPr/>
          </p:nvSpPr>
          <p:spPr bwMode="auto">
            <a:xfrm>
              <a:off x="5962" y="3154"/>
              <a:ext cx="700" cy="485"/>
            </a:xfrm>
            <a:custGeom>
              <a:avLst/>
              <a:gdLst>
                <a:gd name="T0" fmla="*/ 2 w 58"/>
                <a:gd name="T1" fmla="*/ 29 h 40"/>
                <a:gd name="T2" fmla="*/ 5 w 58"/>
                <a:gd name="T3" fmla="*/ 25 h 40"/>
                <a:gd name="T4" fmla="*/ 23 w 58"/>
                <a:gd name="T5" fmla="*/ 17 h 40"/>
                <a:gd name="T6" fmla="*/ 35 w 58"/>
                <a:gd name="T7" fmla="*/ 12 h 40"/>
                <a:gd name="T8" fmla="*/ 39 w 58"/>
                <a:gd name="T9" fmla="*/ 8 h 40"/>
                <a:gd name="T10" fmla="*/ 53 w 58"/>
                <a:gd name="T11" fmla="*/ 2 h 40"/>
                <a:gd name="T12" fmla="*/ 58 w 58"/>
                <a:gd name="T13" fmla="*/ 2 h 40"/>
                <a:gd name="T14" fmla="*/ 50 w 58"/>
                <a:gd name="T15" fmla="*/ 32 h 40"/>
                <a:gd name="T16" fmla="*/ 38 w 58"/>
                <a:gd name="T17" fmla="*/ 39 h 40"/>
                <a:gd name="T18" fmla="*/ 2 w 58"/>
                <a:gd name="T1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0">
                  <a:moveTo>
                    <a:pt x="2" y="29"/>
                  </a:moveTo>
                  <a:cubicBezTo>
                    <a:pt x="0" y="26"/>
                    <a:pt x="1" y="26"/>
                    <a:pt x="5" y="25"/>
                  </a:cubicBezTo>
                  <a:cubicBezTo>
                    <a:pt x="11" y="23"/>
                    <a:pt x="16" y="19"/>
                    <a:pt x="23" y="17"/>
                  </a:cubicBezTo>
                  <a:cubicBezTo>
                    <a:pt x="27" y="15"/>
                    <a:pt x="30" y="12"/>
                    <a:pt x="35" y="12"/>
                  </a:cubicBezTo>
                  <a:cubicBezTo>
                    <a:pt x="36" y="12"/>
                    <a:pt x="37" y="9"/>
                    <a:pt x="39" y="8"/>
                  </a:cubicBezTo>
                  <a:cubicBezTo>
                    <a:pt x="44" y="5"/>
                    <a:pt x="49" y="5"/>
                    <a:pt x="53" y="2"/>
                  </a:cubicBezTo>
                  <a:cubicBezTo>
                    <a:pt x="55" y="0"/>
                    <a:pt x="56" y="2"/>
                    <a:pt x="58" y="2"/>
                  </a:cubicBezTo>
                  <a:cubicBezTo>
                    <a:pt x="56" y="12"/>
                    <a:pt x="53" y="22"/>
                    <a:pt x="50" y="32"/>
                  </a:cubicBezTo>
                  <a:cubicBezTo>
                    <a:pt x="49" y="38"/>
                    <a:pt x="45" y="40"/>
                    <a:pt x="38" y="39"/>
                  </a:cubicBezTo>
                  <a:cubicBezTo>
                    <a:pt x="26" y="35"/>
                    <a:pt x="14" y="32"/>
                    <a:pt x="2" y="29"/>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2">
              <a:extLst>
                <a:ext uri="{FF2B5EF4-FFF2-40B4-BE49-F238E27FC236}">
                  <a16:creationId xmlns:a16="http://schemas.microsoft.com/office/drawing/2014/main" id="{0781AB33-A751-C08C-433A-66D816B95757}"/>
                </a:ext>
              </a:extLst>
            </p:cNvPr>
            <p:cNvSpPr>
              <a:spLocks/>
            </p:cNvSpPr>
            <p:nvPr/>
          </p:nvSpPr>
          <p:spPr bwMode="auto">
            <a:xfrm>
              <a:off x="6433" y="2209"/>
              <a:ext cx="471" cy="533"/>
            </a:xfrm>
            <a:custGeom>
              <a:avLst/>
              <a:gdLst>
                <a:gd name="T0" fmla="*/ 0 w 39"/>
                <a:gd name="T1" fmla="*/ 17 h 44"/>
                <a:gd name="T2" fmla="*/ 20 w 39"/>
                <a:gd name="T3" fmla="*/ 8 h 44"/>
                <a:gd name="T4" fmla="*/ 34 w 39"/>
                <a:gd name="T5" fmla="*/ 2 h 44"/>
                <a:gd name="T6" fmla="*/ 39 w 39"/>
                <a:gd name="T7" fmla="*/ 7 h 44"/>
                <a:gd name="T8" fmla="*/ 32 w 39"/>
                <a:gd name="T9" fmla="*/ 32 h 44"/>
                <a:gd name="T10" fmla="*/ 30 w 39"/>
                <a:gd name="T11" fmla="*/ 39 h 44"/>
                <a:gd name="T12" fmla="*/ 26 w 39"/>
                <a:gd name="T13" fmla="*/ 37 h 44"/>
                <a:gd name="T14" fmla="*/ 15 w 39"/>
                <a:gd name="T15" fmla="*/ 43 h 44"/>
                <a:gd name="T16" fmla="*/ 11 w 39"/>
                <a:gd name="T17" fmla="*/ 43 h 44"/>
                <a:gd name="T18" fmla="*/ 10 w 39"/>
                <a:gd name="T19" fmla="*/ 41 h 44"/>
                <a:gd name="T20" fmla="*/ 3 w 39"/>
                <a:gd name="T21" fmla="*/ 23 h 44"/>
                <a:gd name="T22" fmla="*/ 0 w 39"/>
                <a:gd name="T2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0" y="17"/>
                  </a:moveTo>
                  <a:cubicBezTo>
                    <a:pt x="7" y="15"/>
                    <a:pt x="14" y="12"/>
                    <a:pt x="20" y="8"/>
                  </a:cubicBezTo>
                  <a:cubicBezTo>
                    <a:pt x="24" y="5"/>
                    <a:pt x="29" y="4"/>
                    <a:pt x="34" y="2"/>
                  </a:cubicBezTo>
                  <a:cubicBezTo>
                    <a:pt x="37" y="0"/>
                    <a:pt x="39" y="2"/>
                    <a:pt x="39" y="7"/>
                  </a:cubicBezTo>
                  <a:cubicBezTo>
                    <a:pt x="37" y="15"/>
                    <a:pt x="35" y="23"/>
                    <a:pt x="32" y="32"/>
                  </a:cubicBezTo>
                  <a:cubicBezTo>
                    <a:pt x="32" y="34"/>
                    <a:pt x="31" y="36"/>
                    <a:pt x="30" y="39"/>
                  </a:cubicBezTo>
                  <a:cubicBezTo>
                    <a:pt x="29" y="36"/>
                    <a:pt x="28" y="35"/>
                    <a:pt x="26" y="37"/>
                  </a:cubicBezTo>
                  <a:cubicBezTo>
                    <a:pt x="23" y="40"/>
                    <a:pt x="18" y="40"/>
                    <a:pt x="15" y="43"/>
                  </a:cubicBezTo>
                  <a:cubicBezTo>
                    <a:pt x="14" y="44"/>
                    <a:pt x="12" y="44"/>
                    <a:pt x="11" y="43"/>
                  </a:cubicBezTo>
                  <a:cubicBezTo>
                    <a:pt x="10" y="42"/>
                    <a:pt x="10" y="42"/>
                    <a:pt x="10" y="41"/>
                  </a:cubicBezTo>
                  <a:cubicBezTo>
                    <a:pt x="9" y="34"/>
                    <a:pt x="6" y="29"/>
                    <a:pt x="3" y="23"/>
                  </a:cubicBezTo>
                  <a:cubicBezTo>
                    <a:pt x="1" y="21"/>
                    <a:pt x="0" y="19"/>
                    <a:pt x="0" y="17"/>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05287BB0-7E73-85D0-AFD0-2511BA3E2829}"/>
                </a:ext>
              </a:extLst>
            </p:cNvPr>
            <p:cNvSpPr>
              <a:spLocks/>
            </p:cNvSpPr>
            <p:nvPr/>
          </p:nvSpPr>
          <p:spPr bwMode="auto">
            <a:xfrm>
              <a:off x="4681" y="1639"/>
              <a:ext cx="314" cy="1551"/>
            </a:xfrm>
            <a:custGeom>
              <a:avLst/>
              <a:gdLst>
                <a:gd name="T0" fmla="*/ 0 w 26"/>
                <a:gd name="T1" fmla="*/ 108 h 128"/>
                <a:gd name="T2" fmla="*/ 2 w 26"/>
                <a:gd name="T3" fmla="*/ 106 h 128"/>
                <a:gd name="T4" fmla="*/ 3 w 26"/>
                <a:gd name="T5" fmla="*/ 102 h 128"/>
                <a:gd name="T6" fmla="*/ 6 w 26"/>
                <a:gd name="T7" fmla="*/ 99 h 128"/>
                <a:gd name="T8" fmla="*/ 15 w 26"/>
                <a:gd name="T9" fmla="*/ 68 h 128"/>
                <a:gd name="T10" fmla="*/ 20 w 26"/>
                <a:gd name="T11" fmla="*/ 36 h 128"/>
                <a:gd name="T12" fmla="*/ 23 w 26"/>
                <a:gd name="T13" fmla="*/ 10 h 128"/>
                <a:gd name="T14" fmla="*/ 24 w 26"/>
                <a:gd name="T15" fmla="*/ 1 h 128"/>
                <a:gd name="T16" fmla="*/ 26 w 26"/>
                <a:gd name="T17" fmla="*/ 0 h 128"/>
                <a:gd name="T18" fmla="*/ 26 w 26"/>
                <a:gd name="T19" fmla="*/ 0 h 128"/>
                <a:gd name="T20" fmla="*/ 26 w 26"/>
                <a:gd name="T21" fmla="*/ 13 h 128"/>
                <a:gd name="T22" fmla="*/ 25 w 26"/>
                <a:gd name="T23" fmla="*/ 19 h 128"/>
                <a:gd name="T24" fmla="*/ 24 w 26"/>
                <a:gd name="T25" fmla="*/ 34 h 128"/>
                <a:gd name="T26" fmla="*/ 22 w 26"/>
                <a:gd name="T27" fmla="*/ 66 h 128"/>
                <a:gd name="T28" fmla="*/ 19 w 26"/>
                <a:gd name="T29" fmla="*/ 86 h 128"/>
                <a:gd name="T30" fmla="*/ 10 w 26"/>
                <a:gd name="T31" fmla="*/ 120 h 128"/>
                <a:gd name="T32" fmla="*/ 10 w 26"/>
                <a:gd name="T33" fmla="*/ 125 h 128"/>
                <a:gd name="T34" fmla="*/ 9 w 26"/>
                <a:gd name="T35" fmla="*/ 128 h 128"/>
                <a:gd name="T36" fmla="*/ 6 w 26"/>
                <a:gd name="T37" fmla="*/ 126 h 128"/>
                <a:gd name="T38" fmla="*/ 4 w 26"/>
                <a:gd name="T39" fmla="*/ 123 h 128"/>
                <a:gd name="T40" fmla="*/ 0 w 26"/>
                <a:gd name="T41" fmla="*/ 10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128">
                  <a:moveTo>
                    <a:pt x="0" y="108"/>
                  </a:moveTo>
                  <a:cubicBezTo>
                    <a:pt x="2" y="108"/>
                    <a:pt x="3" y="108"/>
                    <a:pt x="2" y="106"/>
                  </a:cubicBezTo>
                  <a:cubicBezTo>
                    <a:pt x="0" y="103"/>
                    <a:pt x="1" y="103"/>
                    <a:pt x="3" y="102"/>
                  </a:cubicBezTo>
                  <a:cubicBezTo>
                    <a:pt x="5" y="101"/>
                    <a:pt x="5" y="100"/>
                    <a:pt x="6" y="99"/>
                  </a:cubicBezTo>
                  <a:cubicBezTo>
                    <a:pt x="9" y="89"/>
                    <a:pt x="13" y="79"/>
                    <a:pt x="15" y="68"/>
                  </a:cubicBezTo>
                  <a:cubicBezTo>
                    <a:pt x="16" y="57"/>
                    <a:pt x="19" y="47"/>
                    <a:pt x="20" y="36"/>
                  </a:cubicBezTo>
                  <a:cubicBezTo>
                    <a:pt x="21" y="27"/>
                    <a:pt x="20" y="18"/>
                    <a:pt x="23" y="10"/>
                  </a:cubicBezTo>
                  <a:cubicBezTo>
                    <a:pt x="24" y="7"/>
                    <a:pt x="22" y="4"/>
                    <a:pt x="24" y="1"/>
                  </a:cubicBezTo>
                  <a:cubicBezTo>
                    <a:pt x="24" y="1"/>
                    <a:pt x="25" y="0"/>
                    <a:pt x="26" y="0"/>
                  </a:cubicBezTo>
                  <a:cubicBezTo>
                    <a:pt x="26" y="0"/>
                    <a:pt x="26" y="0"/>
                    <a:pt x="26" y="0"/>
                  </a:cubicBezTo>
                  <a:cubicBezTo>
                    <a:pt x="26" y="5"/>
                    <a:pt x="26" y="9"/>
                    <a:pt x="26" y="13"/>
                  </a:cubicBezTo>
                  <a:cubicBezTo>
                    <a:pt x="25" y="15"/>
                    <a:pt x="25" y="17"/>
                    <a:pt x="25" y="19"/>
                  </a:cubicBezTo>
                  <a:cubicBezTo>
                    <a:pt x="25" y="24"/>
                    <a:pt x="25" y="29"/>
                    <a:pt x="24" y="34"/>
                  </a:cubicBezTo>
                  <a:cubicBezTo>
                    <a:pt x="24" y="44"/>
                    <a:pt x="23" y="55"/>
                    <a:pt x="22" y="66"/>
                  </a:cubicBezTo>
                  <a:cubicBezTo>
                    <a:pt x="21" y="72"/>
                    <a:pt x="20" y="79"/>
                    <a:pt x="19" y="86"/>
                  </a:cubicBezTo>
                  <a:cubicBezTo>
                    <a:pt x="16" y="97"/>
                    <a:pt x="15" y="109"/>
                    <a:pt x="10" y="120"/>
                  </a:cubicBezTo>
                  <a:cubicBezTo>
                    <a:pt x="10" y="122"/>
                    <a:pt x="10" y="123"/>
                    <a:pt x="10" y="125"/>
                  </a:cubicBezTo>
                  <a:cubicBezTo>
                    <a:pt x="10" y="126"/>
                    <a:pt x="10" y="127"/>
                    <a:pt x="9" y="128"/>
                  </a:cubicBezTo>
                  <a:cubicBezTo>
                    <a:pt x="7" y="128"/>
                    <a:pt x="7" y="127"/>
                    <a:pt x="6" y="126"/>
                  </a:cubicBezTo>
                  <a:cubicBezTo>
                    <a:pt x="5" y="125"/>
                    <a:pt x="5" y="124"/>
                    <a:pt x="4" y="123"/>
                  </a:cubicBezTo>
                  <a:cubicBezTo>
                    <a:pt x="2" y="118"/>
                    <a:pt x="1" y="113"/>
                    <a:pt x="0" y="108"/>
                  </a:cubicBezTo>
                  <a:close/>
                </a:path>
              </a:pathLst>
            </a:custGeom>
            <a:solidFill>
              <a:srgbClr val="0F5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a:extLst>
                <a:ext uri="{FF2B5EF4-FFF2-40B4-BE49-F238E27FC236}">
                  <a16:creationId xmlns:a16="http://schemas.microsoft.com/office/drawing/2014/main" id="{6E378547-5AB5-F1E6-E073-F1FC28CFA84A}"/>
                </a:ext>
              </a:extLst>
            </p:cNvPr>
            <p:cNvSpPr>
              <a:spLocks/>
            </p:cNvSpPr>
            <p:nvPr/>
          </p:nvSpPr>
          <p:spPr bwMode="auto">
            <a:xfrm>
              <a:off x="4801" y="2306"/>
              <a:ext cx="290" cy="1357"/>
            </a:xfrm>
            <a:custGeom>
              <a:avLst/>
              <a:gdLst>
                <a:gd name="T0" fmla="*/ 22 w 24"/>
                <a:gd name="T1" fmla="*/ 107 h 112"/>
                <a:gd name="T2" fmla="*/ 1 w 24"/>
                <a:gd name="T3" fmla="*/ 96 h 112"/>
                <a:gd name="T4" fmla="*/ 0 w 24"/>
                <a:gd name="T5" fmla="*/ 91 h 112"/>
                <a:gd name="T6" fmla="*/ 3 w 24"/>
                <a:gd name="T7" fmla="*/ 95 h 112"/>
                <a:gd name="T8" fmla="*/ 4 w 24"/>
                <a:gd name="T9" fmla="*/ 76 h 112"/>
                <a:gd name="T10" fmla="*/ 10 w 24"/>
                <a:gd name="T11" fmla="*/ 39 h 112"/>
                <a:gd name="T12" fmla="*/ 13 w 24"/>
                <a:gd name="T13" fmla="*/ 5 h 112"/>
                <a:gd name="T14" fmla="*/ 13 w 24"/>
                <a:gd name="T15" fmla="*/ 2 h 112"/>
                <a:gd name="T16" fmla="*/ 16 w 24"/>
                <a:gd name="T17" fmla="*/ 2 h 112"/>
                <a:gd name="T18" fmla="*/ 17 w 24"/>
                <a:gd name="T19" fmla="*/ 8 h 112"/>
                <a:gd name="T20" fmla="*/ 17 w 24"/>
                <a:gd name="T21" fmla="*/ 47 h 112"/>
                <a:gd name="T22" fmla="*/ 16 w 24"/>
                <a:gd name="T23" fmla="*/ 52 h 112"/>
                <a:gd name="T24" fmla="*/ 15 w 24"/>
                <a:gd name="T25" fmla="*/ 60 h 112"/>
                <a:gd name="T26" fmla="*/ 14 w 24"/>
                <a:gd name="T27" fmla="*/ 82 h 112"/>
                <a:gd name="T28" fmla="*/ 20 w 24"/>
                <a:gd name="T29" fmla="*/ 103 h 112"/>
                <a:gd name="T30" fmla="*/ 23 w 24"/>
                <a:gd name="T31" fmla="*/ 105 h 112"/>
                <a:gd name="T32" fmla="*/ 22 w 24"/>
                <a:gd name="T33"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12">
                  <a:moveTo>
                    <a:pt x="22" y="107"/>
                  </a:moveTo>
                  <a:cubicBezTo>
                    <a:pt x="10" y="111"/>
                    <a:pt x="5" y="112"/>
                    <a:pt x="1" y="96"/>
                  </a:cubicBezTo>
                  <a:cubicBezTo>
                    <a:pt x="1" y="94"/>
                    <a:pt x="1" y="93"/>
                    <a:pt x="0" y="91"/>
                  </a:cubicBezTo>
                  <a:cubicBezTo>
                    <a:pt x="3" y="92"/>
                    <a:pt x="3" y="94"/>
                    <a:pt x="3" y="95"/>
                  </a:cubicBezTo>
                  <a:cubicBezTo>
                    <a:pt x="2" y="89"/>
                    <a:pt x="2" y="82"/>
                    <a:pt x="4" y="76"/>
                  </a:cubicBezTo>
                  <a:cubicBezTo>
                    <a:pt x="8" y="64"/>
                    <a:pt x="8" y="51"/>
                    <a:pt x="10" y="39"/>
                  </a:cubicBezTo>
                  <a:cubicBezTo>
                    <a:pt x="13" y="28"/>
                    <a:pt x="12" y="17"/>
                    <a:pt x="13" y="5"/>
                  </a:cubicBezTo>
                  <a:cubicBezTo>
                    <a:pt x="13" y="4"/>
                    <a:pt x="13" y="3"/>
                    <a:pt x="13" y="2"/>
                  </a:cubicBezTo>
                  <a:cubicBezTo>
                    <a:pt x="14" y="1"/>
                    <a:pt x="15" y="0"/>
                    <a:pt x="16" y="2"/>
                  </a:cubicBezTo>
                  <a:cubicBezTo>
                    <a:pt x="17" y="4"/>
                    <a:pt x="17" y="6"/>
                    <a:pt x="17" y="8"/>
                  </a:cubicBezTo>
                  <a:cubicBezTo>
                    <a:pt x="17" y="21"/>
                    <a:pt x="17" y="34"/>
                    <a:pt x="17" y="47"/>
                  </a:cubicBezTo>
                  <a:cubicBezTo>
                    <a:pt x="17" y="49"/>
                    <a:pt x="17" y="51"/>
                    <a:pt x="16" y="52"/>
                  </a:cubicBezTo>
                  <a:cubicBezTo>
                    <a:pt x="15" y="55"/>
                    <a:pt x="15" y="57"/>
                    <a:pt x="15" y="60"/>
                  </a:cubicBezTo>
                  <a:cubicBezTo>
                    <a:pt x="15" y="68"/>
                    <a:pt x="15" y="75"/>
                    <a:pt x="14" y="82"/>
                  </a:cubicBezTo>
                  <a:cubicBezTo>
                    <a:pt x="14" y="90"/>
                    <a:pt x="17" y="96"/>
                    <a:pt x="20" y="103"/>
                  </a:cubicBezTo>
                  <a:cubicBezTo>
                    <a:pt x="20" y="104"/>
                    <a:pt x="22" y="104"/>
                    <a:pt x="23" y="105"/>
                  </a:cubicBezTo>
                  <a:cubicBezTo>
                    <a:pt x="24" y="105"/>
                    <a:pt x="23" y="106"/>
                    <a:pt x="22" y="107"/>
                  </a:cubicBezTo>
                  <a:close/>
                </a:path>
              </a:pathLst>
            </a:custGeom>
            <a:solidFill>
              <a:srgbClr val="1751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a:extLst>
                <a:ext uri="{FF2B5EF4-FFF2-40B4-BE49-F238E27FC236}">
                  <a16:creationId xmlns:a16="http://schemas.microsoft.com/office/drawing/2014/main" id="{9BF8D814-9B37-D52C-DE64-4A31826341AC}"/>
                </a:ext>
              </a:extLst>
            </p:cNvPr>
            <p:cNvSpPr>
              <a:spLocks/>
            </p:cNvSpPr>
            <p:nvPr/>
          </p:nvSpPr>
          <p:spPr bwMode="auto">
            <a:xfrm>
              <a:off x="4729" y="1809"/>
              <a:ext cx="266" cy="1684"/>
            </a:xfrm>
            <a:custGeom>
              <a:avLst/>
              <a:gdLst>
                <a:gd name="T0" fmla="*/ 22 w 22"/>
                <a:gd name="T1" fmla="*/ 42 h 139"/>
                <a:gd name="T2" fmla="*/ 20 w 22"/>
                <a:gd name="T3" fmla="*/ 44 h 139"/>
                <a:gd name="T4" fmla="*/ 20 w 22"/>
                <a:gd name="T5" fmla="*/ 47 h 139"/>
                <a:gd name="T6" fmla="*/ 17 w 22"/>
                <a:gd name="T7" fmla="*/ 82 h 139"/>
                <a:gd name="T8" fmla="*/ 12 w 22"/>
                <a:gd name="T9" fmla="*/ 114 h 139"/>
                <a:gd name="T10" fmla="*/ 10 w 22"/>
                <a:gd name="T11" fmla="*/ 139 h 139"/>
                <a:gd name="T12" fmla="*/ 9 w 22"/>
                <a:gd name="T13" fmla="*/ 136 h 139"/>
                <a:gd name="T14" fmla="*/ 6 w 22"/>
                <a:gd name="T15" fmla="*/ 132 h 139"/>
                <a:gd name="T16" fmla="*/ 0 w 22"/>
                <a:gd name="T17" fmla="*/ 109 h 139"/>
                <a:gd name="T18" fmla="*/ 4 w 22"/>
                <a:gd name="T19" fmla="*/ 113 h 139"/>
                <a:gd name="T20" fmla="*/ 5 w 22"/>
                <a:gd name="T21" fmla="*/ 112 h 139"/>
                <a:gd name="T22" fmla="*/ 6 w 22"/>
                <a:gd name="T23" fmla="*/ 103 h 139"/>
                <a:gd name="T24" fmla="*/ 11 w 22"/>
                <a:gd name="T25" fmla="*/ 83 h 139"/>
                <a:gd name="T26" fmla="*/ 15 w 22"/>
                <a:gd name="T27" fmla="*/ 57 h 139"/>
                <a:gd name="T28" fmla="*/ 19 w 22"/>
                <a:gd name="T29" fmla="*/ 28 h 139"/>
                <a:gd name="T30" fmla="*/ 20 w 22"/>
                <a:gd name="T31" fmla="*/ 3 h 139"/>
                <a:gd name="T32" fmla="*/ 22 w 22"/>
                <a:gd name="T33" fmla="*/ 0 h 139"/>
                <a:gd name="T34" fmla="*/ 22 w 22"/>
                <a:gd name="T35" fmla="*/ 18 h 139"/>
                <a:gd name="T36" fmla="*/ 22 w 22"/>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9">
                  <a:moveTo>
                    <a:pt x="22" y="42"/>
                  </a:moveTo>
                  <a:cubicBezTo>
                    <a:pt x="20" y="42"/>
                    <a:pt x="20" y="43"/>
                    <a:pt x="20" y="44"/>
                  </a:cubicBezTo>
                  <a:cubicBezTo>
                    <a:pt x="20" y="45"/>
                    <a:pt x="20" y="46"/>
                    <a:pt x="20" y="47"/>
                  </a:cubicBezTo>
                  <a:cubicBezTo>
                    <a:pt x="20" y="59"/>
                    <a:pt x="20" y="71"/>
                    <a:pt x="17" y="82"/>
                  </a:cubicBezTo>
                  <a:cubicBezTo>
                    <a:pt x="15" y="93"/>
                    <a:pt x="15" y="103"/>
                    <a:pt x="12" y="114"/>
                  </a:cubicBezTo>
                  <a:cubicBezTo>
                    <a:pt x="10" y="122"/>
                    <a:pt x="9" y="130"/>
                    <a:pt x="10" y="139"/>
                  </a:cubicBezTo>
                  <a:cubicBezTo>
                    <a:pt x="10" y="138"/>
                    <a:pt x="9" y="137"/>
                    <a:pt x="9" y="136"/>
                  </a:cubicBezTo>
                  <a:cubicBezTo>
                    <a:pt x="8" y="135"/>
                    <a:pt x="8" y="133"/>
                    <a:pt x="6" y="132"/>
                  </a:cubicBezTo>
                  <a:cubicBezTo>
                    <a:pt x="4" y="125"/>
                    <a:pt x="2" y="117"/>
                    <a:pt x="0" y="109"/>
                  </a:cubicBezTo>
                  <a:cubicBezTo>
                    <a:pt x="2" y="110"/>
                    <a:pt x="3" y="111"/>
                    <a:pt x="4" y="113"/>
                  </a:cubicBezTo>
                  <a:cubicBezTo>
                    <a:pt x="5" y="113"/>
                    <a:pt x="6" y="112"/>
                    <a:pt x="5" y="112"/>
                  </a:cubicBezTo>
                  <a:cubicBezTo>
                    <a:pt x="3" y="109"/>
                    <a:pt x="5" y="106"/>
                    <a:pt x="6" y="103"/>
                  </a:cubicBezTo>
                  <a:cubicBezTo>
                    <a:pt x="9" y="97"/>
                    <a:pt x="10" y="90"/>
                    <a:pt x="11" y="83"/>
                  </a:cubicBezTo>
                  <a:cubicBezTo>
                    <a:pt x="13" y="75"/>
                    <a:pt x="14" y="66"/>
                    <a:pt x="15" y="57"/>
                  </a:cubicBezTo>
                  <a:cubicBezTo>
                    <a:pt x="17" y="48"/>
                    <a:pt x="19" y="38"/>
                    <a:pt x="19" y="28"/>
                  </a:cubicBezTo>
                  <a:cubicBezTo>
                    <a:pt x="19" y="20"/>
                    <a:pt x="20" y="11"/>
                    <a:pt x="20" y="3"/>
                  </a:cubicBezTo>
                  <a:cubicBezTo>
                    <a:pt x="20" y="1"/>
                    <a:pt x="20" y="0"/>
                    <a:pt x="22" y="0"/>
                  </a:cubicBezTo>
                  <a:cubicBezTo>
                    <a:pt x="22" y="6"/>
                    <a:pt x="22" y="12"/>
                    <a:pt x="22" y="18"/>
                  </a:cubicBezTo>
                  <a:cubicBezTo>
                    <a:pt x="22" y="26"/>
                    <a:pt x="22" y="34"/>
                    <a:pt x="22" y="42"/>
                  </a:cubicBezTo>
                  <a:close/>
                </a:path>
              </a:pathLst>
            </a:custGeom>
            <a:solidFill>
              <a:srgbClr val="125A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6">
              <a:extLst>
                <a:ext uri="{FF2B5EF4-FFF2-40B4-BE49-F238E27FC236}">
                  <a16:creationId xmlns:a16="http://schemas.microsoft.com/office/drawing/2014/main" id="{928BA1B0-0652-CF44-0349-9CAC2A6067E8}"/>
                </a:ext>
              </a:extLst>
            </p:cNvPr>
            <p:cNvSpPr>
              <a:spLocks/>
            </p:cNvSpPr>
            <p:nvPr/>
          </p:nvSpPr>
          <p:spPr bwMode="auto">
            <a:xfrm>
              <a:off x="5043" y="3348"/>
              <a:ext cx="653" cy="194"/>
            </a:xfrm>
            <a:custGeom>
              <a:avLst/>
              <a:gdLst>
                <a:gd name="T0" fmla="*/ 35 w 54"/>
                <a:gd name="T1" fmla="*/ 2 h 16"/>
                <a:gd name="T2" fmla="*/ 54 w 54"/>
                <a:gd name="T3" fmla="*/ 7 h 16"/>
                <a:gd name="T4" fmla="*/ 21 w 54"/>
                <a:gd name="T5" fmla="*/ 16 h 16"/>
                <a:gd name="T6" fmla="*/ 3 w 54"/>
                <a:gd name="T7" fmla="*/ 6 h 16"/>
                <a:gd name="T8" fmla="*/ 2 w 54"/>
                <a:gd name="T9" fmla="*/ 1 h 16"/>
                <a:gd name="T10" fmla="*/ 18 w 54"/>
                <a:gd name="T11" fmla="*/ 1 h 16"/>
                <a:gd name="T12" fmla="*/ 35 w 54"/>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54" h="16">
                  <a:moveTo>
                    <a:pt x="35" y="2"/>
                  </a:moveTo>
                  <a:cubicBezTo>
                    <a:pt x="42" y="3"/>
                    <a:pt x="48" y="5"/>
                    <a:pt x="54" y="7"/>
                  </a:cubicBezTo>
                  <a:cubicBezTo>
                    <a:pt x="43" y="10"/>
                    <a:pt x="32" y="13"/>
                    <a:pt x="21" y="16"/>
                  </a:cubicBezTo>
                  <a:cubicBezTo>
                    <a:pt x="15" y="13"/>
                    <a:pt x="9" y="9"/>
                    <a:pt x="3" y="6"/>
                  </a:cubicBezTo>
                  <a:cubicBezTo>
                    <a:pt x="0" y="4"/>
                    <a:pt x="0" y="3"/>
                    <a:pt x="2" y="1"/>
                  </a:cubicBezTo>
                  <a:cubicBezTo>
                    <a:pt x="7" y="1"/>
                    <a:pt x="13" y="1"/>
                    <a:pt x="18" y="1"/>
                  </a:cubicBezTo>
                  <a:cubicBezTo>
                    <a:pt x="24" y="0"/>
                    <a:pt x="30" y="1"/>
                    <a:pt x="35" y="2"/>
                  </a:cubicBezTo>
                  <a:close/>
                </a:path>
              </a:pathLst>
            </a:custGeom>
            <a:solidFill>
              <a:srgbClr val="173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7">
              <a:extLst>
                <a:ext uri="{FF2B5EF4-FFF2-40B4-BE49-F238E27FC236}">
                  <a16:creationId xmlns:a16="http://schemas.microsoft.com/office/drawing/2014/main" id="{0723FDCC-B273-8819-8AA7-5B017C114D09}"/>
                </a:ext>
              </a:extLst>
            </p:cNvPr>
            <p:cNvSpPr>
              <a:spLocks/>
            </p:cNvSpPr>
            <p:nvPr/>
          </p:nvSpPr>
          <p:spPr bwMode="auto">
            <a:xfrm>
              <a:off x="5804" y="1458"/>
              <a:ext cx="629" cy="181"/>
            </a:xfrm>
            <a:custGeom>
              <a:avLst/>
              <a:gdLst>
                <a:gd name="T0" fmla="*/ 0 w 52"/>
                <a:gd name="T1" fmla="*/ 1 h 15"/>
                <a:gd name="T2" fmla="*/ 5 w 52"/>
                <a:gd name="T3" fmla="*/ 1 h 15"/>
                <a:gd name="T4" fmla="*/ 41 w 52"/>
                <a:gd name="T5" fmla="*/ 1 h 15"/>
                <a:gd name="T6" fmla="*/ 43 w 52"/>
                <a:gd name="T7" fmla="*/ 1 h 15"/>
                <a:gd name="T8" fmla="*/ 49 w 52"/>
                <a:gd name="T9" fmla="*/ 5 h 15"/>
                <a:gd name="T10" fmla="*/ 42 w 52"/>
                <a:gd name="T11" fmla="*/ 13 h 15"/>
                <a:gd name="T12" fmla="*/ 38 w 52"/>
                <a:gd name="T13" fmla="*/ 12 h 15"/>
                <a:gd name="T14" fmla="*/ 33 w 52"/>
                <a:gd name="T15" fmla="*/ 12 h 15"/>
                <a:gd name="T16" fmla="*/ 4 w 52"/>
                <a:gd name="T17" fmla="*/ 4 h 15"/>
                <a:gd name="T18" fmla="*/ 0 w 52"/>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5">
                  <a:moveTo>
                    <a:pt x="0" y="1"/>
                  </a:moveTo>
                  <a:cubicBezTo>
                    <a:pt x="2" y="0"/>
                    <a:pt x="3" y="1"/>
                    <a:pt x="5" y="1"/>
                  </a:cubicBezTo>
                  <a:cubicBezTo>
                    <a:pt x="17" y="1"/>
                    <a:pt x="29" y="0"/>
                    <a:pt x="41" y="1"/>
                  </a:cubicBezTo>
                  <a:cubicBezTo>
                    <a:pt x="42" y="1"/>
                    <a:pt x="43" y="1"/>
                    <a:pt x="43" y="1"/>
                  </a:cubicBezTo>
                  <a:cubicBezTo>
                    <a:pt x="46" y="1"/>
                    <a:pt x="48" y="3"/>
                    <a:pt x="49" y="5"/>
                  </a:cubicBezTo>
                  <a:cubicBezTo>
                    <a:pt x="52" y="14"/>
                    <a:pt x="51" y="15"/>
                    <a:pt x="42" y="13"/>
                  </a:cubicBezTo>
                  <a:cubicBezTo>
                    <a:pt x="41" y="12"/>
                    <a:pt x="40" y="12"/>
                    <a:pt x="38" y="12"/>
                  </a:cubicBezTo>
                  <a:cubicBezTo>
                    <a:pt x="36" y="13"/>
                    <a:pt x="35" y="12"/>
                    <a:pt x="33" y="12"/>
                  </a:cubicBezTo>
                  <a:cubicBezTo>
                    <a:pt x="23" y="9"/>
                    <a:pt x="14" y="6"/>
                    <a:pt x="4" y="4"/>
                  </a:cubicBezTo>
                  <a:cubicBezTo>
                    <a:pt x="2" y="3"/>
                    <a:pt x="1" y="3"/>
                    <a:pt x="0" y="1"/>
                  </a:cubicBezTo>
                  <a:close/>
                </a:path>
              </a:pathLst>
            </a:custGeom>
            <a:solidFill>
              <a:srgbClr val="37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8">
              <a:extLst>
                <a:ext uri="{FF2B5EF4-FFF2-40B4-BE49-F238E27FC236}">
                  <a16:creationId xmlns:a16="http://schemas.microsoft.com/office/drawing/2014/main" id="{E3EF5327-E4D9-51E7-AC5E-6C4F9786A0D5}"/>
                </a:ext>
              </a:extLst>
            </p:cNvPr>
            <p:cNvSpPr>
              <a:spLocks/>
            </p:cNvSpPr>
            <p:nvPr/>
          </p:nvSpPr>
          <p:spPr bwMode="auto">
            <a:xfrm>
              <a:off x="4934" y="2948"/>
              <a:ext cx="363" cy="654"/>
            </a:xfrm>
            <a:custGeom>
              <a:avLst/>
              <a:gdLst>
                <a:gd name="T0" fmla="*/ 11 w 30"/>
                <a:gd name="T1" fmla="*/ 35 h 54"/>
                <a:gd name="T2" fmla="*/ 15 w 30"/>
                <a:gd name="T3" fmla="*/ 39 h 54"/>
                <a:gd name="T4" fmla="*/ 30 w 30"/>
                <a:gd name="T5" fmla="*/ 49 h 54"/>
                <a:gd name="T6" fmla="*/ 11 w 30"/>
                <a:gd name="T7" fmla="*/ 54 h 54"/>
                <a:gd name="T8" fmla="*/ 12 w 30"/>
                <a:gd name="T9" fmla="*/ 53 h 54"/>
                <a:gd name="T10" fmla="*/ 5 w 30"/>
                <a:gd name="T11" fmla="*/ 43 h 54"/>
                <a:gd name="T12" fmla="*/ 3 w 30"/>
                <a:gd name="T13" fmla="*/ 11 h 54"/>
                <a:gd name="T14" fmla="*/ 3 w 30"/>
                <a:gd name="T15" fmla="*/ 4 h 54"/>
                <a:gd name="T16" fmla="*/ 5 w 30"/>
                <a:gd name="T17" fmla="*/ 0 h 54"/>
                <a:gd name="T18" fmla="*/ 5 w 30"/>
                <a:gd name="T19" fmla="*/ 1 h 54"/>
                <a:gd name="T20" fmla="*/ 6 w 30"/>
                <a:gd name="T21" fmla="*/ 16 h 54"/>
                <a:gd name="T22" fmla="*/ 6 w 30"/>
                <a:gd name="T23" fmla="*/ 28 h 54"/>
                <a:gd name="T24" fmla="*/ 11 w 30"/>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4">
                  <a:moveTo>
                    <a:pt x="11" y="35"/>
                  </a:moveTo>
                  <a:cubicBezTo>
                    <a:pt x="11" y="38"/>
                    <a:pt x="13" y="38"/>
                    <a:pt x="15" y="39"/>
                  </a:cubicBezTo>
                  <a:cubicBezTo>
                    <a:pt x="20" y="42"/>
                    <a:pt x="26" y="44"/>
                    <a:pt x="30" y="49"/>
                  </a:cubicBezTo>
                  <a:cubicBezTo>
                    <a:pt x="24" y="51"/>
                    <a:pt x="18" y="52"/>
                    <a:pt x="11" y="54"/>
                  </a:cubicBezTo>
                  <a:cubicBezTo>
                    <a:pt x="11" y="53"/>
                    <a:pt x="11" y="53"/>
                    <a:pt x="12" y="53"/>
                  </a:cubicBezTo>
                  <a:cubicBezTo>
                    <a:pt x="6" y="52"/>
                    <a:pt x="7" y="47"/>
                    <a:pt x="5" y="43"/>
                  </a:cubicBezTo>
                  <a:cubicBezTo>
                    <a:pt x="0" y="33"/>
                    <a:pt x="4" y="22"/>
                    <a:pt x="3" y="11"/>
                  </a:cubicBezTo>
                  <a:cubicBezTo>
                    <a:pt x="3" y="9"/>
                    <a:pt x="3" y="6"/>
                    <a:pt x="3" y="4"/>
                  </a:cubicBezTo>
                  <a:cubicBezTo>
                    <a:pt x="3" y="2"/>
                    <a:pt x="3" y="1"/>
                    <a:pt x="5" y="0"/>
                  </a:cubicBezTo>
                  <a:cubicBezTo>
                    <a:pt x="5" y="1"/>
                    <a:pt x="5" y="1"/>
                    <a:pt x="5" y="1"/>
                  </a:cubicBezTo>
                  <a:cubicBezTo>
                    <a:pt x="6" y="6"/>
                    <a:pt x="5" y="11"/>
                    <a:pt x="6" y="16"/>
                  </a:cubicBezTo>
                  <a:cubicBezTo>
                    <a:pt x="6" y="20"/>
                    <a:pt x="5" y="24"/>
                    <a:pt x="6" y="28"/>
                  </a:cubicBezTo>
                  <a:cubicBezTo>
                    <a:pt x="6" y="31"/>
                    <a:pt x="10" y="32"/>
                    <a:pt x="11" y="35"/>
                  </a:cubicBezTo>
                  <a:close/>
                </a:path>
              </a:pathLst>
            </a:custGeom>
            <a:solidFill>
              <a:srgbClr val="184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9">
              <a:extLst>
                <a:ext uri="{FF2B5EF4-FFF2-40B4-BE49-F238E27FC236}">
                  <a16:creationId xmlns:a16="http://schemas.microsoft.com/office/drawing/2014/main" id="{75346F89-CA48-7DFC-0A8B-4457E36E190B}"/>
                </a:ext>
              </a:extLst>
            </p:cNvPr>
            <p:cNvSpPr>
              <a:spLocks/>
            </p:cNvSpPr>
            <p:nvPr/>
          </p:nvSpPr>
          <p:spPr bwMode="auto">
            <a:xfrm>
              <a:off x="5587" y="2076"/>
              <a:ext cx="979" cy="993"/>
            </a:xfrm>
            <a:custGeom>
              <a:avLst/>
              <a:gdLst>
                <a:gd name="T0" fmla="*/ 70 w 81"/>
                <a:gd name="T1" fmla="*/ 28 h 82"/>
                <a:gd name="T2" fmla="*/ 76 w 81"/>
                <a:gd name="T3" fmla="*/ 38 h 82"/>
                <a:gd name="T4" fmla="*/ 81 w 81"/>
                <a:gd name="T5" fmla="*/ 54 h 82"/>
                <a:gd name="T6" fmla="*/ 70 w 81"/>
                <a:gd name="T7" fmla="*/ 70 h 82"/>
                <a:gd name="T8" fmla="*/ 41 w 81"/>
                <a:gd name="T9" fmla="*/ 64 h 82"/>
                <a:gd name="T10" fmla="*/ 41 w 81"/>
                <a:gd name="T11" fmla="*/ 76 h 82"/>
                <a:gd name="T12" fmla="*/ 42 w 81"/>
                <a:gd name="T13" fmla="*/ 81 h 82"/>
                <a:gd name="T14" fmla="*/ 38 w 81"/>
                <a:gd name="T15" fmla="*/ 81 h 82"/>
                <a:gd name="T16" fmla="*/ 28 w 81"/>
                <a:gd name="T17" fmla="*/ 78 h 82"/>
                <a:gd name="T18" fmla="*/ 24 w 81"/>
                <a:gd name="T19" fmla="*/ 76 h 82"/>
                <a:gd name="T20" fmla="*/ 26 w 81"/>
                <a:gd name="T21" fmla="*/ 72 h 82"/>
                <a:gd name="T22" fmla="*/ 32 w 81"/>
                <a:gd name="T23" fmla="*/ 63 h 82"/>
                <a:gd name="T24" fmla="*/ 6 w 81"/>
                <a:gd name="T25" fmla="*/ 57 h 82"/>
                <a:gd name="T26" fmla="*/ 3 w 81"/>
                <a:gd name="T27" fmla="*/ 34 h 82"/>
                <a:gd name="T28" fmla="*/ 7 w 81"/>
                <a:gd name="T29" fmla="*/ 28 h 82"/>
                <a:gd name="T30" fmla="*/ 38 w 81"/>
                <a:gd name="T31" fmla="*/ 9 h 82"/>
                <a:gd name="T32" fmla="*/ 52 w 81"/>
                <a:gd name="T33" fmla="*/ 1 h 82"/>
                <a:gd name="T34" fmla="*/ 55 w 81"/>
                <a:gd name="T35" fmla="*/ 1 h 82"/>
                <a:gd name="T36" fmla="*/ 70 w 81"/>
                <a:gd name="T37" fmla="*/ 2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82">
                  <a:moveTo>
                    <a:pt x="70" y="28"/>
                  </a:moveTo>
                  <a:cubicBezTo>
                    <a:pt x="72" y="31"/>
                    <a:pt x="74" y="35"/>
                    <a:pt x="76" y="38"/>
                  </a:cubicBezTo>
                  <a:cubicBezTo>
                    <a:pt x="79" y="43"/>
                    <a:pt x="81" y="48"/>
                    <a:pt x="81" y="54"/>
                  </a:cubicBezTo>
                  <a:cubicBezTo>
                    <a:pt x="79" y="60"/>
                    <a:pt x="76" y="66"/>
                    <a:pt x="70" y="70"/>
                  </a:cubicBezTo>
                  <a:cubicBezTo>
                    <a:pt x="62" y="74"/>
                    <a:pt x="50" y="75"/>
                    <a:pt x="41" y="64"/>
                  </a:cubicBezTo>
                  <a:cubicBezTo>
                    <a:pt x="39" y="67"/>
                    <a:pt x="39" y="71"/>
                    <a:pt x="41" y="76"/>
                  </a:cubicBezTo>
                  <a:cubicBezTo>
                    <a:pt x="42" y="78"/>
                    <a:pt x="43" y="79"/>
                    <a:pt x="42" y="81"/>
                  </a:cubicBezTo>
                  <a:cubicBezTo>
                    <a:pt x="41" y="82"/>
                    <a:pt x="39" y="81"/>
                    <a:pt x="38" y="81"/>
                  </a:cubicBezTo>
                  <a:cubicBezTo>
                    <a:pt x="35" y="80"/>
                    <a:pt x="31" y="79"/>
                    <a:pt x="28" y="78"/>
                  </a:cubicBezTo>
                  <a:cubicBezTo>
                    <a:pt x="26" y="79"/>
                    <a:pt x="25" y="78"/>
                    <a:pt x="24" y="76"/>
                  </a:cubicBezTo>
                  <a:cubicBezTo>
                    <a:pt x="23" y="74"/>
                    <a:pt x="24" y="73"/>
                    <a:pt x="26" y="72"/>
                  </a:cubicBezTo>
                  <a:cubicBezTo>
                    <a:pt x="28" y="69"/>
                    <a:pt x="31" y="67"/>
                    <a:pt x="32" y="63"/>
                  </a:cubicBezTo>
                  <a:cubicBezTo>
                    <a:pt x="22" y="66"/>
                    <a:pt x="14" y="64"/>
                    <a:pt x="6" y="57"/>
                  </a:cubicBezTo>
                  <a:cubicBezTo>
                    <a:pt x="2" y="50"/>
                    <a:pt x="0" y="42"/>
                    <a:pt x="3" y="34"/>
                  </a:cubicBezTo>
                  <a:cubicBezTo>
                    <a:pt x="4" y="31"/>
                    <a:pt x="4" y="29"/>
                    <a:pt x="7" y="28"/>
                  </a:cubicBezTo>
                  <a:cubicBezTo>
                    <a:pt x="16" y="20"/>
                    <a:pt x="27" y="15"/>
                    <a:pt x="38" y="9"/>
                  </a:cubicBezTo>
                  <a:cubicBezTo>
                    <a:pt x="42" y="6"/>
                    <a:pt x="47" y="4"/>
                    <a:pt x="52" y="1"/>
                  </a:cubicBezTo>
                  <a:cubicBezTo>
                    <a:pt x="53" y="0"/>
                    <a:pt x="54" y="0"/>
                    <a:pt x="55" y="1"/>
                  </a:cubicBezTo>
                  <a:cubicBezTo>
                    <a:pt x="60" y="10"/>
                    <a:pt x="65" y="19"/>
                    <a:pt x="70" y="28"/>
                  </a:cubicBezTo>
                  <a:close/>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0">
              <a:extLst>
                <a:ext uri="{FF2B5EF4-FFF2-40B4-BE49-F238E27FC236}">
                  <a16:creationId xmlns:a16="http://schemas.microsoft.com/office/drawing/2014/main" id="{B0A7C18C-4102-01FC-9318-AB08F0ED5632}"/>
                </a:ext>
              </a:extLst>
            </p:cNvPr>
            <p:cNvSpPr>
              <a:spLocks/>
            </p:cNvSpPr>
            <p:nvPr/>
          </p:nvSpPr>
          <p:spPr bwMode="auto">
            <a:xfrm>
              <a:off x="5502" y="1458"/>
              <a:ext cx="786" cy="557"/>
            </a:xfrm>
            <a:custGeom>
              <a:avLst/>
              <a:gdLst>
                <a:gd name="T0" fmla="*/ 25 w 65"/>
                <a:gd name="T1" fmla="*/ 1 h 46"/>
                <a:gd name="T2" fmla="*/ 63 w 65"/>
                <a:gd name="T3" fmla="*/ 12 h 46"/>
                <a:gd name="T4" fmla="*/ 60 w 65"/>
                <a:gd name="T5" fmla="*/ 19 h 46"/>
                <a:gd name="T6" fmla="*/ 16 w 65"/>
                <a:gd name="T7" fmla="*/ 40 h 46"/>
                <a:gd name="T8" fmla="*/ 5 w 65"/>
                <a:gd name="T9" fmla="*/ 45 h 46"/>
                <a:gd name="T10" fmla="*/ 1 w 65"/>
                <a:gd name="T11" fmla="*/ 45 h 46"/>
                <a:gd name="T12" fmla="*/ 1 w 65"/>
                <a:gd name="T13" fmla="*/ 39 h 46"/>
                <a:gd name="T14" fmla="*/ 9 w 65"/>
                <a:gd name="T15" fmla="*/ 10 h 46"/>
                <a:gd name="T16" fmla="*/ 15 w 65"/>
                <a:gd name="T17" fmla="*/ 2 h 46"/>
                <a:gd name="T18" fmla="*/ 25 w 65"/>
                <a:gd name="T19"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6">
                  <a:moveTo>
                    <a:pt x="25" y="1"/>
                  </a:moveTo>
                  <a:cubicBezTo>
                    <a:pt x="38" y="5"/>
                    <a:pt x="51" y="8"/>
                    <a:pt x="63" y="12"/>
                  </a:cubicBezTo>
                  <a:cubicBezTo>
                    <a:pt x="65" y="15"/>
                    <a:pt x="64" y="17"/>
                    <a:pt x="60" y="19"/>
                  </a:cubicBezTo>
                  <a:cubicBezTo>
                    <a:pt x="46" y="26"/>
                    <a:pt x="31" y="34"/>
                    <a:pt x="16" y="40"/>
                  </a:cubicBezTo>
                  <a:cubicBezTo>
                    <a:pt x="12" y="41"/>
                    <a:pt x="9" y="44"/>
                    <a:pt x="5" y="45"/>
                  </a:cubicBezTo>
                  <a:cubicBezTo>
                    <a:pt x="3" y="46"/>
                    <a:pt x="2" y="46"/>
                    <a:pt x="1" y="45"/>
                  </a:cubicBezTo>
                  <a:cubicBezTo>
                    <a:pt x="0" y="43"/>
                    <a:pt x="1" y="41"/>
                    <a:pt x="1" y="39"/>
                  </a:cubicBezTo>
                  <a:cubicBezTo>
                    <a:pt x="4" y="29"/>
                    <a:pt x="7" y="20"/>
                    <a:pt x="9" y="10"/>
                  </a:cubicBezTo>
                  <a:cubicBezTo>
                    <a:pt x="10" y="7"/>
                    <a:pt x="10" y="3"/>
                    <a:pt x="15" y="2"/>
                  </a:cubicBezTo>
                  <a:cubicBezTo>
                    <a:pt x="18" y="0"/>
                    <a:pt x="22" y="0"/>
                    <a:pt x="25" y="1"/>
                  </a:cubicBezTo>
                  <a:close/>
                </a:path>
              </a:pathLst>
            </a:custGeom>
            <a:solidFill>
              <a:srgbClr val="FBF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21">
              <a:extLst>
                <a:ext uri="{FF2B5EF4-FFF2-40B4-BE49-F238E27FC236}">
                  <a16:creationId xmlns:a16="http://schemas.microsoft.com/office/drawing/2014/main" id="{97CAD89A-2D87-636F-5415-93B564D79729}"/>
                </a:ext>
              </a:extLst>
            </p:cNvPr>
            <p:cNvSpPr>
              <a:spLocks/>
            </p:cNvSpPr>
            <p:nvPr/>
          </p:nvSpPr>
          <p:spPr bwMode="auto">
            <a:xfrm>
              <a:off x="4995" y="1579"/>
              <a:ext cx="628" cy="1793"/>
            </a:xfrm>
            <a:custGeom>
              <a:avLst/>
              <a:gdLst>
                <a:gd name="T0" fmla="*/ 52 w 52"/>
                <a:gd name="T1" fmla="*/ 0 h 148"/>
                <a:gd name="T2" fmla="*/ 44 w 52"/>
                <a:gd name="T3" fmla="*/ 31 h 148"/>
                <a:gd name="T4" fmla="*/ 43 w 52"/>
                <a:gd name="T5" fmla="*/ 35 h 148"/>
                <a:gd name="T6" fmla="*/ 32 w 52"/>
                <a:gd name="T7" fmla="*/ 79 h 148"/>
                <a:gd name="T8" fmla="*/ 28 w 52"/>
                <a:gd name="T9" fmla="*/ 95 h 148"/>
                <a:gd name="T10" fmla="*/ 23 w 52"/>
                <a:gd name="T11" fmla="*/ 113 h 148"/>
                <a:gd name="T12" fmla="*/ 19 w 52"/>
                <a:gd name="T13" fmla="*/ 129 h 148"/>
                <a:gd name="T14" fmla="*/ 20 w 52"/>
                <a:gd name="T15" fmla="*/ 141 h 148"/>
                <a:gd name="T16" fmla="*/ 21 w 52"/>
                <a:gd name="T17" fmla="*/ 148 h 148"/>
                <a:gd name="T18" fmla="*/ 6 w 52"/>
                <a:gd name="T19" fmla="*/ 148 h 148"/>
                <a:gd name="T20" fmla="*/ 0 w 52"/>
                <a:gd name="T21" fmla="*/ 142 h 148"/>
                <a:gd name="T22" fmla="*/ 0 w 52"/>
                <a:gd name="T23" fmla="*/ 141 h 148"/>
                <a:gd name="T24" fmla="*/ 13 w 52"/>
                <a:gd name="T25" fmla="*/ 107 h 148"/>
                <a:gd name="T26" fmla="*/ 33 w 52"/>
                <a:gd name="T27" fmla="*/ 49 h 148"/>
                <a:gd name="T28" fmla="*/ 47 w 52"/>
                <a:gd name="T29" fmla="*/ 6 h 148"/>
                <a:gd name="T30" fmla="*/ 52 w 52"/>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8">
                  <a:moveTo>
                    <a:pt x="52" y="0"/>
                  </a:moveTo>
                  <a:cubicBezTo>
                    <a:pt x="50" y="11"/>
                    <a:pt x="46" y="21"/>
                    <a:pt x="44" y="31"/>
                  </a:cubicBezTo>
                  <a:cubicBezTo>
                    <a:pt x="44" y="32"/>
                    <a:pt x="44" y="33"/>
                    <a:pt x="43" y="35"/>
                  </a:cubicBezTo>
                  <a:cubicBezTo>
                    <a:pt x="39" y="49"/>
                    <a:pt x="35" y="64"/>
                    <a:pt x="32" y="79"/>
                  </a:cubicBezTo>
                  <a:cubicBezTo>
                    <a:pt x="32" y="84"/>
                    <a:pt x="29" y="90"/>
                    <a:pt x="28" y="95"/>
                  </a:cubicBezTo>
                  <a:cubicBezTo>
                    <a:pt x="27" y="101"/>
                    <a:pt x="25" y="107"/>
                    <a:pt x="23" y="113"/>
                  </a:cubicBezTo>
                  <a:cubicBezTo>
                    <a:pt x="22" y="118"/>
                    <a:pt x="21" y="124"/>
                    <a:pt x="19" y="129"/>
                  </a:cubicBezTo>
                  <a:cubicBezTo>
                    <a:pt x="18" y="133"/>
                    <a:pt x="17" y="137"/>
                    <a:pt x="20" y="141"/>
                  </a:cubicBezTo>
                  <a:cubicBezTo>
                    <a:pt x="20" y="144"/>
                    <a:pt x="23" y="146"/>
                    <a:pt x="21" y="148"/>
                  </a:cubicBezTo>
                  <a:cubicBezTo>
                    <a:pt x="16" y="148"/>
                    <a:pt x="11" y="148"/>
                    <a:pt x="6" y="148"/>
                  </a:cubicBezTo>
                  <a:cubicBezTo>
                    <a:pt x="3" y="147"/>
                    <a:pt x="1" y="145"/>
                    <a:pt x="0" y="142"/>
                  </a:cubicBezTo>
                  <a:cubicBezTo>
                    <a:pt x="0" y="142"/>
                    <a:pt x="0" y="141"/>
                    <a:pt x="0" y="141"/>
                  </a:cubicBezTo>
                  <a:cubicBezTo>
                    <a:pt x="2" y="129"/>
                    <a:pt x="9" y="118"/>
                    <a:pt x="13" y="107"/>
                  </a:cubicBezTo>
                  <a:cubicBezTo>
                    <a:pt x="21" y="88"/>
                    <a:pt x="27" y="69"/>
                    <a:pt x="33" y="49"/>
                  </a:cubicBezTo>
                  <a:cubicBezTo>
                    <a:pt x="38" y="35"/>
                    <a:pt x="42" y="20"/>
                    <a:pt x="47" y="6"/>
                  </a:cubicBezTo>
                  <a:cubicBezTo>
                    <a:pt x="48" y="4"/>
                    <a:pt x="49" y="1"/>
                    <a:pt x="52" y="0"/>
                  </a:cubicBezTo>
                  <a:close/>
                </a:path>
              </a:pathLst>
            </a:custGeom>
            <a:solidFill>
              <a:srgbClr val="2A9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22">
              <a:extLst>
                <a:ext uri="{FF2B5EF4-FFF2-40B4-BE49-F238E27FC236}">
                  <a16:creationId xmlns:a16="http://schemas.microsoft.com/office/drawing/2014/main" id="{9E2C2F38-CC3A-5C98-FF0F-B149961DAA31}"/>
                </a:ext>
              </a:extLst>
            </p:cNvPr>
            <p:cNvSpPr>
              <a:spLocks/>
            </p:cNvSpPr>
            <p:nvPr/>
          </p:nvSpPr>
          <p:spPr bwMode="auto">
            <a:xfrm>
              <a:off x="5261" y="2379"/>
              <a:ext cx="410" cy="618"/>
            </a:xfrm>
            <a:custGeom>
              <a:avLst/>
              <a:gdLst>
                <a:gd name="T0" fmla="*/ 0 w 34"/>
                <a:gd name="T1" fmla="*/ 47 h 51"/>
                <a:gd name="T2" fmla="*/ 10 w 34"/>
                <a:gd name="T3" fmla="*/ 13 h 51"/>
                <a:gd name="T4" fmla="*/ 15 w 34"/>
                <a:gd name="T5" fmla="*/ 7 h 51"/>
                <a:gd name="T6" fmla="*/ 19 w 34"/>
                <a:gd name="T7" fmla="*/ 8 h 51"/>
                <a:gd name="T8" fmla="*/ 30 w 34"/>
                <a:gd name="T9" fmla="*/ 2 h 51"/>
                <a:gd name="T10" fmla="*/ 34 w 34"/>
                <a:gd name="T11" fmla="*/ 3 h 51"/>
                <a:gd name="T12" fmla="*/ 34 w 34"/>
                <a:gd name="T13" fmla="*/ 31 h 51"/>
                <a:gd name="T14" fmla="*/ 25 w 34"/>
                <a:gd name="T15" fmla="*/ 38 h 51"/>
                <a:gd name="T16" fmla="*/ 4 w 34"/>
                <a:gd name="T17" fmla="*/ 48 h 51"/>
                <a:gd name="T18" fmla="*/ 0 w 34"/>
                <a:gd name="T1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1">
                  <a:moveTo>
                    <a:pt x="0" y="47"/>
                  </a:moveTo>
                  <a:cubicBezTo>
                    <a:pt x="3" y="36"/>
                    <a:pt x="6" y="24"/>
                    <a:pt x="10" y="13"/>
                  </a:cubicBezTo>
                  <a:cubicBezTo>
                    <a:pt x="13" y="12"/>
                    <a:pt x="13" y="12"/>
                    <a:pt x="15" y="7"/>
                  </a:cubicBezTo>
                  <a:cubicBezTo>
                    <a:pt x="16" y="10"/>
                    <a:pt x="18" y="10"/>
                    <a:pt x="19" y="8"/>
                  </a:cubicBezTo>
                  <a:cubicBezTo>
                    <a:pt x="22" y="6"/>
                    <a:pt x="27" y="5"/>
                    <a:pt x="30" y="2"/>
                  </a:cubicBezTo>
                  <a:cubicBezTo>
                    <a:pt x="32" y="0"/>
                    <a:pt x="33" y="2"/>
                    <a:pt x="34" y="3"/>
                  </a:cubicBezTo>
                  <a:cubicBezTo>
                    <a:pt x="28" y="12"/>
                    <a:pt x="28" y="22"/>
                    <a:pt x="34" y="31"/>
                  </a:cubicBezTo>
                  <a:cubicBezTo>
                    <a:pt x="32" y="35"/>
                    <a:pt x="28" y="36"/>
                    <a:pt x="25" y="38"/>
                  </a:cubicBezTo>
                  <a:cubicBezTo>
                    <a:pt x="17" y="41"/>
                    <a:pt x="11" y="45"/>
                    <a:pt x="4" y="48"/>
                  </a:cubicBezTo>
                  <a:cubicBezTo>
                    <a:pt x="3" y="49"/>
                    <a:pt x="0" y="51"/>
                    <a:pt x="0" y="47"/>
                  </a:cubicBezTo>
                  <a:close/>
                </a:path>
              </a:pathLst>
            </a:custGeom>
            <a:solidFill>
              <a:srgbClr val="EA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23">
              <a:extLst>
                <a:ext uri="{FF2B5EF4-FFF2-40B4-BE49-F238E27FC236}">
                  <a16:creationId xmlns:a16="http://schemas.microsoft.com/office/drawing/2014/main" id="{F8B20556-4104-B2FE-AB94-B70C3E5A36EF}"/>
                </a:ext>
              </a:extLst>
            </p:cNvPr>
            <p:cNvSpPr>
              <a:spLocks/>
            </p:cNvSpPr>
            <p:nvPr/>
          </p:nvSpPr>
          <p:spPr bwMode="auto">
            <a:xfrm>
              <a:off x="5188" y="2754"/>
              <a:ext cx="810" cy="594"/>
            </a:xfrm>
            <a:custGeom>
              <a:avLst/>
              <a:gdLst>
                <a:gd name="T0" fmla="*/ 6 w 67"/>
                <a:gd name="T1" fmla="*/ 16 h 49"/>
                <a:gd name="T2" fmla="*/ 9 w 67"/>
                <a:gd name="T3" fmla="*/ 17 h 49"/>
                <a:gd name="T4" fmla="*/ 30 w 67"/>
                <a:gd name="T5" fmla="*/ 6 h 49"/>
                <a:gd name="T6" fmla="*/ 40 w 67"/>
                <a:gd name="T7" fmla="*/ 0 h 49"/>
                <a:gd name="T8" fmla="*/ 67 w 67"/>
                <a:gd name="T9" fmla="*/ 5 h 49"/>
                <a:gd name="T10" fmla="*/ 61 w 67"/>
                <a:gd name="T11" fmla="*/ 16 h 49"/>
                <a:gd name="T12" fmla="*/ 57 w 67"/>
                <a:gd name="T13" fmla="*/ 20 h 49"/>
                <a:gd name="T14" fmla="*/ 61 w 67"/>
                <a:gd name="T15" fmla="*/ 22 h 49"/>
                <a:gd name="T16" fmla="*/ 56 w 67"/>
                <a:gd name="T17" fmla="*/ 27 h 49"/>
                <a:gd name="T18" fmla="*/ 37 w 67"/>
                <a:gd name="T19" fmla="*/ 36 h 49"/>
                <a:gd name="T20" fmla="*/ 21 w 67"/>
                <a:gd name="T21" fmla="*/ 43 h 49"/>
                <a:gd name="T22" fmla="*/ 13 w 67"/>
                <a:gd name="T23" fmla="*/ 48 h 49"/>
                <a:gd name="T24" fmla="*/ 4 w 67"/>
                <a:gd name="T25" fmla="*/ 45 h 49"/>
                <a:gd name="T26" fmla="*/ 1 w 67"/>
                <a:gd name="T27" fmla="*/ 34 h 49"/>
                <a:gd name="T28" fmla="*/ 6 w 67"/>
                <a:gd name="T29"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49">
                  <a:moveTo>
                    <a:pt x="6" y="16"/>
                  </a:moveTo>
                  <a:cubicBezTo>
                    <a:pt x="7" y="19"/>
                    <a:pt x="8" y="17"/>
                    <a:pt x="9" y="17"/>
                  </a:cubicBezTo>
                  <a:cubicBezTo>
                    <a:pt x="16" y="13"/>
                    <a:pt x="22" y="9"/>
                    <a:pt x="30" y="6"/>
                  </a:cubicBezTo>
                  <a:cubicBezTo>
                    <a:pt x="33" y="5"/>
                    <a:pt x="37" y="2"/>
                    <a:pt x="40" y="0"/>
                  </a:cubicBezTo>
                  <a:cubicBezTo>
                    <a:pt x="48" y="8"/>
                    <a:pt x="57" y="9"/>
                    <a:pt x="67" y="5"/>
                  </a:cubicBezTo>
                  <a:cubicBezTo>
                    <a:pt x="66" y="10"/>
                    <a:pt x="64" y="13"/>
                    <a:pt x="61" y="16"/>
                  </a:cubicBezTo>
                  <a:cubicBezTo>
                    <a:pt x="59" y="17"/>
                    <a:pt x="57" y="17"/>
                    <a:pt x="57" y="20"/>
                  </a:cubicBezTo>
                  <a:cubicBezTo>
                    <a:pt x="57" y="22"/>
                    <a:pt x="60" y="21"/>
                    <a:pt x="61" y="22"/>
                  </a:cubicBezTo>
                  <a:cubicBezTo>
                    <a:pt x="61" y="25"/>
                    <a:pt x="58" y="26"/>
                    <a:pt x="56" y="27"/>
                  </a:cubicBezTo>
                  <a:cubicBezTo>
                    <a:pt x="50" y="31"/>
                    <a:pt x="43" y="33"/>
                    <a:pt x="37" y="36"/>
                  </a:cubicBezTo>
                  <a:cubicBezTo>
                    <a:pt x="31" y="38"/>
                    <a:pt x="26" y="41"/>
                    <a:pt x="21" y="43"/>
                  </a:cubicBezTo>
                  <a:cubicBezTo>
                    <a:pt x="18" y="44"/>
                    <a:pt x="15" y="45"/>
                    <a:pt x="13" y="48"/>
                  </a:cubicBezTo>
                  <a:cubicBezTo>
                    <a:pt x="9" y="49"/>
                    <a:pt x="6" y="48"/>
                    <a:pt x="4" y="45"/>
                  </a:cubicBezTo>
                  <a:cubicBezTo>
                    <a:pt x="1" y="42"/>
                    <a:pt x="0" y="38"/>
                    <a:pt x="1" y="34"/>
                  </a:cubicBezTo>
                  <a:cubicBezTo>
                    <a:pt x="3" y="28"/>
                    <a:pt x="5" y="22"/>
                    <a:pt x="6" y="16"/>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24">
              <a:extLst>
                <a:ext uri="{FF2B5EF4-FFF2-40B4-BE49-F238E27FC236}">
                  <a16:creationId xmlns:a16="http://schemas.microsoft.com/office/drawing/2014/main" id="{FADE6612-5067-BDCA-E6FA-56B5EAEDF331}"/>
                </a:ext>
              </a:extLst>
            </p:cNvPr>
            <p:cNvSpPr>
              <a:spLocks/>
            </p:cNvSpPr>
            <p:nvPr/>
          </p:nvSpPr>
          <p:spPr bwMode="auto">
            <a:xfrm>
              <a:off x="5212" y="3300"/>
              <a:ext cx="254" cy="72"/>
            </a:xfrm>
            <a:custGeom>
              <a:avLst/>
              <a:gdLst>
                <a:gd name="T0" fmla="*/ 2 w 21"/>
                <a:gd name="T1" fmla="*/ 0 h 6"/>
                <a:gd name="T2" fmla="*/ 11 w 21"/>
                <a:gd name="T3" fmla="*/ 3 h 6"/>
                <a:gd name="T4" fmla="*/ 21 w 21"/>
                <a:gd name="T5" fmla="*/ 6 h 6"/>
                <a:gd name="T6" fmla="*/ 3 w 21"/>
                <a:gd name="T7" fmla="*/ 6 h 6"/>
                <a:gd name="T8" fmla="*/ 2 w 21"/>
                <a:gd name="T9" fmla="*/ 0 h 6"/>
              </a:gdLst>
              <a:ahLst/>
              <a:cxnLst>
                <a:cxn ang="0">
                  <a:pos x="T0" y="T1"/>
                </a:cxn>
                <a:cxn ang="0">
                  <a:pos x="T2" y="T3"/>
                </a:cxn>
                <a:cxn ang="0">
                  <a:pos x="T4" y="T5"/>
                </a:cxn>
                <a:cxn ang="0">
                  <a:pos x="T6" y="T7"/>
                </a:cxn>
                <a:cxn ang="0">
                  <a:pos x="T8" y="T9"/>
                </a:cxn>
              </a:cxnLst>
              <a:rect l="0" t="0" r="r" b="b"/>
              <a:pathLst>
                <a:path w="21" h="6">
                  <a:moveTo>
                    <a:pt x="2" y="0"/>
                  </a:moveTo>
                  <a:cubicBezTo>
                    <a:pt x="5" y="2"/>
                    <a:pt x="8" y="2"/>
                    <a:pt x="11" y="3"/>
                  </a:cubicBezTo>
                  <a:cubicBezTo>
                    <a:pt x="15" y="4"/>
                    <a:pt x="18" y="5"/>
                    <a:pt x="21" y="6"/>
                  </a:cubicBezTo>
                  <a:cubicBezTo>
                    <a:pt x="15" y="6"/>
                    <a:pt x="9" y="6"/>
                    <a:pt x="3" y="6"/>
                  </a:cubicBezTo>
                  <a:cubicBezTo>
                    <a:pt x="4" y="4"/>
                    <a:pt x="0" y="3"/>
                    <a:pt x="2" y="0"/>
                  </a:cubicBezTo>
                  <a:close/>
                </a:path>
              </a:pathLst>
            </a:custGeom>
            <a:solidFill>
              <a:srgbClr val="278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25">
              <a:extLst>
                <a:ext uri="{FF2B5EF4-FFF2-40B4-BE49-F238E27FC236}">
                  <a16:creationId xmlns:a16="http://schemas.microsoft.com/office/drawing/2014/main" id="{C9064051-D9D2-D83D-3DBC-B1F1C6C4F5CE}"/>
                </a:ext>
              </a:extLst>
            </p:cNvPr>
            <p:cNvSpPr>
              <a:spLocks/>
            </p:cNvSpPr>
            <p:nvPr/>
          </p:nvSpPr>
          <p:spPr bwMode="auto">
            <a:xfrm>
              <a:off x="4983" y="1458"/>
              <a:ext cx="701" cy="1829"/>
            </a:xfrm>
            <a:custGeom>
              <a:avLst/>
              <a:gdLst>
                <a:gd name="T0" fmla="*/ 53 w 58"/>
                <a:gd name="T1" fmla="*/ 10 h 151"/>
                <a:gd name="T2" fmla="*/ 47 w 58"/>
                <a:gd name="T3" fmla="*/ 21 h 151"/>
                <a:gd name="T4" fmla="*/ 40 w 58"/>
                <a:gd name="T5" fmla="*/ 41 h 151"/>
                <a:gd name="T6" fmla="*/ 21 w 58"/>
                <a:gd name="T7" fmla="*/ 102 h 151"/>
                <a:gd name="T8" fmla="*/ 6 w 58"/>
                <a:gd name="T9" fmla="*/ 139 h 151"/>
                <a:gd name="T10" fmla="*/ 3 w 58"/>
                <a:gd name="T11" fmla="*/ 148 h 151"/>
                <a:gd name="T12" fmla="*/ 1 w 58"/>
                <a:gd name="T13" fmla="*/ 151 h 151"/>
                <a:gd name="T14" fmla="*/ 1 w 58"/>
                <a:gd name="T15" fmla="*/ 136 h 151"/>
                <a:gd name="T16" fmla="*/ 1 w 58"/>
                <a:gd name="T17" fmla="*/ 123 h 151"/>
                <a:gd name="T18" fmla="*/ 1 w 58"/>
                <a:gd name="T19" fmla="*/ 123 h 151"/>
                <a:gd name="T20" fmla="*/ 1 w 58"/>
                <a:gd name="T21" fmla="*/ 71 h 151"/>
                <a:gd name="T22" fmla="*/ 1 w 58"/>
                <a:gd name="T23" fmla="*/ 29 h 151"/>
                <a:gd name="T24" fmla="*/ 1 w 58"/>
                <a:gd name="T25" fmla="*/ 15 h 151"/>
                <a:gd name="T26" fmla="*/ 1 w 58"/>
                <a:gd name="T27" fmla="*/ 20 h 151"/>
                <a:gd name="T28" fmla="*/ 1 w 58"/>
                <a:gd name="T29" fmla="*/ 67 h 151"/>
                <a:gd name="T30" fmla="*/ 8 w 58"/>
                <a:gd name="T31" fmla="*/ 71 h 151"/>
                <a:gd name="T32" fmla="*/ 20 w 58"/>
                <a:gd name="T33" fmla="*/ 60 h 151"/>
                <a:gd name="T34" fmla="*/ 26 w 58"/>
                <a:gd name="T35" fmla="*/ 52 h 151"/>
                <a:gd name="T36" fmla="*/ 36 w 58"/>
                <a:gd name="T37" fmla="*/ 33 h 151"/>
                <a:gd name="T38" fmla="*/ 44 w 58"/>
                <a:gd name="T39" fmla="*/ 15 h 151"/>
                <a:gd name="T40" fmla="*/ 54 w 58"/>
                <a:gd name="T41" fmla="*/ 2 h 151"/>
                <a:gd name="T42" fmla="*/ 58 w 58"/>
                <a:gd name="T43" fmla="*/ 2 h 151"/>
                <a:gd name="T44" fmla="*/ 53 w 58"/>
                <a:gd name="T45"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151">
                  <a:moveTo>
                    <a:pt x="53" y="10"/>
                  </a:moveTo>
                  <a:cubicBezTo>
                    <a:pt x="49" y="13"/>
                    <a:pt x="49" y="17"/>
                    <a:pt x="47" y="21"/>
                  </a:cubicBezTo>
                  <a:cubicBezTo>
                    <a:pt x="45" y="28"/>
                    <a:pt x="42" y="35"/>
                    <a:pt x="40" y="41"/>
                  </a:cubicBezTo>
                  <a:cubicBezTo>
                    <a:pt x="35" y="62"/>
                    <a:pt x="28" y="82"/>
                    <a:pt x="21" y="102"/>
                  </a:cubicBezTo>
                  <a:cubicBezTo>
                    <a:pt x="17" y="114"/>
                    <a:pt x="12" y="127"/>
                    <a:pt x="6" y="139"/>
                  </a:cubicBezTo>
                  <a:cubicBezTo>
                    <a:pt x="4" y="142"/>
                    <a:pt x="4" y="145"/>
                    <a:pt x="3" y="148"/>
                  </a:cubicBezTo>
                  <a:cubicBezTo>
                    <a:pt x="3" y="149"/>
                    <a:pt x="3" y="151"/>
                    <a:pt x="1" y="151"/>
                  </a:cubicBezTo>
                  <a:cubicBezTo>
                    <a:pt x="0" y="146"/>
                    <a:pt x="1" y="141"/>
                    <a:pt x="1" y="136"/>
                  </a:cubicBezTo>
                  <a:cubicBezTo>
                    <a:pt x="1" y="132"/>
                    <a:pt x="1" y="128"/>
                    <a:pt x="1" y="123"/>
                  </a:cubicBezTo>
                  <a:cubicBezTo>
                    <a:pt x="1" y="123"/>
                    <a:pt x="1" y="123"/>
                    <a:pt x="1" y="123"/>
                  </a:cubicBezTo>
                  <a:cubicBezTo>
                    <a:pt x="1" y="106"/>
                    <a:pt x="1" y="88"/>
                    <a:pt x="1" y="71"/>
                  </a:cubicBezTo>
                  <a:cubicBezTo>
                    <a:pt x="1" y="57"/>
                    <a:pt x="1" y="43"/>
                    <a:pt x="1" y="29"/>
                  </a:cubicBezTo>
                  <a:cubicBezTo>
                    <a:pt x="1" y="24"/>
                    <a:pt x="1" y="20"/>
                    <a:pt x="1" y="15"/>
                  </a:cubicBezTo>
                  <a:cubicBezTo>
                    <a:pt x="2" y="17"/>
                    <a:pt x="1" y="18"/>
                    <a:pt x="1" y="20"/>
                  </a:cubicBezTo>
                  <a:cubicBezTo>
                    <a:pt x="1" y="35"/>
                    <a:pt x="1" y="51"/>
                    <a:pt x="1" y="67"/>
                  </a:cubicBezTo>
                  <a:cubicBezTo>
                    <a:pt x="1" y="73"/>
                    <a:pt x="2" y="74"/>
                    <a:pt x="8" y="71"/>
                  </a:cubicBezTo>
                  <a:cubicBezTo>
                    <a:pt x="13" y="69"/>
                    <a:pt x="18" y="66"/>
                    <a:pt x="20" y="60"/>
                  </a:cubicBezTo>
                  <a:cubicBezTo>
                    <a:pt x="21" y="57"/>
                    <a:pt x="24" y="54"/>
                    <a:pt x="26" y="52"/>
                  </a:cubicBezTo>
                  <a:cubicBezTo>
                    <a:pt x="31" y="46"/>
                    <a:pt x="34" y="39"/>
                    <a:pt x="36" y="33"/>
                  </a:cubicBezTo>
                  <a:cubicBezTo>
                    <a:pt x="39" y="27"/>
                    <a:pt x="41" y="20"/>
                    <a:pt x="44" y="15"/>
                  </a:cubicBezTo>
                  <a:cubicBezTo>
                    <a:pt x="47" y="10"/>
                    <a:pt x="50" y="6"/>
                    <a:pt x="54" y="2"/>
                  </a:cubicBezTo>
                  <a:cubicBezTo>
                    <a:pt x="56" y="1"/>
                    <a:pt x="57" y="0"/>
                    <a:pt x="58" y="2"/>
                  </a:cubicBezTo>
                  <a:cubicBezTo>
                    <a:pt x="55" y="4"/>
                    <a:pt x="54" y="7"/>
                    <a:pt x="53" y="10"/>
                  </a:cubicBezTo>
                  <a:close/>
                </a:path>
              </a:pathLst>
            </a:custGeom>
            <a:solidFill>
              <a:srgbClr val="32B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26">
              <a:extLst>
                <a:ext uri="{FF2B5EF4-FFF2-40B4-BE49-F238E27FC236}">
                  <a16:creationId xmlns:a16="http://schemas.microsoft.com/office/drawing/2014/main" id="{C1AB7551-3620-F442-43C4-5083AFEF6D7B}"/>
                </a:ext>
              </a:extLst>
            </p:cNvPr>
            <p:cNvSpPr>
              <a:spLocks/>
            </p:cNvSpPr>
            <p:nvPr/>
          </p:nvSpPr>
          <p:spPr bwMode="auto">
            <a:xfrm>
              <a:off x="6324" y="3336"/>
              <a:ext cx="157" cy="170"/>
            </a:xfrm>
            <a:custGeom>
              <a:avLst/>
              <a:gdLst>
                <a:gd name="T0" fmla="*/ 13 w 13"/>
                <a:gd name="T1" fmla="*/ 9 h 14"/>
                <a:gd name="T2" fmla="*/ 12 w 13"/>
                <a:gd name="T3" fmla="*/ 12 h 14"/>
                <a:gd name="T4" fmla="*/ 5 w 13"/>
                <a:gd name="T5" fmla="*/ 14 h 14"/>
                <a:gd name="T6" fmla="*/ 0 w 13"/>
                <a:gd name="T7" fmla="*/ 7 h 14"/>
                <a:gd name="T8" fmla="*/ 8 w 13"/>
                <a:gd name="T9" fmla="*/ 0 h 14"/>
                <a:gd name="T10" fmla="*/ 13 w 13"/>
                <a:gd name="T11" fmla="*/ 9 h 14"/>
              </a:gdLst>
              <a:ahLst/>
              <a:cxnLst>
                <a:cxn ang="0">
                  <a:pos x="T0" y="T1"/>
                </a:cxn>
                <a:cxn ang="0">
                  <a:pos x="T2" y="T3"/>
                </a:cxn>
                <a:cxn ang="0">
                  <a:pos x="T4" y="T5"/>
                </a:cxn>
                <a:cxn ang="0">
                  <a:pos x="T6" y="T7"/>
                </a:cxn>
                <a:cxn ang="0">
                  <a:pos x="T8" y="T9"/>
                </a:cxn>
                <a:cxn ang="0">
                  <a:pos x="T10" y="T11"/>
                </a:cxn>
              </a:cxnLst>
              <a:rect l="0" t="0" r="r" b="b"/>
              <a:pathLst>
                <a:path w="13" h="14">
                  <a:moveTo>
                    <a:pt x="13" y="9"/>
                  </a:moveTo>
                  <a:cubicBezTo>
                    <a:pt x="13" y="10"/>
                    <a:pt x="13" y="11"/>
                    <a:pt x="12" y="12"/>
                  </a:cubicBezTo>
                  <a:cubicBezTo>
                    <a:pt x="10" y="13"/>
                    <a:pt x="7" y="11"/>
                    <a:pt x="5" y="14"/>
                  </a:cubicBezTo>
                  <a:cubicBezTo>
                    <a:pt x="5" y="14"/>
                    <a:pt x="0" y="8"/>
                    <a:pt x="0" y="7"/>
                  </a:cubicBezTo>
                  <a:cubicBezTo>
                    <a:pt x="0" y="5"/>
                    <a:pt x="5" y="1"/>
                    <a:pt x="8" y="0"/>
                  </a:cubicBezTo>
                  <a:cubicBezTo>
                    <a:pt x="9" y="0"/>
                    <a:pt x="13" y="6"/>
                    <a:pt x="13" y="9"/>
                  </a:cubicBezTo>
                  <a:close/>
                </a:path>
              </a:pathLst>
            </a:custGeom>
            <a:solidFill>
              <a:srgbClr val="24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27">
              <a:extLst>
                <a:ext uri="{FF2B5EF4-FFF2-40B4-BE49-F238E27FC236}">
                  <a16:creationId xmlns:a16="http://schemas.microsoft.com/office/drawing/2014/main" id="{3E500CA0-A141-0E81-6171-03A863A95137}"/>
                </a:ext>
              </a:extLst>
            </p:cNvPr>
            <p:cNvSpPr>
              <a:spLocks/>
            </p:cNvSpPr>
            <p:nvPr/>
          </p:nvSpPr>
          <p:spPr bwMode="auto">
            <a:xfrm>
              <a:off x="4983" y="2948"/>
              <a:ext cx="24" cy="352"/>
            </a:xfrm>
            <a:custGeom>
              <a:avLst/>
              <a:gdLst>
                <a:gd name="T0" fmla="*/ 1 w 2"/>
                <a:gd name="T1" fmla="*/ 0 h 29"/>
                <a:gd name="T2" fmla="*/ 1 w 2"/>
                <a:gd name="T3" fmla="*/ 17 h 29"/>
                <a:gd name="T4" fmla="*/ 1 w 2"/>
                <a:gd name="T5" fmla="*/ 28 h 29"/>
                <a:gd name="T6" fmla="*/ 1 w 2"/>
                <a:gd name="T7" fmla="*/ 29 h 29"/>
                <a:gd name="T8" fmla="*/ 0 w 2"/>
                <a:gd name="T9" fmla="*/ 24 h 29"/>
                <a:gd name="T10" fmla="*/ 1 w 2"/>
                <a:gd name="T11" fmla="*/ 0 h 29"/>
              </a:gdLst>
              <a:ahLst/>
              <a:cxnLst>
                <a:cxn ang="0">
                  <a:pos x="T0" y="T1"/>
                </a:cxn>
                <a:cxn ang="0">
                  <a:pos x="T2" y="T3"/>
                </a:cxn>
                <a:cxn ang="0">
                  <a:pos x="T4" y="T5"/>
                </a:cxn>
                <a:cxn ang="0">
                  <a:pos x="T6" y="T7"/>
                </a:cxn>
                <a:cxn ang="0">
                  <a:pos x="T8" y="T9"/>
                </a:cxn>
                <a:cxn ang="0">
                  <a:pos x="T10" y="T11"/>
                </a:cxn>
              </a:cxnLst>
              <a:rect l="0" t="0" r="r" b="b"/>
              <a:pathLst>
                <a:path w="2" h="29">
                  <a:moveTo>
                    <a:pt x="1" y="0"/>
                  </a:moveTo>
                  <a:cubicBezTo>
                    <a:pt x="2" y="6"/>
                    <a:pt x="1" y="11"/>
                    <a:pt x="1" y="17"/>
                  </a:cubicBezTo>
                  <a:cubicBezTo>
                    <a:pt x="1" y="21"/>
                    <a:pt x="1" y="25"/>
                    <a:pt x="1" y="28"/>
                  </a:cubicBezTo>
                  <a:cubicBezTo>
                    <a:pt x="1" y="29"/>
                    <a:pt x="1" y="29"/>
                    <a:pt x="1" y="29"/>
                  </a:cubicBezTo>
                  <a:cubicBezTo>
                    <a:pt x="0" y="28"/>
                    <a:pt x="0" y="26"/>
                    <a:pt x="0" y="24"/>
                  </a:cubicBezTo>
                  <a:cubicBezTo>
                    <a:pt x="0" y="16"/>
                    <a:pt x="1" y="8"/>
                    <a:pt x="1" y="0"/>
                  </a:cubicBezTo>
                  <a:close/>
                </a:path>
              </a:pathLst>
            </a:custGeom>
            <a:solidFill>
              <a:srgbClr val="1751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28">
              <a:extLst>
                <a:ext uri="{FF2B5EF4-FFF2-40B4-BE49-F238E27FC236}">
                  <a16:creationId xmlns:a16="http://schemas.microsoft.com/office/drawing/2014/main" id="{4B330009-DBDB-95F7-4413-4EACC40BE642}"/>
                </a:ext>
              </a:extLst>
            </p:cNvPr>
            <p:cNvSpPr>
              <a:spLocks/>
            </p:cNvSpPr>
            <p:nvPr/>
          </p:nvSpPr>
          <p:spPr bwMode="auto">
            <a:xfrm>
              <a:off x="5708" y="1603"/>
              <a:ext cx="169" cy="170"/>
            </a:xfrm>
            <a:custGeom>
              <a:avLst/>
              <a:gdLst>
                <a:gd name="T0" fmla="*/ 9 w 14"/>
                <a:gd name="T1" fmla="*/ 12 h 14"/>
                <a:gd name="T2" fmla="*/ 7 w 14"/>
                <a:gd name="T3" fmla="*/ 13 h 14"/>
                <a:gd name="T4" fmla="*/ 5 w 14"/>
                <a:gd name="T5" fmla="*/ 13 h 14"/>
                <a:gd name="T6" fmla="*/ 2 w 14"/>
                <a:gd name="T7" fmla="*/ 9 h 14"/>
                <a:gd name="T8" fmla="*/ 1 w 14"/>
                <a:gd name="T9" fmla="*/ 4 h 14"/>
                <a:gd name="T10" fmla="*/ 9 w 14"/>
                <a:gd name="T11" fmla="*/ 0 h 14"/>
                <a:gd name="T12" fmla="*/ 9 w 14"/>
                <a:gd name="T13" fmla="*/ 0 h 14"/>
                <a:gd name="T14" fmla="*/ 14 w 14"/>
                <a:gd name="T15" fmla="*/ 8 h 14"/>
                <a:gd name="T16" fmla="*/ 9 w 14"/>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9" y="12"/>
                  </a:moveTo>
                  <a:cubicBezTo>
                    <a:pt x="9" y="12"/>
                    <a:pt x="7" y="10"/>
                    <a:pt x="7" y="13"/>
                  </a:cubicBezTo>
                  <a:cubicBezTo>
                    <a:pt x="7" y="14"/>
                    <a:pt x="6" y="13"/>
                    <a:pt x="5" y="13"/>
                  </a:cubicBezTo>
                  <a:cubicBezTo>
                    <a:pt x="6" y="10"/>
                    <a:pt x="3" y="10"/>
                    <a:pt x="2" y="9"/>
                  </a:cubicBezTo>
                  <a:cubicBezTo>
                    <a:pt x="0" y="8"/>
                    <a:pt x="0" y="6"/>
                    <a:pt x="1" y="4"/>
                  </a:cubicBezTo>
                  <a:cubicBezTo>
                    <a:pt x="3" y="2"/>
                    <a:pt x="6" y="1"/>
                    <a:pt x="9" y="0"/>
                  </a:cubicBezTo>
                  <a:cubicBezTo>
                    <a:pt x="9" y="0"/>
                    <a:pt x="9" y="0"/>
                    <a:pt x="9" y="0"/>
                  </a:cubicBezTo>
                  <a:cubicBezTo>
                    <a:pt x="10" y="0"/>
                    <a:pt x="14" y="7"/>
                    <a:pt x="14" y="8"/>
                  </a:cubicBezTo>
                  <a:cubicBezTo>
                    <a:pt x="14" y="11"/>
                    <a:pt x="12" y="12"/>
                    <a:pt x="9" y="12"/>
                  </a:cubicBezTo>
                  <a:close/>
                </a:path>
              </a:pathLst>
            </a:custGeom>
            <a:solidFill>
              <a:srgbClr val="232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30931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CCC24C06-B623-4EB2-BF42-B47A8EEE25AF}"/>
              </a:ext>
            </a:extLst>
          </p:cNvPr>
          <p:cNvSpPr txBox="1">
            <a:spLocks/>
          </p:cNvSpPr>
          <p:nvPr/>
        </p:nvSpPr>
        <p:spPr>
          <a:xfrm>
            <a:off x="683045" y="1526335"/>
            <a:ext cx="5161208" cy="11527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3733" dirty="0">
                <a:cs typeface="Arial" pitchFamily="34" charset="0"/>
              </a:rPr>
              <a:t>The Influencer </a:t>
            </a:r>
            <a:r>
              <a:rPr lang="en-GB" altLang="ko-KR" sz="3733" b="1" dirty="0">
                <a:solidFill>
                  <a:srgbClr val="095E58"/>
                </a:solidFill>
                <a:cs typeface="Arial" pitchFamily="34" charset="0"/>
              </a:rPr>
              <a:t>Marketing</a:t>
            </a:r>
            <a:r>
              <a:rPr lang="en-GB" altLang="ko-KR" sz="3733" b="1" dirty="0">
                <a:solidFill>
                  <a:schemeClr val="accent2"/>
                </a:solidFill>
                <a:cs typeface="Arial" pitchFamily="34" charset="0"/>
              </a:rPr>
              <a:t> </a:t>
            </a:r>
            <a:r>
              <a:rPr lang="en-GB" altLang="ko-KR" sz="3733" dirty="0">
                <a:cs typeface="Arial" pitchFamily="34" charset="0"/>
              </a:rPr>
              <a:t>Revolution</a:t>
            </a:r>
            <a:endParaRPr lang="ko-KR" altLang="en-US" sz="3733" dirty="0">
              <a:cs typeface="Arial" pitchFamily="34" charset="0"/>
            </a:endParaRPr>
          </a:p>
        </p:txBody>
      </p:sp>
      <p:sp>
        <p:nvSpPr>
          <p:cNvPr id="4" name="TextBox 3">
            <a:extLst>
              <a:ext uri="{FF2B5EF4-FFF2-40B4-BE49-F238E27FC236}">
                <a16:creationId xmlns:a16="http://schemas.microsoft.com/office/drawing/2014/main" id="{02CD0EA9-0F85-40C3-863C-E98D68CBF024}"/>
              </a:ext>
            </a:extLst>
          </p:cNvPr>
          <p:cNvSpPr txBox="1"/>
          <p:nvPr/>
        </p:nvSpPr>
        <p:spPr>
          <a:xfrm>
            <a:off x="683046" y="2690968"/>
            <a:ext cx="5161209" cy="523220"/>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You can simply impress your audience and add a unique zing and appeal to your Presentations.</a:t>
            </a:r>
            <a:endParaRPr lang="ko-KR" altLang="en-US" sz="14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A4E8F4F5-6B29-4B22-A0FD-4963774FBE17}"/>
              </a:ext>
            </a:extLst>
          </p:cNvPr>
          <p:cNvSpPr txBox="1"/>
          <p:nvPr/>
        </p:nvSpPr>
        <p:spPr>
          <a:xfrm>
            <a:off x="688811" y="407592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0676C7D9-D9B9-4BA4-A441-31E34FA6DABB}"/>
              </a:ext>
            </a:extLst>
          </p:cNvPr>
          <p:cNvSpPr txBox="1"/>
          <p:nvPr/>
        </p:nvSpPr>
        <p:spPr>
          <a:xfrm>
            <a:off x="3179928" y="407592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C5EA7EA0-477C-4523-9A3B-D005D9D00CC9}"/>
              </a:ext>
            </a:extLst>
          </p:cNvPr>
          <p:cNvSpPr txBox="1"/>
          <p:nvPr/>
        </p:nvSpPr>
        <p:spPr>
          <a:xfrm>
            <a:off x="688811" y="548130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06B8DEAB-F673-4C4C-8FC0-15F876CCC97C}"/>
              </a:ext>
            </a:extLst>
          </p:cNvPr>
          <p:cNvSpPr txBox="1"/>
          <p:nvPr/>
        </p:nvSpPr>
        <p:spPr>
          <a:xfrm>
            <a:off x="3179928" y="548130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9" name="Text Placeholder 15">
            <a:extLst>
              <a:ext uri="{FF2B5EF4-FFF2-40B4-BE49-F238E27FC236}">
                <a16:creationId xmlns:a16="http://schemas.microsoft.com/office/drawing/2014/main" id="{40D820CE-0970-4642-9094-BA464E69FFD5}"/>
              </a:ext>
            </a:extLst>
          </p:cNvPr>
          <p:cNvSpPr txBox="1">
            <a:spLocks/>
          </p:cNvSpPr>
          <p:nvPr/>
        </p:nvSpPr>
        <p:spPr>
          <a:xfrm>
            <a:off x="5844254" y="6050968"/>
            <a:ext cx="6148023" cy="360000"/>
          </a:xfrm>
          <a:prstGeom prst="rect">
            <a:avLst/>
          </a:prstGeom>
          <a:solidFill>
            <a:srgbClr val="29AAE2"/>
          </a:solid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b="1" dirty="0">
                <a:solidFill>
                  <a:schemeClr val="bg1"/>
                </a:solidFill>
                <a:cs typeface="Arial" pitchFamily="34" charset="0"/>
              </a:rPr>
              <a:t>Modern PowerPoint</a:t>
            </a:r>
          </a:p>
        </p:txBody>
      </p:sp>
      <p:sp>
        <p:nvSpPr>
          <p:cNvPr id="10" name="Rectangle 36">
            <a:extLst>
              <a:ext uri="{FF2B5EF4-FFF2-40B4-BE49-F238E27FC236}">
                <a16:creationId xmlns:a16="http://schemas.microsoft.com/office/drawing/2014/main" id="{1C50BE49-8A5A-41CD-9DB6-F5088DC8709B}"/>
              </a:ext>
            </a:extLst>
          </p:cNvPr>
          <p:cNvSpPr/>
          <p:nvPr/>
        </p:nvSpPr>
        <p:spPr>
          <a:xfrm>
            <a:off x="4031707" y="4973619"/>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095E58"/>
              </a:solidFill>
            </a:endParaRPr>
          </a:p>
        </p:txBody>
      </p:sp>
      <p:sp>
        <p:nvSpPr>
          <p:cNvPr id="11" name="Rounded Rectangle 27">
            <a:extLst>
              <a:ext uri="{FF2B5EF4-FFF2-40B4-BE49-F238E27FC236}">
                <a16:creationId xmlns:a16="http://schemas.microsoft.com/office/drawing/2014/main" id="{0057ED24-E864-4985-A34A-13AC6FECC2FE}"/>
              </a:ext>
            </a:extLst>
          </p:cNvPr>
          <p:cNvSpPr/>
          <p:nvPr/>
        </p:nvSpPr>
        <p:spPr>
          <a:xfrm>
            <a:off x="1533855" y="3572345"/>
            <a:ext cx="425043" cy="32649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2" name="Rounded Rectangle 7">
            <a:extLst>
              <a:ext uri="{FF2B5EF4-FFF2-40B4-BE49-F238E27FC236}">
                <a16:creationId xmlns:a16="http://schemas.microsoft.com/office/drawing/2014/main" id="{849A1D8F-F255-48C9-9DE4-E09C2C0AE070}"/>
              </a:ext>
            </a:extLst>
          </p:cNvPr>
          <p:cNvSpPr/>
          <p:nvPr/>
        </p:nvSpPr>
        <p:spPr>
          <a:xfrm>
            <a:off x="4011147" y="3499703"/>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3" name="Rectangle 16">
            <a:extLst>
              <a:ext uri="{FF2B5EF4-FFF2-40B4-BE49-F238E27FC236}">
                <a16:creationId xmlns:a16="http://schemas.microsoft.com/office/drawing/2014/main" id="{065A146F-2997-47CD-A0FC-89ECC3713445}"/>
              </a:ext>
            </a:extLst>
          </p:cNvPr>
          <p:cNvSpPr/>
          <p:nvPr/>
        </p:nvSpPr>
        <p:spPr>
          <a:xfrm>
            <a:off x="1576825" y="500661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95E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6" name="Google Shape;2448;p54"/>
          <p:cNvSpPr txBox="1">
            <a:spLocks/>
          </p:cNvSpPr>
          <p:nvPr/>
        </p:nvSpPr>
        <p:spPr>
          <a:xfrm>
            <a:off x="74482" y="508978"/>
            <a:ext cx="10272000" cy="76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3733" b="1" dirty="0">
                <a:solidFill>
                  <a:srgbClr val="0070C0"/>
                </a:solidFill>
              </a:rPr>
              <a:t>CONTRAINDICATIONS &amp; INDICATIONS</a:t>
            </a:r>
          </a:p>
        </p:txBody>
      </p:sp>
      <p:pic>
        <p:nvPicPr>
          <p:cNvPr id="2" name="Imagen 1"/>
          <p:cNvPicPr>
            <a:picLocks noChangeAspect="1"/>
          </p:cNvPicPr>
          <p:nvPr/>
        </p:nvPicPr>
        <p:blipFill>
          <a:blip r:embed="rId4"/>
          <a:stretch>
            <a:fillRect/>
          </a:stretch>
        </p:blipFill>
        <p:spPr>
          <a:xfrm>
            <a:off x="7776669" y="2731035"/>
            <a:ext cx="2283191" cy="2283191"/>
          </a:xfrm>
          <a:prstGeom prst="rect">
            <a:avLst/>
          </a:prstGeom>
        </p:spPr>
      </p:pic>
    </p:spTree>
    <p:extLst>
      <p:ext uri="{BB962C8B-B14F-4D97-AF65-F5344CB8AC3E}">
        <p14:creationId xmlns:p14="http://schemas.microsoft.com/office/powerpoint/2010/main" val="154519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A807A8B-B77D-4FD7-9EC2-4D6D51AB8458}"/>
              </a:ext>
            </a:extLst>
          </p:cNvPr>
          <p:cNvGrpSpPr/>
          <p:nvPr/>
        </p:nvGrpSpPr>
        <p:grpSpPr>
          <a:xfrm>
            <a:off x="2722292" y="2699841"/>
            <a:ext cx="2876315" cy="923331"/>
            <a:chOff x="6210996" y="1433695"/>
            <a:chExt cx="1493001" cy="656879"/>
          </a:xfrm>
        </p:grpSpPr>
        <p:sp>
          <p:nvSpPr>
            <p:cNvPr id="18" name="TextBox 17">
              <a:extLst>
                <a:ext uri="{FF2B5EF4-FFF2-40B4-BE49-F238E27FC236}">
                  <a16:creationId xmlns:a16="http://schemas.microsoft.com/office/drawing/2014/main" id="{46036203-52FB-4FD8-B76A-0B7C11D2EC3C}"/>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6A091190-E052-41F4-AC18-1B763EC43661}"/>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3" name="Group 22">
            <a:extLst>
              <a:ext uri="{FF2B5EF4-FFF2-40B4-BE49-F238E27FC236}">
                <a16:creationId xmlns:a16="http://schemas.microsoft.com/office/drawing/2014/main" id="{8A51D5F6-1EF5-4654-9B05-A418D46C4B4A}"/>
              </a:ext>
            </a:extLst>
          </p:cNvPr>
          <p:cNvGrpSpPr/>
          <p:nvPr/>
        </p:nvGrpSpPr>
        <p:grpSpPr>
          <a:xfrm>
            <a:off x="2992033" y="5467863"/>
            <a:ext cx="3097633" cy="923331"/>
            <a:chOff x="6210996" y="1433695"/>
            <a:chExt cx="1493001" cy="656879"/>
          </a:xfrm>
        </p:grpSpPr>
        <p:sp>
          <p:nvSpPr>
            <p:cNvPr id="24" name="TextBox 23">
              <a:extLst>
                <a:ext uri="{FF2B5EF4-FFF2-40B4-BE49-F238E27FC236}">
                  <a16:creationId xmlns:a16="http://schemas.microsoft.com/office/drawing/2014/main" id="{88108F2F-E4E7-4563-A4C4-4F5D78F5104C}"/>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2C716A70-51E7-445E-A65B-9FB85A9A3D1D}"/>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63FB1268-C379-41A6-AA66-48BB08718CB6}"/>
              </a:ext>
            </a:extLst>
          </p:cNvPr>
          <p:cNvGrpSpPr/>
          <p:nvPr/>
        </p:nvGrpSpPr>
        <p:grpSpPr>
          <a:xfrm>
            <a:off x="3015928" y="1436944"/>
            <a:ext cx="3097633" cy="923331"/>
            <a:chOff x="6210996" y="1433695"/>
            <a:chExt cx="1493001" cy="656879"/>
          </a:xfrm>
        </p:grpSpPr>
        <p:sp>
          <p:nvSpPr>
            <p:cNvPr id="36" name="TextBox 35">
              <a:extLst>
                <a:ext uri="{FF2B5EF4-FFF2-40B4-BE49-F238E27FC236}">
                  <a16:creationId xmlns:a16="http://schemas.microsoft.com/office/drawing/2014/main" id="{223F4854-86E0-40F4-B063-68DED2833E7A}"/>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C9C493A4-FFFE-4C85-B6F2-31F08F23CF2E}"/>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8" name="Group 37">
            <a:extLst>
              <a:ext uri="{FF2B5EF4-FFF2-40B4-BE49-F238E27FC236}">
                <a16:creationId xmlns:a16="http://schemas.microsoft.com/office/drawing/2014/main" id="{740D823F-5DD3-44A0-9697-0642D9E6C672}"/>
              </a:ext>
            </a:extLst>
          </p:cNvPr>
          <p:cNvGrpSpPr/>
          <p:nvPr/>
        </p:nvGrpSpPr>
        <p:grpSpPr>
          <a:xfrm>
            <a:off x="2722292" y="4204966"/>
            <a:ext cx="2876315" cy="923331"/>
            <a:chOff x="6210996" y="1433695"/>
            <a:chExt cx="1493001" cy="656879"/>
          </a:xfrm>
        </p:grpSpPr>
        <p:sp>
          <p:nvSpPr>
            <p:cNvPr id="39" name="TextBox 38">
              <a:extLst>
                <a:ext uri="{FF2B5EF4-FFF2-40B4-BE49-F238E27FC236}">
                  <a16:creationId xmlns:a16="http://schemas.microsoft.com/office/drawing/2014/main" id="{1BC710F9-1F57-46A6-A3BE-BBD9400FF809}"/>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7FE9EA2F-7F98-4FF6-9DF3-4625C945F48C}"/>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
        <p:nvSpPr>
          <p:cNvPr id="48" name="TextBox 47">
            <a:extLst>
              <a:ext uri="{FF2B5EF4-FFF2-40B4-BE49-F238E27FC236}">
                <a16:creationId xmlns:a16="http://schemas.microsoft.com/office/drawing/2014/main" id="{14E77F15-57F8-475F-890D-96E70C889ECD}"/>
              </a:ext>
            </a:extLst>
          </p:cNvPr>
          <p:cNvSpPr txBox="1"/>
          <p:nvPr/>
        </p:nvSpPr>
        <p:spPr>
          <a:xfrm>
            <a:off x="634132" y="2104070"/>
            <a:ext cx="1890731" cy="4154984"/>
          </a:xfrm>
          <a:prstGeom prst="rect">
            <a:avLst/>
          </a:prstGeom>
          <a:noFill/>
        </p:spPr>
        <p:txBody>
          <a:bodyPr wrap="square" lIns="108000" rIns="108000" rtlCol="0">
            <a:spAutoFit/>
          </a:bodyPr>
          <a:lstStyle/>
          <a:p>
            <a:r>
              <a:rPr lang="en-US" altLang="ko-KR" sz="1200" dirty="0">
                <a:cs typeface="Arial" pitchFamily="34" charset="0"/>
              </a:rPr>
              <a:t>You can simply impress your audience and add a unique zing and appeal to your Reports and Presentations with our Templates. </a:t>
            </a:r>
            <a:r>
              <a:rPr lang="en-US" altLang="ko-KR" sz="1200" dirty="0">
                <a:ea typeface="HY견명조" pitchFamily="18" charset="-127"/>
                <a:cs typeface="Arial" pitchFamily="34" charset="0"/>
              </a:rPr>
              <a:t>I hope and I believe that this Template will your Time, Money and Reputation. Get a modern PowerPoint  Presentation that is beautifully designed. </a:t>
            </a:r>
            <a:r>
              <a:rPr lang="en-US" altLang="ko-KR" sz="1200" dirty="0">
                <a:cs typeface="Arial" pitchFamily="34" charset="0"/>
              </a:rPr>
              <a:t>You can simply impress your audience and add a unique zing and appeal to your Reports and Presentations with our Templates. </a:t>
            </a:r>
            <a:r>
              <a:rPr lang="en-US" altLang="ko-KR" sz="1200" dirty="0">
                <a:ea typeface="HY견명조" pitchFamily="18" charset="-127"/>
                <a:cs typeface="Arial" pitchFamily="34" charset="0"/>
              </a:rPr>
              <a:t>Get a modern PowerPoint  Presentation that is beautifully designed. </a:t>
            </a:r>
            <a:endParaRPr lang="en-US" altLang="ko-KR" sz="1200" dirty="0">
              <a:ea typeface="FZShuTi" pitchFamily="2" charset="-122"/>
              <a:cs typeface="Arial" pitchFamily="34" charset="0"/>
            </a:endParaRPr>
          </a:p>
        </p:txBody>
      </p:sp>
      <p:sp>
        <p:nvSpPr>
          <p:cNvPr id="49" name="직사각형 1">
            <a:extLst>
              <a:ext uri="{FF2B5EF4-FFF2-40B4-BE49-F238E27FC236}">
                <a16:creationId xmlns:a16="http://schemas.microsoft.com/office/drawing/2014/main" id="{0ABF7816-7AD5-4D7E-AA46-5186EF96FCD1}"/>
              </a:ext>
            </a:extLst>
          </p:cNvPr>
          <p:cNvSpPr/>
          <p:nvPr/>
        </p:nvSpPr>
        <p:spPr>
          <a:xfrm>
            <a:off x="673035" y="604964"/>
            <a:ext cx="3487411" cy="1569660"/>
          </a:xfrm>
          <a:prstGeom prst="rect">
            <a:avLst/>
          </a:prstGeom>
        </p:spPr>
        <p:txBody>
          <a:bodyPr wrap="square">
            <a:spAutoFit/>
          </a:bodyPr>
          <a:lstStyle/>
          <a:p>
            <a:r>
              <a:rPr lang="en-US" altLang="ko-KR" sz="4800" b="1" dirty="0">
                <a:solidFill>
                  <a:srgbClr val="0070C0"/>
                </a:solidFill>
                <a:latin typeface="Malgun Gothic" panose="020B0503020000020004" pitchFamily="34" charset="-127"/>
                <a:ea typeface="Malgun Gothic" panose="020B0503020000020004" pitchFamily="34" charset="-127"/>
                <a:cs typeface="Arial" pitchFamily="34" charset="0"/>
              </a:rPr>
              <a:t>AWESOME</a:t>
            </a:r>
          </a:p>
          <a:p>
            <a:r>
              <a:rPr lang="en-GB" altLang="ko-KR" sz="4800" b="1" dirty="0">
                <a:solidFill>
                  <a:srgbClr val="0070C0"/>
                </a:solidFill>
                <a:latin typeface="Malgun Gothic" panose="020B0503020000020004" pitchFamily="34" charset="-127"/>
                <a:ea typeface="Malgun Gothic" panose="020B0503020000020004" pitchFamily="34" charset="-127"/>
                <a:cs typeface="Arial" pitchFamily="34" charset="0"/>
              </a:rPr>
              <a:t>S</a:t>
            </a:r>
            <a:r>
              <a:rPr lang="en-US" altLang="ko-KR" sz="4800" b="1" dirty="0">
                <a:solidFill>
                  <a:srgbClr val="0070C0"/>
                </a:solidFill>
                <a:latin typeface="Malgun Gothic" panose="020B0503020000020004" pitchFamily="34" charset="-127"/>
                <a:ea typeface="Malgun Gothic" panose="020B0503020000020004" pitchFamily="34" charset="-127"/>
                <a:cs typeface="Arial" pitchFamily="34" charset="0"/>
              </a:rPr>
              <a:t>LIDE</a:t>
            </a:r>
            <a:endParaRPr lang="ko-KR" altLang="en-US" sz="4800" b="1" dirty="0">
              <a:solidFill>
                <a:srgbClr val="0070C0"/>
              </a:solidFill>
              <a:latin typeface="Malgun Gothic" panose="020B0503020000020004" pitchFamily="34" charset="-127"/>
              <a:ea typeface="Malgun Gothic" panose="020B0503020000020004" pitchFamily="34" charset="-127"/>
              <a:cs typeface="Arial" pitchFamily="34" charset="0"/>
            </a:endParaRPr>
          </a:p>
        </p:txBody>
      </p:sp>
      <p:cxnSp>
        <p:nvCxnSpPr>
          <p:cNvPr id="7" name="Conector recto de flecha 6"/>
          <p:cNvCxnSpPr/>
          <p:nvPr/>
        </p:nvCxnSpPr>
        <p:spPr>
          <a:xfrm>
            <a:off x="6332952" y="1575443"/>
            <a:ext cx="1272573" cy="6890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799020" y="2838340"/>
            <a:ext cx="1806505" cy="13849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5796030" y="4101237"/>
            <a:ext cx="1809501" cy="24222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24" idx="3"/>
          </p:cNvCxnSpPr>
          <p:nvPr/>
        </p:nvCxnSpPr>
        <p:spPr>
          <a:xfrm flipV="1">
            <a:off x="6089666" y="4917353"/>
            <a:ext cx="1316671" cy="6890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4">
            <a:extLst>
              <a:ext uri="{FF2B5EF4-FFF2-40B4-BE49-F238E27FC236}">
                <a16:creationId xmlns:a16="http://schemas.microsoft.com/office/drawing/2014/main" id="{8E98C3CC-88CC-09E1-DCBA-2F052C380397}"/>
              </a:ext>
            </a:extLst>
          </p:cNvPr>
          <p:cNvGrpSpPr>
            <a:grpSpLocks noChangeAspect="1"/>
          </p:cNvGrpSpPr>
          <p:nvPr/>
        </p:nvGrpSpPr>
        <p:grpSpPr bwMode="auto">
          <a:xfrm>
            <a:off x="8120063" y="2192338"/>
            <a:ext cx="3051175" cy="3352800"/>
            <a:chOff x="5115" y="1381"/>
            <a:chExt cx="1922" cy="2112"/>
          </a:xfrm>
        </p:grpSpPr>
        <p:sp>
          <p:nvSpPr>
            <p:cNvPr id="5" name="Freeform 5">
              <a:extLst>
                <a:ext uri="{FF2B5EF4-FFF2-40B4-BE49-F238E27FC236}">
                  <a16:creationId xmlns:a16="http://schemas.microsoft.com/office/drawing/2014/main" id="{6FFCEC70-DD30-2D60-7A33-84DF2A574AA6}"/>
                </a:ext>
              </a:extLst>
            </p:cNvPr>
            <p:cNvSpPr>
              <a:spLocks/>
            </p:cNvSpPr>
            <p:nvPr/>
          </p:nvSpPr>
          <p:spPr bwMode="auto">
            <a:xfrm>
              <a:off x="5115" y="1381"/>
              <a:ext cx="1292" cy="1951"/>
            </a:xfrm>
            <a:custGeom>
              <a:avLst/>
              <a:gdLst>
                <a:gd name="T0" fmla="*/ 9 w 80"/>
                <a:gd name="T1" fmla="*/ 117 h 121"/>
                <a:gd name="T2" fmla="*/ 0 w 80"/>
                <a:gd name="T3" fmla="*/ 108 h 121"/>
                <a:gd name="T4" fmla="*/ 0 w 80"/>
                <a:gd name="T5" fmla="*/ 3 h 121"/>
                <a:gd name="T6" fmla="*/ 75 w 80"/>
                <a:gd name="T7" fmla="*/ 1 h 121"/>
                <a:gd name="T8" fmla="*/ 80 w 80"/>
                <a:gd name="T9" fmla="*/ 7 h 121"/>
                <a:gd name="T10" fmla="*/ 80 w 80"/>
                <a:gd name="T11" fmla="*/ 55 h 121"/>
                <a:gd name="T12" fmla="*/ 75 w 80"/>
                <a:gd name="T13" fmla="*/ 59 h 121"/>
                <a:gd name="T14" fmla="*/ 75 w 80"/>
                <a:gd name="T15" fmla="*/ 57 h 121"/>
                <a:gd name="T16" fmla="*/ 78 w 80"/>
                <a:gd name="T17" fmla="*/ 55 h 121"/>
                <a:gd name="T18" fmla="*/ 78 w 80"/>
                <a:gd name="T19" fmla="*/ 7 h 121"/>
                <a:gd name="T20" fmla="*/ 64 w 80"/>
                <a:gd name="T21" fmla="*/ 2 h 121"/>
                <a:gd name="T22" fmla="*/ 3 w 80"/>
                <a:gd name="T23" fmla="*/ 2 h 121"/>
                <a:gd name="T24" fmla="*/ 3 w 80"/>
                <a:gd name="T25" fmla="*/ 2 h 121"/>
                <a:gd name="T26" fmla="*/ 22 w 80"/>
                <a:gd name="T27" fmla="*/ 18 h 121"/>
                <a:gd name="T28" fmla="*/ 30 w 80"/>
                <a:gd name="T29" fmla="*/ 30 h 121"/>
                <a:gd name="T30" fmla="*/ 29 w 80"/>
                <a:gd name="T31" fmla="*/ 51 h 121"/>
                <a:gd name="T32" fmla="*/ 26 w 80"/>
                <a:gd name="T33" fmla="*/ 51 h 121"/>
                <a:gd name="T34" fmla="*/ 23 w 80"/>
                <a:gd name="T35" fmla="*/ 55 h 121"/>
                <a:gd name="T36" fmla="*/ 20 w 80"/>
                <a:gd name="T37" fmla="*/ 61 h 121"/>
                <a:gd name="T38" fmla="*/ 17 w 80"/>
                <a:gd name="T39" fmla="*/ 66 h 121"/>
                <a:gd name="T40" fmla="*/ 13 w 80"/>
                <a:gd name="T41" fmla="*/ 74 h 121"/>
                <a:gd name="T42" fmla="*/ 10 w 80"/>
                <a:gd name="T43" fmla="*/ 79 h 121"/>
                <a:gd name="T44" fmla="*/ 7 w 80"/>
                <a:gd name="T45" fmla="*/ 88 h 121"/>
                <a:gd name="T46" fmla="*/ 5 w 80"/>
                <a:gd name="T47" fmla="*/ 92 h 121"/>
                <a:gd name="T48" fmla="*/ 4 w 80"/>
                <a:gd name="T49" fmla="*/ 83 h 121"/>
                <a:gd name="T50" fmla="*/ 4 w 80"/>
                <a:gd name="T51" fmla="*/ 11 h 121"/>
                <a:gd name="T52" fmla="*/ 4 w 80"/>
                <a:gd name="T53" fmla="*/ 82 h 121"/>
                <a:gd name="T54" fmla="*/ 3 w 80"/>
                <a:gd name="T55" fmla="*/ 106 h 121"/>
                <a:gd name="T56" fmla="*/ 2 w 80"/>
                <a:gd name="T57" fmla="*/ 67 h 121"/>
                <a:gd name="T58" fmla="*/ 2 w 80"/>
                <a:gd name="T59" fmla="*/ 62 h 121"/>
                <a:gd name="T60" fmla="*/ 2 w 80"/>
                <a:gd name="T61" fmla="*/ 92 h 121"/>
                <a:gd name="T62" fmla="*/ 2 w 80"/>
                <a:gd name="T63" fmla="*/ 102 h 121"/>
                <a:gd name="T64" fmla="*/ 3 w 80"/>
                <a:gd name="T65" fmla="*/ 110 h 121"/>
                <a:gd name="T66" fmla="*/ 12 w 80"/>
                <a:gd name="T67" fmla="*/ 1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21">
                  <a:moveTo>
                    <a:pt x="14" y="121"/>
                  </a:moveTo>
                  <a:cubicBezTo>
                    <a:pt x="12" y="120"/>
                    <a:pt x="10" y="118"/>
                    <a:pt x="9" y="117"/>
                  </a:cubicBezTo>
                  <a:cubicBezTo>
                    <a:pt x="6" y="116"/>
                    <a:pt x="4" y="113"/>
                    <a:pt x="2" y="112"/>
                  </a:cubicBezTo>
                  <a:cubicBezTo>
                    <a:pt x="0" y="111"/>
                    <a:pt x="0" y="110"/>
                    <a:pt x="0" y="108"/>
                  </a:cubicBezTo>
                  <a:cubicBezTo>
                    <a:pt x="0" y="92"/>
                    <a:pt x="0" y="76"/>
                    <a:pt x="0" y="60"/>
                  </a:cubicBezTo>
                  <a:cubicBezTo>
                    <a:pt x="0" y="41"/>
                    <a:pt x="0" y="22"/>
                    <a:pt x="0" y="3"/>
                  </a:cubicBezTo>
                  <a:cubicBezTo>
                    <a:pt x="0" y="1"/>
                    <a:pt x="1" y="0"/>
                    <a:pt x="2" y="0"/>
                  </a:cubicBezTo>
                  <a:cubicBezTo>
                    <a:pt x="27" y="1"/>
                    <a:pt x="51" y="1"/>
                    <a:pt x="75" y="1"/>
                  </a:cubicBezTo>
                  <a:cubicBezTo>
                    <a:pt x="78" y="1"/>
                    <a:pt x="79" y="1"/>
                    <a:pt x="80" y="4"/>
                  </a:cubicBezTo>
                  <a:cubicBezTo>
                    <a:pt x="80" y="5"/>
                    <a:pt x="80" y="6"/>
                    <a:pt x="80" y="7"/>
                  </a:cubicBezTo>
                  <a:cubicBezTo>
                    <a:pt x="80" y="17"/>
                    <a:pt x="80" y="27"/>
                    <a:pt x="80" y="37"/>
                  </a:cubicBezTo>
                  <a:cubicBezTo>
                    <a:pt x="79" y="43"/>
                    <a:pt x="80" y="49"/>
                    <a:pt x="80" y="55"/>
                  </a:cubicBezTo>
                  <a:cubicBezTo>
                    <a:pt x="79" y="56"/>
                    <a:pt x="80" y="57"/>
                    <a:pt x="80" y="58"/>
                  </a:cubicBezTo>
                  <a:cubicBezTo>
                    <a:pt x="78" y="60"/>
                    <a:pt x="77" y="59"/>
                    <a:pt x="75" y="59"/>
                  </a:cubicBezTo>
                  <a:cubicBezTo>
                    <a:pt x="75" y="59"/>
                    <a:pt x="74" y="59"/>
                    <a:pt x="74" y="58"/>
                  </a:cubicBezTo>
                  <a:cubicBezTo>
                    <a:pt x="74" y="57"/>
                    <a:pt x="75" y="57"/>
                    <a:pt x="75" y="57"/>
                  </a:cubicBezTo>
                  <a:cubicBezTo>
                    <a:pt x="76" y="57"/>
                    <a:pt x="76" y="57"/>
                    <a:pt x="77" y="57"/>
                  </a:cubicBezTo>
                  <a:cubicBezTo>
                    <a:pt x="78" y="57"/>
                    <a:pt x="78" y="56"/>
                    <a:pt x="78" y="55"/>
                  </a:cubicBezTo>
                  <a:cubicBezTo>
                    <a:pt x="78" y="55"/>
                    <a:pt x="78" y="54"/>
                    <a:pt x="78" y="54"/>
                  </a:cubicBezTo>
                  <a:cubicBezTo>
                    <a:pt x="78" y="38"/>
                    <a:pt x="78" y="22"/>
                    <a:pt x="78" y="7"/>
                  </a:cubicBezTo>
                  <a:cubicBezTo>
                    <a:pt x="78" y="4"/>
                    <a:pt x="77" y="2"/>
                    <a:pt x="74" y="2"/>
                  </a:cubicBezTo>
                  <a:cubicBezTo>
                    <a:pt x="71" y="2"/>
                    <a:pt x="67" y="2"/>
                    <a:pt x="64" y="2"/>
                  </a:cubicBezTo>
                  <a:cubicBezTo>
                    <a:pt x="48" y="2"/>
                    <a:pt x="33" y="2"/>
                    <a:pt x="17" y="2"/>
                  </a:cubicBezTo>
                  <a:cubicBezTo>
                    <a:pt x="13" y="2"/>
                    <a:pt x="8" y="2"/>
                    <a:pt x="3" y="2"/>
                  </a:cubicBezTo>
                  <a:cubicBezTo>
                    <a:pt x="3" y="2"/>
                    <a:pt x="2" y="1"/>
                    <a:pt x="2" y="2"/>
                  </a:cubicBezTo>
                  <a:cubicBezTo>
                    <a:pt x="2" y="2"/>
                    <a:pt x="3" y="2"/>
                    <a:pt x="3" y="2"/>
                  </a:cubicBezTo>
                  <a:cubicBezTo>
                    <a:pt x="7" y="5"/>
                    <a:pt x="10" y="8"/>
                    <a:pt x="14" y="11"/>
                  </a:cubicBezTo>
                  <a:cubicBezTo>
                    <a:pt x="17" y="13"/>
                    <a:pt x="20" y="15"/>
                    <a:pt x="22" y="18"/>
                  </a:cubicBezTo>
                  <a:cubicBezTo>
                    <a:pt x="24" y="19"/>
                    <a:pt x="25" y="20"/>
                    <a:pt x="27" y="21"/>
                  </a:cubicBezTo>
                  <a:cubicBezTo>
                    <a:pt x="30" y="23"/>
                    <a:pt x="31" y="26"/>
                    <a:pt x="30" y="30"/>
                  </a:cubicBezTo>
                  <a:cubicBezTo>
                    <a:pt x="30" y="33"/>
                    <a:pt x="30" y="37"/>
                    <a:pt x="30" y="40"/>
                  </a:cubicBezTo>
                  <a:cubicBezTo>
                    <a:pt x="30" y="44"/>
                    <a:pt x="29" y="48"/>
                    <a:pt x="29" y="51"/>
                  </a:cubicBezTo>
                  <a:cubicBezTo>
                    <a:pt x="29" y="52"/>
                    <a:pt x="29" y="53"/>
                    <a:pt x="28" y="53"/>
                  </a:cubicBezTo>
                  <a:cubicBezTo>
                    <a:pt x="27" y="53"/>
                    <a:pt x="27" y="52"/>
                    <a:pt x="26" y="51"/>
                  </a:cubicBezTo>
                  <a:cubicBezTo>
                    <a:pt x="26" y="50"/>
                    <a:pt x="26" y="49"/>
                    <a:pt x="26" y="48"/>
                  </a:cubicBezTo>
                  <a:cubicBezTo>
                    <a:pt x="25" y="50"/>
                    <a:pt x="23" y="52"/>
                    <a:pt x="23" y="55"/>
                  </a:cubicBezTo>
                  <a:cubicBezTo>
                    <a:pt x="23" y="56"/>
                    <a:pt x="23" y="57"/>
                    <a:pt x="22" y="57"/>
                  </a:cubicBezTo>
                  <a:cubicBezTo>
                    <a:pt x="20" y="58"/>
                    <a:pt x="20" y="59"/>
                    <a:pt x="20" y="61"/>
                  </a:cubicBezTo>
                  <a:cubicBezTo>
                    <a:pt x="19" y="62"/>
                    <a:pt x="19" y="63"/>
                    <a:pt x="18" y="64"/>
                  </a:cubicBezTo>
                  <a:cubicBezTo>
                    <a:pt x="17" y="64"/>
                    <a:pt x="17" y="65"/>
                    <a:pt x="17" y="66"/>
                  </a:cubicBezTo>
                  <a:cubicBezTo>
                    <a:pt x="17" y="68"/>
                    <a:pt x="16" y="69"/>
                    <a:pt x="15" y="70"/>
                  </a:cubicBezTo>
                  <a:cubicBezTo>
                    <a:pt x="14" y="71"/>
                    <a:pt x="13" y="72"/>
                    <a:pt x="13" y="74"/>
                  </a:cubicBezTo>
                  <a:cubicBezTo>
                    <a:pt x="13" y="75"/>
                    <a:pt x="12" y="76"/>
                    <a:pt x="11" y="77"/>
                  </a:cubicBezTo>
                  <a:cubicBezTo>
                    <a:pt x="11" y="77"/>
                    <a:pt x="10" y="78"/>
                    <a:pt x="10" y="79"/>
                  </a:cubicBezTo>
                  <a:cubicBezTo>
                    <a:pt x="9" y="80"/>
                    <a:pt x="9" y="82"/>
                    <a:pt x="8" y="83"/>
                  </a:cubicBezTo>
                  <a:cubicBezTo>
                    <a:pt x="7" y="84"/>
                    <a:pt x="7" y="86"/>
                    <a:pt x="7" y="88"/>
                  </a:cubicBezTo>
                  <a:cubicBezTo>
                    <a:pt x="7" y="89"/>
                    <a:pt x="7" y="90"/>
                    <a:pt x="7" y="91"/>
                  </a:cubicBezTo>
                  <a:cubicBezTo>
                    <a:pt x="6" y="92"/>
                    <a:pt x="6" y="92"/>
                    <a:pt x="5" y="92"/>
                  </a:cubicBezTo>
                  <a:cubicBezTo>
                    <a:pt x="4" y="92"/>
                    <a:pt x="4" y="91"/>
                    <a:pt x="4" y="91"/>
                  </a:cubicBezTo>
                  <a:cubicBezTo>
                    <a:pt x="4" y="88"/>
                    <a:pt x="4" y="86"/>
                    <a:pt x="4" y="83"/>
                  </a:cubicBezTo>
                  <a:cubicBezTo>
                    <a:pt x="4" y="60"/>
                    <a:pt x="4" y="37"/>
                    <a:pt x="4" y="14"/>
                  </a:cubicBezTo>
                  <a:cubicBezTo>
                    <a:pt x="4" y="13"/>
                    <a:pt x="4" y="12"/>
                    <a:pt x="4" y="11"/>
                  </a:cubicBezTo>
                  <a:cubicBezTo>
                    <a:pt x="4" y="12"/>
                    <a:pt x="4" y="15"/>
                    <a:pt x="4" y="17"/>
                  </a:cubicBezTo>
                  <a:cubicBezTo>
                    <a:pt x="4" y="38"/>
                    <a:pt x="4" y="60"/>
                    <a:pt x="4" y="82"/>
                  </a:cubicBezTo>
                  <a:cubicBezTo>
                    <a:pt x="4" y="89"/>
                    <a:pt x="4" y="96"/>
                    <a:pt x="4" y="103"/>
                  </a:cubicBezTo>
                  <a:cubicBezTo>
                    <a:pt x="4" y="104"/>
                    <a:pt x="4" y="106"/>
                    <a:pt x="3" y="106"/>
                  </a:cubicBezTo>
                  <a:cubicBezTo>
                    <a:pt x="1" y="106"/>
                    <a:pt x="2" y="104"/>
                    <a:pt x="2" y="103"/>
                  </a:cubicBezTo>
                  <a:cubicBezTo>
                    <a:pt x="2" y="91"/>
                    <a:pt x="2" y="79"/>
                    <a:pt x="2" y="67"/>
                  </a:cubicBezTo>
                  <a:cubicBezTo>
                    <a:pt x="2" y="48"/>
                    <a:pt x="2" y="29"/>
                    <a:pt x="2" y="13"/>
                  </a:cubicBezTo>
                  <a:cubicBezTo>
                    <a:pt x="2" y="27"/>
                    <a:pt x="3" y="45"/>
                    <a:pt x="2" y="62"/>
                  </a:cubicBezTo>
                  <a:cubicBezTo>
                    <a:pt x="2" y="71"/>
                    <a:pt x="1" y="79"/>
                    <a:pt x="1" y="87"/>
                  </a:cubicBezTo>
                  <a:cubicBezTo>
                    <a:pt x="1" y="89"/>
                    <a:pt x="1" y="91"/>
                    <a:pt x="2" y="92"/>
                  </a:cubicBezTo>
                  <a:cubicBezTo>
                    <a:pt x="2" y="93"/>
                    <a:pt x="2" y="93"/>
                    <a:pt x="2" y="93"/>
                  </a:cubicBezTo>
                  <a:cubicBezTo>
                    <a:pt x="1" y="96"/>
                    <a:pt x="2" y="99"/>
                    <a:pt x="2" y="102"/>
                  </a:cubicBezTo>
                  <a:cubicBezTo>
                    <a:pt x="2" y="103"/>
                    <a:pt x="2" y="103"/>
                    <a:pt x="2" y="104"/>
                  </a:cubicBezTo>
                  <a:cubicBezTo>
                    <a:pt x="1" y="107"/>
                    <a:pt x="1" y="109"/>
                    <a:pt x="3" y="110"/>
                  </a:cubicBezTo>
                  <a:cubicBezTo>
                    <a:pt x="5" y="111"/>
                    <a:pt x="5" y="113"/>
                    <a:pt x="7" y="114"/>
                  </a:cubicBezTo>
                  <a:cubicBezTo>
                    <a:pt x="9" y="115"/>
                    <a:pt x="10" y="116"/>
                    <a:pt x="12" y="118"/>
                  </a:cubicBezTo>
                  <a:cubicBezTo>
                    <a:pt x="13" y="119"/>
                    <a:pt x="14" y="119"/>
                    <a:pt x="14" y="121"/>
                  </a:cubicBezTo>
                  <a:close/>
                </a:path>
              </a:pathLst>
            </a:custGeom>
            <a:solidFill>
              <a:srgbClr val="FFE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08CF9688-82D1-FDFF-6A16-18BA1BC7B25A}"/>
                </a:ext>
              </a:extLst>
            </p:cNvPr>
            <p:cNvSpPr>
              <a:spLocks/>
            </p:cNvSpPr>
            <p:nvPr/>
          </p:nvSpPr>
          <p:spPr bwMode="auto">
            <a:xfrm>
              <a:off x="5115" y="1478"/>
              <a:ext cx="614" cy="2015"/>
            </a:xfrm>
            <a:custGeom>
              <a:avLst/>
              <a:gdLst>
                <a:gd name="T0" fmla="*/ 14 w 38"/>
                <a:gd name="T1" fmla="*/ 115 h 125"/>
                <a:gd name="T2" fmla="*/ 5 w 38"/>
                <a:gd name="T3" fmla="*/ 107 h 125"/>
                <a:gd name="T4" fmla="*/ 4 w 38"/>
                <a:gd name="T5" fmla="*/ 105 h 125"/>
                <a:gd name="T6" fmla="*/ 2 w 38"/>
                <a:gd name="T7" fmla="*/ 105 h 125"/>
                <a:gd name="T8" fmla="*/ 1 w 38"/>
                <a:gd name="T9" fmla="*/ 104 h 125"/>
                <a:gd name="T10" fmla="*/ 1 w 38"/>
                <a:gd name="T11" fmla="*/ 98 h 125"/>
                <a:gd name="T12" fmla="*/ 1 w 38"/>
                <a:gd name="T13" fmla="*/ 93 h 125"/>
                <a:gd name="T14" fmla="*/ 1 w 38"/>
                <a:gd name="T15" fmla="*/ 89 h 125"/>
                <a:gd name="T16" fmla="*/ 1 w 38"/>
                <a:gd name="T17" fmla="*/ 87 h 125"/>
                <a:gd name="T18" fmla="*/ 1 w 38"/>
                <a:gd name="T19" fmla="*/ 82 h 125"/>
                <a:gd name="T20" fmla="*/ 1 w 38"/>
                <a:gd name="T21" fmla="*/ 62 h 125"/>
                <a:gd name="T22" fmla="*/ 2 w 38"/>
                <a:gd name="T23" fmla="*/ 3 h 125"/>
                <a:gd name="T24" fmla="*/ 2 w 38"/>
                <a:gd name="T25" fmla="*/ 1 h 125"/>
                <a:gd name="T26" fmla="*/ 3 w 38"/>
                <a:gd name="T27" fmla="*/ 0 h 125"/>
                <a:gd name="T28" fmla="*/ 3 w 38"/>
                <a:gd name="T29" fmla="*/ 100 h 125"/>
                <a:gd name="T30" fmla="*/ 3 w 38"/>
                <a:gd name="T31" fmla="*/ 98 h 125"/>
                <a:gd name="T32" fmla="*/ 3 w 38"/>
                <a:gd name="T33" fmla="*/ 4 h 125"/>
                <a:gd name="T34" fmla="*/ 4 w 38"/>
                <a:gd name="T35" fmla="*/ 2 h 125"/>
                <a:gd name="T36" fmla="*/ 5 w 38"/>
                <a:gd name="T37" fmla="*/ 4 h 125"/>
                <a:gd name="T38" fmla="*/ 4 w 38"/>
                <a:gd name="T39" fmla="*/ 35 h 125"/>
                <a:gd name="T40" fmla="*/ 4 w 38"/>
                <a:gd name="T41" fmla="*/ 74 h 125"/>
                <a:gd name="T42" fmla="*/ 5 w 38"/>
                <a:gd name="T43" fmla="*/ 85 h 125"/>
                <a:gd name="T44" fmla="*/ 5 w 38"/>
                <a:gd name="T45" fmla="*/ 86 h 125"/>
                <a:gd name="T46" fmla="*/ 6 w 38"/>
                <a:gd name="T47" fmla="*/ 85 h 125"/>
                <a:gd name="T48" fmla="*/ 6 w 38"/>
                <a:gd name="T49" fmla="*/ 83 h 125"/>
                <a:gd name="T50" fmla="*/ 7 w 38"/>
                <a:gd name="T51" fmla="*/ 77 h 125"/>
                <a:gd name="T52" fmla="*/ 7 w 38"/>
                <a:gd name="T53" fmla="*/ 76 h 125"/>
                <a:gd name="T54" fmla="*/ 9 w 38"/>
                <a:gd name="T55" fmla="*/ 72 h 125"/>
                <a:gd name="T56" fmla="*/ 12 w 38"/>
                <a:gd name="T57" fmla="*/ 70 h 125"/>
                <a:gd name="T58" fmla="*/ 12 w 38"/>
                <a:gd name="T59" fmla="*/ 68 h 125"/>
                <a:gd name="T60" fmla="*/ 15 w 38"/>
                <a:gd name="T61" fmla="*/ 63 h 125"/>
                <a:gd name="T62" fmla="*/ 16 w 38"/>
                <a:gd name="T63" fmla="*/ 60 h 125"/>
                <a:gd name="T64" fmla="*/ 18 w 38"/>
                <a:gd name="T65" fmla="*/ 57 h 125"/>
                <a:gd name="T66" fmla="*/ 19 w 38"/>
                <a:gd name="T67" fmla="*/ 56 h 125"/>
                <a:gd name="T68" fmla="*/ 22 w 38"/>
                <a:gd name="T69" fmla="*/ 50 h 125"/>
                <a:gd name="T70" fmla="*/ 23 w 38"/>
                <a:gd name="T71" fmla="*/ 47 h 125"/>
                <a:gd name="T72" fmla="*/ 24 w 38"/>
                <a:gd name="T73" fmla="*/ 44 h 125"/>
                <a:gd name="T74" fmla="*/ 25 w 38"/>
                <a:gd name="T75" fmla="*/ 42 h 125"/>
                <a:gd name="T76" fmla="*/ 26 w 38"/>
                <a:gd name="T77" fmla="*/ 40 h 125"/>
                <a:gd name="T78" fmla="*/ 27 w 38"/>
                <a:gd name="T79" fmla="*/ 42 h 125"/>
                <a:gd name="T80" fmla="*/ 27 w 38"/>
                <a:gd name="T81" fmla="*/ 45 h 125"/>
                <a:gd name="T82" fmla="*/ 28 w 38"/>
                <a:gd name="T83" fmla="*/ 47 h 125"/>
                <a:gd name="T84" fmla="*/ 28 w 38"/>
                <a:gd name="T85" fmla="*/ 45 h 125"/>
                <a:gd name="T86" fmla="*/ 29 w 38"/>
                <a:gd name="T87" fmla="*/ 25 h 125"/>
                <a:gd name="T88" fmla="*/ 30 w 38"/>
                <a:gd name="T89" fmla="*/ 24 h 125"/>
                <a:gd name="T90" fmla="*/ 30 w 38"/>
                <a:gd name="T91" fmla="*/ 24 h 125"/>
                <a:gd name="T92" fmla="*/ 30 w 38"/>
                <a:gd name="T93" fmla="*/ 27 h 125"/>
                <a:gd name="T94" fmla="*/ 30 w 38"/>
                <a:gd name="T95" fmla="*/ 83 h 125"/>
                <a:gd name="T96" fmla="*/ 29 w 38"/>
                <a:gd name="T97" fmla="*/ 88 h 125"/>
                <a:gd name="T98" fmla="*/ 28 w 38"/>
                <a:gd name="T99" fmla="*/ 93 h 125"/>
                <a:gd name="T100" fmla="*/ 28 w 38"/>
                <a:gd name="T101" fmla="*/ 101 h 125"/>
                <a:gd name="T102" fmla="*/ 30 w 38"/>
                <a:gd name="T103" fmla="*/ 103 h 125"/>
                <a:gd name="T104" fmla="*/ 37 w 38"/>
                <a:gd name="T105" fmla="*/ 103 h 125"/>
                <a:gd name="T106" fmla="*/ 37 w 38"/>
                <a:gd name="T107" fmla="*/ 104 h 125"/>
                <a:gd name="T108" fmla="*/ 30 w 38"/>
                <a:gd name="T109" fmla="*/ 104 h 125"/>
                <a:gd name="T110" fmla="*/ 27 w 38"/>
                <a:gd name="T111" fmla="*/ 107 h 125"/>
                <a:gd name="T112" fmla="*/ 27 w 38"/>
                <a:gd name="T113" fmla="*/ 123 h 125"/>
                <a:gd name="T114" fmla="*/ 25 w 38"/>
                <a:gd name="T115" fmla="*/ 124 h 125"/>
                <a:gd name="T116" fmla="*/ 14 w 38"/>
                <a:gd name="T117"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125">
                  <a:moveTo>
                    <a:pt x="14" y="115"/>
                  </a:moveTo>
                  <a:cubicBezTo>
                    <a:pt x="11" y="112"/>
                    <a:pt x="8" y="109"/>
                    <a:pt x="5" y="107"/>
                  </a:cubicBezTo>
                  <a:cubicBezTo>
                    <a:pt x="4" y="107"/>
                    <a:pt x="4" y="106"/>
                    <a:pt x="4" y="105"/>
                  </a:cubicBezTo>
                  <a:cubicBezTo>
                    <a:pt x="3" y="104"/>
                    <a:pt x="3" y="104"/>
                    <a:pt x="2" y="105"/>
                  </a:cubicBezTo>
                  <a:cubicBezTo>
                    <a:pt x="1" y="105"/>
                    <a:pt x="1" y="104"/>
                    <a:pt x="1" y="104"/>
                  </a:cubicBezTo>
                  <a:cubicBezTo>
                    <a:pt x="1" y="102"/>
                    <a:pt x="0" y="100"/>
                    <a:pt x="1" y="98"/>
                  </a:cubicBezTo>
                  <a:cubicBezTo>
                    <a:pt x="2" y="96"/>
                    <a:pt x="2" y="94"/>
                    <a:pt x="1" y="93"/>
                  </a:cubicBezTo>
                  <a:cubicBezTo>
                    <a:pt x="0" y="91"/>
                    <a:pt x="0" y="90"/>
                    <a:pt x="1" y="89"/>
                  </a:cubicBezTo>
                  <a:cubicBezTo>
                    <a:pt x="2" y="88"/>
                    <a:pt x="2" y="87"/>
                    <a:pt x="1" y="87"/>
                  </a:cubicBezTo>
                  <a:cubicBezTo>
                    <a:pt x="0" y="85"/>
                    <a:pt x="1" y="83"/>
                    <a:pt x="1" y="82"/>
                  </a:cubicBezTo>
                  <a:cubicBezTo>
                    <a:pt x="1" y="75"/>
                    <a:pt x="0" y="68"/>
                    <a:pt x="1" y="62"/>
                  </a:cubicBezTo>
                  <a:cubicBezTo>
                    <a:pt x="3" y="42"/>
                    <a:pt x="1" y="23"/>
                    <a:pt x="2" y="3"/>
                  </a:cubicBezTo>
                  <a:cubicBezTo>
                    <a:pt x="2" y="3"/>
                    <a:pt x="2" y="2"/>
                    <a:pt x="2" y="1"/>
                  </a:cubicBezTo>
                  <a:cubicBezTo>
                    <a:pt x="2" y="1"/>
                    <a:pt x="2" y="1"/>
                    <a:pt x="3" y="0"/>
                  </a:cubicBezTo>
                  <a:cubicBezTo>
                    <a:pt x="3" y="34"/>
                    <a:pt x="3" y="67"/>
                    <a:pt x="3" y="100"/>
                  </a:cubicBezTo>
                  <a:cubicBezTo>
                    <a:pt x="4" y="99"/>
                    <a:pt x="3" y="98"/>
                    <a:pt x="3" y="98"/>
                  </a:cubicBezTo>
                  <a:cubicBezTo>
                    <a:pt x="3" y="67"/>
                    <a:pt x="3" y="35"/>
                    <a:pt x="3" y="4"/>
                  </a:cubicBezTo>
                  <a:cubicBezTo>
                    <a:pt x="3" y="4"/>
                    <a:pt x="3" y="2"/>
                    <a:pt x="4" y="2"/>
                  </a:cubicBezTo>
                  <a:cubicBezTo>
                    <a:pt x="5" y="2"/>
                    <a:pt x="5" y="4"/>
                    <a:pt x="5" y="4"/>
                  </a:cubicBezTo>
                  <a:cubicBezTo>
                    <a:pt x="4" y="15"/>
                    <a:pt x="4" y="25"/>
                    <a:pt x="4" y="35"/>
                  </a:cubicBezTo>
                  <a:cubicBezTo>
                    <a:pt x="4" y="48"/>
                    <a:pt x="4" y="61"/>
                    <a:pt x="4" y="74"/>
                  </a:cubicBezTo>
                  <a:cubicBezTo>
                    <a:pt x="4" y="78"/>
                    <a:pt x="5" y="81"/>
                    <a:pt x="5" y="85"/>
                  </a:cubicBezTo>
                  <a:cubicBezTo>
                    <a:pt x="5" y="85"/>
                    <a:pt x="5" y="86"/>
                    <a:pt x="5" y="86"/>
                  </a:cubicBezTo>
                  <a:cubicBezTo>
                    <a:pt x="6" y="86"/>
                    <a:pt x="6" y="85"/>
                    <a:pt x="6" y="85"/>
                  </a:cubicBezTo>
                  <a:cubicBezTo>
                    <a:pt x="6" y="84"/>
                    <a:pt x="6" y="84"/>
                    <a:pt x="6" y="83"/>
                  </a:cubicBezTo>
                  <a:cubicBezTo>
                    <a:pt x="6" y="81"/>
                    <a:pt x="7" y="79"/>
                    <a:pt x="7" y="77"/>
                  </a:cubicBezTo>
                  <a:cubicBezTo>
                    <a:pt x="7" y="77"/>
                    <a:pt x="7" y="76"/>
                    <a:pt x="7" y="76"/>
                  </a:cubicBezTo>
                  <a:cubicBezTo>
                    <a:pt x="9" y="76"/>
                    <a:pt x="9" y="74"/>
                    <a:pt x="9" y="72"/>
                  </a:cubicBezTo>
                  <a:cubicBezTo>
                    <a:pt x="10" y="71"/>
                    <a:pt x="10" y="70"/>
                    <a:pt x="12" y="70"/>
                  </a:cubicBezTo>
                  <a:cubicBezTo>
                    <a:pt x="12" y="70"/>
                    <a:pt x="12" y="69"/>
                    <a:pt x="12" y="68"/>
                  </a:cubicBezTo>
                  <a:cubicBezTo>
                    <a:pt x="13" y="66"/>
                    <a:pt x="13" y="64"/>
                    <a:pt x="15" y="63"/>
                  </a:cubicBezTo>
                  <a:cubicBezTo>
                    <a:pt x="16" y="63"/>
                    <a:pt x="16" y="61"/>
                    <a:pt x="16" y="60"/>
                  </a:cubicBezTo>
                  <a:cubicBezTo>
                    <a:pt x="16" y="59"/>
                    <a:pt x="16" y="57"/>
                    <a:pt x="18" y="57"/>
                  </a:cubicBezTo>
                  <a:cubicBezTo>
                    <a:pt x="19" y="57"/>
                    <a:pt x="19" y="56"/>
                    <a:pt x="19" y="56"/>
                  </a:cubicBezTo>
                  <a:cubicBezTo>
                    <a:pt x="19" y="54"/>
                    <a:pt x="19" y="51"/>
                    <a:pt x="22" y="50"/>
                  </a:cubicBezTo>
                  <a:cubicBezTo>
                    <a:pt x="23" y="50"/>
                    <a:pt x="23" y="48"/>
                    <a:pt x="23" y="47"/>
                  </a:cubicBezTo>
                  <a:cubicBezTo>
                    <a:pt x="23" y="46"/>
                    <a:pt x="23" y="45"/>
                    <a:pt x="24" y="44"/>
                  </a:cubicBezTo>
                  <a:cubicBezTo>
                    <a:pt x="25" y="44"/>
                    <a:pt x="25" y="43"/>
                    <a:pt x="25" y="42"/>
                  </a:cubicBezTo>
                  <a:cubicBezTo>
                    <a:pt x="25" y="41"/>
                    <a:pt x="25" y="40"/>
                    <a:pt x="26" y="40"/>
                  </a:cubicBezTo>
                  <a:cubicBezTo>
                    <a:pt x="27" y="40"/>
                    <a:pt x="27" y="41"/>
                    <a:pt x="27" y="42"/>
                  </a:cubicBezTo>
                  <a:cubicBezTo>
                    <a:pt x="27" y="43"/>
                    <a:pt x="27" y="44"/>
                    <a:pt x="27" y="45"/>
                  </a:cubicBezTo>
                  <a:cubicBezTo>
                    <a:pt x="27" y="46"/>
                    <a:pt x="27" y="47"/>
                    <a:pt x="28" y="47"/>
                  </a:cubicBezTo>
                  <a:cubicBezTo>
                    <a:pt x="29" y="47"/>
                    <a:pt x="28" y="46"/>
                    <a:pt x="28" y="45"/>
                  </a:cubicBezTo>
                  <a:cubicBezTo>
                    <a:pt x="29" y="39"/>
                    <a:pt x="30" y="32"/>
                    <a:pt x="29" y="25"/>
                  </a:cubicBezTo>
                  <a:cubicBezTo>
                    <a:pt x="29" y="25"/>
                    <a:pt x="29" y="24"/>
                    <a:pt x="30" y="24"/>
                  </a:cubicBezTo>
                  <a:cubicBezTo>
                    <a:pt x="30" y="24"/>
                    <a:pt x="30" y="24"/>
                    <a:pt x="30" y="24"/>
                  </a:cubicBezTo>
                  <a:cubicBezTo>
                    <a:pt x="30" y="25"/>
                    <a:pt x="30" y="26"/>
                    <a:pt x="30" y="27"/>
                  </a:cubicBezTo>
                  <a:cubicBezTo>
                    <a:pt x="30" y="46"/>
                    <a:pt x="30" y="64"/>
                    <a:pt x="30" y="83"/>
                  </a:cubicBezTo>
                  <a:cubicBezTo>
                    <a:pt x="30" y="85"/>
                    <a:pt x="30" y="87"/>
                    <a:pt x="29" y="88"/>
                  </a:cubicBezTo>
                  <a:cubicBezTo>
                    <a:pt x="28" y="90"/>
                    <a:pt x="28" y="91"/>
                    <a:pt x="28" y="93"/>
                  </a:cubicBezTo>
                  <a:cubicBezTo>
                    <a:pt x="28" y="95"/>
                    <a:pt x="28" y="98"/>
                    <a:pt x="28" y="101"/>
                  </a:cubicBezTo>
                  <a:cubicBezTo>
                    <a:pt x="28" y="103"/>
                    <a:pt x="29" y="103"/>
                    <a:pt x="30" y="103"/>
                  </a:cubicBezTo>
                  <a:cubicBezTo>
                    <a:pt x="32" y="103"/>
                    <a:pt x="35" y="103"/>
                    <a:pt x="37" y="103"/>
                  </a:cubicBezTo>
                  <a:cubicBezTo>
                    <a:pt x="38" y="104"/>
                    <a:pt x="38" y="104"/>
                    <a:pt x="37" y="104"/>
                  </a:cubicBezTo>
                  <a:cubicBezTo>
                    <a:pt x="35" y="104"/>
                    <a:pt x="32" y="104"/>
                    <a:pt x="30" y="104"/>
                  </a:cubicBezTo>
                  <a:cubicBezTo>
                    <a:pt x="28" y="104"/>
                    <a:pt x="27" y="105"/>
                    <a:pt x="27" y="107"/>
                  </a:cubicBezTo>
                  <a:cubicBezTo>
                    <a:pt x="27" y="112"/>
                    <a:pt x="27" y="117"/>
                    <a:pt x="27" y="123"/>
                  </a:cubicBezTo>
                  <a:cubicBezTo>
                    <a:pt x="27" y="124"/>
                    <a:pt x="26" y="125"/>
                    <a:pt x="25" y="124"/>
                  </a:cubicBezTo>
                  <a:cubicBezTo>
                    <a:pt x="22" y="121"/>
                    <a:pt x="17" y="118"/>
                    <a:pt x="14" y="115"/>
                  </a:cubicBezTo>
                  <a:close/>
                </a:path>
              </a:pathLst>
            </a:custGeom>
            <a:solidFill>
              <a:srgbClr val="FFE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37AB2645-0B6E-4502-27C4-08970A9F1024}"/>
                </a:ext>
              </a:extLst>
            </p:cNvPr>
            <p:cNvSpPr>
              <a:spLocks/>
            </p:cNvSpPr>
            <p:nvPr/>
          </p:nvSpPr>
          <p:spPr bwMode="auto">
            <a:xfrm>
              <a:off x="5696" y="2300"/>
              <a:ext cx="1341" cy="1000"/>
            </a:xfrm>
            <a:custGeom>
              <a:avLst/>
              <a:gdLst>
                <a:gd name="T0" fmla="*/ 1 w 83"/>
                <a:gd name="T1" fmla="*/ 53 h 62"/>
                <a:gd name="T2" fmla="*/ 1 w 83"/>
                <a:gd name="T3" fmla="*/ 53 h 62"/>
                <a:gd name="T4" fmla="*/ 1 w 83"/>
                <a:gd name="T5" fmla="*/ 49 h 62"/>
                <a:gd name="T6" fmla="*/ 1 w 83"/>
                <a:gd name="T7" fmla="*/ 5 h 62"/>
                <a:gd name="T8" fmla="*/ 2 w 83"/>
                <a:gd name="T9" fmla="*/ 2 h 62"/>
                <a:gd name="T10" fmla="*/ 3 w 83"/>
                <a:gd name="T11" fmla="*/ 6 h 62"/>
                <a:gd name="T12" fmla="*/ 3 w 83"/>
                <a:gd name="T13" fmla="*/ 56 h 62"/>
                <a:gd name="T14" fmla="*/ 3 w 83"/>
                <a:gd name="T15" fmla="*/ 57 h 62"/>
                <a:gd name="T16" fmla="*/ 6 w 83"/>
                <a:gd name="T17" fmla="*/ 61 h 62"/>
                <a:gd name="T18" fmla="*/ 78 w 83"/>
                <a:gd name="T19" fmla="*/ 61 h 62"/>
                <a:gd name="T20" fmla="*/ 81 w 83"/>
                <a:gd name="T21" fmla="*/ 57 h 62"/>
                <a:gd name="T22" fmla="*/ 81 w 83"/>
                <a:gd name="T23" fmla="*/ 6 h 62"/>
                <a:gd name="T24" fmla="*/ 78 w 83"/>
                <a:gd name="T25" fmla="*/ 3 h 62"/>
                <a:gd name="T26" fmla="*/ 6 w 83"/>
                <a:gd name="T27" fmla="*/ 3 h 62"/>
                <a:gd name="T28" fmla="*/ 2 w 83"/>
                <a:gd name="T29" fmla="*/ 2 h 62"/>
                <a:gd name="T30" fmla="*/ 5 w 83"/>
                <a:gd name="T31" fmla="*/ 1 h 62"/>
                <a:gd name="T32" fmla="*/ 26 w 83"/>
                <a:gd name="T33" fmla="*/ 1 h 62"/>
                <a:gd name="T34" fmla="*/ 29 w 83"/>
                <a:gd name="T35" fmla="*/ 1 h 62"/>
                <a:gd name="T36" fmla="*/ 38 w 83"/>
                <a:gd name="T37" fmla="*/ 1 h 62"/>
                <a:gd name="T38" fmla="*/ 40 w 83"/>
                <a:gd name="T39" fmla="*/ 1 h 62"/>
                <a:gd name="T40" fmla="*/ 44 w 83"/>
                <a:gd name="T41" fmla="*/ 1 h 62"/>
                <a:gd name="T42" fmla="*/ 80 w 83"/>
                <a:gd name="T43" fmla="*/ 1 h 62"/>
                <a:gd name="T44" fmla="*/ 83 w 83"/>
                <a:gd name="T45" fmla="*/ 4 h 62"/>
                <a:gd name="T46" fmla="*/ 83 w 83"/>
                <a:gd name="T47" fmla="*/ 60 h 62"/>
                <a:gd name="T48" fmla="*/ 80 w 83"/>
                <a:gd name="T49" fmla="*/ 62 h 62"/>
                <a:gd name="T50" fmla="*/ 3 w 83"/>
                <a:gd name="T51" fmla="*/ 62 h 62"/>
                <a:gd name="T52" fmla="*/ 1 w 83"/>
                <a:gd name="T53" fmla="*/ 60 h 62"/>
                <a:gd name="T54" fmla="*/ 1 w 83"/>
                <a:gd name="T55"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62">
                  <a:moveTo>
                    <a:pt x="1" y="53"/>
                  </a:moveTo>
                  <a:cubicBezTo>
                    <a:pt x="1" y="53"/>
                    <a:pt x="1" y="53"/>
                    <a:pt x="1" y="53"/>
                  </a:cubicBezTo>
                  <a:cubicBezTo>
                    <a:pt x="1" y="51"/>
                    <a:pt x="1" y="50"/>
                    <a:pt x="1" y="49"/>
                  </a:cubicBezTo>
                  <a:cubicBezTo>
                    <a:pt x="1" y="34"/>
                    <a:pt x="1" y="20"/>
                    <a:pt x="1" y="5"/>
                  </a:cubicBezTo>
                  <a:cubicBezTo>
                    <a:pt x="1" y="4"/>
                    <a:pt x="0" y="2"/>
                    <a:pt x="2" y="2"/>
                  </a:cubicBezTo>
                  <a:cubicBezTo>
                    <a:pt x="3" y="3"/>
                    <a:pt x="3" y="4"/>
                    <a:pt x="3" y="6"/>
                  </a:cubicBezTo>
                  <a:cubicBezTo>
                    <a:pt x="3" y="23"/>
                    <a:pt x="3" y="39"/>
                    <a:pt x="3" y="56"/>
                  </a:cubicBezTo>
                  <a:cubicBezTo>
                    <a:pt x="3" y="57"/>
                    <a:pt x="3" y="57"/>
                    <a:pt x="3" y="57"/>
                  </a:cubicBezTo>
                  <a:cubicBezTo>
                    <a:pt x="3" y="61"/>
                    <a:pt x="3" y="61"/>
                    <a:pt x="6" y="61"/>
                  </a:cubicBezTo>
                  <a:cubicBezTo>
                    <a:pt x="30" y="61"/>
                    <a:pt x="54" y="61"/>
                    <a:pt x="78" y="61"/>
                  </a:cubicBezTo>
                  <a:cubicBezTo>
                    <a:pt x="81" y="61"/>
                    <a:pt x="81" y="61"/>
                    <a:pt x="81" y="57"/>
                  </a:cubicBezTo>
                  <a:cubicBezTo>
                    <a:pt x="81" y="40"/>
                    <a:pt x="81" y="23"/>
                    <a:pt x="81" y="6"/>
                  </a:cubicBezTo>
                  <a:cubicBezTo>
                    <a:pt x="81" y="3"/>
                    <a:pt x="81" y="3"/>
                    <a:pt x="78" y="3"/>
                  </a:cubicBezTo>
                  <a:cubicBezTo>
                    <a:pt x="54" y="3"/>
                    <a:pt x="30" y="3"/>
                    <a:pt x="6" y="3"/>
                  </a:cubicBezTo>
                  <a:cubicBezTo>
                    <a:pt x="5" y="3"/>
                    <a:pt x="3" y="3"/>
                    <a:pt x="2" y="2"/>
                  </a:cubicBezTo>
                  <a:cubicBezTo>
                    <a:pt x="2" y="1"/>
                    <a:pt x="4" y="1"/>
                    <a:pt x="5" y="1"/>
                  </a:cubicBezTo>
                  <a:cubicBezTo>
                    <a:pt x="12" y="1"/>
                    <a:pt x="19" y="1"/>
                    <a:pt x="26" y="1"/>
                  </a:cubicBezTo>
                  <a:cubicBezTo>
                    <a:pt x="27" y="1"/>
                    <a:pt x="28" y="1"/>
                    <a:pt x="29" y="1"/>
                  </a:cubicBezTo>
                  <a:cubicBezTo>
                    <a:pt x="32" y="1"/>
                    <a:pt x="35" y="0"/>
                    <a:pt x="38" y="1"/>
                  </a:cubicBezTo>
                  <a:cubicBezTo>
                    <a:pt x="39" y="2"/>
                    <a:pt x="39" y="2"/>
                    <a:pt x="40" y="1"/>
                  </a:cubicBezTo>
                  <a:cubicBezTo>
                    <a:pt x="41" y="1"/>
                    <a:pt x="42" y="2"/>
                    <a:pt x="44" y="1"/>
                  </a:cubicBezTo>
                  <a:cubicBezTo>
                    <a:pt x="56" y="1"/>
                    <a:pt x="68" y="1"/>
                    <a:pt x="80" y="1"/>
                  </a:cubicBezTo>
                  <a:cubicBezTo>
                    <a:pt x="82" y="1"/>
                    <a:pt x="83" y="2"/>
                    <a:pt x="83" y="4"/>
                  </a:cubicBezTo>
                  <a:cubicBezTo>
                    <a:pt x="83" y="22"/>
                    <a:pt x="83" y="41"/>
                    <a:pt x="83" y="60"/>
                  </a:cubicBezTo>
                  <a:cubicBezTo>
                    <a:pt x="83" y="62"/>
                    <a:pt x="82" y="62"/>
                    <a:pt x="80" y="62"/>
                  </a:cubicBezTo>
                  <a:cubicBezTo>
                    <a:pt x="55" y="62"/>
                    <a:pt x="29" y="62"/>
                    <a:pt x="3" y="62"/>
                  </a:cubicBezTo>
                  <a:cubicBezTo>
                    <a:pt x="2" y="62"/>
                    <a:pt x="1" y="62"/>
                    <a:pt x="1" y="60"/>
                  </a:cubicBezTo>
                  <a:cubicBezTo>
                    <a:pt x="1" y="58"/>
                    <a:pt x="1" y="56"/>
                    <a:pt x="1" y="53"/>
                  </a:cubicBezTo>
                  <a:close/>
                </a:path>
              </a:pathLst>
            </a:custGeom>
            <a:solidFill>
              <a:srgbClr val="C2B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C6E0FD53-2923-0060-7F46-B5B26652D1D8}"/>
                </a:ext>
              </a:extLst>
            </p:cNvPr>
            <p:cNvSpPr>
              <a:spLocks/>
            </p:cNvSpPr>
            <p:nvPr/>
          </p:nvSpPr>
          <p:spPr bwMode="auto">
            <a:xfrm>
              <a:off x="5389" y="1398"/>
              <a:ext cx="1002" cy="935"/>
            </a:xfrm>
            <a:custGeom>
              <a:avLst/>
              <a:gdLst>
                <a:gd name="T0" fmla="*/ 59 w 62"/>
                <a:gd name="T1" fmla="*/ 57 h 58"/>
                <a:gd name="T2" fmla="*/ 56 w 62"/>
                <a:gd name="T3" fmla="*/ 58 h 58"/>
                <a:gd name="T4" fmla="*/ 48 w 62"/>
                <a:gd name="T5" fmla="*/ 57 h 58"/>
                <a:gd name="T6" fmla="*/ 47 w 62"/>
                <a:gd name="T7" fmla="*/ 57 h 58"/>
                <a:gd name="T8" fmla="*/ 22 w 62"/>
                <a:gd name="T9" fmla="*/ 57 h 58"/>
                <a:gd name="T10" fmla="*/ 21 w 62"/>
                <a:gd name="T11" fmla="*/ 57 h 58"/>
                <a:gd name="T12" fmla="*/ 26 w 62"/>
                <a:gd name="T13" fmla="*/ 56 h 58"/>
                <a:gd name="T14" fmla="*/ 24 w 62"/>
                <a:gd name="T15" fmla="*/ 56 h 58"/>
                <a:gd name="T16" fmla="*/ 22 w 62"/>
                <a:gd name="T17" fmla="*/ 55 h 58"/>
                <a:gd name="T18" fmla="*/ 24 w 62"/>
                <a:gd name="T19" fmla="*/ 54 h 58"/>
                <a:gd name="T20" fmla="*/ 29 w 62"/>
                <a:gd name="T21" fmla="*/ 54 h 58"/>
                <a:gd name="T22" fmla="*/ 23 w 62"/>
                <a:gd name="T23" fmla="*/ 47 h 58"/>
                <a:gd name="T24" fmla="*/ 22 w 62"/>
                <a:gd name="T25" fmla="*/ 38 h 58"/>
                <a:gd name="T26" fmla="*/ 21 w 62"/>
                <a:gd name="T27" fmla="*/ 37 h 58"/>
                <a:gd name="T28" fmla="*/ 18 w 62"/>
                <a:gd name="T29" fmla="*/ 35 h 58"/>
                <a:gd name="T30" fmla="*/ 17 w 62"/>
                <a:gd name="T31" fmla="*/ 30 h 58"/>
                <a:gd name="T32" fmla="*/ 15 w 62"/>
                <a:gd name="T33" fmla="*/ 26 h 58"/>
                <a:gd name="T34" fmla="*/ 15 w 62"/>
                <a:gd name="T35" fmla="*/ 24 h 58"/>
                <a:gd name="T36" fmla="*/ 14 w 62"/>
                <a:gd name="T37" fmla="*/ 19 h 58"/>
                <a:gd name="T38" fmla="*/ 12 w 62"/>
                <a:gd name="T39" fmla="*/ 17 h 58"/>
                <a:gd name="T40" fmla="*/ 10 w 62"/>
                <a:gd name="T41" fmla="*/ 15 h 58"/>
                <a:gd name="T42" fmla="*/ 9 w 62"/>
                <a:gd name="T43" fmla="*/ 14 h 58"/>
                <a:gd name="T44" fmla="*/ 8 w 62"/>
                <a:gd name="T45" fmla="*/ 10 h 58"/>
                <a:gd name="T46" fmla="*/ 8 w 62"/>
                <a:gd name="T47" fmla="*/ 7 h 58"/>
                <a:gd name="T48" fmla="*/ 5 w 62"/>
                <a:gd name="T49" fmla="*/ 3 h 58"/>
                <a:gd name="T50" fmla="*/ 2 w 62"/>
                <a:gd name="T51" fmla="*/ 1 h 58"/>
                <a:gd name="T52" fmla="*/ 0 w 62"/>
                <a:gd name="T53" fmla="*/ 0 h 58"/>
                <a:gd name="T54" fmla="*/ 50 w 62"/>
                <a:gd name="T55" fmla="*/ 0 h 58"/>
                <a:gd name="T56" fmla="*/ 58 w 62"/>
                <a:gd name="T57" fmla="*/ 0 h 58"/>
                <a:gd name="T58" fmla="*/ 60 w 62"/>
                <a:gd name="T59" fmla="*/ 1 h 58"/>
                <a:gd name="T60" fmla="*/ 61 w 62"/>
                <a:gd name="T61" fmla="*/ 2 h 58"/>
                <a:gd name="T62" fmla="*/ 62 w 62"/>
                <a:gd name="T63" fmla="*/ 3 h 58"/>
                <a:gd name="T64" fmla="*/ 62 w 62"/>
                <a:gd name="T65" fmla="*/ 4 h 58"/>
                <a:gd name="T66" fmla="*/ 62 w 62"/>
                <a:gd name="T67" fmla="*/ 54 h 58"/>
                <a:gd name="T68" fmla="*/ 59 w 62"/>
                <a:gd name="T69" fmla="*/ 57 h 58"/>
                <a:gd name="T70" fmla="*/ 57 w 62"/>
                <a:gd name="T71" fmla="*/ 57 h 58"/>
                <a:gd name="T72" fmla="*/ 59 w 62"/>
                <a:gd name="T73"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58">
                  <a:moveTo>
                    <a:pt x="59" y="57"/>
                  </a:moveTo>
                  <a:cubicBezTo>
                    <a:pt x="58" y="58"/>
                    <a:pt x="57" y="58"/>
                    <a:pt x="56" y="58"/>
                  </a:cubicBezTo>
                  <a:cubicBezTo>
                    <a:pt x="53" y="57"/>
                    <a:pt x="51" y="57"/>
                    <a:pt x="48" y="57"/>
                  </a:cubicBezTo>
                  <a:cubicBezTo>
                    <a:pt x="48" y="57"/>
                    <a:pt x="47" y="57"/>
                    <a:pt x="47" y="57"/>
                  </a:cubicBezTo>
                  <a:cubicBezTo>
                    <a:pt x="39" y="57"/>
                    <a:pt x="31" y="57"/>
                    <a:pt x="22" y="57"/>
                  </a:cubicBezTo>
                  <a:cubicBezTo>
                    <a:pt x="22" y="57"/>
                    <a:pt x="21" y="58"/>
                    <a:pt x="21" y="57"/>
                  </a:cubicBezTo>
                  <a:cubicBezTo>
                    <a:pt x="23" y="56"/>
                    <a:pt x="24" y="57"/>
                    <a:pt x="26" y="56"/>
                  </a:cubicBezTo>
                  <a:cubicBezTo>
                    <a:pt x="25" y="56"/>
                    <a:pt x="24" y="57"/>
                    <a:pt x="24" y="56"/>
                  </a:cubicBezTo>
                  <a:cubicBezTo>
                    <a:pt x="23" y="56"/>
                    <a:pt x="22" y="56"/>
                    <a:pt x="22" y="55"/>
                  </a:cubicBezTo>
                  <a:cubicBezTo>
                    <a:pt x="22" y="54"/>
                    <a:pt x="23" y="54"/>
                    <a:pt x="24" y="54"/>
                  </a:cubicBezTo>
                  <a:cubicBezTo>
                    <a:pt x="25" y="54"/>
                    <a:pt x="27" y="54"/>
                    <a:pt x="29" y="54"/>
                  </a:cubicBezTo>
                  <a:cubicBezTo>
                    <a:pt x="24" y="53"/>
                    <a:pt x="24" y="52"/>
                    <a:pt x="23" y="47"/>
                  </a:cubicBezTo>
                  <a:cubicBezTo>
                    <a:pt x="23" y="44"/>
                    <a:pt x="21" y="41"/>
                    <a:pt x="22" y="38"/>
                  </a:cubicBezTo>
                  <a:cubicBezTo>
                    <a:pt x="22" y="37"/>
                    <a:pt x="21" y="37"/>
                    <a:pt x="21" y="37"/>
                  </a:cubicBezTo>
                  <a:cubicBezTo>
                    <a:pt x="20" y="36"/>
                    <a:pt x="18" y="36"/>
                    <a:pt x="18" y="35"/>
                  </a:cubicBezTo>
                  <a:cubicBezTo>
                    <a:pt x="17" y="34"/>
                    <a:pt x="17" y="32"/>
                    <a:pt x="17" y="30"/>
                  </a:cubicBezTo>
                  <a:cubicBezTo>
                    <a:pt x="17" y="29"/>
                    <a:pt x="17" y="27"/>
                    <a:pt x="15" y="26"/>
                  </a:cubicBezTo>
                  <a:cubicBezTo>
                    <a:pt x="15" y="25"/>
                    <a:pt x="15" y="24"/>
                    <a:pt x="15" y="24"/>
                  </a:cubicBezTo>
                  <a:cubicBezTo>
                    <a:pt x="15" y="22"/>
                    <a:pt x="14" y="20"/>
                    <a:pt x="14" y="19"/>
                  </a:cubicBezTo>
                  <a:cubicBezTo>
                    <a:pt x="14" y="18"/>
                    <a:pt x="13" y="17"/>
                    <a:pt x="12" y="17"/>
                  </a:cubicBezTo>
                  <a:cubicBezTo>
                    <a:pt x="11" y="17"/>
                    <a:pt x="10" y="16"/>
                    <a:pt x="10" y="15"/>
                  </a:cubicBezTo>
                  <a:cubicBezTo>
                    <a:pt x="10" y="14"/>
                    <a:pt x="10" y="14"/>
                    <a:pt x="9" y="14"/>
                  </a:cubicBezTo>
                  <a:cubicBezTo>
                    <a:pt x="8" y="13"/>
                    <a:pt x="8" y="11"/>
                    <a:pt x="8" y="10"/>
                  </a:cubicBezTo>
                  <a:cubicBezTo>
                    <a:pt x="9" y="9"/>
                    <a:pt x="9" y="8"/>
                    <a:pt x="8" y="7"/>
                  </a:cubicBezTo>
                  <a:cubicBezTo>
                    <a:pt x="7" y="6"/>
                    <a:pt x="6" y="4"/>
                    <a:pt x="5" y="3"/>
                  </a:cubicBezTo>
                  <a:cubicBezTo>
                    <a:pt x="4" y="2"/>
                    <a:pt x="3" y="1"/>
                    <a:pt x="2" y="1"/>
                  </a:cubicBezTo>
                  <a:cubicBezTo>
                    <a:pt x="1" y="1"/>
                    <a:pt x="0" y="1"/>
                    <a:pt x="0" y="0"/>
                  </a:cubicBezTo>
                  <a:cubicBezTo>
                    <a:pt x="17" y="0"/>
                    <a:pt x="33" y="0"/>
                    <a:pt x="50" y="0"/>
                  </a:cubicBezTo>
                  <a:cubicBezTo>
                    <a:pt x="52" y="0"/>
                    <a:pt x="55" y="0"/>
                    <a:pt x="58" y="0"/>
                  </a:cubicBezTo>
                  <a:cubicBezTo>
                    <a:pt x="59" y="0"/>
                    <a:pt x="59" y="0"/>
                    <a:pt x="60" y="1"/>
                  </a:cubicBezTo>
                  <a:cubicBezTo>
                    <a:pt x="60" y="2"/>
                    <a:pt x="60" y="3"/>
                    <a:pt x="61" y="2"/>
                  </a:cubicBezTo>
                  <a:cubicBezTo>
                    <a:pt x="62" y="2"/>
                    <a:pt x="62" y="2"/>
                    <a:pt x="62" y="3"/>
                  </a:cubicBezTo>
                  <a:cubicBezTo>
                    <a:pt x="62" y="3"/>
                    <a:pt x="62" y="4"/>
                    <a:pt x="62" y="4"/>
                  </a:cubicBezTo>
                  <a:cubicBezTo>
                    <a:pt x="62" y="21"/>
                    <a:pt x="62" y="37"/>
                    <a:pt x="62" y="54"/>
                  </a:cubicBezTo>
                  <a:cubicBezTo>
                    <a:pt x="62" y="57"/>
                    <a:pt x="62" y="57"/>
                    <a:pt x="59" y="57"/>
                  </a:cubicBezTo>
                  <a:cubicBezTo>
                    <a:pt x="59" y="57"/>
                    <a:pt x="58" y="57"/>
                    <a:pt x="57" y="57"/>
                  </a:cubicBezTo>
                  <a:cubicBezTo>
                    <a:pt x="58" y="57"/>
                    <a:pt x="58" y="57"/>
                    <a:pt x="59" y="57"/>
                  </a:cubicBezTo>
                  <a:close/>
                </a:path>
              </a:pathLst>
            </a:custGeom>
            <a:solidFill>
              <a:srgbClr val="F9D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9">
              <a:extLst>
                <a:ext uri="{FF2B5EF4-FFF2-40B4-BE49-F238E27FC236}">
                  <a16:creationId xmlns:a16="http://schemas.microsoft.com/office/drawing/2014/main" id="{2C60D1D2-28BF-0DAC-3AD5-10B368D87B0E}"/>
                </a:ext>
              </a:extLst>
            </p:cNvPr>
            <p:cNvSpPr>
              <a:spLocks/>
            </p:cNvSpPr>
            <p:nvPr/>
          </p:nvSpPr>
          <p:spPr bwMode="auto">
            <a:xfrm>
              <a:off x="5147" y="1398"/>
              <a:ext cx="1018" cy="1757"/>
            </a:xfrm>
            <a:custGeom>
              <a:avLst/>
              <a:gdLst>
                <a:gd name="T0" fmla="*/ 15 w 63"/>
                <a:gd name="T1" fmla="*/ 0 h 109"/>
                <a:gd name="T2" fmla="*/ 18 w 63"/>
                <a:gd name="T3" fmla="*/ 0 h 109"/>
                <a:gd name="T4" fmla="*/ 20 w 63"/>
                <a:gd name="T5" fmla="*/ 2 h 109"/>
                <a:gd name="T6" fmla="*/ 24 w 63"/>
                <a:gd name="T7" fmla="*/ 7 h 109"/>
                <a:gd name="T8" fmla="*/ 24 w 63"/>
                <a:gd name="T9" fmla="*/ 10 h 109"/>
                <a:gd name="T10" fmla="*/ 25 w 63"/>
                <a:gd name="T11" fmla="*/ 13 h 109"/>
                <a:gd name="T12" fmla="*/ 25 w 63"/>
                <a:gd name="T13" fmla="*/ 13 h 109"/>
                <a:gd name="T14" fmla="*/ 29 w 63"/>
                <a:gd name="T15" fmla="*/ 17 h 109"/>
                <a:gd name="T16" fmla="*/ 29 w 63"/>
                <a:gd name="T17" fmla="*/ 18 h 109"/>
                <a:gd name="T18" fmla="*/ 31 w 63"/>
                <a:gd name="T19" fmla="*/ 25 h 109"/>
                <a:gd name="T20" fmla="*/ 31 w 63"/>
                <a:gd name="T21" fmla="*/ 26 h 109"/>
                <a:gd name="T22" fmla="*/ 32 w 63"/>
                <a:gd name="T23" fmla="*/ 29 h 109"/>
                <a:gd name="T24" fmla="*/ 33 w 63"/>
                <a:gd name="T25" fmla="*/ 34 h 109"/>
                <a:gd name="T26" fmla="*/ 35 w 63"/>
                <a:gd name="T27" fmla="*/ 36 h 109"/>
                <a:gd name="T28" fmla="*/ 37 w 63"/>
                <a:gd name="T29" fmla="*/ 38 h 109"/>
                <a:gd name="T30" fmla="*/ 39 w 63"/>
                <a:gd name="T31" fmla="*/ 48 h 109"/>
                <a:gd name="T32" fmla="*/ 45 w 63"/>
                <a:gd name="T33" fmla="*/ 53 h 109"/>
                <a:gd name="T34" fmla="*/ 39 w 63"/>
                <a:gd name="T35" fmla="*/ 54 h 109"/>
                <a:gd name="T36" fmla="*/ 38 w 63"/>
                <a:gd name="T37" fmla="*/ 55 h 109"/>
                <a:gd name="T38" fmla="*/ 39 w 63"/>
                <a:gd name="T39" fmla="*/ 56 h 109"/>
                <a:gd name="T40" fmla="*/ 43 w 63"/>
                <a:gd name="T41" fmla="*/ 57 h 109"/>
                <a:gd name="T42" fmla="*/ 37 w 63"/>
                <a:gd name="T43" fmla="*/ 57 h 109"/>
                <a:gd name="T44" fmla="*/ 63 w 63"/>
                <a:gd name="T45" fmla="*/ 57 h 109"/>
                <a:gd name="T46" fmla="*/ 61 w 63"/>
                <a:gd name="T47" fmla="*/ 58 h 109"/>
                <a:gd name="T48" fmla="*/ 38 w 63"/>
                <a:gd name="T49" fmla="*/ 58 h 109"/>
                <a:gd name="T50" fmla="*/ 36 w 63"/>
                <a:gd name="T51" fmla="*/ 58 h 109"/>
                <a:gd name="T52" fmla="*/ 36 w 63"/>
                <a:gd name="T53" fmla="*/ 58 h 109"/>
                <a:gd name="T54" fmla="*/ 35 w 63"/>
                <a:gd name="T55" fmla="*/ 60 h 109"/>
                <a:gd name="T56" fmla="*/ 35 w 63"/>
                <a:gd name="T57" fmla="*/ 106 h 109"/>
                <a:gd name="T58" fmla="*/ 35 w 63"/>
                <a:gd name="T59" fmla="*/ 109 h 109"/>
                <a:gd name="T60" fmla="*/ 27 w 63"/>
                <a:gd name="T61" fmla="*/ 109 h 109"/>
                <a:gd name="T62" fmla="*/ 25 w 63"/>
                <a:gd name="T63" fmla="*/ 107 h 109"/>
                <a:gd name="T64" fmla="*/ 25 w 63"/>
                <a:gd name="T65" fmla="*/ 96 h 109"/>
                <a:gd name="T66" fmla="*/ 27 w 63"/>
                <a:gd name="T67" fmla="*/ 93 h 109"/>
                <a:gd name="T68" fmla="*/ 28 w 63"/>
                <a:gd name="T69" fmla="*/ 88 h 109"/>
                <a:gd name="T70" fmla="*/ 28 w 63"/>
                <a:gd name="T71" fmla="*/ 29 h 109"/>
                <a:gd name="T72" fmla="*/ 22 w 63"/>
                <a:gd name="T73" fmla="*/ 18 h 109"/>
                <a:gd name="T74" fmla="*/ 20 w 63"/>
                <a:gd name="T75" fmla="*/ 17 h 109"/>
                <a:gd name="T76" fmla="*/ 1 w 63"/>
                <a:gd name="T77" fmla="*/ 2 h 109"/>
                <a:gd name="T78" fmla="*/ 0 w 63"/>
                <a:gd name="T79" fmla="*/ 0 h 109"/>
                <a:gd name="T80" fmla="*/ 15 w 63"/>
                <a:gd name="T8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09">
                  <a:moveTo>
                    <a:pt x="15" y="0"/>
                  </a:moveTo>
                  <a:cubicBezTo>
                    <a:pt x="16" y="1"/>
                    <a:pt x="17" y="0"/>
                    <a:pt x="18" y="0"/>
                  </a:cubicBezTo>
                  <a:cubicBezTo>
                    <a:pt x="19" y="1"/>
                    <a:pt x="20" y="1"/>
                    <a:pt x="20" y="2"/>
                  </a:cubicBezTo>
                  <a:cubicBezTo>
                    <a:pt x="23" y="3"/>
                    <a:pt x="22" y="6"/>
                    <a:pt x="24" y="7"/>
                  </a:cubicBezTo>
                  <a:cubicBezTo>
                    <a:pt x="25" y="8"/>
                    <a:pt x="25" y="9"/>
                    <a:pt x="24" y="10"/>
                  </a:cubicBezTo>
                  <a:cubicBezTo>
                    <a:pt x="23" y="11"/>
                    <a:pt x="23" y="12"/>
                    <a:pt x="25" y="13"/>
                  </a:cubicBezTo>
                  <a:cubicBezTo>
                    <a:pt x="25" y="13"/>
                    <a:pt x="25" y="13"/>
                    <a:pt x="25" y="13"/>
                  </a:cubicBezTo>
                  <a:cubicBezTo>
                    <a:pt x="26" y="15"/>
                    <a:pt x="26" y="17"/>
                    <a:pt x="29" y="17"/>
                  </a:cubicBezTo>
                  <a:cubicBezTo>
                    <a:pt x="29" y="17"/>
                    <a:pt x="29" y="18"/>
                    <a:pt x="29" y="18"/>
                  </a:cubicBezTo>
                  <a:cubicBezTo>
                    <a:pt x="30" y="20"/>
                    <a:pt x="30" y="23"/>
                    <a:pt x="31" y="25"/>
                  </a:cubicBezTo>
                  <a:cubicBezTo>
                    <a:pt x="31" y="26"/>
                    <a:pt x="31" y="26"/>
                    <a:pt x="31" y="26"/>
                  </a:cubicBezTo>
                  <a:cubicBezTo>
                    <a:pt x="33" y="26"/>
                    <a:pt x="33" y="28"/>
                    <a:pt x="32" y="29"/>
                  </a:cubicBezTo>
                  <a:cubicBezTo>
                    <a:pt x="32" y="30"/>
                    <a:pt x="33" y="32"/>
                    <a:pt x="33" y="34"/>
                  </a:cubicBezTo>
                  <a:cubicBezTo>
                    <a:pt x="33" y="35"/>
                    <a:pt x="34" y="36"/>
                    <a:pt x="35" y="36"/>
                  </a:cubicBezTo>
                  <a:cubicBezTo>
                    <a:pt x="37" y="36"/>
                    <a:pt x="38" y="37"/>
                    <a:pt x="37" y="38"/>
                  </a:cubicBezTo>
                  <a:cubicBezTo>
                    <a:pt x="37" y="42"/>
                    <a:pt x="39" y="45"/>
                    <a:pt x="39" y="48"/>
                  </a:cubicBezTo>
                  <a:cubicBezTo>
                    <a:pt x="39" y="52"/>
                    <a:pt x="42" y="53"/>
                    <a:pt x="45" y="53"/>
                  </a:cubicBezTo>
                  <a:cubicBezTo>
                    <a:pt x="43" y="55"/>
                    <a:pt x="41" y="54"/>
                    <a:pt x="39" y="54"/>
                  </a:cubicBezTo>
                  <a:cubicBezTo>
                    <a:pt x="39" y="54"/>
                    <a:pt x="38" y="54"/>
                    <a:pt x="38" y="55"/>
                  </a:cubicBezTo>
                  <a:cubicBezTo>
                    <a:pt x="38" y="56"/>
                    <a:pt x="39" y="56"/>
                    <a:pt x="39" y="56"/>
                  </a:cubicBezTo>
                  <a:cubicBezTo>
                    <a:pt x="40" y="56"/>
                    <a:pt x="42" y="55"/>
                    <a:pt x="43" y="57"/>
                  </a:cubicBezTo>
                  <a:cubicBezTo>
                    <a:pt x="41" y="57"/>
                    <a:pt x="39" y="57"/>
                    <a:pt x="37" y="57"/>
                  </a:cubicBezTo>
                  <a:cubicBezTo>
                    <a:pt x="45" y="57"/>
                    <a:pt x="54" y="57"/>
                    <a:pt x="63" y="57"/>
                  </a:cubicBezTo>
                  <a:cubicBezTo>
                    <a:pt x="62" y="58"/>
                    <a:pt x="61" y="58"/>
                    <a:pt x="61" y="58"/>
                  </a:cubicBezTo>
                  <a:cubicBezTo>
                    <a:pt x="53" y="58"/>
                    <a:pt x="46" y="58"/>
                    <a:pt x="38" y="58"/>
                  </a:cubicBezTo>
                  <a:cubicBezTo>
                    <a:pt x="38" y="58"/>
                    <a:pt x="37" y="57"/>
                    <a:pt x="36" y="58"/>
                  </a:cubicBezTo>
                  <a:cubicBezTo>
                    <a:pt x="36" y="58"/>
                    <a:pt x="36" y="58"/>
                    <a:pt x="36" y="58"/>
                  </a:cubicBezTo>
                  <a:cubicBezTo>
                    <a:pt x="35" y="58"/>
                    <a:pt x="35" y="59"/>
                    <a:pt x="35" y="60"/>
                  </a:cubicBezTo>
                  <a:cubicBezTo>
                    <a:pt x="35" y="75"/>
                    <a:pt x="35" y="91"/>
                    <a:pt x="35" y="106"/>
                  </a:cubicBezTo>
                  <a:cubicBezTo>
                    <a:pt x="35" y="107"/>
                    <a:pt x="36" y="108"/>
                    <a:pt x="35" y="109"/>
                  </a:cubicBezTo>
                  <a:cubicBezTo>
                    <a:pt x="32" y="109"/>
                    <a:pt x="29" y="109"/>
                    <a:pt x="27" y="109"/>
                  </a:cubicBezTo>
                  <a:cubicBezTo>
                    <a:pt x="26" y="109"/>
                    <a:pt x="25" y="108"/>
                    <a:pt x="25" y="107"/>
                  </a:cubicBezTo>
                  <a:cubicBezTo>
                    <a:pt x="25" y="104"/>
                    <a:pt x="25" y="100"/>
                    <a:pt x="25" y="96"/>
                  </a:cubicBezTo>
                  <a:cubicBezTo>
                    <a:pt x="25" y="95"/>
                    <a:pt x="26" y="94"/>
                    <a:pt x="27" y="93"/>
                  </a:cubicBezTo>
                  <a:cubicBezTo>
                    <a:pt x="28" y="91"/>
                    <a:pt x="28" y="90"/>
                    <a:pt x="28" y="88"/>
                  </a:cubicBezTo>
                  <a:cubicBezTo>
                    <a:pt x="28" y="68"/>
                    <a:pt x="28" y="49"/>
                    <a:pt x="28" y="29"/>
                  </a:cubicBezTo>
                  <a:cubicBezTo>
                    <a:pt x="29" y="23"/>
                    <a:pt x="27" y="20"/>
                    <a:pt x="22" y="18"/>
                  </a:cubicBezTo>
                  <a:cubicBezTo>
                    <a:pt x="21" y="17"/>
                    <a:pt x="21" y="17"/>
                    <a:pt x="20" y="17"/>
                  </a:cubicBezTo>
                  <a:cubicBezTo>
                    <a:pt x="14" y="12"/>
                    <a:pt x="7" y="7"/>
                    <a:pt x="1" y="2"/>
                  </a:cubicBezTo>
                  <a:cubicBezTo>
                    <a:pt x="0" y="1"/>
                    <a:pt x="0" y="1"/>
                    <a:pt x="0" y="0"/>
                  </a:cubicBezTo>
                  <a:cubicBezTo>
                    <a:pt x="5" y="0"/>
                    <a:pt x="10" y="0"/>
                    <a:pt x="15" y="0"/>
                  </a:cubicBezTo>
                  <a:close/>
                </a:path>
              </a:pathLst>
            </a:custGeom>
            <a:solidFill>
              <a:srgbClr val="EDC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0">
              <a:extLst>
                <a:ext uri="{FF2B5EF4-FFF2-40B4-BE49-F238E27FC236}">
                  <a16:creationId xmlns:a16="http://schemas.microsoft.com/office/drawing/2014/main" id="{D45D0414-9D37-E878-E63C-C411000C264F}"/>
                </a:ext>
              </a:extLst>
            </p:cNvPr>
            <p:cNvSpPr>
              <a:spLocks/>
            </p:cNvSpPr>
            <p:nvPr/>
          </p:nvSpPr>
          <p:spPr bwMode="auto">
            <a:xfrm>
              <a:off x="5470" y="1672"/>
              <a:ext cx="146" cy="193"/>
            </a:xfrm>
            <a:custGeom>
              <a:avLst/>
              <a:gdLst>
                <a:gd name="T0" fmla="*/ 0 w 9"/>
                <a:gd name="T1" fmla="*/ 0 h 12"/>
                <a:gd name="T2" fmla="*/ 8 w 9"/>
                <a:gd name="T3" fmla="*/ 6 h 12"/>
                <a:gd name="T4" fmla="*/ 8 w 9"/>
                <a:gd name="T5" fmla="*/ 12 h 12"/>
                <a:gd name="T6" fmla="*/ 8 w 9"/>
                <a:gd name="T7" fmla="*/ 12 h 12"/>
                <a:gd name="T8" fmla="*/ 1 w 9"/>
                <a:gd name="T9" fmla="*/ 1 h 12"/>
                <a:gd name="T10" fmla="*/ 0 w 9"/>
                <a:gd name="T11" fmla="*/ 0 h 12"/>
              </a:gdLst>
              <a:ahLst/>
              <a:cxnLst>
                <a:cxn ang="0">
                  <a:pos x="T0" y="T1"/>
                </a:cxn>
                <a:cxn ang="0">
                  <a:pos x="T2" y="T3"/>
                </a:cxn>
                <a:cxn ang="0">
                  <a:pos x="T4" y="T5"/>
                </a:cxn>
                <a:cxn ang="0">
                  <a:pos x="T6" y="T7"/>
                </a:cxn>
                <a:cxn ang="0">
                  <a:pos x="T8" y="T9"/>
                </a:cxn>
                <a:cxn ang="0">
                  <a:pos x="T10" y="T11"/>
                </a:cxn>
              </a:cxnLst>
              <a:rect l="0" t="0" r="r" b="b"/>
              <a:pathLst>
                <a:path w="9" h="12">
                  <a:moveTo>
                    <a:pt x="0" y="0"/>
                  </a:moveTo>
                  <a:cubicBezTo>
                    <a:pt x="4" y="0"/>
                    <a:pt x="6" y="3"/>
                    <a:pt x="8" y="6"/>
                  </a:cubicBezTo>
                  <a:cubicBezTo>
                    <a:pt x="9" y="7"/>
                    <a:pt x="8" y="10"/>
                    <a:pt x="8" y="12"/>
                  </a:cubicBezTo>
                  <a:cubicBezTo>
                    <a:pt x="8" y="12"/>
                    <a:pt x="8" y="12"/>
                    <a:pt x="8" y="12"/>
                  </a:cubicBezTo>
                  <a:cubicBezTo>
                    <a:pt x="9" y="6"/>
                    <a:pt x="5" y="4"/>
                    <a:pt x="1" y="1"/>
                  </a:cubicBezTo>
                  <a:cubicBezTo>
                    <a:pt x="1" y="1"/>
                    <a:pt x="0" y="1"/>
                    <a:pt x="0" y="0"/>
                  </a:cubicBezTo>
                  <a:close/>
                </a:path>
              </a:pathLst>
            </a:custGeom>
            <a:solidFill>
              <a:srgbClr val="F9D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1">
              <a:extLst>
                <a:ext uri="{FF2B5EF4-FFF2-40B4-BE49-F238E27FC236}">
                  <a16:creationId xmlns:a16="http://schemas.microsoft.com/office/drawing/2014/main" id="{8D9FAFAA-B24E-7BDE-20CA-E62DFFDF7654}"/>
                </a:ext>
              </a:extLst>
            </p:cNvPr>
            <p:cNvSpPr>
              <a:spLocks/>
            </p:cNvSpPr>
            <p:nvPr/>
          </p:nvSpPr>
          <p:spPr bwMode="auto">
            <a:xfrm>
              <a:off x="5131" y="1398"/>
              <a:ext cx="32" cy="32"/>
            </a:xfrm>
            <a:custGeom>
              <a:avLst/>
              <a:gdLst>
                <a:gd name="T0" fmla="*/ 1 w 2"/>
                <a:gd name="T1" fmla="*/ 0 h 2"/>
                <a:gd name="T2" fmla="*/ 2 w 2"/>
                <a:gd name="T3" fmla="*/ 2 h 2"/>
                <a:gd name="T4" fmla="*/ 0 w 2"/>
                <a:gd name="T5" fmla="*/ 0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1" y="1"/>
                    <a:pt x="2" y="2"/>
                  </a:cubicBezTo>
                  <a:cubicBezTo>
                    <a:pt x="1" y="2"/>
                    <a:pt x="0" y="1"/>
                    <a:pt x="0" y="0"/>
                  </a:cubicBezTo>
                  <a:cubicBezTo>
                    <a:pt x="0" y="0"/>
                    <a:pt x="1" y="0"/>
                    <a:pt x="1" y="0"/>
                  </a:cubicBezTo>
                  <a:close/>
                </a:path>
              </a:pathLst>
            </a:custGeom>
            <a:solidFill>
              <a:srgbClr val="F9D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2">
              <a:extLst>
                <a:ext uri="{FF2B5EF4-FFF2-40B4-BE49-F238E27FC236}">
                  <a16:creationId xmlns:a16="http://schemas.microsoft.com/office/drawing/2014/main" id="{8BA8668B-7989-5826-1953-C548C9B661FE}"/>
                </a:ext>
              </a:extLst>
            </p:cNvPr>
            <p:cNvSpPr>
              <a:spLocks/>
            </p:cNvSpPr>
            <p:nvPr/>
          </p:nvSpPr>
          <p:spPr bwMode="auto">
            <a:xfrm>
              <a:off x="5729" y="2333"/>
              <a:ext cx="1292" cy="951"/>
            </a:xfrm>
            <a:custGeom>
              <a:avLst/>
              <a:gdLst>
                <a:gd name="T0" fmla="*/ 0 w 80"/>
                <a:gd name="T1" fmla="*/ 0 h 59"/>
                <a:gd name="T2" fmla="*/ 77 w 80"/>
                <a:gd name="T3" fmla="*/ 0 h 59"/>
                <a:gd name="T4" fmla="*/ 80 w 80"/>
                <a:gd name="T5" fmla="*/ 2 h 59"/>
                <a:gd name="T6" fmla="*/ 80 w 80"/>
                <a:gd name="T7" fmla="*/ 57 h 59"/>
                <a:gd name="T8" fmla="*/ 78 w 80"/>
                <a:gd name="T9" fmla="*/ 59 h 59"/>
                <a:gd name="T10" fmla="*/ 2 w 80"/>
                <a:gd name="T11" fmla="*/ 59 h 59"/>
                <a:gd name="T12" fmla="*/ 0 w 80"/>
                <a:gd name="T13" fmla="*/ 58 h 59"/>
                <a:gd name="T14" fmla="*/ 0 w 80"/>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59">
                  <a:moveTo>
                    <a:pt x="0" y="0"/>
                  </a:moveTo>
                  <a:cubicBezTo>
                    <a:pt x="26" y="0"/>
                    <a:pt x="52" y="0"/>
                    <a:pt x="77" y="0"/>
                  </a:cubicBezTo>
                  <a:cubicBezTo>
                    <a:pt x="79" y="0"/>
                    <a:pt x="80" y="0"/>
                    <a:pt x="80" y="2"/>
                  </a:cubicBezTo>
                  <a:cubicBezTo>
                    <a:pt x="80" y="21"/>
                    <a:pt x="80" y="39"/>
                    <a:pt x="80" y="57"/>
                  </a:cubicBezTo>
                  <a:cubicBezTo>
                    <a:pt x="80" y="59"/>
                    <a:pt x="79" y="59"/>
                    <a:pt x="78" y="59"/>
                  </a:cubicBezTo>
                  <a:cubicBezTo>
                    <a:pt x="53" y="59"/>
                    <a:pt x="27" y="59"/>
                    <a:pt x="2" y="59"/>
                  </a:cubicBezTo>
                  <a:cubicBezTo>
                    <a:pt x="1" y="59"/>
                    <a:pt x="0" y="59"/>
                    <a:pt x="0" y="58"/>
                  </a:cubicBezTo>
                  <a:cubicBezTo>
                    <a:pt x="0" y="39"/>
                    <a:pt x="0" y="19"/>
                    <a:pt x="0" y="0"/>
                  </a:cubicBezTo>
                  <a:close/>
                </a:path>
              </a:pathLst>
            </a:custGeom>
            <a:solidFill>
              <a:srgbClr val="FD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3">
              <a:extLst>
                <a:ext uri="{FF2B5EF4-FFF2-40B4-BE49-F238E27FC236}">
                  <a16:creationId xmlns:a16="http://schemas.microsoft.com/office/drawing/2014/main" id="{7DE3BA08-4C2E-E5BD-53AD-EBD7D6D9CAE3}"/>
                </a:ext>
              </a:extLst>
            </p:cNvPr>
            <p:cNvSpPr>
              <a:spLocks/>
            </p:cNvSpPr>
            <p:nvPr/>
          </p:nvSpPr>
          <p:spPr bwMode="auto">
            <a:xfrm>
              <a:off x="6084" y="2365"/>
              <a:ext cx="904" cy="886"/>
            </a:xfrm>
            <a:custGeom>
              <a:avLst/>
              <a:gdLst>
                <a:gd name="T0" fmla="*/ 55 w 56"/>
                <a:gd name="T1" fmla="*/ 0 h 55"/>
                <a:gd name="T2" fmla="*/ 56 w 56"/>
                <a:gd name="T3" fmla="*/ 3 h 55"/>
                <a:gd name="T4" fmla="*/ 56 w 56"/>
                <a:gd name="T5" fmla="*/ 20 h 55"/>
                <a:gd name="T6" fmla="*/ 55 w 56"/>
                <a:gd name="T7" fmla="*/ 33 h 55"/>
                <a:gd name="T8" fmla="*/ 54 w 56"/>
                <a:gd name="T9" fmla="*/ 36 h 55"/>
                <a:gd name="T10" fmla="*/ 54 w 56"/>
                <a:gd name="T11" fmla="*/ 38 h 55"/>
                <a:gd name="T12" fmla="*/ 56 w 56"/>
                <a:gd name="T13" fmla="*/ 41 h 55"/>
                <a:gd name="T14" fmla="*/ 56 w 56"/>
                <a:gd name="T15" fmla="*/ 53 h 55"/>
                <a:gd name="T16" fmla="*/ 55 w 56"/>
                <a:gd name="T17" fmla="*/ 55 h 55"/>
                <a:gd name="T18" fmla="*/ 55 w 56"/>
                <a:gd name="T19" fmla="*/ 52 h 55"/>
                <a:gd name="T20" fmla="*/ 55 w 56"/>
                <a:gd name="T21" fmla="*/ 43 h 55"/>
                <a:gd name="T22" fmla="*/ 55 w 56"/>
                <a:gd name="T23" fmla="*/ 42 h 55"/>
                <a:gd name="T24" fmla="*/ 55 w 56"/>
                <a:gd name="T25" fmla="*/ 42 h 55"/>
                <a:gd name="T26" fmla="*/ 53 w 56"/>
                <a:gd name="T27" fmla="*/ 40 h 55"/>
                <a:gd name="T28" fmla="*/ 49 w 56"/>
                <a:gd name="T29" fmla="*/ 40 h 55"/>
                <a:gd name="T30" fmla="*/ 42 w 56"/>
                <a:gd name="T31" fmla="*/ 36 h 55"/>
                <a:gd name="T32" fmla="*/ 33 w 56"/>
                <a:gd name="T33" fmla="*/ 34 h 55"/>
                <a:gd name="T34" fmla="*/ 30 w 56"/>
                <a:gd name="T35" fmla="*/ 34 h 55"/>
                <a:gd name="T36" fmla="*/ 20 w 56"/>
                <a:gd name="T37" fmla="*/ 35 h 55"/>
                <a:gd name="T38" fmla="*/ 16 w 56"/>
                <a:gd name="T39" fmla="*/ 34 h 55"/>
                <a:gd name="T40" fmla="*/ 10 w 56"/>
                <a:gd name="T41" fmla="*/ 32 h 55"/>
                <a:gd name="T42" fmla="*/ 9 w 56"/>
                <a:gd name="T43" fmla="*/ 31 h 55"/>
                <a:gd name="T44" fmla="*/ 0 w 56"/>
                <a:gd name="T45" fmla="*/ 24 h 55"/>
                <a:gd name="T46" fmla="*/ 2 w 56"/>
                <a:gd name="T47" fmla="*/ 22 h 55"/>
                <a:gd name="T48" fmla="*/ 17 w 56"/>
                <a:gd name="T49" fmla="*/ 22 h 55"/>
                <a:gd name="T50" fmla="*/ 19 w 56"/>
                <a:gd name="T51" fmla="*/ 20 h 55"/>
                <a:gd name="T52" fmla="*/ 24 w 56"/>
                <a:gd name="T53" fmla="*/ 20 h 55"/>
                <a:gd name="T54" fmla="*/ 27 w 56"/>
                <a:gd name="T55" fmla="*/ 20 h 55"/>
                <a:gd name="T56" fmla="*/ 31 w 56"/>
                <a:gd name="T57" fmla="*/ 19 h 55"/>
                <a:gd name="T58" fmla="*/ 39 w 56"/>
                <a:gd name="T59" fmla="*/ 18 h 55"/>
                <a:gd name="T60" fmla="*/ 42 w 56"/>
                <a:gd name="T61" fmla="*/ 18 h 55"/>
                <a:gd name="T62" fmla="*/ 53 w 56"/>
                <a:gd name="T63" fmla="*/ 19 h 55"/>
                <a:gd name="T64" fmla="*/ 55 w 56"/>
                <a:gd name="T65" fmla="*/ 20 h 55"/>
                <a:gd name="T66" fmla="*/ 55 w 56"/>
                <a:gd name="T67" fmla="*/ 5 h 55"/>
                <a:gd name="T68" fmla="*/ 55 w 56"/>
                <a:gd name="T6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5">
                  <a:moveTo>
                    <a:pt x="55" y="0"/>
                  </a:moveTo>
                  <a:cubicBezTo>
                    <a:pt x="56" y="1"/>
                    <a:pt x="56" y="2"/>
                    <a:pt x="56" y="3"/>
                  </a:cubicBezTo>
                  <a:cubicBezTo>
                    <a:pt x="56" y="9"/>
                    <a:pt x="56" y="15"/>
                    <a:pt x="56" y="20"/>
                  </a:cubicBezTo>
                  <a:cubicBezTo>
                    <a:pt x="55" y="25"/>
                    <a:pt x="56" y="29"/>
                    <a:pt x="55" y="33"/>
                  </a:cubicBezTo>
                  <a:cubicBezTo>
                    <a:pt x="55" y="34"/>
                    <a:pt x="55" y="35"/>
                    <a:pt x="54" y="36"/>
                  </a:cubicBezTo>
                  <a:cubicBezTo>
                    <a:pt x="52" y="37"/>
                    <a:pt x="53" y="37"/>
                    <a:pt x="54" y="38"/>
                  </a:cubicBezTo>
                  <a:cubicBezTo>
                    <a:pt x="55" y="39"/>
                    <a:pt x="56" y="40"/>
                    <a:pt x="56" y="41"/>
                  </a:cubicBezTo>
                  <a:cubicBezTo>
                    <a:pt x="56" y="45"/>
                    <a:pt x="56" y="49"/>
                    <a:pt x="56" y="53"/>
                  </a:cubicBezTo>
                  <a:cubicBezTo>
                    <a:pt x="56" y="54"/>
                    <a:pt x="56" y="54"/>
                    <a:pt x="55" y="55"/>
                  </a:cubicBezTo>
                  <a:cubicBezTo>
                    <a:pt x="55" y="54"/>
                    <a:pt x="55" y="53"/>
                    <a:pt x="55" y="52"/>
                  </a:cubicBezTo>
                  <a:cubicBezTo>
                    <a:pt x="55" y="49"/>
                    <a:pt x="55" y="46"/>
                    <a:pt x="55" y="43"/>
                  </a:cubicBezTo>
                  <a:cubicBezTo>
                    <a:pt x="55" y="43"/>
                    <a:pt x="55" y="42"/>
                    <a:pt x="55" y="42"/>
                  </a:cubicBezTo>
                  <a:cubicBezTo>
                    <a:pt x="55" y="42"/>
                    <a:pt x="55" y="42"/>
                    <a:pt x="55" y="42"/>
                  </a:cubicBezTo>
                  <a:cubicBezTo>
                    <a:pt x="55" y="40"/>
                    <a:pt x="54" y="40"/>
                    <a:pt x="53" y="40"/>
                  </a:cubicBezTo>
                  <a:cubicBezTo>
                    <a:pt x="52" y="40"/>
                    <a:pt x="50" y="40"/>
                    <a:pt x="49" y="40"/>
                  </a:cubicBezTo>
                  <a:cubicBezTo>
                    <a:pt x="47" y="39"/>
                    <a:pt x="44" y="37"/>
                    <a:pt x="42" y="36"/>
                  </a:cubicBezTo>
                  <a:cubicBezTo>
                    <a:pt x="40" y="34"/>
                    <a:pt x="37" y="34"/>
                    <a:pt x="33" y="34"/>
                  </a:cubicBezTo>
                  <a:cubicBezTo>
                    <a:pt x="32" y="34"/>
                    <a:pt x="31" y="35"/>
                    <a:pt x="30" y="34"/>
                  </a:cubicBezTo>
                  <a:cubicBezTo>
                    <a:pt x="26" y="32"/>
                    <a:pt x="23" y="33"/>
                    <a:pt x="20" y="35"/>
                  </a:cubicBezTo>
                  <a:cubicBezTo>
                    <a:pt x="18" y="36"/>
                    <a:pt x="17" y="35"/>
                    <a:pt x="16" y="34"/>
                  </a:cubicBezTo>
                  <a:cubicBezTo>
                    <a:pt x="14" y="33"/>
                    <a:pt x="12" y="32"/>
                    <a:pt x="10" y="32"/>
                  </a:cubicBezTo>
                  <a:cubicBezTo>
                    <a:pt x="10" y="32"/>
                    <a:pt x="9" y="32"/>
                    <a:pt x="9" y="31"/>
                  </a:cubicBezTo>
                  <a:cubicBezTo>
                    <a:pt x="6" y="28"/>
                    <a:pt x="4" y="26"/>
                    <a:pt x="0" y="24"/>
                  </a:cubicBezTo>
                  <a:cubicBezTo>
                    <a:pt x="0" y="23"/>
                    <a:pt x="1" y="23"/>
                    <a:pt x="2" y="22"/>
                  </a:cubicBezTo>
                  <a:cubicBezTo>
                    <a:pt x="7" y="22"/>
                    <a:pt x="12" y="22"/>
                    <a:pt x="17" y="22"/>
                  </a:cubicBezTo>
                  <a:cubicBezTo>
                    <a:pt x="17" y="21"/>
                    <a:pt x="17" y="20"/>
                    <a:pt x="19" y="20"/>
                  </a:cubicBezTo>
                  <a:cubicBezTo>
                    <a:pt x="21" y="20"/>
                    <a:pt x="22" y="20"/>
                    <a:pt x="24" y="20"/>
                  </a:cubicBezTo>
                  <a:cubicBezTo>
                    <a:pt x="25" y="20"/>
                    <a:pt x="26" y="20"/>
                    <a:pt x="27" y="20"/>
                  </a:cubicBezTo>
                  <a:cubicBezTo>
                    <a:pt x="28" y="21"/>
                    <a:pt x="30" y="21"/>
                    <a:pt x="31" y="19"/>
                  </a:cubicBezTo>
                  <a:cubicBezTo>
                    <a:pt x="33" y="17"/>
                    <a:pt x="36" y="17"/>
                    <a:pt x="39" y="18"/>
                  </a:cubicBezTo>
                  <a:cubicBezTo>
                    <a:pt x="40" y="18"/>
                    <a:pt x="41" y="18"/>
                    <a:pt x="42" y="18"/>
                  </a:cubicBezTo>
                  <a:cubicBezTo>
                    <a:pt x="46" y="16"/>
                    <a:pt x="50" y="16"/>
                    <a:pt x="53" y="19"/>
                  </a:cubicBezTo>
                  <a:cubicBezTo>
                    <a:pt x="54" y="20"/>
                    <a:pt x="54" y="20"/>
                    <a:pt x="55" y="20"/>
                  </a:cubicBezTo>
                  <a:cubicBezTo>
                    <a:pt x="55" y="15"/>
                    <a:pt x="55" y="10"/>
                    <a:pt x="55" y="5"/>
                  </a:cubicBezTo>
                  <a:cubicBezTo>
                    <a:pt x="55" y="3"/>
                    <a:pt x="54" y="2"/>
                    <a:pt x="55" y="0"/>
                  </a:cubicBezTo>
                  <a:close/>
                </a:path>
              </a:pathLst>
            </a:custGeom>
            <a:solidFill>
              <a:srgbClr val="E1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4">
              <a:extLst>
                <a:ext uri="{FF2B5EF4-FFF2-40B4-BE49-F238E27FC236}">
                  <a16:creationId xmlns:a16="http://schemas.microsoft.com/office/drawing/2014/main" id="{A98F7AEE-2FCA-B6AE-31B8-A2B575816027}"/>
                </a:ext>
              </a:extLst>
            </p:cNvPr>
            <p:cNvSpPr>
              <a:spLocks/>
            </p:cNvSpPr>
            <p:nvPr/>
          </p:nvSpPr>
          <p:spPr bwMode="auto">
            <a:xfrm>
              <a:off x="5761" y="2365"/>
              <a:ext cx="630" cy="403"/>
            </a:xfrm>
            <a:custGeom>
              <a:avLst/>
              <a:gdLst>
                <a:gd name="T0" fmla="*/ 39 w 39"/>
                <a:gd name="T1" fmla="*/ 21 h 25"/>
                <a:gd name="T2" fmla="*/ 37 w 39"/>
                <a:gd name="T3" fmla="*/ 22 h 25"/>
                <a:gd name="T4" fmla="*/ 36 w 39"/>
                <a:gd name="T5" fmla="*/ 23 h 25"/>
                <a:gd name="T6" fmla="*/ 22 w 39"/>
                <a:gd name="T7" fmla="*/ 23 h 25"/>
                <a:gd name="T8" fmla="*/ 21 w 39"/>
                <a:gd name="T9" fmla="*/ 24 h 25"/>
                <a:gd name="T10" fmla="*/ 14 w 39"/>
                <a:gd name="T11" fmla="*/ 24 h 25"/>
                <a:gd name="T12" fmla="*/ 1 w 39"/>
                <a:gd name="T13" fmla="*/ 22 h 25"/>
                <a:gd name="T14" fmla="*/ 1 w 39"/>
                <a:gd name="T15" fmla="*/ 21 h 25"/>
                <a:gd name="T16" fmla="*/ 0 w 39"/>
                <a:gd name="T17" fmla="*/ 2 h 25"/>
                <a:gd name="T18" fmla="*/ 1 w 39"/>
                <a:gd name="T19" fmla="*/ 0 h 25"/>
                <a:gd name="T20" fmla="*/ 1 w 39"/>
                <a:gd name="T21" fmla="*/ 1 h 25"/>
                <a:gd name="T22" fmla="*/ 1 w 39"/>
                <a:gd name="T23" fmla="*/ 15 h 25"/>
                <a:gd name="T24" fmla="*/ 3 w 39"/>
                <a:gd name="T25" fmla="*/ 16 h 25"/>
                <a:gd name="T26" fmla="*/ 7 w 39"/>
                <a:gd name="T27" fmla="*/ 15 h 25"/>
                <a:gd name="T28" fmla="*/ 9 w 39"/>
                <a:gd name="T29" fmla="*/ 14 h 25"/>
                <a:gd name="T30" fmla="*/ 14 w 39"/>
                <a:gd name="T31" fmla="*/ 10 h 25"/>
                <a:gd name="T32" fmla="*/ 16 w 39"/>
                <a:gd name="T33" fmla="*/ 10 h 25"/>
                <a:gd name="T34" fmla="*/ 24 w 39"/>
                <a:gd name="T35" fmla="*/ 14 h 25"/>
                <a:gd name="T36" fmla="*/ 27 w 39"/>
                <a:gd name="T37" fmla="*/ 15 h 25"/>
                <a:gd name="T38" fmla="*/ 33 w 39"/>
                <a:gd name="T39" fmla="*/ 15 h 25"/>
                <a:gd name="T40" fmla="*/ 37 w 39"/>
                <a:gd name="T41" fmla="*/ 18 h 25"/>
                <a:gd name="T42" fmla="*/ 39 w 39"/>
                <a:gd name="T4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5">
                  <a:moveTo>
                    <a:pt x="39" y="21"/>
                  </a:moveTo>
                  <a:cubicBezTo>
                    <a:pt x="38" y="20"/>
                    <a:pt x="37" y="21"/>
                    <a:pt x="37" y="22"/>
                  </a:cubicBezTo>
                  <a:cubicBezTo>
                    <a:pt x="38" y="23"/>
                    <a:pt x="37" y="23"/>
                    <a:pt x="36" y="23"/>
                  </a:cubicBezTo>
                  <a:cubicBezTo>
                    <a:pt x="31" y="22"/>
                    <a:pt x="26" y="23"/>
                    <a:pt x="22" y="23"/>
                  </a:cubicBezTo>
                  <a:cubicBezTo>
                    <a:pt x="21" y="23"/>
                    <a:pt x="20" y="23"/>
                    <a:pt x="21" y="24"/>
                  </a:cubicBezTo>
                  <a:cubicBezTo>
                    <a:pt x="18" y="25"/>
                    <a:pt x="16" y="25"/>
                    <a:pt x="14" y="24"/>
                  </a:cubicBezTo>
                  <a:cubicBezTo>
                    <a:pt x="10" y="23"/>
                    <a:pt x="5" y="22"/>
                    <a:pt x="1" y="22"/>
                  </a:cubicBezTo>
                  <a:cubicBezTo>
                    <a:pt x="1" y="22"/>
                    <a:pt x="1" y="21"/>
                    <a:pt x="1" y="21"/>
                  </a:cubicBezTo>
                  <a:cubicBezTo>
                    <a:pt x="0" y="15"/>
                    <a:pt x="0" y="9"/>
                    <a:pt x="0" y="2"/>
                  </a:cubicBezTo>
                  <a:cubicBezTo>
                    <a:pt x="0" y="1"/>
                    <a:pt x="0" y="1"/>
                    <a:pt x="1" y="0"/>
                  </a:cubicBezTo>
                  <a:cubicBezTo>
                    <a:pt x="1" y="1"/>
                    <a:pt x="1" y="1"/>
                    <a:pt x="1" y="1"/>
                  </a:cubicBezTo>
                  <a:cubicBezTo>
                    <a:pt x="1" y="6"/>
                    <a:pt x="1" y="10"/>
                    <a:pt x="1" y="15"/>
                  </a:cubicBezTo>
                  <a:cubicBezTo>
                    <a:pt x="1" y="17"/>
                    <a:pt x="1" y="17"/>
                    <a:pt x="3" y="16"/>
                  </a:cubicBezTo>
                  <a:cubicBezTo>
                    <a:pt x="4" y="16"/>
                    <a:pt x="6" y="15"/>
                    <a:pt x="7" y="15"/>
                  </a:cubicBezTo>
                  <a:cubicBezTo>
                    <a:pt x="8" y="15"/>
                    <a:pt x="8" y="15"/>
                    <a:pt x="9" y="14"/>
                  </a:cubicBezTo>
                  <a:cubicBezTo>
                    <a:pt x="10" y="12"/>
                    <a:pt x="12" y="11"/>
                    <a:pt x="14" y="10"/>
                  </a:cubicBezTo>
                  <a:cubicBezTo>
                    <a:pt x="15" y="10"/>
                    <a:pt x="15" y="10"/>
                    <a:pt x="16" y="10"/>
                  </a:cubicBezTo>
                  <a:cubicBezTo>
                    <a:pt x="19" y="10"/>
                    <a:pt x="22" y="11"/>
                    <a:pt x="24" y="14"/>
                  </a:cubicBezTo>
                  <a:cubicBezTo>
                    <a:pt x="25" y="15"/>
                    <a:pt x="26" y="16"/>
                    <a:pt x="27" y="15"/>
                  </a:cubicBezTo>
                  <a:cubicBezTo>
                    <a:pt x="29" y="15"/>
                    <a:pt x="31" y="15"/>
                    <a:pt x="33" y="15"/>
                  </a:cubicBezTo>
                  <a:cubicBezTo>
                    <a:pt x="34" y="16"/>
                    <a:pt x="36" y="17"/>
                    <a:pt x="37" y="18"/>
                  </a:cubicBezTo>
                  <a:cubicBezTo>
                    <a:pt x="38" y="19"/>
                    <a:pt x="39" y="20"/>
                    <a:pt x="39" y="21"/>
                  </a:cubicBezTo>
                  <a:close/>
                </a:path>
              </a:pathLst>
            </a:custGeom>
            <a:solidFill>
              <a:srgbClr val="CB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5">
              <a:extLst>
                <a:ext uri="{FF2B5EF4-FFF2-40B4-BE49-F238E27FC236}">
                  <a16:creationId xmlns:a16="http://schemas.microsoft.com/office/drawing/2014/main" id="{587D5391-DB32-EE6D-7E30-A930CD7D446C}"/>
                </a:ext>
              </a:extLst>
            </p:cNvPr>
            <p:cNvSpPr>
              <a:spLocks/>
            </p:cNvSpPr>
            <p:nvPr/>
          </p:nvSpPr>
          <p:spPr bwMode="auto">
            <a:xfrm>
              <a:off x="5761" y="3026"/>
              <a:ext cx="1211" cy="225"/>
            </a:xfrm>
            <a:custGeom>
              <a:avLst/>
              <a:gdLst>
                <a:gd name="T0" fmla="*/ 35 w 75"/>
                <a:gd name="T1" fmla="*/ 14 h 14"/>
                <a:gd name="T2" fmla="*/ 1 w 75"/>
                <a:gd name="T3" fmla="*/ 14 h 14"/>
                <a:gd name="T4" fmla="*/ 0 w 75"/>
                <a:gd name="T5" fmla="*/ 7 h 14"/>
                <a:gd name="T6" fmla="*/ 0 w 75"/>
                <a:gd name="T7" fmla="*/ 1 h 14"/>
                <a:gd name="T8" fmla="*/ 1 w 75"/>
                <a:gd name="T9" fmla="*/ 1 h 14"/>
                <a:gd name="T10" fmla="*/ 2 w 75"/>
                <a:gd name="T11" fmla="*/ 4 h 14"/>
                <a:gd name="T12" fmla="*/ 2 w 75"/>
                <a:gd name="T13" fmla="*/ 11 h 14"/>
                <a:gd name="T14" fmla="*/ 4 w 75"/>
                <a:gd name="T15" fmla="*/ 13 h 14"/>
                <a:gd name="T16" fmla="*/ 8 w 75"/>
                <a:gd name="T17" fmla="*/ 13 h 14"/>
                <a:gd name="T18" fmla="*/ 30 w 75"/>
                <a:gd name="T19" fmla="*/ 13 h 14"/>
                <a:gd name="T20" fmla="*/ 34 w 75"/>
                <a:gd name="T21" fmla="*/ 12 h 14"/>
                <a:gd name="T22" fmla="*/ 35 w 75"/>
                <a:gd name="T23" fmla="*/ 9 h 14"/>
                <a:gd name="T24" fmla="*/ 31 w 75"/>
                <a:gd name="T25" fmla="*/ 7 h 14"/>
                <a:gd name="T26" fmla="*/ 31 w 75"/>
                <a:gd name="T27" fmla="*/ 6 h 14"/>
                <a:gd name="T28" fmla="*/ 32 w 75"/>
                <a:gd name="T29" fmla="*/ 6 h 14"/>
                <a:gd name="T30" fmla="*/ 33 w 75"/>
                <a:gd name="T31" fmla="*/ 6 h 14"/>
                <a:gd name="T32" fmla="*/ 35 w 75"/>
                <a:gd name="T33" fmla="*/ 4 h 14"/>
                <a:gd name="T34" fmla="*/ 39 w 75"/>
                <a:gd name="T35" fmla="*/ 1 h 14"/>
                <a:gd name="T36" fmla="*/ 49 w 75"/>
                <a:gd name="T37" fmla="*/ 1 h 14"/>
                <a:gd name="T38" fmla="*/ 55 w 75"/>
                <a:gd name="T39" fmla="*/ 0 h 14"/>
                <a:gd name="T40" fmla="*/ 55 w 75"/>
                <a:gd name="T41" fmla="*/ 0 h 14"/>
                <a:gd name="T42" fmla="*/ 72 w 75"/>
                <a:gd name="T43" fmla="*/ 0 h 14"/>
                <a:gd name="T44" fmla="*/ 75 w 75"/>
                <a:gd name="T45" fmla="*/ 1 h 14"/>
                <a:gd name="T46" fmla="*/ 75 w 75"/>
                <a:gd name="T47" fmla="*/ 1 h 14"/>
                <a:gd name="T48" fmla="*/ 74 w 75"/>
                <a:gd name="T49" fmla="*/ 2 h 14"/>
                <a:gd name="T50" fmla="*/ 62 w 75"/>
                <a:gd name="T51" fmla="*/ 2 h 14"/>
                <a:gd name="T52" fmla="*/ 54 w 75"/>
                <a:gd name="T53" fmla="*/ 2 h 14"/>
                <a:gd name="T54" fmla="*/ 54 w 75"/>
                <a:gd name="T55" fmla="*/ 2 h 14"/>
                <a:gd name="T56" fmla="*/ 48 w 75"/>
                <a:gd name="T57" fmla="*/ 6 h 14"/>
                <a:gd name="T58" fmla="*/ 48 w 75"/>
                <a:gd name="T59" fmla="*/ 7 h 14"/>
                <a:gd name="T60" fmla="*/ 50 w 75"/>
                <a:gd name="T61" fmla="*/ 11 h 14"/>
                <a:gd name="T62" fmla="*/ 52 w 75"/>
                <a:gd name="T63" fmla="*/ 11 h 14"/>
                <a:gd name="T64" fmla="*/ 54 w 75"/>
                <a:gd name="T65" fmla="*/ 12 h 14"/>
                <a:gd name="T66" fmla="*/ 52 w 75"/>
                <a:gd name="T67" fmla="*/ 14 h 14"/>
                <a:gd name="T68" fmla="*/ 36 w 75"/>
                <a:gd name="T69" fmla="*/ 14 h 14"/>
                <a:gd name="T70" fmla="*/ 35 w 75"/>
                <a:gd name="T7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4">
                  <a:moveTo>
                    <a:pt x="35" y="14"/>
                  </a:moveTo>
                  <a:cubicBezTo>
                    <a:pt x="23" y="14"/>
                    <a:pt x="12" y="14"/>
                    <a:pt x="1" y="14"/>
                  </a:cubicBezTo>
                  <a:cubicBezTo>
                    <a:pt x="0" y="12"/>
                    <a:pt x="0" y="10"/>
                    <a:pt x="0" y="7"/>
                  </a:cubicBezTo>
                  <a:cubicBezTo>
                    <a:pt x="0" y="5"/>
                    <a:pt x="0" y="3"/>
                    <a:pt x="0" y="1"/>
                  </a:cubicBezTo>
                  <a:cubicBezTo>
                    <a:pt x="1" y="1"/>
                    <a:pt x="1" y="1"/>
                    <a:pt x="1" y="1"/>
                  </a:cubicBezTo>
                  <a:cubicBezTo>
                    <a:pt x="2" y="2"/>
                    <a:pt x="2" y="3"/>
                    <a:pt x="2" y="4"/>
                  </a:cubicBezTo>
                  <a:cubicBezTo>
                    <a:pt x="2" y="6"/>
                    <a:pt x="2" y="9"/>
                    <a:pt x="2" y="11"/>
                  </a:cubicBezTo>
                  <a:cubicBezTo>
                    <a:pt x="2" y="12"/>
                    <a:pt x="2" y="13"/>
                    <a:pt x="4" y="13"/>
                  </a:cubicBezTo>
                  <a:cubicBezTo>
                    <a:pt x="5" y="13"/>
                    <a:pt x="7" y="13"/>
                    <a:pt x="8" y="13"/>
                  </a:cubicBezTo>
                  <a:cubicBezTo>
                    <a:pt x="16" y="13"/>
                    <a:pt x="23" y="13"/>
                    <a:pt x="30" y="13"/>
                  </a:cubicBezTo>
                  <a:cubicBezTo>
                    <a:pt x="32" y="13"/>
                    <a:pt x="33" y="12"/>
                    <a:pt x="34" y="12"/>
                  </a:cubicBezTo>
                  <a:cubicBezTo>
                    <a:pt x="36" y="11"/>
                    <a:pt x="36" y="10"/>
                    <a:pt x="35" y="9"/>
                  </a:cubicBezTo>
                  <a:cubicBezTo>
                    <a:pt x="34" y="8"/>
                    <a:pt x="33" y="7"/>
                    <a:pt x="31" y="7"/>
                  </a:cubicBezTo>
                  <a:cubicBezTo>
                    <a:pt x="31" y="7"/>
                    <a:pt x="30" y="7"/>
                    <a:pt x="31" y="6"/>
                  </a:cubicBezTo>
                  <a:cubicBezTo>
                    <a:pt x="31" y="6"/>
                    <a:pt x="31" y="6"/>
                    <a:pt x="32" y="6"/>
                  </a:cubicBezTo>
                  <a:cubicBezTo>
                    <a:pt x="32" y="6"/>
                    <a:pt x="33" y="6"/>
                    <a:pt x="33" y="6"/>
                  </a:cubicBezTo>
                  <a:cubicBezTo>
                    <a:pt x="34" y="6"/>
                    <a:pt x="35" y="5"/>
                    <a:pt x="35" y="4"/>
                  </a:cubicBezTo>
                  <a:cubicBezTo>
                    <a:pt x="35" y="2"/>
                    <a:pt x="38" y="2"/>
                    <a:pt x="39" y="1"/>
                  </a:cubicBezTo>
                  <a:cubicBezTo>
                    <a:pt x="42" y="1"/>
                    <a:pt x="46" y="1"/>
                    <a:pt x="49" y="1"/>
                  </a:cubicBezTo>
                  <a:cubicBezTo>
                    <a:pt x="51" y="1"/>
                    <a:pt x="53" y="1"/>
                    <a:pt x="55" y="0"/>
                  </a:cubicBezTo>
                  <a:cubicBezTo>
                    <a:pt x="55" y="0"/>
                    <a:pt x="55" y="0"/>
                    <a:pt x="55" y="0"/>
                  </a:cubicBezTo>
                  <a:cubicBezTo>
                    <a:pt x="61" y="1"/>
                    <a:pt x="66" y="0"/>
                    <a:pt x="72" y="0"/>
                  </a:cubicBezTo>
                  <a:cubicBezTo>
                    <a:pt x="73" y="0"/>
                    <a:pt x="74" y="0"/>
                    <a:pt x="75" y="1"/>
                  </a:cubicBezTo>
                  <a:cubicBezTo>
                    <a:pt x="75" y="1"/>
                    <a:pt x="75" y="1"/>
                    <a:pt x="75" y="1"/>
                  </a:cubicBezTo>
                  <a:cubicBezTo>
                    <a:pt x="75" y="2"/>
                    <a:pt x="74" y="2"/>
                    <a:pt x="74" y="2"/>
                  </a:cubicBezTo>
                  <a:cubicBezTo>
                    <a:pt x="70" y="2"/>
                    <a:pt x="66" y="2"/>
                    <a:pt x="62" y="2"/>
                  </a:cubicBezTo>
                  <a:cubicBezTo>
                    <a:pt x="59" y="2"/>
                    <a:pt x="57" y="2"/>
                    <a:pt x="54" y="2"/>
                  </a:cubicBezTo>
                  <a:cubicBezTo>
                    <a:pt x="54" y="2"/>
                    <a:pt x="54" y="2"/>
                    <a:pt x="54" y="2"/>
                  </a:cubicBezTo>
                  <a:cubicBezTo>
                    <a:pt x="52" y="3"/>
                    <a:pt x="51" y="5"/>
                    <a:pt x="48" y="6"/>
                  </a:cubicBezTo>
                  <a:cubicBezTo>
                    <a:pt x="48" y="6"/>
                    <a:pt x="48" y="7"/>
                    <a:pt x="48" y="7"/>
                  </a:cubicBezTo>
                  <a:cubicBezTo>
                    <a:pt x="49" y="8"/>
                    <a:pt x="49" y="10"/>
                    <a:pt x="50" y="11"/>
                  </a:cubicBezTo>
                  <a:cubicBezTo>
                    <a:pt x="51" y="11"/>
                    <a:pt x="51" y="11"/>
                    <a:pt x="52" y="11"/>
                  </a:cubicBezTo>
                  <a:cubicBezTo>
                    <a:pt x="53" y="11"/>
                    <a:pt x="54" y="11"/>
                    <a:pt x="54" y="12"/>
                  </a:cubicBezTo>
                  <a:cubicBezTo>
                    <a:pt x="54" y="14"/>
                    <a:pt x="53" y="13"/>
                    <a:pt x="52" y="14"/>
                  </a:cubicBezTo>
                  <a:cubicBezTo>
                    <a:pt x="47" y="14"/>
                    <a:pt x="42" y="14"/>
                    <a:pt x="36" y="14"/>
                  </a:cubicBezTo>
                  <a:cubicBezTo>
                    <a:pt x="36" y="14"/>
                    <a:pt x="35" y="14"/>
                    <a:pt x="35" y="14"/>
                  </a:cubicBezTo>
                  <a:close/>
                </a:path>
              </a:pathLst>
            </a:custGeom>
            <a:solidFill>
              <a:srgbClr val="80A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6">
              <a:extLst>
                <a:ext uri="{FF2B5EF4-FFF2-40B4-BE49-F238E27FC236}">
                  <a16:creationId xmlns:a16="http://schemas.microsoft.com/office/drawing/2014/main" id="{CAA7A96B-5E86-C6DB-CEE5-BD9C0FAEBC3C}"/>
                </a:ext>
              </a:extLst>
            </p:cNvPr>
            <p:cNvSpPr>
              <a:spLocks/>
            </p:cNvSpPr>
            <p:nvPr/>
          </p:nvSpPr>
          <p:spPr bwMode="auto">
            <a:xfrm>
              <a:off x="6326" y="3042"/>
              <a:ext cx="614" cy="209"/>
            </a:xfrm>
            <a:custGeom>
              <a:avLst/>
              <a:gdLst>
                <a:gd name="T0" fmla="*/ 0 w 38"/>
                <a:gd name="T1" fmla="*/ 13 h 13"/>
                <a:gd name="T2" fmla="*/ 2 w 38"/>
                <a:gd name="T3" fmla="*/ 13 h 13"/>
                <a:gd name="T4" fmla="*/ 18 w 38"/>
                <a:gd name="T5" fmla="*/ 12 h 13"/>
                <a:gd name="T6" fmla="*/ 19 w 38"/>
                <a:gd name="T7" fmla="*/ 11 h 13"/>
                <a:gd name="T8" fmla="*/ 18 w 38"/>
                <a:gd name="T9" fmla="*/ 11 h 13"/>
                <a:gd name="T10" fmla="*/ 13 w 38"/>
                <a:gd name="T11" fmla="*/ 7 h 13"/>
                <a:gd name="T12" fmla="*/ 12 w 38"/>
                <a:gd name="T13" fmla="*/ 6 h 13"/>
                <a:gd name="T14" fmla="*/ 12 w 38"/>
                <a:gd name="T15" fmla="*/ 6 h 13"/>
                <a:gd name="T16" fmla="*/ 16 w 38"/>
                <a:gd name="T17" fmla="*/ 3 h 13"/>
                <a:gd name="T18" fmla="*/ 17 w 38"/>
                <a:gd name="T19" fmla="*/ 2 h 13"/>
                <a:gd name="T20" fmla="*/ 18 w 38"/>
                <a:gd name="T21" fmla="*/ 1 h 13"/>
                <a:gd name="T22" fmla="*/ 27 w 38"/>
                <a:gd name="T23" fmla="*/ 0 h 13"/>
                <a:gd name="T24" fmla="*/ 28 w 38"/>
                <a:gd name="T25" fmla="*/ 3 h 13"/>
                <a:gd name="T26" fmla="*/ 26 w 38"/>
                <a:gd name="T27" fmla="*/ 5 h 13"/>
                <a:gd name="T28" fmla="*/ 29 w 38"/>
                <a:gd name="T29" fmla="*/ 6 h 13"/>
                <a:gd name="T30" fmla="*/ 32 w 38"/>
                <a:gd name="T31" fmla="*/ 7 h 13"/>
                <a:gd name="T32" fmla="*/ 32 w 38"/>
                <a:gd name="T33" fmla="*/ 9 h 13"/>
                <a:gd name="T34" fmla="*/ 37 w 38"/>
                <a:gd name="T35" fmla="*/ 11 h 13"/>
                <a:gd name="T36" fmla="*/ 38 w 38"/>
                <a:gd name="T37" fmla="*/ 12 h 13"/>
                <a:gd name="T38" fmla="*/ 36 w 38"/>
                <a:gd name="T39" fmla="*/ 13 h 13"/>
                <a:gd name="T40" fmla="*/ 30 w 38"/>
                <a:gd name="T41" fmla="*/ 13 h 13"/>
                <a:gd name="T42" fmla="*/ 0 w 38"/>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3">
                  <a:moveTo>
                    <a:pt x="0" y="13"/>
                  </a:moveTo>
                  <a:cubicBezTo>
                    <a:pt x="1" y="12"/>
                    <a:pt x="1" y="13"/>
                    <a:pt x="2" y="13"/>
                  </a:cubicBezTo>
                  <a:cubicBezTo>
                    <a:pt x="7" y="12"/>
                    <a:pt x="13" y="13"/>
                    <a:pt x="18" y="12"/>
                  </a:cubicBezTo>
                  <a:cubicBezTo>
                    <a:pt x="18" y="12"/>
                    <a:pt x="19" y="12"/>
                    <a:pt x="19" y="11"/>
                  </a:cubicBezTo>
                  <a:cubicBezTo>
                    <a:pt x="19" y="11"/>
                    <a:pt x="18" y="10"/>
                    <a:pt x="18" y="11"/>
                  </a:cubicBezTo>
                  <a:cubicBezTo>
                    <a:pt x="15" y="12"/>
                    <a:pt x="14" y="9"/>
                    <a:pt x="13" y="7"/>
                  </a:cubicBezTo>
                  <a:cubicBezTo>
                    <a:pt x="13" y="7"/>
                    <a:pt x="12" y="7"/>
                    <a:pt x="12" y="6"/>
                  </a:cubicBezTo>
                  <a:cubicBezTo>
                    <a:pt x="12" y="6"/>
                    <a:pt x="12" y="6"/>
                    <a:pt x="12" y="6"/>
                  </a:cubicBezTo>
                  <a:cubicBezTo>
                    <a:pt x="13" y="4"/>
                    <a:pt x="14" y="3"/>
                    <a:pt x="16" y="3"/>
                  </a:cubicBezTo>
                  <a:cubicBezTo>
                    <a:pt x="16" y="3"/>
                    <a:pt x="17" y="3"/>
                    <a:pt x="17" y="2"/>
                  </a:cubicBezTo>
                  <a:cubicBezTo>
                    <a:pt x="16" y="1"/>
                    <a:pt x="17" y="1"/>
                    <a:pt x="18" y="1"/>
                  </a:cubicBezTo>
                  <a:cubicBezTo>
                    <a:pt x="21" y="0"/>
                    <a:pt x="24" y="0"/>
                    <a:pt x="27" y="0"/>
                  </a:cubicBezTo>
                  <a:cubicBezTo>
                    <a:pt x="27" y="1"/>
                    <a:pt x="27" y="2"/>
                    <a:pt x="28" y="3"/>
                  </a:cubicBezTo>
                  <a:cubicBezTo>
                    <a:pt x="28" y="4"/>
                    <a:pt x="28" y="5"/>
                    <a:pt x="26" y="5"/>
                  </a:cubicBezTo>
                  <a:cubicBezTo>
                    <a:pt x="27" y="6"/>
                    <a:pt x="28" y="7"/>
                    <a:pt x="29" y="6"/>
                  </a:cubicBezTo>
                  <a:cubicBezTo>
                    <a:pt x="31" y="6"/>
                    <a:pt x="31" y="6"/>
                    <a:pt x="32" y="7"/>
                  </a:cubicBezTo>
                  <a:cubicBezTo>
                    <a:pt x="34" y="8"/>
                    <a:pt x="33" y="8"/>
                    <a:pt x="32" y="9"/>
                  </a:cubicBezTo>
                  <a:cubicBezTo>
                    <a:pt x="34" y="9"/>
                    <a:pt x="35" y="10"/>
                    <a:pt x="37" y="11"/>
                  </a:cubicBezTo>
                  <a:cubicBezTo>
                    <a:pt x="37" y="11"/>
                    <a:pt x="38" y="11"/>
                    <a:pt x="38" y="12"/>
                  </a:cubicBezTo>
                  <a:cubicBezTo>
                    <a:pt x="38" y="12"/>
                    <a:pt x="37" y="12"/>
                    <a:pt x="36" y="13"/>
                  </a:cubicBezTo>
                  <a:cubicBezTo>
                    <a:pt x="34" y="13"/>
                    <a:pt x="32" y="12"/>
                    <a:pt x="30" y="13"/>
                  </a:cubicBezTo>
                  <a:cubicBezTo>
                    <a:pt x="20" y="13"/>
                    <a:pt x="10" y="13"/>
                    <a:pt x="0" y="13"/>
                  </a:cubicBezTo>
                  <a:close/>
                </a:path>
              </a:pathLst>
            </a:custGeom>
            <a:solidFill>
              <a:srgbClr val="9FB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17">
              <a:extLst>
                <a:ext uri="{FF2B5EF4-FFF2-40B4-BE49-F238E27FC236}">
                  <a16:creationId xmlns:a16="http://schemas.microsoft.com/office/drawing/2014/main" id="{C8DFFF65-73C2-3C68-675B-A0AF63631DCF}"/>
                </a:ext>
              </a:extLst>
            </p:cNvPr>
            <p:cNvSpPr>
              <a:spLocks/>
            </p:cNvSpPr>
            <p:nvPr/>
          </p:nvSpPr>
          <p:spPr bwMode="auto">
            <a:xfrm>
              <a:off x="6730" y="3042"/>
              <a:ext cx="258" cy="209"/>
            </a:xfrm>
            <a:custGeom>
              <a:avLst/>
              <a:gdLst>
                <a:gd name="T0" fmla="*/ 5 w 16"/>
                <a:gd name="T1" fmla="*/ 13 h 13"/>
                <a:gd name="T2" fmla="*/ 9 w 16"/>
                <a:gd name="T3" fmla="*/ 12 h 13"/>
                <a:gd name="T4" fmla="*/ 13 w 16"/>
                <a:gd name="T5" fmla="*/ 11 h 13"/>
                <a:gd name="T6" fmla="*/ 7 w 16"/>
                <a:gd name="T7" fmla="*/ 10 h 13"/>
                <a:gd name="T8" fmla="*/ 6 w 16"/>
                <a:gd name="T9" fmla="*/ 9 h 13"/>
                <a:gd name="T10" fmla="*/ 7 w 16"/>
                <a:gd name="T11" fmla="*/ 8 h 13"/>
                <a:gd name="T12" fmla="*/ 8 w 16"/>
                <a:gd name="T13" fmla="*/ 8 h 13"/>
                <a:gd name="T14" fmla="*/ 8 w 16"/>
                <a:gd name="T15" fmla="*/ 8 h 13"/>
                <a:gd name="T16" fmla="*/ 5 w 16"/>
                <a:gd name="T17" fmla="*/ 7 h 13"/>
                <a:gd name="T18" fmla="*/ 1 w 16"/>
                <a:gd name="T19" fmla="*/ 5 h 13"/>
                <a:gd name="T20" fmla="*/ 0 w 16"/>
                <a:gd name="T21" fmla="*/ 5 h 13"/>
                <a:gd name="T22" fmla="*/ 0 w 16"/>
                <a:gd name="T23" fmla="*/ 5 h 13"/>
                <a:gd name="T24" fmla="*/ 2 w 16"/>
                <a:gd name="T25" fmla="*/ 2 h 13"/>
                <a:gd name="T26" fmla="*/ 2 w 16"/>
                <a:gd name="T27" fmla="*/ 0 h 13"/>
                <a:gd name="T28" fmla="*/ 15 w 16"/>
                <a:gd name="T29" fmla="*/ 0 h 13"/>
                <a:gd name="T30" fmla="*/ 15 w 16"/>
                <a:gd name="T31" fmla="*/ 6 h 13"/>
                <a:gd name="T32" fmla="*/ 15 w 16"/>
                <a:gd name="T33" fmla="*/ 13 h 13"/>
                <a:gd name="T34" fmla="*/ 5 w 16"/>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3">
                  <a:moveTo>
                    <a:pt x="5" y="13"/>
                  </a:moveTo>
                  <a:cubicBezTo>
                    <a:pt x="6" y="12"/>
                    <a:pt x="8" y="12"/>
                    <a:pt x="9" y="12"/>
                  </a:cubicBezTo>
                  <a:cubicBezTo>
                    <a:pt x="10" y="12"/>
                    <a:pt x="11" y="12"/>
                    <a:pt x="13" y="11"/>
                  </a:cubicBezTo>
                  <a:cubicBezTo>
                    <a:pt x="11" y="11"/>
                    <a:pt x="9" y="10"/>
                    <a:pt x="7" y="10"/>
                  </a:cubicBezTo>
                  <a:cubicBezTo>
                    <a:pt x="7" y="10"/>
                    <a:pt x="6" y="10"/>
                    <a:pt x="6" y="9"/>
                  </a:cubicBezTo>
                  <a:cubicBezTo>
                    <a:pt x="6" y="8"/>
                    <a:pt x="7" y="9"/>
                    <a:pt x="7" y="8"/>
                  </a:cubicBezTo>
                  <a:cubicBezTo>
                    <a:pt x="7" y="8"/>
                    <a:pt x="8" y="8"/>
                    <a:pt x="8" y="8"/>
                  </a:cubicBezTo>
                  <a:cubicBezTo>
                    <a:pt x="8" y="8"/>
                    <a:pt x="8" y="8"/>
                    <a:pt x="8" y="8"/>
                  </a:cubicBezTo>
                  <a:cubicBezTo>
                    <a:pt x="7" y="7"/>
                    <a:pt x="6" y="6"/>
                    <a:pt x="5" y="7"/>
                  </a:cubicBezTo>
                  <a:cubicBezTo>
                    <a:pt x="3" y="8"/>
                    <a:pt x="2" y="7"/>
                    <a:pt x="1" y="5"/>
                  </a:cubicBezTo>
                  <a:cubicBezTo>
                    <a:pt x="1" y="5"/>
                    <a:pt x="0" y="5"/>
                    <a:pt x="0" y="5"/>
                  </a:cubicBezTo>
                  <a:cubicBezTo>
                    <a:pt x="0" y="5"/>
                    <a:pt x="0" y="5"/>
                    <a:pt x="0" y="5"/>
                  </a:cubicBezTo>
                  <a:cubicBezTo>
                    <a:pt x="2" y="5"/>
                    <a:pt x="4" y="5"/>
                    <a:pt x="2" y="2"/>
                  </a:cubicBezTo>
                  <a:cubicBezTo>
                    <a:pt x="1" y="2"/>
                    <a:pt x="2" y="1"/>
                    <a:pt x="2" y="0"/>
                  </a:cubicBezTo>
                  <a:cubicBezTo>
                    <a:pt x="6" y="0"/>
                    <a:pt x="11" y="1"/>
                    <a:pt x="15" y="0"/>
                  </a:cubicBezTo>
                  <a:cubicBezTo>
                    <a:pt x="16" y="2"/>
                    <a:pt x="15" y="4"/>
                    <a:pt x="15" y="6"/>
                  </a:cubicBezTo>
                  <a:cubicBezTo>
                    <a:pt x="15" y="9"/>
                    <a:pt x="15" y="11"/>
                    <a:pt x="15" y="13"/>
                  </a:cubicBezTo>
                  <a:cubicBezTo>
                    <a:pt x="12" y="13"/>
                    <a:pt x="9" y="13"/>
                    <a:pt x="5" y="13"/>
                  </a:cubicBezTo>
                  <a:close/>
                </a:path>
              </a:pathLst>
            </a:custGeom>
            <a:solidFill>
              <a:srgbClr val="AFC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18">
              <a:extLst>
                <a:ext uri="{FF2B5EF4-FFF2-40B4-BE49-F238E27FC236}">
                  <a16:creationId xmlns:a16="http://schemas.microsoft.com/office/drawing/2014/main" id="{2533227D-E985-9D1E-6FAC-DC034A80EB82}"/>
                </a:ext>
              </a:extLst>
            </p:cNvPr>
            <p:cNvSpPr>
              <a:spLocks/>
            </p:cNvSpPr>
            <p:nvPr/>
          </p:nvSpPr>
          <p:spPr bwMode="auto">
            <a:xfrm>
              <a:off x="5777" y="2365"/>
              <a:ext cx="1195" cy="80"/>
            </a:xfrm>
            <a:custGeom>
              <a:avLst/>
              <a:gdLst>
                <a:gd name="T0" fmla="*/ 0 w 74"/>
                <a:gd name="T1" fmla="*/ 1 h 5"/>
                <a:gd name="T2" fmla="*/ 0 w 74"/>
                <a:gd name="T3" fmla="*/ 0 h 5"/>
                <a:gd name="T4" fmla="*/ 74 w 74"/>
                <a:gd name="T5" fmla="*/ 0 h 5"/>
                <a:gd name="T6" fmla="*/ 74 w 74"/>
                <a:gd name="T7" fmla="*/ 5 h 5"/>
                <a:gd name="T8" fmla="*/ 74 w 74"/>
                <a:gd name="T9" fmla="*/ 5 h 5"/>
                <a:gd name="T10" fmla="*/ 69 w 74"/>
                <a:gd name="T11" fmla="*/ 2 h 5"/>
                <a:gd name="T12" fmla="*/ 4 w 74"/>
                <a:gd name="T13" fmla="*/ 2 h 5"/>
                <a:gd name="T14" fmla="*/ 0 w 74"/>
                <a:gd name="T15" fmla="*/ 1 h 5"/>
                <a:gd name="T16" fmla="*/ 0 w 7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5">
                  <a:moveTo>
                    <a:pt x="0" y="1"/>
                  </a:moveTo>
                  <a:cubicBezTo>
                    <a:pt x="0" y="1"/>
                    <a:pt x="0" y="1"/>
                    <a:pt x="0" y="0"/>
                  </a:cubicBezTo>
                  <a:cubicBezTo>
                    <a:pt x="25" y="0"/>
                    <a:pt x="49" y="0"/>
                    <a:pt x="74" y="0"/>
                  </a:cubicBezTo>
                  <a:cubicBezTo>
                    <a:pt x="74" y="2"/>
                    <a:pt x="74" y="3"/>
                    <a:pt x="74" y="5"/>
                  </a:cubicBezTo>
                  <a:cubicBezTo>
                    <a:pt x="74" y="5"/>
                    <a:pt x="74" y="5"/>
                    <a:pt x="74" y="5"/>
                  </a:cubicBezTo>
                  <a:cubicBezTo>
                    <a:pt x="73" y="2"/>
                    <a:pt x="73" y="2"/>
                    <a:pt x="69" y="2"/>
                  </a:cubicBezTo>
                  <a:cubicBezTo>
                    <a:pt x="47" y="2"/>
                    <a:pt x="26" y="2"/>
                    <a:pt x="4" y="2"/>
                  </a:cubicBezTo>
                  <a:cubicBezTo>
                    <a:pt x="3" y="2"/>
                    <a:pt x="1" y="2"/>
                    <a:pt x="0" y="1"/>
                  </a:cubicBezTo>
                  <a:cubicBezTo>
                    <a:pt x="0" y="1"/>
                    <a:pt x="0" y="1"/>
                    <a:pt x="0" y="1"/>
                  </a:cubicBezTo>
                  <a:close/>
                </a:path>
              </a:pathLst>
            </a:custGeom>
            <a:solidFill>
              <a:srgbClr val="8AB1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19">
              <a:extLst>
                <a:ext uri="{FF2B5EF4-FFF2-40B4-BE49-F238E27FC236}">
                  <a16:creationId xmlns:a16="http://schemas.microsoft.com/office/drawing/2014/main" id="{F957C296-B117-C509-8086-BAB670BE771D}"/>
                </a:ext>
              </a:extLst>
            </p:cNvPr>
            <p:cNvSpPr>
              <a:spLocks/>
            </p:cNvSpPr>
            <p:nvPr/>
          </p:nvSpPr>
          <p:spPr bwMode="auto">
            <a:xfrm>
              <a:off x="5761" y="2703"/>
              <a:ext cx="16" cy="548"/>
            </a:xfrm>
            <a:custGeom>
              <a:avLst/>
              <a:gdLst>
                <a:gd name="T0" fmla="*/ 1 w 1"/>
                <a:gd name="T1" fmla="*/ 21 h 34"/>
                <a:gd name="T2" fmla="*/ 1 w 1"/>
                <a:gd name="T3" fmla="*/ 34 h 34"/>
                <a:gd name="T4" fmla="*/ 0 w 1"/>
                <a:gd name="T5" fmla="*/ 32 h 34"/>
                <a:gd name="T6" fmla="*/ 0 w 1"/>
                <a:gd name="T7" fmla="*/ 2 h 34"/>
                <a:gd name="T8" fmla="*/ 1 w 1"/>
                <a:gd name="T9" fmla="*/ 0 h 34"/>
                <a:gd name="T10" fmla="*/ 1 w 1"/>
                <a:gd name="T11" fmla="*/ 0 h 34"/>
                <a:gd name="T12" fmla="*/ 1 w 1"/>
                <a:gd name="T13" fmla="*/ 3 h 34"/>
                <a:gd name="T14" fmla="*/ 1 w 1"/>
                <a:gd name="T15" fmla="*/ 19 h 34"/>
                <a:gd name="T16" fmla="*/ 1 w 1"/>
                <a:gd name="T17"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4">
                  <a:moveTo>
                    <a:pt x="1" y="21"/>
                  </a:moveTo>
                  <a:cubicBezTo>
                    <a:pt x="1" y="25"/>
                    <a:pt x="1" y="30"/>
                    <a:pt x="1" y="34"/>
                  </a:cubicBezTo>
                  <a:cubicBezTo>
                    <a:pt x="0" y="34"/>
                    <a:pt x="0" y="33"/>
                    <a:pt x="0" y="32"/>
                  </a:cubicBezTo>
                  <a:cubicBezTo>
                    <a:pt x="0" y="22"/>
                    <a:pt x="0" y="12"/>
                    <a:pt x="0" y="2"/>
                  </a:cubicBezTo>
                  <a:cubicBezTo>
                    <a:pt x="0" y="1"/>
                    <a:pt x="0" y="1"/>
                    <a:pt x="1" y="0"/>
                  </a:cubicBezTo>
                  <a:cubicBezTo>
                    <a:pt x="1" y="0"/>
                    <a:pt x="1" y="0"/>
                    <a:pt x="1" y="0"/>
                  </a:cubicBezTo>
                  <a:cubicBezTo>
                    <a:pt x="1" y="1"/>
                    <a:pt x="1" y="2"/>
                    <a:pt x="1" y="3"/>
                  </a:cubicBezTo>
                  <a:cubicBezTo>
                    <a:pt x="1" y="8"/>
                    <a:pt x="1" y="14"/>
                    <a:pt x="1" y="19"/>
                  </a:cubicBezTo>
                  <a:cubicBezTo>
                    <a:pt x="1" y="20"/>
                    <a:pt x="1" y="20"/>
                    <a:pt x="1" y="21"/>
                  </a:cubicBezTo>
                  <a:close/>
                </a:path>
              </a:pathLst>
            </a:custGeom>
            <a:solidFill>
              <a:srgbClr val="CB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0">
              <a:extLst>
                <a:ext uri="{FF2B5EF4-FFF2-40B4-BE49-F238E27FC236}">
                  <a16:creationId xmlns:a16="http://schemas.microsoft.com/office/drawing/2014/main" id="{42B49DE2-8137-33A6-C234-C8E47A724346}"/>
                </a:ext>
              </a:extLst>
            </p:cNvPr>
            <p:cNvSpPr>
              <a:spLocks/>
            </p:cNvSpPr>
            <p:nvPr/>
          </p:nvSpPr>
          <p:spPr bwMode="auto">
            <a:xfrm>
              <a:off x="5777" y="2703"/>
              <a:ext cx="1211" cy="339"/>
            </a:xfrm>
            <a:custGeom>
              <a:avLst/>
              <a:gdLst>
                <a:gd name="T0" fmla="*/ 0 w 75"/>
                <a:gd name="T1" fmla="*/ 21 h 21"/>
                <a:gd name="T2" fmla="*/ 0 w 75"/>
                <a:gd name="T3" fmla="*/ 0 h 21"/>
                <a:gd name="T4" fmla="*/ 9 w 75"/>
                <a:gd name="T5" fmla="*/ 1 h 21"/>
                <a:gd name="T6" fmla="*/ 20 w 75"/>
                <a:gd name="T7" fmla="*/ 3 h 21"/>
                <a:gd name="T8" fmla="*/ 27 w 75"/>
                <a:gd name="T9" fmla="*/ 9 h 21"/>
                <a:gd name="T10" fmla="*/ 29 w 75"/>
                <a:gd name="T11" fmla="*/ 11 h 21"/>
                <a:gd name="T12" fmla="*/ 35 w 75"/>
                <a:gd name="T13" fmla="*/ 13 h 21"/>
                <a:gd name="T14" fmla="*/ 38 w 75"/>
                <a:gd name="T15" fmla="*/ 14 h 21"/>
                <a:gd name="T16" fmla="*/ 45 w 75"/>
                <a:gd name="T17" fmla="*/ 14 h 21"/>
                <a:gd name="T18" fmla="*/ 50 w 75"/>
                <a:gd name="T19" fmla="*/ 15 h 21"/>
                <a:gd name="T20" fmla="*/ 62 w 75"/>
                <a:gd name="T21" fmla="*/ 17 h 21"/>
                <a:gd name="T22" fmla="*/ 68 w 75"/>
                <a:gd name="T23" fmla="*/ 18 h 21"/>
                <a:gd name="T24" fmla="*/ 73 w 75"/>
                <a:gd name="T25" fmla="*/ 19 h 21"/>
                <a:gd name="T26" fmla="*/ 74 w 75"/>
                <a:gd name="T27" fmla="*/ 21 h 21"/>
                <a:gd name="T28" fmla="*/ 74 w 75"/>
                <a:gd name="T29" fmla="*/ 21 h 21"/>
                <a:gd name="T30" fmla="*/ 72 w 75"/>
                <a:gd name="T31" fmla="*/ 20 h 21"/>
                <a:gd name="T32" fmla="*/ 68 w 75"/>
                <a:gd name="T33" fmla="*/ 20 h 21"/>
                <a:gd name="T34" fmla="*/ 59 w 75"/>
                <a:gd name="T35" fmla="*/ 18 h 21"/>
                <a:gd name="T36" fmla="*/ 53 w 75"/>
                <a:gd name="T37" fmla="*/ 17 h 21"/>
                <a:gd name="T38" fmla="*/ 44 w 75"/>
                <a:gd name="T39" fmla="*/ 16 h 21"/>
                <a:gd name="T40" fmla="*/ 33 w 75"/>
                <a:gd name="T41" fmla="*/ 15 h 21"/>
                <a:gd name="T42" fmla="*/ 26 w 75"/>
                <a:gd name="T43" fmla="*/ 14 h 21"/>
                <a:gd name="T44" fmla="*/ 24 w 75"/>
                <a:gd name="T45" fmla="*/ 14 h 21"/>
                <a:gd name="T46" fmla="*/ 19 w 75"/>
                <a:gd name="T47" fmla="*/ 12 h 21"/>
                <a:gd name="T48" fmla="*/ 16 w 75"/>
                <a:gd name="T49" fmla="*/ 11 h 21"/>
                <a:gd name="T50" fmla="*/ 13 w 75"/>
                <a:gd name="T51" fmla="*/ 9 h 21"/>
                <a:gd name="T52" fmla="*/ 5 w 75"/>
                <a:gd name="T53" fmla="*/ 9 h 21"/>
                <a:gd name="T54" fmla="*/ 3 w 75"/>
                <a:gd name="T55" fmla="*/ 10 h 21"/>
                <a:gd name="T56" fmla="*/ 1 w 75"/>
                <a:gd name="T57" fmla="*/ 13 h 21"/>
                <a:gd name="T58" fmla="*/ 0 w 75"/>
                <a:gd name="T59" fmla="*/ 21 h 21"/>
                <a:gd name="T60" fmla="*/ 0 w 75"/>
                <a:gd name="T61" fmla="*/ 21 h 21"/>
                <a:gd name="T62" fmla="*/ 0 w 75"/>
                <a:gd name="T6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21">
                  <a:moveTo>
                    <a:pt x="0" y="21"/>
                  </a:moveTo>
                  <a:cubicBezTo>
                    <a:pt x="0" y="14"/>
                    <a:pt x="0" y="7"/>
                    <a:pt x="0" y="0"/>
                  </a:cubicBezTo>
                  <a:cubicBezTo>
                    <a:pt x="3" y="0"/>
                    <a:pt x="6" y="0"/>
                    <a:pt x="9" y="1"/>
                  </a:cubicBezTo>
                  <a:cubicBezTo>
                    <a:pt x="13" y="3"/>
                    <a:pt x="16" y="3"/>
                    <a:pt x="20" y="3"/>
                  </a:cubicBezTo>
                  <a:cubicBezTo>
                    <a:pt x="23" y="4"/>
                    <a:pt x="25" y="7"/>
                    <a:pt x="27" y="9"/>
                  </a:cubicBezTo>
                  <a:cubicBezTo>
                    <a:pt x="28" y="10"/>
                    <a:pt x="28" y="10"/>
                    <a:pt x="29" y="11"/>
                  </a:cubicBezTo>
                  <a:cubicBezTo>
                    <a:pt x="31" y="11"/>
                    <a:pt x="33" y="11"/>
                    <a:pt x="35" y="13"/>
                  </a:cubicBezTo>
                  <a:cubicBezTo>
                    <a:pt x="36" y="14"/>
                    <a:pt x="37" y="14"/>
                    <a:pt x="38" y="14"/>
                  </a:cubicBezTo>
                  <a:cubicBezTo>
                    <a:pt x="41" y="13"/>
                    <a:pt x="43" y="14"/>
                    <a:pt x="45" y="14"/>
                  </a:cubicBezTo>
                  <a:cubicBezTo>
                    <a:pt x="47" y="15"/>
                    <a:pt x="48" y="15"/>
                    <a:pt x="50" y="15"/>
                  </a:cubicBezTo>
                  <a:cubicBezTo>
                    <a:pt x="54" y="15"/>
                    <a:pt x="58" y="16"/>
                    <a:pt x="62" y="17"/>
                  </a:cubicBezTo>
                  <a:cubicBezTo>
                    <a:pt x="64" y="18"/>
                    <a:pt x="66" y="17"/>
                    <a:pt x="68" y="18"/>
                  </a:cubicBezTo>
                  <a:cubicBezTo>
                    <a:pt x="69" y="19"/>
                    <a:pt x="71" y="19"/>
                    <a:pt x="73" y="19"/>
                  </a:cubicBezTo>
                  <a:cubicBezTo>
                    <a:pt x="74" y="18"/>
                    <a:pt x="75" y="19"/>
                    <a:pt x="74" y="21"/>
                  </a:cubicBezTo>
                  <a:cubicBezTo>
                    <a:pt x="74" y="21"/>
                    <a:pt x="74" y="21"/>
                    <a:pt x="74" y="21"/>
                  </a:cubicBezTo>
                  <a:cubicBezTo>
                    <a:pt x="73" y="20"/>
                    <a:pt x="72" y="20"/>
                    <a:pt x="72" y="20"/>
                  </a:cubicBezTo>
                  <a:cubicBezTo>
                    <a:pt x="70" y="20"/>
                    <a:pt x="69" y="20"/>
                    <a:pt x="68" y="20"/>
                  </a:cubicBezTo>
                  <a:cubicBezTo>
                    <a:pt x="65" y="20"/>
                    <a:pt x="62" y="20"/>
                    <a:pt x="59" y="18"/>
                  </a:cubicBezTo>
                  <a:cubicBezTo>
                    <a:pt x="57" y="17"/>
                    <a:pt x="55" y="17"/>
                    <a:pt x="53" y="17"/>
                  </a:cubicBezTo>
                  <a:cubicBezTo>
                    <a:pt x="50" y="17"/>
                    <a:pt x="47" y="17"/>
                    <a:pt x="44" y="16"/>
                  </a:cubicBezTo>
                  <a:cubicBezTo>
                    <a:pt x="41" y="15"/>
                    <a:pt x="37" y="15"/>
                    <a:pt x="33" y="15"/>
                  </a:cubicBezTo>
                  <a:cubicBezTo>
                    <a:pt x="31" y="15"/>
                    <a:pt x="28" y="15"/>
                    <a:pt x="26" y="14"/>
                  </a:cubicBezTo>
                  <a:cubicBezTo>
                    <a:pt x="25" y="14"/>
                    <a:pt x="25" y="14"/>
                    <a:pt x="24" y="14"/>
                  </a:cubicBezTo>
                  <a:cubicBezTo>
                    <a:pt x="22" y="14"/>
                    <a:pt x="20" y="13"/>
                    <a:pt x="19" y="12"/>
                  </a:cubicBezTo>
                  <a:cubicBezTo>
                    <a:pt x="18" y="11"/>
                    <a:pt x="17" y="11"/>
                    <a:pt x="16" y="11"/>
                  </a:cubicBezTo>
                  <a:cubicBezTo>
                    <a:pt x="15" y="11"/>
                    <a:pt x="14" y="10"/>
                    <a:pt x="13" y="9"/>
                  </a:cubicBezTo>
                  <a:cubicBezTo>
                    <a:pt x="10" y="8"/>
                    <a:pt x="8" y="8"/>
                    <a:pt x="5" y="9"/>
                  </a:cubicBezTo>
                  <a:cubicBezTo>
                    <a:pt x="4" y="9"/>
                    <a:pt x="4" y="10"/>
                    <a:pt x="3" y="10"/>
                  </a:cubicBezTo>
                  <a:cubicBezTo>
                    <a:pt x="1" y="10"/>
                    <a:pt x="0" y="12"/>
                    <a:pt x="1" y="13"/>
                  </a:cubicBezTo>
                  <a:cubicBezTo>
                    <a:pt x="0" y="16"/>
                    <a:pt x="1" y="18"/>
                    <a:pt x="0" y="21"/>
                  </a:cubicBezTo>
                  <a:cubicBezTo>
                    <a:pt x="0" y="21"/>
                    <a:pt x="0" y="21"/>
                    <a:pt x="0" y="21"/>
                  </a:cubicBezTo>
                  <a:cubicBezTo>
                    <a:pt x="0" y="21"/>
                    <a:pt x="0" y="21"/>
                    <a:pt x="0" y="21"/>
                  </a:cubicBezTo>
                  <a:close/>
                </a:path>
              </a:pathLst>
            </a:custGeom>
            <a:solidFill>
              <a:srgbClr val="678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1">
              <a:extLst>
                <a:ext uri="{FF2B5EF4-FFF2-40B4-BE49-F238E27FC236}">
                  <a16:creationId xmlns:a16="http://schemas.microsoft.com/office/drawing/2014/main" id="{08D461C8-D9E9-FCF8-C025-C3F0FEC2B175}"/>
                </a:ext>
              </a:extLst>
            </p:cNvPr>
            <p:cNvSpPr>
              <a:spLocks/>
            </p:cNvSpPr>
            <p:nvPr/>
          </p:nvSpPr>
          <p:spPr bwMode="auto">
            <a:xfrm>
              <a:off x="6294" y="2445"/>
              <a:ext cx="678" cy="274"/>
            </a:xfrm>
            <a:custGeom>
              <a:avLst/>
              <a:gdLst>
                <a:gd name="T0" fmla="*/ 42 w 42"/>
                <a:gd name="T1" fmla="*/ 0 h 17"/>
                <a:gd name="T2" fmla="*/ 42 w 42"/>
                <a:gd name="T3" fmla="*/ 0 h 17"/>
                <a:gd name="T4" fmla="*/ 42 w 42"/>
                <a:gd name="T5" fmla="*/ 15 h 17"/>
                <a:gd name="T6" fmla="*/ 42 w 42"/>
                <a:gd name="T7" fmla="*/ 16 h 17"/>
                <a:gd name="T8" fmla="*/ 40 w 42"/>
                <a:gd name="T9" fmla="*/ 15 h 17"/>
                <a:gd name="T10" fmla="*/ 28 w 42"/>
                <a:gd name="T11" fmla="*/ 13 h 17"/>
                <a:gd name="T12" fmla="*/ 27 w 42"/>
                <a:gd name="T13" fmla="*/ 13 h 17"/>
                <a:gd name="T14" fmla="*/ 24 w 42"/>
                <a:gd name="T15" fmla="*/ 13 h 17"/>
                <a:gd name="T16" fmla="*/ 17 w 42"/>
                <a:gd name="T17" fmla="*/ 16 h 17"/>
                <a:gd name="T18" fmla="*/ 15 w 42"/>
                <a:gd name="T19" fmla="*/ 16 h 17"/>
                <a:gd name="T20" fmla="*/ 7 w 42"/>
                <a:gd name="T21" fmla="*/ 16 h 17"/>
                <a:gd name="T22" fmla="*/ 6 w 42"/>
                <a:gd name="T23" fmla="*/ 16 h 17"/>
                <a:gd name="T24" fmla="*/ 1 w 42"/>
                <a:gd name="T25" fmla="*/ 11 h 17"/>
                <a:gd name="T26" fmla="*/ 0 w 42"/>
                <a:gd name="T27" fmla="*/ 10 h 17"/>
                <a:gd name="T28" fmla="*/ 2 w 42"/>
                <a:gd name="T29" fmla="*/ 10 h 17"/>
                <a:gd name="T30" fmla="*/ 17 w 42"/>
                <a:gd name="T31" fmla="*/ 10 h 17"/>
                <a:gd name="T32" fmla="*/ 27 w 42"/>
                <a:gd name="T33" fmla="*/ 10 h 17"/>
                <a:gd name="T34" fmla="*/ 38 w 42"/>
                <a:gd name="T35" fmla="*/ 10 h 17"/>
                <a:gd name="T36" fmla="*/ 41 w 42"/>
                <a:gd name="T37" fmla="*/ 7 h 17"/>
                <a:gd name="T38" fmla="*/ 41 w 42"/>
                <a:gd name="T39" fmla="*/ 6 h 17"/>
                <a:gd name="T40" fmla="*/ 41 w 42"/>
                <a:gd name="T41" fmla="*/ 1 h 17"/>
                <a:gd name="T42" fmla="*/ 42 w 42"/>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7">
                  <a:moveTo>
                    <a:pt x="42" y="0"/>
                  </a:moveTo>
                  <a:cubicBezTo>
                    <a:pt x="42" y="0"/>
                    <a:pt x="42" y="0"/>
                    <a:pt x="42" y="0"/>
                  </a:cubicBezTo>
                  <a:cubicBezTo>
                    <a:pt x="42" y="5"/>
                    <a:pt x="42" y="10"/>
                    <a:pt x="42" y="15"/>
                  </a:cubicBezTo>
                  <a:cubicBezTo>
                    <a:pt x="42" y="15"/>
                    <a:pt x="42" y="16"/>
                    <a:pt x="42" y="16"/>
                  </a:cubicBezTo>
                  <a:cubicBezTo>
                    <a:pt x="41" y="16"/>
                    <a:pt x="41" y="16"/>
                    <a:pt x="40" y="15"/>
                  </a:cubicBezTo>
                  <a:cubicBezTo>
                    <a:pt x="38" y="12"/>
                    <a:pt x="32" y="12"/>
                    <a:pt x="28" y="13"/>
                  </a:cubicBezTo>
                  <a:cubicBezTo>
                    <a:pt x="28" y="14"/>
                    <a:pt x="27" y="14"/>
                    <a:pt x="27" y="13"/>
                  </a:cubicBezTo>
                  <a:cubicBezTo>
                    <a:pt x="26" y="13"/>
                    <a:pt x="25" y="13"/>
                    <a:pt x="24" y="13"/>
                  </a:cubicBezTo>
                  <a:cubicBezTo>
                    <a:pt x="21" y="12"/>
                    <a:pt x="19" y="14"/>
                    <a:pt x="17" y="16"/>
                  </a:cubicBezTo>
                  <a:cubicBezTo>
                    <a:pt x="17" y="16"/>
                    <a:pt x="16" y="17"/>
                    <a:pt x="15" y="16"/>
                  </a:cubicBezTo>
                  <a:cubicBezTo>
                    <a:pt x="12" y="15"/>
                    <a:pt x="10" y="15"/>
                    <a:pt x="7" y="16"/>
                  </a:cubicBezTo>
                  <a:cubicBezTo>
                    <a:pt x="7" y="16"/>
                    <a:pt x="6" y="16"/>
                    <a:pt x="6" y="16"/>
                  </a:cubicBezTo>
                  <a:cubicBezTo>
                    <a:pt x="5" y="14"/>
                    <a:pt x="3" y="12"/>
                    <a:pt x="1" y="11"/>
                  </a:cubicBezTo>
                  <a:cubicBezTo>
                    <a:pt x="1" y="11"/>
                    <a:pt x="0" y="11"/>
                    <a:pt x="0" y="10"/>
                  </a:cubicBezTo>
                  <a:cubicBezTo>
                    <a:pt x="0" y="10"/>
                    <a:pt x="1" y="10"/>
                    <a:pt x="2" y="10"/>
                  </a:cubicBezTo>
                  <a:cubicBezTo>
                    <a:pt x="7" y="10"/>
                    <a:pt x="12" y="10"/>
                    <a:pt x="17" y="10"/>
                  </a:cubicBezTo>
                  <a:cubicBezTo>
                    <a:pt x="20" y="10"/>
                    <a:pt x="23" y="10"/>
                    <a:pt x="27" y="10"/>
                  </a:cubicBezTo>
                  <a:cubicBezTo>
                    <a:pt x="30" y="10"/>
                    <a:pt x="34" y="10"/>
                    <a:pt x="38" y="10"/>
                  </a:cubicBezTo>
                  <a:cubicBezTo>
                    <a:pt x="41" y="10"/>
                    <a:pt x="41" y="9"/>
                    <a:pt x="41" y="7"/>
                  </a:cubicBezTo>
                  <a:cubicBezTo>
                    <a:pt x="41" y="6"/>
                    <a:pt x="41" y="6"/>
                    <a:pt x="41" y="6"/>
                  </a:cubicBezTo>
                  <a:cubicBezTo>
                    <a:pt x="41" y="4"/>
                    <a:pt x="41" y="2"/>
                    <a:pt x="41" y="1"/>
                  </a:cubicBezTo>
                  <a:cubicBezTo>
                    <a:pt x="41" y="0"/>
                    <a:pt x="42" y="0"/>
                    <a:pt x="42" y="0"/>
                  </a:cubicBezTo>
                  <a:close/>
                </a:path>
              </a:pathLst>
            </a:custGeom>
            <a:solidFill>
              <a:srgbClr val="92B9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2">
              <a:extLst>
                <a:ext uri="{FF2B5EF4-FFF2-40B4-BE49-F238E27FC236}">
                  <a16:creationId xmlns:a16="http://schemas.microsoft.com/office/drawing/2014/main" id="{68E492E5-347A-ADA3-D421-F29B0C7F6204}"/>
                </a:ext>
              </a:extLst>
            </p:cNvPr>
            <p:cNvSpPr>
              <a:spLocks/>
            </p:cNvSpPr>
            <p:nvPr/>
          </p:nvSpPr>
          <p:spPr bwMode="auto">
            <a:xfrm>
              <a:off x="6391" y="2865"/>
              <a:ext cx="484" cy="145"/>
            </a:xfrm>
            <a:custGeom>
              <a:avLst/>
              <a:gdLst>
                <a:gd name="T0" fmla="*/ 30 w 30"/>
                <a:gd name="T1" fmla="*/ 8 h 9"/>
                <a:gd name="T2" fmla="*/ 19 w 30"/>
                <a:gd name="T3" fmla="*/ 6 h 9"/>
                <a:gd name="T4" fmla="*/ 12 w 30"/>
                <a:gd name="T5" fmla="*/ 6 h 9"/>
                <a:gd name="T6" fmla="*/ 7 w 30"/>
                <a:gd name="T7" fmla="*/ 5 h 9"/>
                <a:gd name="T8" fmla="*/ 0 w 30"/>
                <a:gd name="T9" fmla="*/ 4 h 9"/>
                <a:gd name="T10" fmla="*/ 11 w 30"/>
                <a:gd name="T11" fmla="*/ 2 h 9"/>
                <a:gd name="T12" fmla="*/ 14 w 30"/>
                <a:gd name="T13" fmla="*/ 3 h 9"/>
                <a:gd name="T14" fmla="*/ 25 w 30"/>
                <a:gd name="T15" fmla="*/ 5 h 9"/>
                <a:gd name="T16" fmla="*/ 30 w 3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9">
                  <a:moveTo>
                    <a:pt x="30" y="8"/>
                  </a:moveTo>
                  <a:cubicBezTo>
                    <a:pt x="26" y="9"/>
                    <a:pt x="23" y="7"/>
                    <a:pt x="19" y="6"/>
                  </a:cubicBezTo>
                  <a:cubicBezTo>
                    <a:pt x="17" y="6"/>
                    <a:pt x="14" y="6"/>
                    <a:pt x="12" y="6"/>
                  </a:cubicBezTo>
                  <a:cubicBezTo>
                    <a:pt x="10" y="6"/>
                    <a:pt x="9" y="6"/>
                    <a:pt x="7" y="5"/>
                  </a:cubicBezTo>
                  <a:cubicBezTo>
                    <a:pt x="5" y="4"/>
                    <a:pt x="3" y="4"/>
                    <a:pt x="0" y="4"/>
                  </a:cubicBezTo>
                  <a:cubicBezTo>
                    <a:pt x="3" y="1"/>
                    <a:pt x="8" y="0"/>
                    <a:pt x="11" y="2"/>
                  </a:cubicBezTo>
                  <a:cubicBezTo>
                    <a:pt x="12" y="3"/>
                    <a:pt x="13" y="3"/>
                    <a:pt x="14" y="3"/>
                  </a:cubicBezTo>
                  <a:cubicBezTo>
                    <a:pt x="18" y="2"/>
                    <a:pt x="21" y="3"/>
                    <a:pt x="25" y="5"/>
                  </a:cubicBezTo>
                  <a:cubicBezTo>
                    <a:pt x="26" y="6"/>
                    <a:pt x="28" y="7"/>
                    <a:pt x="30" y="8"/>
                  </a:cubicBezTo>
                  <a:close/>
                </a:path>
              </a:pathLst>
            </a:custGeom>
            <a:solidFill>
              <a:srgbClr val="8DB7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3">
              <a:extLst>
                <a:ext uri="{FF2B5EF4-FFF2-40B4-BE49-F238E27FC236}">
                  <a16:creationId xmlns:a16="http://schemas.microsoft.com/office/drawing/2014/main" id="{3A78CAD1-1EF9-F17C-61E9-C94FAA7F2DAD}"/>
                </a:ext>
              </a:extLst>
            </p:cNvPr>
            <p:cNvSpPr>
              <a:spLocks/>
            </p:cNvSpPr>
            <p:nvPr/>
          </p:nvSpPr>
          <p:spPr bwMode="auto">
            <a:xfrm>
              <a:off x="6649" y="3026"/>
              <a:ext cx="323" cy="16"/>
            </a:xfrm>
            <a:custGeom>
              <a:avLst/>
              <a:gdLst>
                <a:gd name="T0" fmla="*/ 20 w 20"/>
                <a:gd name="T1" fmla="*/ 1 h 1"/>
                <a:gd name="T2" fmla="*/ 2 w 20"/>
                <a:gd name="T3" fmla="*/ 1 h 1"/>
                <a:gd name="T4" fmla="*/ 0 w 20"/>
                <a:gd name="T5" fmla="*/ 1 h 1"/>
                <a:gd name="T6" fmla="*/ 2 w 20"/>
                <a:gd name="T7" fmla="*/ 0 h 1"/>
                <a:gd name="T8" fmla="*/ 18 w 20"/>
                <a:gd name="T9" fmla="*/ 0 h 1"/>
                <a:gd name="T10" fmla="*/ 20 w 20"/>
                <a:gd name="T11" fmla="*/ 1 h 1"/>
                <a:gd name="T12" fmla="*/ 20 w 20"/>
                <a:gd name="T13" fmla="*/ 1 h 1"/>
                <a:gd name="T14" fmla="*/ 20 w 20"/>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
                  <a:moveTo>
                    <a:pt x="20" y="1"/>
                  </a:moveTo>
                  <a:cubicBezTo>
                    <a:pt x="14" y="1"/>
                    <a:pt x="8" y="1"/>
                    <a:pt x="2" y="1"/>
                  </a:cubicBezTo>
                  <a:cubicBezTo>
                    <a:pt x="1" y="1"/>
                    <a:pt x="1" y="1"/>
                    <a:pt x="0" y="1"/>
                  </a:cubicBezTo>
                  <a:cubicBezTo>
                    <a:pt x="1" y="0"/>
                    <a:pt x="1" y="0"/>
                    <a:pt x="2" y="0"/>
                  </a:cubicBezTo>
                  <a:cubicBezTo>
                    <a:pt x="7" y="0"/>
                    <a:pt x="13" y="0"/>
                    <a:pt x="18" y="0"/>
                  </a:cubicBezTo>
                  <a:cubicBezTo>
                    <a:pt x="19" y="0"/>
                    <a:pt x="19" y="0"/>
                    <a:pt x="20" y="1"/>
                  </a:cubicBezTo>
                  <a:cubicBezTo>
                    <a:pt x="20" y="1"/>
                    <a:pt x="20" y="1"/>
                    <a:pt x="20" y="1"/>
                  </a:cubicBezTo>
                  <a:cubicBezTo>
                    <a:pt x="20" y="1"/>
                    <a:pt x="20" y="1"/>
                    <a:pt x="20" y="1"/>
                  </a:cubicBezTo>
                  <a:close/>
                </a:path>
              </a:pathLst>
            </a:custGeom>
            <a:solidFill>
              <a:srgbClr val="678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4">
              <a:extLst>
                <a:ext uri="{FF2B5EF4-FFF2-40B4-BE49-F238E27FC236}">
                  <a16:creationId xmlns:a16="http://schemas.microsoft.com/office/drawing/2014/main" id="{717710DF-AA15-7C1E-1062-E5175E486D40}"/>
                </a:ext>
              </a:extLst>
            </p:cNvPr>
            <p:cNvSpPr>
              <a:spLocks/>
            </p:cNvSpPr>
            <p:nvPr/>
          </p:nvSpPr>
          <p:spPr bwMode="auto">
            <a:xfrm>
              <a:off x="5761" y="2445"/>
              <a:ext cx="1211" cy="113"/>
            </a:xfrm>
            <a:custGeom>
              <a:avLst/>
              <a:gdLst>
                <a:gd name="T0" fmla="*/ 75 w 75"/>
                <a:gd name="T1" fmla="*/ 1 h 7"/>
                <a:gd name="T2" fmla="*/ 75 w 75"/>
                <a:gd name="T3" fmla="*/ 6 h 7"/>
                <a:gd name="T4" fmla="*/ 71 w 75"/>
                <a:gd name="T5" fmla="*/ 7 h 7"/>
                <a:gd name="T6" fmla="*/ 65 w 75"/>
                <a:gd name="T7" fmla="*/ 7 h 7"/>
                <a:gd name="T8" fmla="*/ 34 w 75"/>
                <a:gd name="T9" fmla="*/ 7 h 7"/>
                <a:gd name="T10" fmla="*/ 23 w 75"/>
                <a:gd name="T11" fmla="*/ 7 h 7"/>
                <a:gd name="T12" fmla="*/ 19 w 75"/>
                <a:gd name="T13" fmla="*/ 6 h 7"/>
                <a:gd name="T14" fmla="*/ 16 w 75"/>
                <a:gd name="T15" fmla="*/ 6 h 7"/>
                <a:gd name="T16" fmla="*/ 14 w 75"/>
                <a:gd name="T17" fmla="*/ 6 h 7"/>
                <a:gd name="T18" fmla="*/ 3 w 75"/>
                <a:gd name="T19" fmla="*/ 6 h 7"/>
                <a:gd name="T20" fmla="*/ 1 w 75"/>
                <a:gd name="T21" fmla="*/ 6 h 7"/>
                <a:gd name="T22" fmla="*/ 1 w 75"/>
                <a:gd name="T23" fmla="*/ 3 h 7"/>
                <a:gd name="T24" fmla="*/ 1 w 75"/>
                <a:gd name="T25" fmla="*/ 2 h 7"/>
                <a:gd name="T26" fmla="*/ 4 w 75"/>
                <a:gd name="T27" fmla="*/ 1 h 7"/>
                <a:gd name="T28" fmla="*/ 10 w 75"/>
                <a:gd name="T29" fmla="*/ 1 h 7"/>
                <a:gd name="T30" fmla="*/ 19 w 75"/>
                <a:gd name="T31" fmla="*/ 1 h 7"/>
                <a:gd name="T32" fmla="*/ 23 w 75"/>
                <a:gd name="T33" fmla="*/ 2 h 7"/>
                <a:gd name="T34" fmla="*/ 29 w 75"/>
                <a:gd name="T35" fmla="*/ 1 h 7"/>
                <a:gd name="T36" fmla="*/ 65 w 75"/>
                <a:gd name="T37" fmla="*/ 1 h 7"/>
                <a:gd name="T38" fmla="*/ 73 w 75"/>
                <a:gd name="T39" fmla="*/ 0 h 7"/>
                <a:gd name="T40" fmla="*/ 75 w 75"/>
                <a:gd name="T4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
                  <a:moveTo>
                    <a:pt x="75" y="1"/>
                  </a:moveTo>
                  <a:cubicBezTo>
                    <a:pt x="75" y="2"/>
                    <a:pt x="75" y="4"/>
                    <a:pt x="75" y="6"/>
                  </a:cubicBezTo>
                  <a:cubicBezTo>
                    <a:pt x="74" y="7"/>
                    <a:pt x="73" y="7"/>
                    <a:pt x="71" y="7"/>
                  </a:cubicBezTo>
                  <a:cubicBezTo>
                    <a:pt x="69" y="7"/>
                    <a:pt x="67" y="7"/>
                    <a:pt x="65" y="7"/>
                  </a:cubicBezTo>
                  <a:cubicBezTo>
                    <a:pt x="55" y="6"/>
                    <a:pt x="44" y="7"/>
                    <a:pt x="34" y="7"/>
                  </a:cubicBezTo>
                  <a:cubicBezTo>
                    <a:pt x="30" y="7"/>
                    <a:pt x="27" y="7"/>
                    <a:pt x="23" y="7"/>
                  </a:cubicBezTo>
                  <a:cubicBezTo>
                    <a:pt x="22" y="7"/>
                    <a:pt x="21" y="6"/>
                    <a:pt x="19" y="6"/>
                  </a:cubicBezTo>
                  <a:cubicBezTo>
                    <a:pt x="18" y="5"/>
                    <a:pt x="17" y="5"/>
                    <a:pt x="16" y="6"/>
                  </a:cubicBezTo>
                  <a:cubicBezTo>
                    <a:pt x="15" y="6"/>
                    <a:pt x="15" y="6"/>
                    <a:pt x="14" y="6"/>
                  </a:cubicBezTo>
                  <a:cubicBezTo>
                    <a:pt x="11" y="7"/>
                    <a:pt x="7" y="7"/>
                    <a:pt x="3" y="6"/>
                  </a:cubicBezTo>
                  <a:cubicBezTo>
                    <a:pt x="3" y="6"/>
                    <a:pt x="2" y="7"/>
                    <a:pt x="1" y="6"/>
                  </a:cubicBezTo>
                  <a:cubicBezTo>
                    <a:pt x="0" y="5"/>
                    <a:pt x="1" y="4"/>
                    <a:pt x="1" y="3"/>
                  </a:cubicBezTo>
                  <a:cubicBezTo>
                    <a:pt x="1" y="3"/>
                    <a:pt x="1" y="2"/>
                    <a:pt x="1" y="2"/>
                  </a:cubicBezTo>
                  <a:cubicBezTo>
                    <a:pt x="2" y="1"/>
                    <a:pt x="3" y="0"/>
                    <a:pt x="4" y="1"/>
                  </a:cubicBezTo>
                  <a:cubicBezTo>
                    <a:pt x="6" y="2"/>
                    <a:pt x="8" y="1"/>
                    <a:pt x="10" y="1"/>
                  </a:cubicBezTo>
                  <a:cubicBezTo>
                    <a:pt x="13" y="0"/>
                    <a:pt x="16" y="0"/>
                    <a:pt x="19" y="1"/>
                  </a:cubicBezTo>
                  <a:cubicBezTo>
                    <a:pt x="20" y="2"/>
                    <a:pt x="22" y="2"/>
                    <a:pt x="23" y="2"/>
                  </a:cubicBezTo>
                  <a:cubicBezTo>
                    <a:pt x="25" y="1"/>
                    <a:pt x="27" y="1"/>
                    <a:pt x="29" y="1"/>
                  </a:cubicBezTo>
                  <a:cubicBezTo>
                    <a:pt x="41" y="1"/>
                    <a:pt x="53" y="1"/>
                    <a:pt x="65" y="1"/>
                  </a:cubicBezTo>
                  <a:cubicBezTo>
                    <a:pt x="68" y="1"/>
                    <a:pt x="71" y="2"/>
                    <a:pt x="73" y="0"/>
                  </a:cubicBezTo>
                  <a:cubicBezTo>
                    <a:pt x="74" y="0"/>
                    <a:pt x="74" y="0"/>
                    <a:pt x="75" y="1"/>
                  </a:cubicBezTo>
                  <a:close/>
                </a:path>
              </a:pathLst>
            </a:custGeom>
            <a:solidFill>
              <a:srgbClr val="7B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25">
              <a:extLst>
                <a:ext uri="{FF2B5EF4-FFF2-40B4-BE49-F238E27FC236}">
                  <a16:creationId xmlns:a16="http://schemas.microsoft.com/office/drawing/2014/main" id="{F39B6969-7561-14D1-3138-62B502E40EDF}"/>
                </a:ext>
              </a:extLst>
            </p:cNvPr>
            <p:cNvSpPr>
              <a:spLocks/>
            </p:cNvSpPr>
            <p:nvPr/>
          </p:nvSpPr>
          <p:spPr bwMode="auto">
            <a:xfrm>
              <a:off x="6019" y="2526"/>
              <a:ext cx="953" cy="113"/>
            </a:xfrm>
            <a:custGeom>
              <a:avLst/>
              <a:gdLst>
                <a:gd name="T0" fmla="*/ 0 w 59"/>
                <a:gd name="T1" fmla="*/ 1 h 7"/>
                <a:gd name="T2" fmla="*/ 4 w 59"/>
                <a:gd name="T3" fmla="*/ 1 h 7"/>
                <a:gd name="T4" fmla="*/ 9 w 59"/>
                <a:gd name="T5" fmla="*/ 1 h 7"/>
                <a:gd name="T6" fmla="*/ 11 w 59"/>
                <a:gd name="T7" fmla="*/ 1 h 7"/>
                <a:gd name="T8" fmla="*/ 46 w 59"/>
                <a:gd name="T9" fmla="*/ 1 h 7"/>
                <a:gd name="T10" fmla="*/ 53 w 59"/>
                <a:gd name="T11" fmla="*/ 1 h 7"/>
                <a:gd name="T12" fmla="*/ 59 w 59"/>
                <a:gd name="T13" fmla="*/ 1 h 7"/>
                <a:gd name="T14" fmla="*/ 59 w 59"/>
                <a:gd name="T15" fmla="*/ 3 h 7"/>
                <a:gd name="T16" fmla="*/ 56 w 59"/>
                <a:gd name="T17" fmla="*/ 5 h 7"/>
                <a:gd name="T18" fmla="*/ 48 w 59"/>
                <a:gd name="T19" fmla="*/ 6 h 7"/>
                <a:gd name="T20" fmla="*/ 44 w 59"/>
                <a:gd name="T21" fmla="*/ 5 h 7"/>
                <a:gd name="T22" fmla="*/ 21 w 59"/>
                <a:gd name="T23" fmla="*/ 5 h 7"/>
                <a:gd name="T24" fmla="*/ 17 w 59"/>
                <a:gd name="T25" fmla="*/ 5 h 7"/>
                <a:gd name="T26" fmla="*/ 10 w 59"/>
                <a:gd name="T27" fmla="*/ 6 h 7"/>
                <a:gd name="T28" fmla="*/ 8 w 59"/>
                <a:gd name="T29" fmla="*/ 5 h 7"/>
                <a:gd name="T30" fmla="*/ 0 w 59"/>
                <a:gd name="T3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7">
                  <a:moveTo>
                    <a:pt x="0" y="1"/>
                  </a:moveTo>
                  <a:cubicBezTo>
                    <a:pt x="1" y="0"/>
                    <a:pt x="2" y="0"/>
                    <a:pt x="4" y="1"/>
                  </a:cubicBezTo>
                  <a:cubicBezTo>
                    <a:pt x="5" y="1"/>
                    <a:pt x="7" y="2"/>
                    <a:pt x="9" y="1"/>
                  </a:cubicBezTo>
                  <a:cubicBezTo>
                    <a:pt x="10" y="1"/>
                    <a:pt x="10" y="1"/>
                    <a:pt x="11" y="1"/>
                  </a:cubicBezTo>
                  <a:cubicBezTo>
                    <a:pt x="23" y="1"/>
                    <a:pt x="34" y="1"/>
                    <a:pt x="46" y="1"/>
                  </a:cubicBezTo>
                  <a:cubicBezTo>
                    <a:pt x="48" y="1"/>
                    <a:pt x="51" y="1"/>
                    <a:pt x="53" y="1"/>
                  </a:cubicBezTo>
                  <a:cubicBezTo>
                    <a:pt x="55" y="1"/>
                    <a:pt x="57" y="1"/>
                    <a:pt x="59" y="1"/>
                  </a:cubicBezTo>
                  <a:cubicBezTo>
                    <a:pt x="59" y="1"/>
                    <a:pt x="59" y="2"/>
                    <a:pt x="59" y="3"/>
                  </a:cubicBezTo>
                  <a:cubicBezTo>
                    <a:pt x="59" y="5"/>
                    <a:pt x="58" y="6"/>
                    <a:pt x="56" y="5"/>
                  </a:cubicBezTo>
                  <a:cubicBezTo>
                    <a:pt x="54" y="5"/>
                    <a:pt x="51" y="5"/>
                    <a:pt x="48" y="6"/>
                  </a:cubicBezTo>
                  <a:cubicBezTo>
                    <a:pt x="47" y="6"/>
                    <a:pt x="46" y="5"/>
                    <a:pt x="44" y="5"/>
                  </a:cubicBezTo>
                  <a:cubicBezTo>
                    <a:pt x="37" y="5"/>
                    <a:pt x="29" y="5"/>
                    <a:pt x="21" y="5"/>
                  </a:cubicBezTo>
                  <a:cubicBezTo>
                    <a:pt x="20" y="5"/>
                    <a:pt x="18" y="5"/>
                    <a:pt x="17" y="5"/>
                  </a:cubicBezTo>
                  <a:cubicBezTo>
                    <a:pt x="15" y="6"/>
                    <a:pt x="12" y="5"/>
                    <a:pt x="10" y="6"/>
                  </a:cubicBezTo>
                  <a:cubicBezTo>
                    <a:pt x="9" y="7"/>
                    <a:pt x="9" y="6"/>
                    <a:pt x="8" y="5"/>
                  </a:cubicBezTo>
                  <a:cubicBezTo>
                    <a:pt x="6" y="2"/>
                    <a:pt x="4" y="1"/>
                    <a:pt x="0" y="1"/>
                  </a:cubicBezTo>
                  <a:close/>
                </a:path>
              </a:pathLst>
            </a:custGeom>
            <a:solidFill>
              <a:srgbClr val="8AB1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26">
              <a:extLst>
                <a:ext uri="{FF2B5EF4-FFF2-40B4-BE49-F238E27FC236}">
                  <a16:creationId xmlns:a16="http://schemas.microsoft.com/office/drawing/2014/main" id="{98032CB3-A7CD-ACB4-23E5-90C9A81DFA6F}"/>
                </a:ext>
              </a:extLst>
            </p:cNvPr>
            <p:cNvSpPr>
              <a:spLocks/>
            </p:cNvSpPr>
            <p:nvPr/>
          </p:nvSpPr>
          <p:spPr bwMode="auto">
            <a:xfrm>
              <a:off x="5777" y="2381"/>
              <a:ext cx="210" cy="274"/>
            </a:xfrm>
            <a:custGeom>
              <a:avLst/>
              <a:gdLst>
                <a:gd name="T0" fmla="*/ 0 w 13"/>
                <a:gd name="T1" fmla="*/ 6 h 17"/>
                <a:gd name="T2" fmla="*/ 0 w 13"/>
                <a:gd name="T3" fmla="*/ 9 h 17"/>
                <a:gd name="T4" fmla="*/ 2 w 13"/>
                <a:gd name="T5" fmla="*/ 9 h 17"/>
                <a:gd name="T6" fmla="*/ 2 w 13"/>
                <a:gd name="T7" fmla="*/ 9 h 17"/>
                <a:gd name="T8" fmla="*/ 10 w 13"/>
                <a:gd name="T9" fmla="*/ 10 h 17"/>
                <a:gd name="T10" fmla="*/ 13 w 13"/>
                <a:gd name="T11" fmla="*/ 10 h 17"/>
                <a:gd name="T12" fmla="*/ 8 w 13"/>
                <a:gd name="T13" fmla="*/ 14 h 17"/>
                <a:gd name="T14" fmla="*/ 7 w 13"/>
                <a:gd name="T15" fmla="*/ 15 h 17"/>
                <a:gd name="T16" fmla="*/ 1 w 13"/>
                <a:gd name="T17" fmla="*/ 16 h 17"/>
                <a:gd name="T18" fmla="*/ 0 w 13"/>
                <a:gd name="T19" fmla="*/ 16 h 17"/>
                <a:gd name="T20" fmla="*/ 0 w 13"/>
                <a:gd name="T21" fmla="*/ 1 h 17"/>
                <a:gd name="T22" fmla="*/ 0 w 13"/>
                <a:gd name="T23" fmla="*/ 0 h 17"/>
                <a:gd name="T24" fmla="*/ 0 w 13"/>
                <a:gd name="T25" fmla="*/ 0 h 17"/>
                <a:gd name="T26" fmla="*/ 0 w 13"/>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0" y="6"/>
                  </a:moveTo>
                  <a:cubicBezTo>
                    <a:pt x="0" y="7"/>
                    <a:pt x="0" y="8"/>
                    <a:pt x="0" y="9"/>
                  </a:cubicBezTo>
                  <a:cubicBezTo>
                    <a:pt x="0" y="10"/>
                    <a:pt x="0" y="11"/>
                    <a:pt x="2" y="9"/>
                  </a:cubicBezTo>
                  <a:cubicBezTo>
                    <a:pt x="2" y="9"/>
                    <a:pt x="2" y="9"/>
                    <a:pt x="2" y="9"/>
                  </a:cubicBezTo>
                  <a:cubicBezTo>
                    <a:pt x="5" y="11"/>
                    <a:pt x="7" y="10"/>
                    <a:pt x="10" y="10"/>
                  </a:cubicBezTo>
                  <a:cubicBezTo>
                    <a:pt x="11" y="10"/>
                    <a:pt x="12" y="10"/>
                    <a:pt x="13" y="10"/>
                  </a:cubicBezTo>
                  <a:cubicBezTo>
                    <a:pt x="11" y="11"/>
                    <a:pt x="9" y="12"/>
                    <a:pt x="8" y="14"/>
                  </a:cubicBezTo>
                  <a:cubicBezTo>
                    <a:pt x="8" y="15"/>
                    <a:pt x="7" y="15"/>
                    <a:pt x="7" y="15"/>
                  </a:cubicBezTo>
                  <a:cubicBezTo>
                    <a:pt x="5" y="15"/>
                    <a:pt x="3" y="15"/>
                    <a:pt x="1" y="16"/>
                  </a:cubicBezTo>
                  <a:cubicBezTo>
                    <a:pt x="0" y="17"/>
                    <a:pt x="0" y="17"/>
                    <a:pt x="0" y="16"/>
                  </a:cubicBezTo>
                  <a:cubicBezTo>
                    <a:pt x="0" y="11"/>
                    <a:pt x="0" y="6"/>
                    <a:pt x="0" y="1"/>
                  </a:cubicBezTo>
                  <a:cubicBezTo>
                    <a:pt x="0" y="0"/>
                    <a:pt x="0" y="0"/>
                    <a:pt x="0" y="0"/>
                  </a:cubicBezTo>
                  <a:cubicBezTo>
                    <a:pt x="0" y="0"/>
                    <a:pt x="0" y="0"/>
                    <a:pt x="0" y="0"/>
                  </a:cubicBezTo>
                  <a:cubicBezTo>
                    <a:pt x="1" y="2"/>
                    <a:pt x="1" y="4"/>
                    <a:pt x="0" y="6"/>
                  </a:cubicBezTo>
                  <a:close/>
                </a:path>
              </a:pathLst>
            </a:custGeom>
            <a:solidFill>
              <a:srgbClr val="8AB1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27">
              <a:extLst>
                <a:ext uri="{FF2B5EF4-FFF2-40B4-BE49-F238E27FC236}">
                  <a16:creationId xmlns:a16="http://schemas.microsoft.com/office/drawing/2014/main" id="{6A2CB630-D024-1675-8938-12C3BE17EC65}"/>
                </a:ext>
              </a:extLst>
            </p:cNvPr>
            <p:cNvSpPr>
              <a:spLocks/>
            </p:cNvSpPr>
            <p:nvPr/>
          </p:nvSpPr>
          <p:spPr bwMode="auto">
            <a:xfrm>
              <a:off x="5777" y="2832"/>
              <a:ext cx="1195" cy="210"/>
            </a:xfrm>
            <a:custGeom>
              <a:avLst/>
              <a:gdLst>
                <a:gd name="T0" fmla="*/ 74 w 74"/>
                <a:gd name="T1" fmla="*/ 13 h 13"/>
                <a:gd name="T2" fmla="*/ 56 w 74"/>
                <a:gd name="T3" fmla="*/ 13 h 13"/>
                <a:gd name="T4" fmla="*/ 54 w 74"/>
                <a:gd name="T5" fmla="*/ 13 h 13"/>
                <a:gd name="T6" fmla="*/ 54 w 74"/>
                <a:gd name="T7" fmla="*/ 13 h 13"/>
                <a:gd name="T8" fmla="*/ 54 w 74"/>
                <a:gd name="T9" fmla="*/ 13 h 13"/>
                <a:gd name="T10" fmla="*/ 40 w 74"/>
                <a:gd name="T11" fmla="*/ 13 h 13"/>
                <a:gd name="T12" fmla="*/ 26 w 74"/>
                <a:gd name="T13" fmla="*/ 12 h 13"/>
                <a:gd name="T14" fmla="*/ 17 w 74"/>
                <a:gd name="T15" fmla="*/ 11 h 13"/>
                <a:gd name="T16" fmla="*/ 16 w 74"/>
                <a:gd name="T17" fmla="*/ 10 h 13"/>
                <a:gd name="T18" fmla="*/ 7 w 74"/>
                <a:gd name="T19" fmla="*/ 6 h 13"/>
                <a:gd name="T20" fmla="*/ 4 w 74"/>
                <a:gd name="T21" fmla="*/ 6 h 13"/>
                <a:gd name="T22" fmla="*/ 0 w 74"/>
                <a:gd name="T23" fmla="*/ 5 h 13"/>
                <a:gd name="T24" fmla="*/ 3 w 74"/>
                <a:gd name="T25" fmla="*/ 1 h 13"/>
                <a:gd name="T26" fmla="*/ 6 w 74"/>
                <a:gd name="T27" fmla="*/ 0 h 13"/>
                <a:gd name="T28" fmla="*/ 13 w 74"/>
                <a:gd name="T29" fmla="*/ 1 h 13"/>
                <a:gd name="T30" fmla="*/ 17 w 74"/>
                <a:gd name="T31" fmla="*/ 2 h 13"/>
                <a:gd name="T32" fmla="*/ 27 w 74"/>
                <a:gd name="T33" fmla="*/ 6 h 13"/>
                <a:gd name="T34" fmla="*/ 31 w 74"/>
                <a:gd name="T35" fmla="*/ 6 h 13"/>
                <a:gd name="T36" fmla="*/ 47 w 74"/>
                <a:gd name="T37" fmla="*/ 8 h 13"/>
                <a:gd name="T38" fmla="*/ 51 w 74"/>
                <a:gd name="T39" fmla="*/ 9 h 13"/>
                <a:gd name="T40" fmla="*/ 62 w 74"/>
                <a:gd name="T41" fmla="*/ 11 h 13"/>
                <a:gd name="T42" fmla="*/ 64 w 74"/>
                <a:gd name="T43" fmla="*/ 11 h 13"/>
                <a:gd name="T44" fmla="*/ 72 w 74"/>
                <a:gd name="T45" fmla="*/ 11 h 13"/>
                <a:gd name="T46" fmla="*/ 74 w 74"/>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13">
                  <a:moveTo>
                    <a:pt x="74" y="13"/>
                  </a:moveTo>
                  <a:cubicBezTo>
                    <a:pt x="68" y="13"/>
                    <a:pt x="62" y="13"/>
                    <a:pt x="56" y="13"/>
                  </a:cubicBezTo>
                  <a:cubicBezTo>
                    <a:pt x="55" y="13"/>
                    <a:pt x="55" y="13"/>
                    <a:pt x="54" y="13"/>
                  </a:cubicBezTo>
                  <a:cubicBezTo>
                    <a:pt x="54" y="13"/>
                    <a:pt x="54" y="13"/>
                    <a:pt x="54" y="13"/>
                  </a:cubicBezTo>
                  <a:cubicBezTo>
                    <a:pt x="54" y="13"/>
                    <a:pt x="54" y="13"/>
                    <a:pt x="54" y="13"/>
                  </a:cubicBezTo>
                  <a:cubicBezTo>
                    <a:pt x="49" y="13"/>
                    <a:pt x="44" y="13"/>
                    <a:pt x="40" y="13"/>
                  </a:cubicBezTo>
                  <a:cubicBezTo>
                    <a:pt x="35" y="12"/>
                    <a:pt x="30" y="11"/>
                    <a:pt x="26" y="12"/>
                  </a:cubicBezTo>
                  <a:cubicBezTo>
                    <a:pt x="23" y="12"/>
                    <a:pt x="20" y="11"/>
                    <a:pt x="17" y="11"/>
                  </a:cubicBezTo>
                  <a:cubicBezTo>
                    <a:pt x="16" y="11"/>
                    <a:pt x="16" y="11"/>
                    <a:pt x="16" y="10"/>
                  </a:cubicBezTo>
                  <a:cubicBezTo>
                    <a:pt x="13" y="8"/>
                    <a:pt x="10" y="8"/>
                    <a:pt x="7" y="6"/>
                  </a:cubicBezTo>
                  <a:cubicBezTo>
                    <a:pt x="6" y="6"/>
                    <a:pt x="5" y="6"/>
                    <a:pt x="4" y="6"/>
                  </a:cubicBezTo>
                  <a:cubicBezTo>
                    <a:pt x="3" y="5"/>
                    <a:pt x="1" y="6"/>
                    <a:pt x="0" y="5"/>
                  </a:cubicBezTo>
                  <a:cubicBezTo>
                    <a:pt x="0" y="3"/>
                    <a:pt x="0" y="2"/>
                    <a:pt x="3" y="1"/>
                  </a:cubicBezTo>
                  <a:cubicBezTo>
                    <a:pt x="4" y="1"/>
                    <a:pt x="5" y="0"/>
                    <a:pt x="6" y="0"/>
                  </a:cubicBezTo>
                  <a:cubicBezTo>
                    <a:pt x="9" y="0"/>
                    <a:pt x="11" y="0"/>
                    <a:pt x="13" y="1"/>
                  </a:cubicBezTo>
                  <a:cubicBezTo>
                    <a:pt x="14" y="2"/>
                    <a:pt x="16" y="2"/>
                    <a:pt x="17" y="2"/>
                  </a:cubicBezTo>
                  <a:cubicBezTo>
                    <a:pt x="20" y="4"/>
                    <a:pt x="23" y="5"/>
                    <a:pt x="27" y="6"/>
                  </a:cubicBezTo>
                  <a:cubicBezTo>
                    <a:pt x="28" y="6"/>
                    <a:pt x="30" y="6"/>
                    <a:pt x="31" y="6"/>
                  </a:cubicBezTo>
                  <a:cubicBezTo>
                    <a:pt x="36" y="6"/>
                    <a:pt x="42" y="7"/>
                    <a:pt x="47" y="8"/>
                  </a:cubicBezTo>
                  <a:cubicBezTo>
                    <a:pt x="48" y="8"/>
                    <a:pt x="50" y="9"/>
                    <a:pt x="51" y="9"/>
                  </a:cubicBezTo>
                  <a:cubicBezTo>
                    <a:pt x="55" y="9"/>
                    <a:pt x="58" y="9"/>
                    <a:pt x="62" y="11"/>
                  </a:cubicBezTo>
                  <a:cubicBezTo>
                    <a:pt x="62" y="11"/>
                    <a:pt x="63" y="11"/>
                    <a:pt x="64" y="11"/>
                  </a:cubicBezTo>
                  <a:cubicBezTo>
                    <a:pt x="67" y="11"/>
                    <a:pt x="70" y="11"/>
                    <a:pt x="72" y="11"/>
                  </a:cubicBezTo>
                  <a:cubicBezTo>
                    <a:pt x="74" y="11"/>
                    <a:pt x="74" y="11"/>
                    <a:pt x="74" y="13"/>
                  </a:cubicBezTo>
                  <a:close/>
                </a:path>
              </a:pathLst>
            </a:custGeom>
            <a:solidFill>
              <a:srgbClr val="3D6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28">
              <a:extLst>
                <a:ext uri="{FF2B5EF4-FFF2-40B4-BE49-F238E27FC236}">
                  <a16:creationId xmlns:a16="http://schemas.microsoft.com/office/drawing/2014/main" id="{11D39957-883F-A992-7777-BFCD1716580E}"/>
                </a:ext>
              </a:extLst>
            </p:cNvPr>
            <p:cNvSpPr>
              <a:spLocks/>
            </p:cNvSpPr>
            <p:nvPr/>
          </p:nvSpPr>
          <p:spPr bwMode="auto">
            <a:xfrm>
              <a:off x="5777" y="3026"/>
              <a:ext cx="339" cy="225"/>
            </a:xfrm>
            <a:custGeom>
              <a:avLst/>
              <a:gdLst>
                <a:gd name="T0" fmla="*/ 8 w 21"/>
                <a:gd name="T1" fmla="*/ 14 h 14"/>
                <a:gd name="T2" fmla="*/ 2 w 21"/>
                <a:gd name="T3" fmla="*/ 14 h 14"/>
                <a:gd name="T4" fmla="*/ 0 w 21"/>
                <a:gd name="T5" fmla="*/ 12 h 14"/>
                <a:gd name="T6" fmla="*/ 0 w 21"/>
                <a:gd name="T7" fmla="*/ 1 h 14"/>
                <a:gd name="T8" fmla="*/ 0 w 21"/>
                <a:gd name="T9" fmla="*/ 1 h 14"/>
                <a:gd name="T10" fmla="*/ 3 w 21"/>
                <a:gd name="T11" fmla="*/ 0 h 14"/>
                <a:gd name="T12" fmla="*/ 19 w 21"/>
                <a:gd name="T13" fmla="*/ 0 h 14"/>
                <a:gd name="T14" fmla="*/ 21 w 21"/>
                <a:gd name="T15" fmla="*/ 1 h 14"/>
                <a:gd name="T16" fmla="*/ 20 w 21"/>
                <a:gd name="T17" fmla="*/ 6 h 14"/>
                <a:gd name="T18" fmla="*/ 19 w 21"/>
                <a:gd name="T19" fmla="*/ 12 h 14"/>
                <a:gd name="T20" fmla="*/ 16 w 21"/>
                <a:gd name="T21" fmla="*/ 13 h 14"/>
                <a:gd name="T22" fmla="*/ 10 w 21"/>
                <a:gd name="T23" fmla="*/ 13 h 14"/>
                <a:gd name="T24" fmla="*/ 8 w 21"/>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4">
                  <a:moveTo>
                    <a:pt x="8" y="14"/>
                  </a:moveTo>
                  <a:cubicBezTo>
                    <a:pt x="6" y="14"/>
                    <a:pt x="4" y="13"/>
                    <a:pt x="2" y="14"/>
                  </a:cubicBezTo>
                  <a:cubicBezTo>
                    <a:pt x="0" y="14"/>
                    <a:pt x="0" y="13"/>
                    <a:pt x="0" y="12"/>
                  </a:cubicBezTo>
                  <a:cubicBezTo>
                    <a:pt x="0" y="8"/>
                    <a:pt x="0" y="5"/>
                    <a:pt x="0" y="1"/>
                  </a:cubicBezTo>
                  <a:cubicBezTo>
                    <a:pt x="0" y="1"/>
                    <a:pt x="0" y="1"/>
                    <a:pt x="0" y="1"/>
                  </a:cubicBezTo>
                  <a:cubicBezTo>
                    <a:pt x="1" y="0"/>
                    <a:pt x="2" y="0"/>
                    <a:pt x="3" y="0"/>
                  </a:cubicBezTo>
                  <a:cubicBezTo>
                    <a:pt x="8" y="0"/>
                    <a:pt x="14" y="0"/>
                    <a:pt x="19" y="0"/>
                  </a:cubicBezTo>
                  <a:cubicBezTo>
                    <a:pt x="20" y="0"/>
                    <a:pt x="20" y="0"/>
                    <a:pt x="21" y="1"/>
                  </a:cubicBezTo>
                  <a:cubicBezTo>
                    <a:pt x="21" y="3"/>
                    <a:pt x="21" y="5"/>
                    <a:pt x="20" y="6"/>
                  </a:cubicBezTo>
                  <a:cubicBezTo>
                    <a:pt x="20" y="8"/>
                    <a:pt x="19" y="10"/>
                    <a:pt x="19" y="12"/>
                  </a:cubicBezTo>
                  <a:cubicBezTo>
                    <a:pt x="19" y="13"/>
                    <a:pt x="18" y="13"/>
                    <a:pt x="16" y="13"/>
                  </a:cubicBezTo>
                  <a:cubicBezTo>
                    <a:pt x="14" y="13"/>
                    <a:pt x="12" y="13"/>
                    <a:pt x="10" y="13"/>
                  </a:cubicBezTo>
                  <a:cubicBezTo>
                    <a:pt x="9" y="13"/>
                    <a:pt x="8" y="13"/>
                    <a:pt x="8" y="14"/>
                  </a:cubicBezTo>
                  <a:close/>
                </a:path>
              </a:pathLst>
            </a:custGeom>
            <a:solidFill>
              <a:srgbClr val="467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29">
              <a:extLst>
                <a:ext uri="{FF2B5EF4-FFF2-40B4-BE49-F238E27FC236}">
                  <a16:creationId xmlns:a16="http://schemas.microsoft.com/office/drawing/2014/main" id="{2C769D7E-8CBE-9CFD-3282-849071A56D1E}"/>
                </a:ext>
              </a:extLst>
            </p:cNvPr>
            <p:cNvSpPr>
              <a:spLocks/>
            </p:cNvSpPr>
            <p:nvPr/>
          </p:nvSpPr>
          <p:spPr bwMode="auto">
            <a:xfrm>
              <a:off x="5906" y="3026"/>
              <a:ext cx="485" cy="225"/>
            </a:xfrm>
            <a:custGeom>
              <a:avLst/>
              <a:gdLst>
                <a:gd name="T0" fmla="*/ 0 w 30"/>
                <a:gd name="T1" fmla="*/ 14 h 14"/>
                <a:gd name="T2" fmla="*/ 6 w 30"/>
                <a:gd name="T3" fmla="*/ 13 h 14"/>
                <a:gd name="T4" fmla="*/ 9 w 30"/>
                <a:gd name="T5" fmla="*/ 13 h 14"/>
                <a:gd name="T6" fmla="*/ 10 w 30"/>
                <a:gd name="T7" fmla="*/ 11 h 14"/>
                <a:gd name="T8" fmla="*/ 11 w 30"/>
                <a:gd name="T9" fmla="*/ 8 h 14"/>
                <a:gd name="T10" fmla="*/ 12 w 30"/>
                <a:gd name="T11" fmla="*/ 2 h 14"/>
                <a:gd name="T12" fmla="*/ 13 w 30"/>
                <a:gd name="T13" fmla="*/ 1 h 14"/>
                <a:gd name="T14" fmla="*/ 15 w 30"/>
                <a:gd name="T15" fmla="*/ 0 h 14"/>
                <a:gd name="T16" fmla="*/ 26 w 30"/>
                <a:gd name="T17" fmla="*/ 0 h 14"/>
                <a:gd name="T18" fmla="*/ 30 w 30"/>
                <a:gd name="T19" fmla="*/ 1 h 14"/>
                <a:gd name="T20" fmla="*/ 28 w 30"/>
                <a:gd name="T21" fmla="*/ 3 h 14"/>
                <a:gd name="T22" fmla="*/ 27 w 30"/>
                <a:gd name="T23" fmla="*/ 5 h 14"/>
                <a:gd name="T24" fmla="*/ 25 w 30"/>
                <a:gd name="T25" fmla="*/ 6 h 14"/>
                <a:gd name="T26" fmla="*/ 22 w 30"/>
                <a:gd name="T27" fmla="*/ 6 h 14"/>
                <a:gd name="T28" fmla="*/ 26 w 30"/>
                <a:gd name="T29" fmla="*/ 9 h 14"/>
                <a:gd name="T30" fmla="*/ 26 w 30"/>
                <a:gd name="T31" fmla="*/ 12 h 14"/>
                <a:gd name="T32" fmla="*/ 21 w 30"/>
                <a:gd name="T33" fmla="*/ 14 h 14"/>
                <a:gd name="T34" fmla="*/ 0 w 30"/>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
                  <a:moveTo>
                    <a:pt x="0" y="14"/>
                  </a:moveTo>
                  <a:cubicBezTo>
                    <a:pt x="2" y="13"/>
                    <a:pt x="4" y="13"/>
                    <a:pt x="6" y="13"/>
                  </a:cubicBezTo>
                  <a:cubicBezTo>
                    <a:pt x="7" y="13"/>
                    <a:pt x="8" y="13"/>
                    <a:pt x="9" y="13"/>
                  </a:cubicBezTo>
                  <a:cubicBezTo>
                    <a:pt x="10" y="13"/>
                    <a:pt x="11" y="13"/>
                    <a:pt x="10" y="11"/>
                  </a:cubicBezTo>
                  <a:cubicBezTo>
                    <a:pt x="10" y="10"/>
                    <a:pt x="11" y="9"/>
                    <a:pt x="11" y="8"/>
                  </a:cubicBezTo>
                  <a:cubicBezTo>
                    <a:pt x="12" y="6"/>
                    <a:pt x="13" y="4"/>
                    <a:pt x="12" y="2"/>
                  </a:cubicBezTo>
                  <a:cubicBezTo>
                    <a:pt x="12" y="2"/>
                    <a:pt x="13" y="1"/>
                    <a:pt x="13" y="1"/>
                  </a:cubicBezTo>
                  <a:cubicBezTo>
                    <a:pt x="14" y="0"/>
                    <a:pt x="15" y="0"/>
                    <a:pt x="15" y="0"/>
                  </a:cubicBezTo>
                  <a:cubicBezTo>
                    <a:pt x="19" y="0"/>
                    <a:pt x="23" y="0"/>
                    <a:pt x="26" y="0"/>
                  </a:cubicBezTo>
                  <a:cubicBezTo>
                    <a:pt x="28" y="1"/>
                    <a:pt x="29" y="1"/>
                    <a:pt x="30" y="1"/>
                  </a:cubicBezTo>
                  <a:cubicBezTo>
                    <a:pt x="29" y="2"/>
                    <a:pt x="29" y="2"/>
                    <a:pt x="28" y="3"/>
                  </a:cubicBezTo>
                  <a:cubicBezTo>
                    <a:pt x="27" y="3"/>
                    <a:pt x="26" y="3"/>
                    <a:pt x="27" y="5"/>
                  </a:cubicBezTo>
                  <a:cubicBezTo>
                    <a:pt x="27" y="6"/>
                    <a:pt x="26" y="6"/>
                    <a:pt x="25" y="6"/>
                  </a:cubicBezTo>
                  <a:cubicBezTo>
                    <a:pt x="24" y="6"/>
                    <a:pt x="23" y="6"/>
                    <a:pt x="22" y="6"/>
                  </a:cubicBezTo>
                  <a:cubicBezTo>
                    <a:pt x="24" y="6"/>
                    <a:pt x="25" y="8"/>
                    <a:pt x="26" y="9"/>
                  </a:cubicBezTo>
                  <a:cubicBezTo>
                    <a:pt x="28" y="10"/>
                    <a:pt x="27" y="12"/>
                    <a:pt x="26" y="12"/>
                  </a:cubicBezTo>
                  <a:cubicBezTo>
                    <a:pt x="25" y="13"/>
                    <a:pt x="23" y="14"/>
                    <a:pt x="21" y="14"/>
                  </a:cubicBezTo>
                  <a:cubicBezTo>
                    <a:pt x="14" y="14"/>
                    <a:pt x="7" y="14"/>
                    <a:pt x="0" y="14"/>
                  </a:cubicBezTo>
                  <a:close/>
                </a:path>
              </a:pathLst>
            </a:custGeom>
            <a:solidFill>
              <a:srgbClr val="5D8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30">
              <a:extLst>
                <a:ext uri="{FF2B5EF4-FFF2-40B4-BE49-F238E27FC236}">
                  <a16:creationId xmlns:a16="http://schemas.microsoft.com/office/drawing/2014/main" id="{0CDA2BD3-42BA-8157-FB84-748D0D14A8A7}"/>
                </a:ext>
              </a:extLst>
            </p:cNvPr>
            <p:cNvSpPr>
              <a:spLocks/>
            </p:cNvSpPr>
            <p:nvPr/>
          </p:nvSpPr>
          <p:spPr bwMode="auto">
            <a:xfrm>
              <a:off x="6342" y="3026"/>
              <a:ext cx="307" cy="32"/>
            </a:xfrm>
            <a:custGeom>
              <a:avLst/>
              <a:gdLst>
                <a:gd name="T0" fmla="*/ 3 w 19"/>
                <a:gd name="T1" fmla="*/ 1 h 2"/>
                <a:gd name="T2" fmla="*/ 0 w 19"/>
                <a:gd name="T3" fmla="*/ 1 h 2"/>
                <a:gd name="T4" fmla="*/ 0 w 19"/>
                <a:gd name="T5" fmla="*/ 0 h 2"/>
                <a:gd name="T6" fmla="*/ 4 w 19"/>
                <a:gd name="T7" fmla="*/ 1 h 2"/>
                <a:gd name="T8" fmla="*/ 19 w 19"/>
                <a:gd name="T9" fmla="*/ 1 h 2"/>
                <a:gd name="T10" fmla="*/ 11 w 19"/>
                <a:gd name="T11" fmla="*/ 1 h 2"/>
                <a:gd name="T12" fmla="*/ 3 w 19"/>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9" h="2">
                  <a:moveTo>
                    <a:pt x="3" y="1"/>
                  </a:moveTo>
                  <a:cubicBezTo>
                    <a:pt x="2" y="1"/>
                    <a:pt x="1" y="1"/>
                    <a:pt x="0" y="1"/>
                  </a:cubicBezTo>
                  <a:cubicBezTo>
                    <a:pt x="0" y="1"/>
                    <a:pt x="0" y="1"/>
                    <a:pt x="0" y="0"/>
                  </a:cubicBezTo>
                  <a:cubicBezTo>
                    <a:pt x="1" y="0"/>
                    <a:pt x="3" y="1"/>
                    <a:pt x="4" y="1"/>
                  </a:cubicBezTo>
                  <a:cubicBezTo>
                    <a:pt x="9" y="1"/>
                    <a:pt x="14" y="0"/>
                    <a:pt x="19" y="1"/>
                  </a:cubicBezTo>
                  <a:cubicBezTo>
                    <a:pt x="16" y="2"/>
                    <a:pt x="13" y="1"/>
                    <a:pt x="11" y="1"/>
                  </a:cubicBezTo>
                  <a:cubicBezTo>
                    <a:pt x="8" y="1"/>
                    <a:pt x="5" y="1"/>
                    <a:pt x="3" y="1"/>
                  </a:cubicBezTo>
                  <a:close/>
                </a:path>
              </a:pathLst>
            </a:custGeom>
            <a:solidFill>
              <a:srgbClr val="678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31">
              <a:extLst>
                <a:ext uri="{FF2B5EF4-FFF2-40B4-BE49-F238E27FC236}">
                  <a16:creationId xmlns:a16="http://schemas.microsoft.com/office/drawing/2014/main" id="{3EF4C1D2-F763-18A9-60F4-43EC5AFE15C8}"/>
                </a:ext>
              </a:extLst>
            </p:cNvPr>
            <p:cNvSpPr>
              <a:spLocks/>
            </p:cNvSpPr>
            <p:nvPr/>
          </p:nvSpPr>
          <p:spPr bwMode="auto">
            <a:xfrm>
              <a:off x="5777" y="2381"/>
              <a:ext cx="1195" cy="113"/>
            </a:xfrm>
            <a:custGeom>
              <a:avLst/>
              <a:gdLst>
                <a:gd name="T0" fmla="*/ 0 w 74"/>
                <a:gd name="T1" fmla="*/ 6 h 7"/>
                <a:gd name="T2" fmla="*/ 0 w 74"/>
                <a:gd name="T3" fmla="*/ 0 h 7"/>
                <a:gd name="T4" fmla="*/ 72 w 74"/>
                <a:gd name="T5" fmla="*/ 0 h 7"/>
                <a:gd name="T6" fmla="*/ 74 w 74"/>
                <a:gd name="T7" fmla="*/ 2 h 7"/>
                <a:gd name="T8" fmla="*/ 74 w 74"/>
                <a:gd name="T9" fmla="*/ 4 h 7"/>
                <a:gd name="T10" fmla="*/ 74 w 74"/>
                <a:gd name="T11" fmla="*/ 5 h 7"/>
                <a:gd name="T12" fmla="*/ 72 w 74"/>
                <a:gd name="T13" fmla="*/ 5 h 7"/>
                <a:gd name="T14" fmla="*/ 65 w 74"/>
                <a:gd name="T15" fmla="*/ 6 h 7"/>
                <a:gd name="T16" fmla="*/ 26 w 74"/>
                <a:gd name="T17" fmla="*/ 6 h 7"/>
                <a:gd name="T18" fmla="*/ 18 w 74"/>
                <a:gd name="T19" fmla="*/ 6 h 7"/>
                <a:gd name="T20" fmla="*/ 11 w 74"/>
                <a:gd name="T21" fmla="*/ 5 h 7"/>
                <a:gd name="T22" fmla="*/ 4 w 74"/>
                <a:gd name="T23" fmla="*/ 6 h 7"/>
                <a:gd name="T24" fmla="*/ 3 w 74"/>
                <a:gd name="T25" fmla="*/ 6 h 7"/>
                <a:gd name="T26" fmla="*/ 0 w 74"/>
                <a:gd name="T2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7">
                  <a:moveTo>
                    <a:pt x="0" y="6"/>
                  </a:moveTo>
                  <a:cubicBezTo>
                    <a:pt x="0" y="4"/>
                    <a:pt x="0" y="2"/>
                    <a:pt x="0" y="0"/>
                  </a:cubicBezTo>
                  <a:cubicBezTo>
                    <a:pt x="24" y="0"/>
                    <a:pt x="48" y="0"/>
                    <a:pt x="72" y="0"/>
                  </a:cubicBezTo>
                  <a:cubicBezTo>
                    <a:pt x="73" y="0"/>
                    <a:pt x="74" y="0"/>
                    <a:pt x="74" y="2"/>
                  </a:cubicBezTo>
                  <a:cubicBezTo>
                    <a:pt x="74" y="2"/>
                    <a:pt x="74" y="3"/>
                    <a:pt x="74" y="4"/>
                  </a:cubicBezTo>
                  <a:cubicBezTo>
                    <a:pt x="74" y="4"/>
                    <a:pt x="74" y="4"/>
                    <a:pt x="74" y="5"/>
                  </a:cubicBezTo>
                  <a:cubicBezTo>
                    <a:pt x="73" y="5"/>
                    <a:pt x="73" y="5"/>
                    <a:pt x="72" y="5"/>
                  </a:cubicBezTo>
                  <a:cubicBezTo>
                    <a:pt x="70" y="6"/>
                    <a:pt x="68" y="6"/>
                    <a:pt x="65" y="6"/>
                  </a:cubicBezTo>
                  <a:cubicBezTo>
                    <a:pt x="52" y="6"/>
                    <a:pt x="39" y="6"/>
                    <a:pt x="26" y="6"/>
                  </a:cubicBezTo>
                  <a:cubicBezTo>
                    <a:pt x="23" y="6"/>
                    <a:pt x="21" y="7"/>
                    <a:pt x="18" y="6"/>
                  </a:cubicBezTo>
                  <a:cubicBezTo>
                    <a:pt x="16" y="5"/>
                    <a:pt x="14" y="5"/>
                    <a:pt x="11" y="5"/>
                  </a:cubicBezTo>
                  <a:cubicBezTo>
                    <a:pt x="9" y="5"/>
                    <a:pt x="6" y="5"/>
                    <a:pt x="4" y="6"/>
                  </a:cubicBezTo>
                  <a:cubicBezTo>
                    <a:pt x="4" y="6"/>
                    <a:pt x="4" y="6"/>
                    <a:pt x="3" y="6"/>
                  </a:cubicBezTo>
                  <a:cubicBezTo>
                    <a:pt x="2" y="6"/>
                    <a:pt x="1" y="6"/>
                    <a:pt x="0" y="6"/>
                  </a:cubicBezTo>
                  <a:close/>
                </a:path>
              </a:pathLst>
            </a:custGeom>
            <a:solidFill>
              <a:srgbClr val="739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32">
              <a:extLst>
                <a:ext uri="{FF2B5EF4-FFF2-40B4-BE49-F238E27FC236}">
                  <a16:creationId xmlns:a16="http://schemas.microsoft.com/office/drawing/2014/main" id="{95B93ECE-2B86-E5E4-3E20-25DE0C7BFA58}"/>
                </a:ext>
              </a:extLst>
            </p:cNvPr>
            <p:cNvSpPr>
              <a:spLocks/>
            </p:cNvSpPr>
            <p:nvPr/>
          </p:nvSpPr>
          <p:spPr bwMode="auto">
            <a:xfrm>
              <a:off x="5777" y="2913"/>
              <a:ext cx="630" cy="129"/>
            </a:xfrm>
            <a:custGeom>
              <a:avLst/>
              <a:gdLst>
                <a:gd name="T0" fmla="*/ 39 w 39"/>
                <a:gd name="T1" fmla="*/ 8 h 8"/>
                <a:gd name="T2" fmla="*/ 35 w 39"/>
                <a:gd name="T3" fmla="*/ 8 h 8"/>
                <a:gd name="T4" fmla="*/ 20 w 39"/>
                <a:gd name="T5" fmla="*/ 8 h 8"/>
                <a:gd name="T6" fmla="*/ 0 w 39"/>
                <a:gd name="T7" fmla="*/ 8 h 8"/>
                <a:gd name="T8" fmla="*/ 0 w 39"/>
                <a:gd name="T9" fmla="*/ 0 h 8"/>
                <a:gd name="T10" fmla="*/ 9 w 39"/>
                <a:gd name="T11" fmla="*/ 1 h 8"/>
                <a:gd name="T12" fmla="*/ 12 w 39"/>
                <a:gd name="T13" fmla="*/ 2 h 8"/>
                <a:gd name="T14" fmla="*/ 13 w 39"/>
                <a:gd name="T15" fmla="*/ 3 h 8"/>
                <a:gd name="T16" fmla="*/ 20 w 39"/>
                <a:gd name="T17" fmla="*/ 5 h 8"/>
                <a:gd name="T18" fmla="*/ 28 w 39"/>
                <a:gd name="T19" fmla="*/ 6 h 8"/>
                <a:gd name="T20" fmla="*/ 39 w 39"/>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8">
                  <a:moveTo>
                    <a:pt x="39" y="8"/>
                  </a:moveTo>
                  <a:cubicBezTo>
                    <a:pt x="38" y="8"/>
                    <a:pt x="36" y="8"/>
                    <a:pt x="35" y="8"/>
                  </a:cubicBezTo>
                  <a:cubicBezTo>
                    <a:pt x="30" y="8"/>
                    <a:pt x="25" y="8"/>
                    <a:pt x="20" y="8"/>
                  </a:cubicBezTo>
                  <a:cubicBezTo>
                    <a:pt x="13" y="8"/>
                    <a:pt x="7" y="8"/>
                    <a:pt x="0" y="8"/>
                  </a:cubicBezTo>
                  <a:cubicBezTo>
                    <a:pt x="0" y="5"/>
                    <a:pt x="0" y="3"/>
                    <a:pt x="0" y="0"/>
                  </a:cubicBezTo>
                  <a:cubicBezTo>
                    <a:pt x="3" y="0"/>
                    <a:pt x="6" y="0"/>
                    <a:pt x="9" y="1"/>
                  </a:cubicBezTo>
                  <a:cubicBezTo>
                    <a:pt x="10" y="2"/>
                    <a:pt x="10" y="2"/>
                    <a:pt x="12" y="2"/>
                  </a:cubicBezTo>
                  <a:cubicBezTo>
                    <a:pt x="12" y="2"/>
                    <a:pt x="13" y="3"/>
                    <a:pt x="13" y="3"/>
                  </a:cubicBezTo>
                  <a:cubicBezTo>
                    <a:pt x="15" y="5"/>
                    <a:pt x="18" y="5"/>
                    <a:pt x="20" y="5"/>
                  </a:cubicBezTo>
                  <a:cubicBezTo>
                    <a:pt x="23" y="6"/>
                    <a:pt x="25" y="6"/>
                    <a:pt x="28" y="6"/>
                  </a:cubicBezTo>
                  <a:cubicBezTo>
                    <a:pt x="32" y="6"/>
                    <a:pt x="36" y="6"/>
                    <a:pt x="39" y="8"/>
                  </a:cubicBezTo>
                  <a:close/>
                </a:path>
              </a:pathLst>
            </a:custGeom>
            <a:solidFill>
              <a:srgbClr val="2B4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33">
              <a:extLst>
                <a:ext uri="{FF2B5EF4-FFF2-40B4-BE49-F238E27FC236}">
                  <a16:creationId xmlns:a16="http://schemas.microsoft.com/office/drawing/2014/main" id="{2CC06E46-7A78-D3BC-D5CE-058000242EA6}"/>
                </a:ext>
              </a:extLst>
            </p:cNvPr>
            <p:cNvSpPr>
              <a:spLocks/>
            </p:cNvSpPr>
            <p:nvPr/>
          </p:nvSpPr>
          <p:spPr bwMode="auto">
            <a:xfrm>
              <a:off x="6100" y="3026"/>
              <a:ext cx="242" cy="16"/>
            </a:xfrm>
            <a:custGeom>
              <a:avLst/>
              <a:gdLst>
                <a:gd name="T0" fmla="*/ 0 w 15"/>
                <a:gd name="T1" fmla="*/ 1 h 1"/>
                <a:gd name="T2" fmla="*/ 15 w 15"/>
                <a:gd name="T3" fmla="*/ 1 h 1"/>
                <a:gd name="T4" fmla="*/ 15 w 15"/>
                <a:gd name="T5" fmla="*/ 1 h 1"/>
                <a:gd name="T6" fmla="*/ 1 w 15"/>
                <a:gd name="T7" fmla="*/ 1 h 1"/>
                <a:gd name="T8" fmla="*/ 0 w 15"/>
                <a:gd name="T9" fmla="*/ 1 h 1"/>
              </a:gdLst>
              <a:ahLst/>
              <a:cxnLst>
                <a:cxn ang="0">
                  <a:pos x="T0" y="T1"/>
                </a:cxn>
                <a:cxn ang="0">
                  <a:pos x="T2" y="T3"/>
                </a:cxn>
                <a:cxn ang="0">
                  <a:pos x="T4" y="T5"/>
                </a:cxn>
                <a:cxn ang="0">
                  <a:pos x="T6" y="T7"/>
                </a:cxn>
                <a:cxn ang="0">
                  <a:pos x="T8" y="T9"/>
                </a:cxn>
              </a:cxnLst>
              <a:rect l="0" t="0" r="r" b="b"/>
              <a:pathLst>
                <a:path w="15" h="1">
                  <a:moveTo>
                    <a:pt x="0" y="1"/>
                  </a:moveTo>
                  <a:cubicBezTo>
                    <a:pt x="5" y="0"/>
                    <a:pt x="10" y="1"/>
                    <a:pt x="15" y="1"/>
                  </a:cubicBezTo>
                  <a:cubicBezTo>
                    <a:pt x="15" y="1"/>
                    <a:pt x="15" y="1"/>
                    <a:pt x="15" y="1"/>
                  </a:cubicBezTo>
                  <a:cubicBezTo>
                    <a:pt x="10" y="1"/>
                    <a:pt x="6" y="1"/>
                    <a:pt x="1" y="1"/>
                  </a:cubicBezTo>
                  <a:cubicBezTo>
                    <a:pt x="1" y="1"/>
                    <a:pt x="0" y="1"/>
                    <a:pt x="0" y="1"/>
                  </a:cubicBezTo>
                  <a:close/>
                </a:path>
              </a:pathLst>
            </a:custGeom>
            <a:solidFill>
              <a:srgbClr val="3D6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26541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sp>
        <p:nvSpPr>
          <p:cNvPr id="2546" name="Google Shape;2546;p57"/>
          <p:cNvSpPr txBox="1">
            <a:spLocks noGrp="1"/>
          </p:cNvSpPr>
          <p:nvPr>
            <p:ph type="subTitle" idx="4294967295"/>
          </p:nvPr>
        </p:nvSpPr>
        <p:spPr>
          <a:xfrm>
            <a:off x="1872689" y="4496711"/>
            <a:ext cx="8769350" cy="663575"/>
          </a:xfrm>
          <a:prstGeom prst="rect">
            <a:avLst/>
          </a:prstGeom>
        </p:spPr>
        <p:txBody>
          <a:bodyPr spcFirstLastPara="1" vert="horz" wrap="square" lIns="121900" tIns="121900" rIns="121900" bIns="121900" rtlCol="0" anchor="ctr" anchorCtr="0">
            <a:noAutofit/>
          </a:bodyPr>
          <a:lstStyle/>
          <a:p>
            <a:pPr marL="0" indent="0" algn="ctr">
              <a:buNone/>
            </a:pPr>
            <a:r>
              <a:rPr lang="en" sz="4400" dirty="0"/>
              <a:t>Big numbers catch your audience’s attention</a:t>
            </a:r>
            <a:endParaRPr sz="4400" dirty="0"/>
          </a:p>
        </p:txBody>
      </p:sp>
      <p:sp>
        <p:nvSpPr>
          <p:cNvPr id="2545" name="Google Shape;2545;p57"/>
          <p:cNvSpPr txBox="1">
            <a:spLocks noGrp="1"/>
          </p:cNvSpPr>
          <p:nvPr>
            <p:ph type="title" idx="4294967295"/>
          </p:nvPr>
        </p:nvSpPr>
        <p:spPr>
          <a:xfrm>
            <a:off x="1380565" y="1895476"/>
            <a:ext cx="8769350" cy="2401887"/>
          </a:xfrm>
          <a:prstGeom prst="rect">
            <a:avLst/>
          </a:prstGeom>
        </p:spPr>
        <p:txBody>
          <a:bodyPr spcFirstLastPara="1" vert="horz" wrap="square" lIns="121900" tIns="121900" rIns="121900" bIns="121900" rtlCol="0" anchor="ctr" anchorCtr="0">
            <a:noAutofit/>
          </a:bodyPr>
          <a:lstStyle/>
          <a:p>
            <a:pPr algn="ctr"/>
            <a:r>
              <a:rPr lang="en" sz="16600" b="1" dirty="0">
                <a:solidFill>
                  <a:srgbClr val="0070C0"/>
                </a:solidFill>
                <a:effectLst>
                  <a:outerShdw blurRad="38100" dist="38100" dir="2700000" algn="tl">
                    <a:srgbClr val="000000">
                      <a:alpha val="43137"/>
                    </a:srgbClr>
                  </a:outerShdw>
                </a:effectLst>
              </a:rPr>
              <a:t>150,000</a:t>
            </a:r>
            <a:endParaRPr sz="16600" b="1" dirty="0">
              <a:solidFill>
                <a:srgbClr val="0070C0"/>
              </a:solidFill>
              <a:effectLst>
                <a:outerShdw blurRad="38100" dist="38100" dir="2700000" algn="tl">
                  <a:srgbClr val="000000">
                    <a:alpha val="43137"/>
                  </a:srgbClr>
                </a:outerShdw>
              </a:effectLst>
            </a:endParaRPr>
          </a:p>
        </p:txBody>
      </p:sp>
      <p:sp>
        <p:nvSpPr>
          <p:cNvPr id="4" name="Google Shape;2567;p59"/>
          <p:cNvSpPr txBox="1">
            <a:spLocks/>
          </p:cNvSpPr>
          <p:nvPr/>
        </p:nvSpPr>
        <p:spPr>
          <a:xfrm>
            <a:off x="960000" y="60074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hanga One"/>
              <a:buNone/>
              <a:defRPr sz="7200" b="0" i="0" u="none" strike="noStrike" cap="none">
                <a:solidFill>
                  <a:schemeClr val="dk1"/>
                </a:solidFill>
                <a:latin typeface="Changa One"/>
                <a:ea typeface="Changa One"/>
                <a:cs typeface="Changa One"/>
                <a:sym typeface="Changa One"/>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s-PE" sz="3733" dirty="0">
                <a:solidFill>
                  <a:srgbClr val="0070C0"/>
                </a:solidFill>
              </a:rPr>
              <a:t>CASES IN THE WORLD</a:t>
            </a:r>
          </a:p>
        </p:txBody>
      </p:sp>
      <p:grpSp>
        <p:nvGrpSpPr>
          <p:cNvPr id="2" name="Group 4">
            <a:extLst>
              <a:ext uri="{FF2B5EF4-FFF2-40B4-BE49-F238E27FC236}">
                <a16:creationId xmlns:a16="http://schemas.microsoft.com/office/drawing/2014/main" id="{C95F4CD3-1350-51C5-24F6-FD008230A494}"/>
              </a:ext>
            </a:extLst>
          </p:cNvPr>
          <p:cNvGrpSpPr>
            <a:grpSpLocks noChangeAspect="1"/>
          </p:cNvGrpSpPr>
          <p:nvPr/>
        </p:nvGrpSpPr>
        <p:grpSpPr bwMode="auto">
          <a:xfrm>
            <a:off x="250825" y="88900"/>
            <a:ext cx="1293813" cy="1728788"/>
            <a:chOff x="158" y="56"/>
            <a:chExt cx="815" cy="1089"/>
          </a:xfrm>
        </p:grpSpPr>
        <p:sp>
          <p:nvSpPr>
            <p:cNvPr id="5" name="Freeform 5">
              <a:extLst>
                <a:ext uri="{FF2B5EF4-FFF2-40B4-BE49-F238E27FC236}">
                  <a16:creationId xmlns:a16="http://schemas.microsoft.com/office/drawing/2014/main" id="{FAD29950-F5F8-0E96-26BC-AEE19BAEF5DF}"/>
                </a:ext>
              </a:extLst>
            </p:cNvPr>
            <p:cNvSpPr>
              <a:spLocks/>
            </p:cNvSpPr>
            <p:nvPr/>
          </p:nvSpPr>
          <p:spPr bwMode="auto">
            <a:xfrm>
              <a:off x="158" y="56"/>
              <a:ext cx="525" cy="521"/>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ED91B9E3-A700-190E-F1AA-9F714A5D652F}"/>
                </a:ext>
              </a:extLst>
            </p:cNvPr>
            <p:cNvSpPr>
              <a:spLocks/>
            </p:cNvSpPr>
            <p:nvPr/>
          </p:nvSpPr>
          <p:spPr bwMode="auto">
            <a:xfrm>
              <a:off x="699" y="593"/>
              <a:ext cx="258" cy="264"/>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3BECFA85-1B19-0CFE-360A-00B2F7B808DB}"/>
                </a:ext>
              </a:extLst>
            </p:cNvPr>
            <p:cNvSpPr>
              <a:spLocks/>
            </p:cNvSpPr>
            <p:nvPr/>
          </p:nvSpPr>
          <p:spPr bwMode="auto">
            <a:xfrm>
              <a:off x="699" y="873"/>
              <a:ext cx="274" cy="272"/>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D25F07FF-8A7B-07B3-8084-692C45DD6F9B}"/>
                </a:ext>
              </a:extLst>
            </p:cNvPr>
            <p:cNvSpPr>
              <a:spLocks/>
            </p:cNvSpPr>
            <p:nvPr/>
          </p:nvSpPr>
          <p:spPr bwMode="auto">
            <a:xfrm>
              <a:off x="433" y="881"/>
              <a:ext cx="250" cy="248"/>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1" name="Group 11">
            <a:extLst>
              <a:ext uri="{FF2B5EF4-FFF2-40B4-BE49-F238E27FC236}">
                <a16:creationId xmlns:a16="http://schemas.microsoft.com/office/drawing/2014/main" id="{289C864B-D3D2-FEE2-F704-33BE4E6D90F7}"/>
              </a:ext>
            </a:extLst>
          </p:cNvPr>
          <p:cNvGrpSpPr>
            <a:grpSpLocks noChangeAspect="1"/>
          </p:cNvGrpSpPr>
          <p:nvPr/>
        </p:nvGrpSpPr>
        <p:grpSpPr bwMode="auto">
          <a:xfrm flipH="1">
            <a:off x="10642600" y="88900"/>
            <a:ext cx="1290638" cy="1725613"/>
            <a:chOff x="6704" y="56"/>
            <a:chExt cx="813" cy="1087"/>
          </a:xfrm>
        </p:grpSpPr>
        <p:sp>
          <p:nvSpPr>
            <p:cNvPr id="13" name="Freeform 12">
              <a:extLst>
                <a:ext uri="{FF2B5EF4-FFF2-40B4-BE49-F238E27FC236}">
                  <a16:creationId xmlns:a16="http://schemas.microsoft.com/office/drawing/2014/main" id="{4F0B2D1F-1F59-960B-2D0A-F48EB88A77D1}"/>
                </a:ext>
              </a:extLst>
            </p:cNvPr>
            <p:cNvSpPr>
              <a:spLocks/>
            </p:cNvSpPr>
            <p:nvPr/>
          </p:nvSpPr>
          <p:spPr bwMode="auto">
            <a:xfrm>
              <a:off x="6704" y="56"/>
              <a:ext cx="523" cy="520"/>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B7E3A6F4-617A-2498-2685-42099515D6A1}"/>
                </a:ext>
              </a:extLst>
            </p:cNvPr>
            <p:cNvSpPr>
              <a:spLocks/>
            </p:cNvSpPr>
            <p:nvPr/>
          </p:nvSpPr>
          <p:spPr bwMode="auto">
            <a:xfrm>
              <a:off x="7243" y="592"/>
              <a:ext cx="258" cy="263"/>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a:extLst>
                <a:ext uri="{FF2B5EF4-FFF2-40B4-BE49-F238E27FC236}">
                  <a16:creationId xmlns:a16="http://schemas.microsoft.com/office/drawing/2014/main" id="{C51761F8-045D-E8E3-846B-2873D8399CE9}"/>
                </a:ext>
              </a:extLst>
            </p:cNvPr>
            <p:cNvSpPr>
              <a:spLocks/>
            </p:cNvSpPr>
            <p:nvPr/>
          </p:nvSpPr>
          <p:spPr bwMode="auto">
            <a:xfrm>
              <a:off x="7243" y="871"/>
              <a:ext cx="274" cy="272"/>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a:extLst>
                <a:ext uri="{FF2B5EF4-FFF2-40B4-BE49-F238E27FC236}">
                  <a16:creationId xmlns:a16="http://schemas.microsoft.com/office/drawing/2014/main" id="{57FE8B3D-81D1-B9C6-D08F-C448D9538C72}"/>
                </a:ext>
              </a:extLst>
            </p:cNvPr>
            <p:cNvSpPr>
              <a:spLocks/>
            </p:cNvSpPr>
            <p:nvPr/>
          </p:nvSpPr>
          <p:spPr bwMode="auto">
            <a:xfrm>
              <a:off x="6978" y="879"/>
              <a:ext cx="249" cy="248"/>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58F753-2709-4751-AA5D-1E6F72A6747E}"/>
              </a:ext>
            </a:extLst>
          </p:cNvPr>
          <p:cNvSpPr/>
          <p:nvPr userDrawn="1"/>
        </p:nvSpPr>
        <p:spPr>
          <a:xfrm rot="10800000">
            <a:off x="1227" y="3201097"/>
            <a:ext cx="7997709" cy="165299"/>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Imagen 2">
            <a:extLst>
              <a:ext uri="{FF2B5EF4-FFF2-40B4-BE49-F238E27FC236}">
                <a16:creationId xmlns:a16="http://schemas.microsoft.com/office/drawing/2014/main" id="{DFFFAFFF-C75F-4005-81D7-D27F109204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3835" y="1516826"/>
            <a:ext cx="7864485" cy="5898364"/>
          </a:xfrm>
          <a:prstGeom prst="rect">
            <a:avLst/>
          </a:prstGeom>
        </p:spPr>
      </p:pic>
      <p:sp>
        <p:nvSpPr>
          <p:cNvPr id="12" name="TextBox 11">
            <a:extLst>
              <a:ext uri="{FF2B5EF4-FFF2-40B4-BE49-F238E27FC236}">
                <a16:creationId xmlns:a16="http://schemas.microsoft.com/office/drawing/2014/main" id="{9F746ABA-0452-421D-991F-4801B85045EA}"/>
              </a:ext>
            </a:extLst>
          </p:cNvPr>
          <p:cNvSpPr txBox="1"/>
          <p:nvPr/>
        </p:nvSpPr>
        <p:spPr>
          <a:xfrm>
            <a:off x="668191" y="4467201"/>
            <a:ext cx="5214511"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p:txBody>
      </p:sp>
      <p:sp>
        <p:nvSpPr>
          <p:cNvPr id="13" name="TextBox 12">
            <a:extLst>
              <a:ext uri="{FF2B5EF4-FFF2-40B4-BE49-F238E27FC236}">
                <a16:creationId xmlns:a16="http://schemas.microsoft.com/office/drawing/2014/main" id="{D4CF34D6-BEB0-440D-AD63-7FE76390C181}"/>
              </a:ext>
            </a:extLst>
          </p:cNvPr>
          <p:cNvSpPr txBox="1"/>
          <p:nvPr/>
        </p:nvSpPr>
        <p:spPr>
          <a:xfrm>
            <a:off x="668193" y="3604234"/>
            <a:ext cx="5214511" cy="861774"/>
          </a:xfrm>
          <a:prstGeom prst="rect">
            <a:avLst/>
          </a:prstGeom>
          <a:noFill/>
        </p:spPr>
        <p:txBody>
          <a:bodyPr wrap="square" lIns="36000" tIns="0" rIns="36000" bIns="0" rtlCol="0" anchor="ctr">
            <a:spAutoFit/>
          </a:bodyPr>
          <a:lstStyle/>
          <a:p>
            <a:r>
              <a:rPr lang="en-US" altLang="ko-KR" sz="2800" dirty="0">
                <a:solidFill>
                  <a:srgbClr val="29AAE2"/>
                </a:solidFill>
              </a:rPr>
              <a:t>We Create Quality </a:t>
            </a:r>
          </a:p>
          <a:p>
            <a:r>
              <a:rPr lang="en-US" altLang="ko-KR" sz="2800" dirty="0">
                <a:solidFill>
                  <a:srgbClr val="29AAE2"/>
                </a:solidFill>
              </a:rPr>
              <a:t>Professional PPT Presentation</a:t>
            </a:r>
            <a:endParaRPr lang="ko-KR" altLang="en-US" sz="2800" dirty="0">
              <a:solidFill>
                <a:srgbClr val="29AAE2"/>
              </a:solidFill>
            </a:endParaRPr>
          </a:p>
        </p:txBody>
      </p:sp>
      <p:sp>
        <p:nvSpPr>
          <p:cNvPr id="16" name="TextBox 15">
            <a:extLst>
              <a:ext uri="{FF2B5EF4-FFF2-40B4-BE49-F238E27FC236}">
                <a16:creationId xmlns:a16="http://schemas.microsoft.com/office/drawing/2014/main" id="{6F5ED0E8-AD84-4FD9-B7DF-928A21546F6E}"/>
              </a:ext>
            </a:extLst>
          </p:cNvPr>
          <p:cNvSpPr txBox="1"/>
          <p:nvPr/>
        </p:nvSpPr>
        <p:spPr>
          <a:xfrm>
            <a:off x="668191" y="780514"/>
            <a:ext cx="7167514" cy="913007"/>
          </a:xfrm>
          <a:prstGeom prst="rect">
            <a:avLst/>
          </a:prstGeom>
          <a:noFill/>
        </p:spPr>
        <p:txBody>
          <a:bodyPr wrap="square" rtlCol="0" anchor="ctr">
            <a:spAutoFit/>
          </a:bodyPr>
          <a:lstStyle/>
          <a:p>
            <a:r>
              <a:rPr lang="en-US" altLang="ko-KR" sz="5333" b="1" dirty="0">
                <a:solidFill>
                  <a:srgbClr val="0070C0"/>
                </a:solidFill>
                <a:cs typeface="Arial" pitchFamily="34" charset="0"/>
              </a:rPr>
              <a:t>Awesome </a:t>
            </a:r>
            <a:r>
              <a:rPr lang="en-GB" altLang="ko-KR" sz="5333" b="1" dirty="0">
                <a:solidFill>
                  <a:srgbClr val="0070C0"/>
                </a:solidFill>
                <a:cs typeface="Arial" pitchFamily="34" charset="0"/>
              </a:rPr>
              <a:t>P</a:t>
            </a:r>
            <a:r>
              <a:rPr lang="en-US" altLang="ko-KR" sz="5333" b="1" dirty="0">
                <a:solidFill>
                  <a:srgbClr val="0070C0"/>
                </a:solidFill>
                <a:cs typeface="Arial" pitchFamily="34" charset="0"/>
              </a:rPr>
              <a:t>resentation</a:t>
            </a:r>
          </a:p>
        </p:txBody>
      </p:sp>
      <p:sp>
        <p:nvSpPr>
          <p:cNvPr id="17" name="TextBox 16">
            <a:extLst>
              <a:ext uri="{FF2B5EF4-FFF2-40B4-BE49-F238E27FC236}">
                <a16:creationId xmlns:a16="http://schemas.microsoft.com/office/drawing/2014/main" id="{E04E57C4-C36F-486D-B717-4B3D00FEAF5A}"/>
              </a:ext>
            </a:extLst>
          </p:cNvPr>
          <p:cNvSpPr txBox="1"/>
          <p:nvPr/>
        </p:nvSpPr>
        <p:spPr>
          <a:xfrm>
            <a:off x="668193" y="1749481"/>
            <a:ext cx="5534529" cy="1015663"/>
          </a:xfrm>
          <a:prstGeom prst="rect">
            <a:avLst/>
          </a:prstGeom>
          <a:noFill/>
        </p:spPr>
        <p:txBody>
          <a:bodyPr wrap="square" rtlCol="0">
            <a:spAutoFit/>
          </a:bodyPr>
          <a:lstStyle/>
          <a:p>
            <a:r>
              <a:rPr lang="en-US" altLang="ko-KR" sz="1200">
                <a:cs typeface="Arial" pitchFamily="34" charset="0"/>
              </a:rPr>
              <a:t>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a:t>
            </a:r>
          </a:p>
        </p:txBody>
      </p:sp>
      <p:sp>
        <p:nvSpPr>
          <p:cNvPr id="19" name="TextBox 18">
            <a:extLst>
              <a:ext uri="{FF2B5EF4-FFF2-40B4-BE49-F238E27FC236}">
                <a16:creationId xmlns:a16="http://schemas.microsoft.com/office/drawing/2014/main" id="{65657A1C-09B6-4B9A-A24E-C3C636DB03E6}"/>
              </a:ext>
            </a:extLst>
          </p:cNvPr>
          <p:cNvSpPr txBox="1"/>
          <p:nvPr/>
        </p:nvSpPr>
        <p:spPr>
          <a:xfrm>
            <a:off x="1" y="5205865"/>
            <a:ext cx="5214511" cy="861774"/>
          </a:xfrm>
          <a:prstGeom prst="rect">
            <a:avLst/>
          </a:prstGeom>
          <a:noFill/>
        </p:spPr>
        <p:txBody>
          <a:bodyPr wrap="square" lIns="36000" tIns="0" rIns="36000" bIns="0" rtlCol="0" anchor="ctr">
            <a:spAutoFit/>
          </a:bodyPr>
          <a:lstStyle/>
          <a:p>
            <a:pPr algn="r"/>
            <a:r>
              <a:rPr lang="en-US" altLang="ko-KR" sz="2800">
                <a:solidFill>
                  <a:srgbClr val="29AAE2"/>
                </a:solidFill>
              </a:rPr>
              <a:t>We Create Quality </a:t>
            </a:r>
          </a:p>
          <a:p>
            <a:pPr algn="r"/>
            <a:r>
              <a:rPr lang="en-US" altLang="ko-KR" sz="2800">
                <a:solidFill>
                  <a:srgbClr val="29AAE2"/>
                </a:solidFill>
              </a:rPr>
              <a:t>Professional PPT Presentation</a:t>
            </a:r>
            <a:endParaRPr lang="ko-KR" altLang="en-US" sz="2800">
              <a:solidFill>
                <a:srgbClr val="29AAE2"/>
              </a:solidFill>
            </a:endParaRPr>
          </a:p>
        </p:txBody>
      </p:sp>
    </p:spTree>
    <p:extLst>
      <p:ext uri="{BB962C8B-B14F-4D97-AF65-F5344CB8AC3E}">
        <p14:creationId xmlns:p14="http://schemas.microsoft.com/office/powerpoint/2010/main" val="3018653879"/>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3"/>
        <p:cNvGrpSpPr/>
        <p:nvPr/>
      </p:nvGrpSpPr>
      <p:grpSpPr>
        <a:xfrm>
          <a:off x="0" y="0"/>
          <a:ext cx="0" cy="0"/>
          <a:chOff x="0" y="0"/>
          <a:chExt cx="0" cy="0"/>
        </a:xfrm>
      </p:grpSpPr>
      <p:sp>
        <p:nvSpPr>
          <p:cNvPr id="2645" name="Google Shape;2645;p65"/>
          <p:cNvSpPr txBox="1">
            <a:spLocks noGrp="1"/>
          </p:cNvSpPr>
          <p:nvPr>
            <p:ph type="body" sz="quarter" idx="10"/>
          </p:nvPr>
        </p:nvSpPr>
        <p:spPr>
          <a:xfrm>
            <a:off x="4387178" y="5396161"/>
            <a:ext cx="4248822" cy="724247"/>
          </a:xfrm>
          <a:prstGeom prst="rect">
            <a:avLst/>
          </a:prstGeom>
        </p:spPr>
        <p:txBody>
          <a:bodyPr spcFirstLastPara="1" wrap="square" lIns="121900" tIns="121900" rIns="121900" bIns="121900" anchor="ctr" anchorCtr="0">
            <a:noAutofit/>
          </a:bodyPr>
          <a:lstStyle/>
          <a:p>
            <a:pPr marL="0" indent="0"/>
            <a:r>
              <a:rPr lang="en" sz="1600" dirty="0">
                <a:solidFill>
                  <a:schemeClr val="bg2">
                    <a:lumMod val="50000"/>
                  </a:schemeClr>
                </a:solidFill>
              </a:rPr>
              <a:t>You can replace the image on the screen with your own work. Just delete this one and add yours</a:t>
            </a:r>
            <a:endParaRPr sz="1600" dirty="0">
              <a:solidFill>
                <a:schemeClr val="bg2">
                  <a:lumMod val="50000"/>
                </a:schemeClr>
              </a:solidFill>
            </a:endParaRPr>
          </a:p>
        </p:txBody>
      </p:sp>
      <p:sp>
        <p:nvSpPr>
          <p:cNvPr id="2644" name="Google Shape;2644;p65"/>
          <p:cNvSpPr txBox="1">
            <a:spLocks noGrp="1"/>
          </p:cNvSpPr>
          <p:nvPr>
            <p:ph type="title" idx="4294967295"/>
          </p:nvPr>
        </p:nvSpPr>
        <p:spPr>
          <a:xfrm>
            <a:off x="1163301" y="3372516"/>
            <a:ext cx="10290175" cy="763587"/>
          </a:xfrm>
          <a:prstGeom prst="rect">
            <a:avLst/>
          </a:prstGeom>
        </p:spPr>
        <p:txBody>
          <a:bodyPr spcFirstLastPara="1" wrap="square" lIns="121900" tIns="121900" rIns="121900" bIns="121900" anchor="t" anchorCtr="0">
            <a:noAutofit/>
          </a:bodyPr>
          <a:lstStyle/>
          <a:p>
            <a:pPr algn="ctr"/>
            <a:r>
              <a:rPr lang="en" sz="8800" b="1" dirty="0">
                <a:solidFill>
                  <a:srgbClr val="0070C0"/>
                </a:solidFill>
                <a:latin typeface="Trebuchet MS" panose="020B0603020202020204" pitchFamily="34" charset="0"/>
              </a:rPr>
              <a:t>Administrador</a:t>
            </a:r>
            <a:endParaRPr sz="8800" b="1" dirty="0">
              <a:solidFill>
                <a:srgbClr val="0070C0"/>
              </a:solidFill>
              <a:latin typeface="Trebuchet MS" panose="020B0603020202020204" pitchFamily="34" charset="0"/>
            </a:endParaRPr>
          </a:p>
        </p:txBody>
      </p:sp>
      <p:sp>
        <p:nvSpPr>
          <p:cNvPr id="13" name="Google Shape;2645;p65"/>
          <p:cNvSpPr txBox="1">
            <a:spLocks/>
          </p:cNvSpPr>
          <p:nvPr/>
        </p:nvSpPr>
        <p:spPr>
          <a:xfrm>
            <a:off x="3544094" y="4263194"/>
            <a:ext cx="5934990" cy="1368000"/>
          </a:xfrm>
          <a:prstGeom prst="rect">
            <a:avLst/>
          </a:prstGeom>
        </p:spPr>
        <p:txBody>
          <a:bodyPr spcFirstLastPara="1" wrap="square" lIns="121900" tIns="121900" rIns="121900" bIns="121900" anchor="ctr" anchorCtr="0">
            <a:noAutofit/>
          </a:bodyPr>
          <a:lstStyle>
            <a:lvl1pPr marL="228600" lvl="0" indent="-228600" algn="r" defTabSz="914400" rtl="0" eaLnBrk="1" latinLnBrk="0" hangingPunct="1">
              <a:lnSpc>
                <a:spcPct val="90000"/>
              </a:lnSpc>
              <a:spcBef>
                <a:spcPts val="0"/>
              </a:spcBef>
              <a:spcAft>
                <a:spcPts val="0"/>
              </a:spcAft>
              <a:buSzPts val="1600"/>
              <a:buFont typeface="Arial" panose="020B0604020202020204" pitchFamily="34" charset="0"/>
              <a:buNone/>
              <a:defRPr sz="1867" kern="1200">
                <a:solidFill>
                  <a:schemeClr val="tx1"/>
                </a:solidFill>
                <a:latin typeface="Arial"/>
                <a:ea typeface="Arial"/>
                <a:cs typeface="Arial"/>
                <a:sym typeface="Arial"/>
              </a:defRPr>
            </a:lvl1pPr>
            <a:lvl2pPr marL="685800" lvl="1" indent="-228600" algn="ctr" defTabSz="914400" rtl="0" eaLnBrk="1" latinLnBrk="0" hangingPunct="1">
              <a:lnSpc>
                <a:spcPct val="90000"/>
              </a:lnSpc>
              <a:spcBef>
                <a:spcPts val="0"/>
              </a:spcBef>
              <a:spcAft>
                <a:spcPts val="0"/>
              </a:spcAft>
              <a:buSzPts val="1600"/>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90000"/>
              </a:lnSpc>
              <a:spcBef>
                <a:spcPts val="0"/>
              </a:spcBef>
              <a:spcAft>
                <a:spcPts val="0"/>
              </a:spcAft>
              <a:buSzPts val="1600"/>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9pPr>
          </a:lstStyle>
          <a:p>
            <a:pPr marL="0" indent="0" algn="ctr"/>
            <a:r>
              <a:rPr lang="en-US" sz="2000" dirty="0"/>
              <a:t>You can replace the image on the screen with your own work. Just delete this one and add yours</a:t>
            </a:r>
          </a:p>
        </p:txBody>
      </p:sp>
      <p:pic>
        <p:nvPicPr>
          <p:cNvPr id="3" name="Imagen 2"/>
          <p:cNvPicPr>
            <a:picLocks noChangeAspect="1"/>
          </p:cNvPicPr>
          <p:nvPr/>
        </p:nvPicPr>
        <p:blipFill>
          <a:blip r:embed="rId3"/>
          <a:stretch>
            <a:fillRect/>
          </a:stretch>
        </p:blipFill>
        <p:spPr>
          <a:xfrm>
            <a:off x="10621277" y="4136103"/>
            <a:ext cx="534608" cy="846463"/>
          </a:xfrm>
          <a:prstGeom prst="rect">
            <a:avLst/>
          </a:prstGeom>
        </p:spPr>
      </p:pic>
      <p:sp>
        <p:nvSpPr>
          <p:cNvPr id="7" name="AutoShape 3"/>
          <p:cNvSpPr>
            <a:spLocks noChangeAspect="1" noChangeArrowheads="1" noTextEdit="1"/>
          </p:cNvSpPr>
          <p:nvPr/>
        </p:nvSpPr>
        <p:spPr bwMode="auto">
          <a:xfrm>
            <a:off x="5746750" y="2878138"/>
            <a:ext cx="1122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5"/>
          <p:cNvSpPr>
            <a:spLocks/>
          </p:cNvSpPr>
          <p:nvPr/>
        </p:nvSpPr>
        <p:spPr bwMode="auto">
          <a:xfrm>
            <a:off x="5734050" y="2932113"/>
            <a:ext cx="311150" cy="344488"/>
          </a:xfrm>
          <a:custGeom>
            <a:avLst/>
            <a:gdLst>
              <a:gd name="T0" fmla="*/ 0 w 25"/>
              <a:gd name="T1" fmla="*/ 13 h 26"/>
              <a:gd name="T2" fmla="*/ 12 w 25"/>
              <a:gd name="T3" fmla="*/ 1 h 26"/>
              <a:gd name="T4" fmla="*/ 25 w 25"/>
              <a:gd name="T5" fmla="*/ 14 h 26"/>
              <a:gd name="T6" fmla="*/ 12 w 25"/>
              <a:gd name="T7" fmla="*/ 26 h 26"/>
              <a:gd name="T8" fmla="*/ 0 w 25"/>
              <a:gd name="T9" fmla="*/ 13 h 26"/>
            </a:gdLst>
            <a:ahLst/>
            <a:cxnLst>
              <a:cxn ang="0">
                <a:pos x="T0" y="T1"/>
              </a:cxn>
              <a:cxn ang="0">
                <a:pos x="T2" y="T3"/>
              </a:cxn>
              <a:cxn ang="0">
                <a:pos x="T4" y="T5"/>
              </a:cxn>
              <a:cxn ang="0">
                <a:pos x="T6" y="T7"/>
              </a:cxn>
              <a:cxn ang="0">
                <a:pos x="T8" y="T9"/>
              </a:cxn>
            </a:cxnLst>
            <a:rect l="0" t="0" r="r" b="b"/>
            <a:pathLst>
              <a:path w="25" h="26">
                <a:moveTo>
                  <a:pt x="0" y="13"/>
                </a:moveTo>
                <a:cubicBezTo>
                  <a:pt x="0" y="6"/>
                  <a:pt x="5" y="1"/>
                  <a:pt x="12" y="1"/>
                </a:cubicBezTo>
                <a:cubicBezTo>
                  <a:pt x="19" y="0"/>
                  <a:pt x="25" y="7"/>
                  <a:pt x="25" y="14"/>
                </a:cubicBezTo>
                <a:cubicBezTo>
                  <a:pt x="25" y="21"/>
                  <a:pt x="19" y="26"/>
                  <a:pt x="12" y="26"/>
                </a:cubicBezTo>
                <a:cubicBezTo>
                  <a:pt x="5" y="26"/>
                  <a:pt x="0" y="20"/>
                  <a:pt x="0" y="13"/>
                </a:cubicBezTo>
                <a:close/>
              </a:path>
            </a:pathLst>
          </a:custGeom>
          <a:solidFill>
            <a:srgbClr val="399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p:nvSpPr>
        <p:spPr bwMode="auto">
          <a:xfrm>
            <a:off x="6557963" y="2917826"/>
            <a:ext cx="323850" cy="330200"/>
          </a:xfrm>
          <a:custGeom>
            <a:avLst/>
            <a:gdLst>
              <a:gd name="T0" fmla="*/ 13 w 26"/>
              <a:gd name="T1" fmla="*/ 0 h 25"/>
              <a:gd name="T2" fmla="*/ 26 w 26"/>
              <a:gd name="T3" fmla="*/ 12 h 25"/>
              <a:gd name="T4" fmla="*/ 14 w 26"/>
              <a:gd name="T5" fmla="*/ 25 h 25"/>
              <a:gd name="T6" fmla="*/ 0 w 26"/>
              <a:gd name="T7" fmla="*/ 12 h 25"/>
              <a:gd name="T8" fmla="*/ 13 w 26"/>
              <a:gd name="T9" fmla="*/ 0 h 25"/>
            </a:gdLst>
            <a:ahLst/>
            <a:cxnLst>
              <a:cxn ang="0">
                <a:pos x="T0" y="T1"/>
              </a:cxn>
              <a:cxn ang="0">
                <a:pos x="T2" y="T3"/>
              </a:cxn>
              <a:cxn ang="0">
                <a:pos x="T4" y="T5"/>
              </a:cxn>
              <a:cxn ang="0">
                <a:pos x="T6" y="T7"/>
              </a:cxn>
              <a:cxn ang="0">
                <a:pos x="T8" y="T9"/>
              </a:cxn>
            </a:cxnLst>
            <a:rect l="0" t="0" r="r" b="b"/>
            <a:pathLst>
              <a:path w="26" h="25">
                <a:moveTo>
                  <a:pt x="13" y="0"/>
                </a:moveTo>
                <a:cubicBezTo>
                  <a:pt x="20" y="0"/>
                  <a:pt x="26" y="5"/>
                  <a:pt x="26" y="12"/>
                </a:cubicBezTo>
                <a:cubicBezTo>
                  <a:pt x="26" y="19"/>
                  <a:pt x="21" y="25"/>
                  <a:pt x="14" y="25"/>
                </a:cubicBezTo>
                <a:cubicBezTo>
                  <a:pt x="6" y="25"/>
                  <a:pt x="0" y="19"/>
                  <a:pt x="0" y="12"/>
                </a:cubicBezTo>
                <a:cubicBezTo>
                  <a:pt x="0" y="5"/>
                  <a:pt x="6" y="0"/>
                  <a:pt x="13" y="0"/>
                </a:cubicBezTo>
                <a:close/>
              </a:path>
            </a:pathLst>
          </a:custGeom>
          <a:solidFill>
            <a:srgbClr val="439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p:nvSpPr>
        <p:spPr bwMode="auto">
          <a:xfrm>
            <a:off x="6157913" y="2932113"/>
            <a:ext cx="312738" cy="342900"/>
          </a:xfrm>
          <a:custGeom>
            <a:avLst/>
            <a:gdLst>
              <a:gd name="T0" fmla="*/ 25 w 25"/>
              <a:gd name="T1" fmla="*/ 13 h 26"/>
              <a:gd name="T2" fmla="*/ 13 w 25"/>
              <a:gd name="T3" fmla="*/ 26 h 26"/>
              <a:gd name="T4" fmla="*/ 0 w 25"/>
              <a:gd name="T5" fmla="*/ 13 h 26"/>
              <a:gd name="T6" fmla="*/ 13 w 25"/>
              <a:gd name="T7" fmla="*/ 0 h 26"/>
              <a:gd name="T8" fmla="*/ 25 w 25"/>
              <a:gd name="T9" fmla="*/ 13 h 26"/>
            </a:gdLst>
            <a:ahLst/>
            <a:cxnLst>
              <a:cxn ang="0">
                <a:pos x="T0" y="T1"/>
              </a:cxn>
              <a:cxn ang="0">
                <a:pos x="T2" y="T3"/>
              </a:cxn>
              <a:cxn ang="0">
                <a:pos x="T4" y="T5"/>
              </a:cxn>
              <a:cxn ang="0">
                <a:pos x="T6" y="T7"/>
              </a:cxn>
              <a:cxn ang="0">
                <a:pos x="T8" y="T9"/>
              </a:cxn>
            </a:cxnLst>
            <a:rect l="0" t="0" r="r" b="b"/>
            <a:pathLst>
              <a:path w="25" h="26">
                <a:moveTo>
                  <a:pt x="25" y="13"/>
                </a:moveTo>
                <a:cubicBezTo>
                  <a:pt x="25" y="20"/>
                  <a:pt x="20" y="25"/>
                  <a:pt x="13" y="26"/>
                </a:cubicBezTo>
                <a:cubicBezTo>
                  <a:pt x="5" y="26"/>
                  <a:pt x="0" y="20"/>
                  <a:pt x="0" y="13"/>
                </a:cubicBezTo>
                <a:cubicBezTo>
                  <a:pt x="0" y="6"/>
                  <a:pt x="6" y="0"/>
                  <a:pt x="13" y="0"/>
                </a:cubicBezTo>
                <a:cubicBezTo>
                  <a:pt x="20" y="0"/>
                  <a:pt x="25" y="5"/>
                  <a:pt x="25" y="13"/>
                </a:cubicBezTo>
                <a:close/>
              </a:path>
            </a:pathLst>
          </a:custGeom>
          <a:solidFill>
            <a:srgbClr val="429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5"/>
          <p:cNvSpPr>
            <a:spLocks noEditPoints="1"/>
          </p:cNvSpPr>
          <p:nvPr/>
        </p:nvSpPr>
        <p:spPr bwMode="auto">
          <a:xfrm>
            <a:off x="5438466" y="708333"/>
            <a:ext cx="1751632" cy="2042714"/>
          </a:xfrm>
          <a:custGeom>
            <a:avLst/>
            <a:gdLst>
              <a:gd name="T0" fmla="*/ 45 w 46"/>
              <a:gd name="T1" fmla="*/ 50 h 54"/>
              <a:gd name="T2" fmla="*/ 43 w 46"/>
              <a:gd name="T3" fmla="*/ 43 h 54"/>
              <a:gd name="T4" fmla="*/ 31 w 46"/>
              <a:gd name="T5" fmla="*/ 32 h 54"/>
              <a:gd name="T6" fmla="*/ 34 w 46"/>
              <a:gd name="T7" fmla="*/ 29 h 54"/>
              <a:gd name="T8" fmla="*/ 34 w 46"/>
              <a:gd name="T9" fmla="*/ 7 h 54"/>
              <a:gd name="T10" fmla="*/ 11 w 46"/>
              <a:gd name="T11" fmla="*/ 7 h 54"/>
              <a:gd name="T12" fmla="*/ 11 w 46"/>
              <a:gd name="T13" fmla="*/ 29 h 54"/>
              <a:gd name="T14" fmla="*/ 10 w 46"/>
              <a:gd name="T15" fmla="*/ 34 h 54"/>
              <a:gd name="T16" fmla="*/ 0 w 46"/>
              <a:gd name="T17" fmla="*/ 51 h 54"/>
              <a:gd name="T18" fmla="*/ 1 w 46"/>
              <a:gd name="T19" fmla="*/ 53 h 54"/>
              <a:gd name="T20" fmla="*/ 3 w 46"/>
              <a:gd name="T21" fmla="*/ 51 h 54"/>
              <a:gd name="T22" fmla="*/ 4 w 46"/>
              <a:gd name="T23" fmla="*/ 50 h 54"/>
              <a:gd name="T24" fmla="*/ 17 w 46"/>
              <a:gd name="T25" fmla="*/ 35 h 54"/>
              <a:gd name="T26" fmla="*/ 36 w 46"/>
              <a:gd name="T27" fmla="*/ 40 h 54"/>
              <a:gd name="T28" fmla="*/ 42 w 46"/>
              <a:gd name="T29" fmla="*/ 51 h 54"/>
              <a:gd name="T30" fmla="*/ 44 w 46"/>
              <a:gd name="T31" fmla="*/ 53 h 54"/>
              <a:gd name="T32" fmla="*/ 45 w 46"/>
              <a:gd name="T33" fmla="*/ 50 h 54"/>
              <a:gd name="T34" fmla="*/ 10 w 46"/>
              <a:gd name="T35" fmla="*/ 18 h 54"/>
              <a:gd name="T36" fmla="*/ 23 w 46"/>
              <a:gd name="T37" fmla="*/ 5 h 54"/>
              <a:gd name="T38" fmla="*/ 35 w 46"/>
              <a:gd name="T39" fmla="*/ 18 h 54"/>
              <a:gd name="T40" fmla="*/ 23 w 46"/>
              <a:gd name="T41" fmla="*/ 31 h 54"/>
              <a:gd name="T42" fmla="*/ 10 w 46"/>
              <a:gd name="T4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5" y="50"/>
                </a:moveTo>
                <a:cubicBezTo>
                  <a:pt x="45" y="48"/>
                  <a:pt x="44" y="46"/>
                  <a:pt x="43" y="43"/>
                </a:cubicBezTo>
                <a:cubicBezTo>
                  <a:pt x="41" y="38"/>
                  <a:pt x="36" y="35"/>
                  <a:pt x="31" y="32"/>
                </a:cubicBezTo>
                <a:cubicBezTo>
                  <a:pt x="32" y="31"/>
                  <a:pt x="33" y="30"/>
                  <a:pt x="34" y="29"/>
                </a:cubicBezTo>
                <a:cubicBezTo>
                  <a:pt x="40" y="23"/>
                  <a:pt x="40" y="13"/>
                  <a:pt x="34" y="7"/>
                </a:cubicBezTo>
                <a:cubicBezTo>
                  <a:pt x="28" y="0"/>
                  <a:pt x="17" y="0"/>
                  <a:pt x="11" y="7"/>
                </a:cubicBezTo>
                <a:cubicBezTo>
                  <a:pt x="5" y="13"/>
                  <a:pt x="5" y="23"/>
                  <a:pt x="11" y="29"/>
                </a:cubicBezTo>
                <a:cubicBezTo>
                  <a:pt x="14" y="32"/>
                  <a:pt x="13" y="33"/>
                  <a:pt x="10" y="34"/>
                </a:cubicBezTo>
                <a:cubicBezTo>
                  <a:pt x="4" y="38"/>
                  <a:pt x="1" y="44"/>
                  <a:pt x="0" y="51"/>
                </a:cubicBezTo>
                <a:cubicBezTo>
                  <a:pt x="0" y="52"/>
                  <a:pt x="0" y="53"/>
                  <a:pt x="1" y="53"/>
                </a:cubicBezTo>
                <a:cubicBezTo>
                  <a:pt x="3" y="54"/>
                  <a:pt x="3" y="53"/>
                  <a:pt x="3" y="51"/>
                </a:cubicBezTo>
                <a:cubicBezTo>
                  <a:pt x="3" y="51"/>
                  <a:pt x="4" y="50"/>
                  <a:pt x="4" y="50"/>
                </a:cubicBezTo>
                <a:cubicBezTo>
                  <a:pt x="5" y="42"/>
                  <a:pt x="10" y="37"/>
                  <a:pt x="17" y="35"/>
                </a:cubicBezTo>
                <a:cubicBezTo>
                  <a:pt x="24" y="33"/>
                  <a:pt x="31" y="35"/>
                  <a:pt x="36" y="40"/>
                </a:cubicBezTo>
                <a:cubicBezTo>
                  <a:pt x="39" y="43"/>
                  <a:pt x="41" y="46"/>
                  <a:pt x="42" y="51"/>
                </a:cubicBezTo>
                <a:cubicBezTo>
                  <a:pt x="42" y="52"/>
                  <a:pt x="42" y="54"/>
                  <a:pt x="44" y="53"/>
                </a:cubicBezTo>
                <a:cubicBezTo>
                  <a:pt x="46" y="53"/>
                  <a:pt x="45" y="51"/>
                  <a:pt x="45" y="50"/>
                </a:cubicBezTo>
                <a:close/>
                <a:moveTo>
                  <a:pt x="10" y="18"/>
                </a:moveTo>
                <a:cubicBezTo>
                  <a:pt x="10" y="11"/>
                  <a:pt x="15" y="5"/>
                  <a:pt x="23" y="5"/>
                </a:cubicBezTo>
                <a:cubicBezTo>
                  <a:pt x="30" y="5"/>
                  <a:pt x="35" y="11"/>
                  <a:pt x="35" y="18"/>
                </a:cubicBezTo>
                <a:cubicBezTo>
                  <a:pt x="35" y="25"/>
                  <a:pt x="30" y="31"/>
                  <a:pt x="23" y="31"/>
                </a:cubicBezTo>
                <a:cubicBezTo>
                  <a:pt x="16" y="31"/>
                  <a:pt x="10" y="25"/>
                  <a:pt x="10" y="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2" name="Group 4">
            <a:extLst>
              <a:ext uri="{FF2B5EF4-FFF2-40B4-BE49-F238E27FC236}">
                <a16:creationId xmlns:a16="http://schemas.microsoft.com/office/drawing/2014/main" id="{5E69D626-9C99-D33D-77EB-B2D2D137C878}"/>
              </a:ext>
            </a:extLst>
          </p:cNvPr>
          <p:cNvGrpSpPr>
            <a:grpSpLocks noChangeAspect="1"/>
          </p:cNvGrpSpPr>
          <p:nvPr/>
        </p:nvGrpSpPr>
        <p:grpSpPr bwMode="auto">
          <a:xfrm flipH="1">
            <a:off x="9593263" y="147638"/>
            <a:ext cx="2349500" cy="3143250"/>
            <a:chOff x="6043" y="93"/>
            <a:chExt cx="1480" cy="1980"/>
          </a:xfrm>
        </p:grpSpPr>
        <p:sp>
          <p:nvSpPr>
            <p:cNvPr id="5" name="Freeform 5">
              <a:extLst>
                <a:ext uri="{FF2B5EF4-FFF2-40B4-BE49-F238E27FC236}">
                  <a16:creationId xmlns:a16="http://schemas.microsoft.com/office/drawing/2014/main" id="{7DBFDEAD-CDC6-059D-CA85-9F7BC7EACFBB}"/>
                </a:ext>
              </a:extLst>
            </p:cNvPr>
            <p:cNvSpPr>
              <a:spLocks/>
            </p:cNvSpPr>
            <p:nvPr/>
          </p:nvSpPr>
          <p:spPr bwMode="auto">
            <a:xfrm>
              <a:off x="6043" y="93"/>
              <a:ext cx="953" cy="946"/>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E5664EE5-20E6-C1DC-013E-57F481950AA0}"/>
                </a:ext>
              </a:extLst>
            </p:cNvPr>
            <p:cNvSpPr>
              <a:spLocks/>
            </p:cNvSpPr>
            <p:nvPr/>
          </p:nvSpPr>
          <p:spPr bwMode="auto">
            <a:xfrm>
              <a:off x="7025" y="1068"/>
              <a:ext cx="469" cy="481"/>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7">
              <a:extLst>
                <a:ext uri="{FF2B5EF4-FFF2-40B4-BE49-F238E27FC236}">
                  <a16:creationId xmlns:a16="http://schemas.microsoft.com/office/drawing/2014/main" id="{14975E79-DB1D-FACB-3089-8C1D9785C49F}"/>
                </a:ext>
              </a:extLst>
            </p:cNvPr>
            <p:cNvSpPr>
              <a:spLocks/>
            </p:cNvSpPr>
            <p:nvPr/>
          </p:nvSpPr>
          <p:spPr bwMode="auto">
            <a:xfrm>
              <a:off x="7025" y="1578"/>
              <a:ext cx="498" cy="495"/>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8">
              <a:extLst>
                <a:ext uri="{FF2B5EF4-FFF2-40B4-BE49-F238E27FC236}">
                  <a16:creationId xmlns:a16="http://schemas.microsoft.com/office/drawing/2014/main" id="{BE0D4FF8-9BD3-10B4-64E7-87A8C28778C7}"/>
                </a:ext>
              </a:extLst>
            </p:cNvPr>
            <p:cNvSpPr>
              <a:spLocks/>
            </p:cNvSpPr>
            <p:nvPr/>
          </p:nvSpPr>
          <p:spPr bwMode="auto">
            <a:xfrm>
              <a:off x="6541" y="1592"/>
              <a:ext cx="455" cy="452"/>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7" name="Group 11">
            <a:extLst>
              <a:ext uri="{FF2B5EF4-FFF2-40B4-BE49-F238E27FC236}">
                <a16:creationId xmlns:a16="http://schemas.microsoft.com/office/drawing/2014/main" id="{D27DDD0C-2C82-C28C-4730-B71866358CB1}"/>
              </a:ext>
            </a:extLst>
          </p:cNvPr>
          <p:cNvGrpSpPr>
            <a:grpSpLocks noChangeAspect="1"/>
          </p:cNvGrpSpPr>
          <p:nvPr/>
        </p:nvGrpSpPr>
        <p:grpSpPr bwMode="auto">
          <a:xfrm>
            <a:off x="212725" y="153988"/>
            <a:ext cx="2443162" cy="3265487"/>
            <a:chOff x="134" y="97"/>
            <a:chExt cx="1539" cy="2057"/>
          </a:xfrm>
        </p:grpSpPr>
        <p:sp>
          <p:nvSpPr>
            <p:cNvPr id="19" name="Freeform 12">
              <a:extLst>
                <a:ext uri="{FF2B5EF4-FFF2-40B4-BE49-F238E27FC236}">
                  <a16:creationId xmlns:a16="http://schemas.microsoft.com/office/drawing/2014/main" id="{5AC7E3AB-CBC3-4971-2372-A3C3A8FB0E42}"/>
                </a:ext>
              </a:extLst>
            </p:cNvPr>
            <p:cNvSpPr>
              <a:spLocks/>
            </p:cNvSpPr>
            <p:nvPr/>
          </p:nvSpPr>
          <p:spPr bwMode="auto">
            <a:xfrm>
              <a:off x="134" y="97"/>
              <a:ext cx="990" cy="983"/>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3">
              <a:extLst>
                <a:ext uri="{FF2B5EF4-FFF2-40B4-BE49-F238E27FC236}">
                  <a16:creationId xmlns:a16="http://schemas.microsoft.com/office/drawing/2014/main" id="{0C193CCC-E669-BF2D-AFE1-4B298B7E1762}"/>
                </a:ext>
              </a:extLst>
            </p:cNvPr>
            <p:cNvSpPr>
              <a:spLocks/>
            </p:cNvSpPr>
            <p:nvPr/>
          </p:nvSpPr>
          <p:spPr bwMode="auto">
            <a:xfrm>
              <a:off x="1155" y="1110"/>
              <a:ext cx="487" cy="499"/>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4">
              <a:extLst>
                <a:ext uri="{FF2B5EF4-FFF2-40B4-BE49-F238E27FC236}">
                  <a16:creationId xmlns:a16="http://schemas.microsoft.com/office/drawing/2014/main" id="{B1B616C0-4D3B-AEE3-7B7A-CA44AC4DCB04}"/>
                </a:ext>
              </a:extLst>
            </p:cNvPr>
            <p:cNvSpPr>
              <a:spLocks/>
            </p:cNvSpPr>
            <p:nvPr/>
          </p:nvSpPr>
          <p:spPr bwMode="auto">
            <a:xfrm>
              <a:off x="1155" y="1640"/>
              <a:ext cx="518" cy="514"/>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5">
              <a:extLst>
                <a:ext uri="{FF2B5EF4-FFF2-40B4-BE49-F238E27FC236}">
                  <a16:creationId xmlns:a16="http://schemas.microsoft.com/office/drawing/2014/main" id="{AF0FDFE2-2290-3B72-DEFD-D7E5FD34222D}"/>
                </a:ext>
              </a:extLst>
            </p:cNvPr>
            <p:cNvSpPr>
              <a:spLocks/>
            </p:cNvSpPr>
            <p:nvPr/>
          </p:nvSpPr>
          <p:spPr bwMode="auto">
            <a:xfrm>
              <a:off x="652" y="1655"/>
              <a:ext cx="472" cy="469"/>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3.7037E-6 L 0.00117 -0.12894 " pathEditMode="relative" rAng="0" ptsTypes="AA">
                                      <p:cBhvr>
                                        <p:cTn id="6" dur="2000" fill="hold"/>
                                        <p:tgtEl>
                                          <p:spTgt spid="8"/>
                                        </p:tgtEl>
                                        <p:attrNameLst>
                                          <p:attrName>ppt_x</p:attrName>
                                          <p:attrName>ppt_y</p:attrName>
                                        </p:attrNameLst>
                                      </p:cBhvr>
                                      <p:rCtr x="52" y="-645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45833E-6 3.7037E-6 L 0.00169 -0.0963 " pathEditMode="relative" rAng="0" ptsTypes="AA">
                                      <p:cBhvr>
                                        <p:cTn id="10" dur="2000" fill="hold"/>
                                        <p:tgtEl>
                                          <p:spTgt spid="10"/>
                                        </p:tgtEl>
                                        <p:attrNameLst>
                                          <p:attrName>ppt_x</p:attrName>
                                          <p:attrName>ppt_y</p:attrName>
                                        </p:attrNameLst>
                                      </p:cBhvr>
                                      <p:rCtr x="78" y="-481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875E-6 2.96296E-6 L -0.00078 -0.06713 " pathEditMode="relative" rAng="0" ptsTypes="AA">
                                      <p:cBhvr>
                                        <p:cTn id="14" dur="2000" fill="hold"/>
                                        <p:tgtEl>
                                          <p:spTgt spid="9"/>
                                        </p:tgtEl>
                                        <p:attrNameLst>
                                          <p:attrName>ppt_x</p:attrName>
                                          <p:attrName>ppt_y</p:attrName>
                                        </p:attrNameLst>
                                      </p:cBhvr>
                                      <p:rCtr x="-39"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290A5A-8603-4C1D-A105-DE2EE73853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6732" y="1028341"/>
            <a:ext cx="8202142" cy="5171914"/>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619125" y="482600"/>
            <a:ext cx="11572875" cy="723900"/>
          </a:xfrm>
          <a:prstGeom prst="rect">
            <a:avLst/>
          </a:prstGeom>
        </p:spPr>
        <p:txBody>
          <a:bodyPr>
            <a:normAutofit/>
          </a:bodyPr>
          <a:lstStyle/>
          <a:p>
            <a:pPr marL="0" indent="0">
              <a:buNone/>
            </a:pPr>
            <a:r>
              <a:rPr lang="en-US" sz="4400" b="1" dirty="0">
                <a:solidFill>
                  <a:srgbClr val="0070C0"/>
                </a:solidFill>
                <a:latin typeface="Malgun Gothic" panose="020B0503020000020004" pitchFamily="34" charset="-127"/>
                <a:ea typeface="Malgun Gothic" panose="020B0503020000020004" pitchFamily="34" charset="-127"/>
              </a:rPr>
              <a:t>Infographic Style</a:t>
            </a:r>
          </a:p>
        </p:txBody>
      </p:sp>
      <p:grpSp>
        <p:nvGrpSpPr>
          <p:cNvPr id="22" name="Group 21">
            <a:extLst>
              <a:ext uri="{FF2B5EF4-FFF2-40B4-BE49-F238E27FC236}">
                <a16:creationId xmlns:a16="http://schemas.microsoft.com/office/drawing/2014/main" id="{A616EF41-2F02-40C0-B8CE-4591E65A4CF1}"/>
              </a:ext>
            </a:extLst>
          </p:cNvPr>
          <p:cNvGrpSpPr/>
          <p:nvPr/>
        </p:nvGrpSpPr>
        <p:grpSpPr>
          <a:xfrm>
            <a:off x="922661" y="5055851"/>
            <a:ext cx="1642458" cy="773808"/>
            <a:chOff x="3186410" y="5138142"/>
            <a:chExt cx="1314870" cy="773808"/>
          </a:xfrm>
        </p:grpSpPr>
        <p:sp>
          <p:nvSpPr>
            <p:cNvPr id="23" name="TextBox 22">
              <a:extLst>
                <a:ext uri="{FF2B5EF4-FFF2-40B4-BE49-F238E27FC236}">
                  <a16:creationId xmlns:a16="http://schemas.microsoft.com/office/drawing/2014/main" id="{C5F87E02-CF50-4FD7-AD37-48A359186A69}"/>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24" name="TextBox 23">
              <a:extLst>
                <a:ext uri="{FF2B5EF4-FFF2-40B4-BE49-F238E27FC236}">
                  <a16:creationId xmlns:a16="http://schemas.microsoft.com/office/drawing/2014/main" id="{EBAF419B-3747-4754-BE67-5A11DE74C746}"/>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grpSp>
        <p:nvGrpSpPr>
          <p:cNvPr id="25" name="Group 24">
            <a:extLst>
              <a:ext uri="{FF2B5EF4-FFF2-40B4-BE49-F238E27FC236}">
                <a16:creationId xmlns:a16="http://schemas.microsoft.com/office/drawing/2014/main" id="{24B8B121-81C9-4670-8136-29B91F5C0054}"/>
              </a:ext>
            </a:extLst>
          </p:cNvPr>
          <p:cNvGrpSpPr/>
          <p:nvPr/>
        </p:nvGrpSpPr>
        <p:grpSpPr>
          <a:xfrm>
            <a:off x="2761741" y="5055851"/>
            <a:ext cx="1642458" cy="773808"/>
            <a:chOff x="3186410" y="5138142"/>
            <a:chExt cx="1314870" cy="773808"/>
          </a:xfrm>
        </p:grpSpPr>
        <p:sp>
          <p:nvSpPr>
            <p:cNvPr id="26" name="TextBox 25">
              <a:extLst>
                <a:ext uri="{FF2B5EF4-FFF2-40B4-BE49-F238E27FC236}">
                  <a16:creationId xmlns:a16="http://schemas.microsoft.com/office/drawing/2014/main" id="{EDDDB346-111A-4433-B49B-33E403318134}"/>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id="{E794C1EB-B732-4789-9D3B-228FA887F4BC}"/>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grpSp>
        <p:nvGrpSpPr>
          <p:cNvPr id="28" name="Group 27">
            <a:extLst>
              <a:ext uri="{FF2B5EF4-FFF2-40B4-BE49-F238E27FC236}">
                <a16:creationId xmlns:a16="http://schemas.microsoft.com/office/drawing/2014/main" id="{2C1F23B5-1B42-49C4-AC09-B3E9CECEDBE8}"/>
              </a:ext>
            </a:extLst>
          </p:cNvPr>
          <p:cNvGrpSpPr/>
          <p:nvPr/>
        </p:nvGrpSpPr>
        <p:grpSpPr>
          <a:xfrm>
            <a:off x="4600821" y="5055851"/>
            <a:ext cx="1642458" cy="773808"/>
            <a:chOff x="3186410" y="5138142"/>
            <a:chExt cx="1314870" cy="773808"/>
          </a:xfrm>
        </p:grpSpPr>
        <p:sp>
          <p:nvSpPr>
            <p:cNvPr id="29" name="TextBox 28">
              <a:extLst>
                <a:ext uri="{FF2B5EF4-FFF2-40B4-BE49-F238E27FC236}">
                  <a16:creationId xmlns:a16="http://schemas.microsoft.com/office/drawing/2014/main" id="{DE62220F-A0F7-43BC-A0CB-4ECA091BC07E}"/>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30" name="TextBox 29">
              <a:extLst>
                <a:ext uri="{FF2B5EF4-FFF2-40B4-BE49-F238E27FC236}">
                  <a16:creationId xmlns:a16="http://schemas.microsoft.com/office/drawing/2014/main" id="{0CEF234E-E68D-40BC-BDE1-BD88BE2FE985}"/>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sp>
        <p:nvSpPr>
          <p:cNvPr id="35" name="TextBox 34">
            <a:extLst>
              <a:ext uri="{FF2B5EF4-FFF2-40B4-BE49-F238E27FC236}">
                <a16:creationId xmlns:a16="http://schemas.microsoft.com/office/drawing/2014/main" id="{0AFBB0F4-C7A7-425D-9C58-18783B6FC965}"/>
              </a:ext>
            </a:extLst>
          </p:cNvPr>
          <p:cNvSpPr txBox="1"/>
          <p:nvPr/>
        </p:nvSpPr>
        <p:spPr>
          <a:xfrm>
            <a:off x="922662" y="1622616"/>
            <a:ext cx="3042670" cy="1107996"/>
          </a:xfrm>
          <a:prstGeom prst="rect">
            <a:avLst/>
          </a:prstGeom>
          <a:noFill/>
        </p:spPr>
        <p:txBody>
          <a:bodyPr wrap="square" lIns="36000" tIns="0" rIns="36000" bIns="0" rtlCol="0">
            <a:spAutoFit/>
          </a:bodyPr>
          <a:lstStyle/>
          <a:p>
            <a:r>
              <a:rPr lang="en-US" altLang="ko-KR" sz="2400" dirty="0">
                <a:solidFill>
                  <a:schemeClr val="bg2">
                    <a:lumMod val="50000"/>
                  </a:schemeClr>
                </a:solidFill>
              </a:rPr>
              <a:t>We Create</a:t>
            </a:r>
          </a:p>
          <a:p>
            <a:r>
              <a:rPr lang="en-US" altLang="ko-KR" sz="2400" dirty="0">
                <a:solidFill>
                  <a:schemeClr val="bg2">
                    <a:lumMod val="50000"/>
                  </a:schemeClr>
                </a:solidFill>
              </a:rPr>
              <a:t>Quality Professional </a:t>
            </a:r>
          </a:p>
          <a:p>
            <a:r>
              <a:rPr lang="en-US" altLang="ko-KR" sz="2400" dirty="0">
                <a:solidFill>
                  <a:schemeClr val="bg2">
                    <a:lumMod val="50000"/>
                  </a:schemeClr>
                </a:solidFill>
              </a:rPr>
              <a:t>PPT Presentation</a:t>
            </a:r>
            <a:endParaRPr lang="ko-KR" altLang="en-US" sz="2400" dirty="0">
              <a:solidFill>
                <a:schemeClr val="bg2">
                  <a:lumMod val="50000"/>
                </a:schemeClr>
              </a:solidFill>
            </a:endParaRPr>
          </a:p>
        </p:txBody>
      </p:sp>
      <p:sp>
        <p:nvSpPr>
          <p:cNvPr id="36" name="TextBox 35">
            <a:extLst>
              <a:ext uri="{FF2B5EF4-FFF2-40B4-BE49-F238E27FC236}">
                <a16:creationId xmlns:a16="http://schemas.microsoft.com/office/drawing/2014/main" id="{B0898AA5-9954-4EAC-AF05-5BEA8CE5EAA3}"/>
              </a:ext>
            </a:extLst>
          </p:cNvPr>
          <p:cNvSpPr txBox="1"/>
          <p:nvPr/>
        </p:nvSpPr>
        <p:spPr>
          <a:xfrm>
            <a:off x="922661" y="2891158"/>
            <a:ext cx="3042669" cy="1292662"/>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nvGrpSpPr>
          <p:cNvPr id="10" name="Grupo 9"/>
          <p:cNvGrpSpPr/>
          <p:nvPr/>
        </p:nvGrpSpPr>
        <p:grpSpPr>
          <a:xfrm>
            <a:off x="4525963" y="4479926"/>
            <a:ext cx="584199" cy="514350"/>
            <a:chOff x="4525963" y="4479926"/>
            <a:chExt cx="584199" cy="514350"/>
          </a:xfrm>
        </p:grpSpPr>
        <p:sp>
          <p:nvSpPr>
            <p:cNvPr id="7"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1" name="Grupo 30"/>
          <p:cNvGrpSpPr/>
          <p:nvPr/>
        </p:nvGrpSpPr>
        <p:grpSpPr>
          <a:xfrm>
            <a:off x="2676276" y="4472565"/>
            <a:ext cx="584199" cy="514350"/>
            <a:chOff x="4525963" y="4479926"/>
            <a:chExt cx="584199" cy="514350"/>
          </a:xfrm>
        </p:grpSpPr>
        <p:sp>
          <p:nvSpPr>
            <p:cNvPr id="32"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3"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4"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7" name="Grupo 36"/>
          <p:cNvGrpSpPr/>
          <p:nvPr/>
        </p:nvGrpSpPr>
        <p:grpSpPr>
          <a:xfrm>
            <a:off x="826589" y="4472565"/>
            <a:ext cx="584199" cy="514350"/>
            <a:chOff x="4525963" y="4479926"/>
            <a:chExt cx="584199" cy="514350"/>
          </a:xfrm>
        </p:grpSpPr>
        <p:sp>
          <p:nvSpPr>
            <p:cNvPr id="38"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45468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43"/>
          <p:cNvSpPr txBox="1">
            <a:spLocks noGrp="1"/>
          </p:cNvSpPr>
          <p:nvPr>
            <p:ph type="title" idx="4294967295"/>
          </p:nvPr>
        </p:nvSpPr>
        <p:spPr>
          <a:xfrm>
            <a:off x="513564" y="418050"/>
            <a:ext cx="10271125" cy="763588"/>
          </a:xfrm>
          <a:prstGeom prst="rect">
            <a:avLst/>
          </a:prstGeom>
        </p:spPr>
        <p:txBody>
          <a:bodyPr spcFirstLastPara="1" vert="horz" wrap="square" lIns="121900" tIns="121900" rIns="121900" bIns="121900" rtlCol="0" anchor="ctr" anchorCtr="0">
            <a:noAutofit/>
          </a:bodyPr>
          <a:lstStyle/>
          <a:p>
            <a:r>
              <a:rPr lang="en" dirty="0">
                <a:solidFill>
                  <a:srgbClr val="29AAE2"/>
                </a:solidFill>
              </a:rPr>
              <a:t>PHYSICAL EXAMINATION</a:t>
            </a:r>
            <a:endParaRPr dirty="0">
              <a:solidFill>
                <a:srgbClr val="29AAE2"/>
              </a:solidFill>
            </a:endParaRPr>
          </a:p>
        </p:txBody>
      </p:sp>
      <p:sp>
        <p:nvSpPr>
          <p:cNvPr id="2136" name="Google Shape;2136;p43"/>
          <p:cNvSpPr/>
          <p:nvPr/>
        </p:nvSpPr>
        <p:spPr>
          <a:xfrm>
            <a:off x="2364860" y="2349932"/>
            <a:ext cx="3290800" cy="3290800"/>
          </a:xfrm>
          <a:prstGeom prst="arc">
            <a:avLst>
              <a:gd name="adj1" fmla="val 16824718"/>
              <a:gd name="adj2" fmla="val 4799796"/>
            </a:avLst>
          </a:prstGeom>
          <a:noFill/>
          <a:ln w="190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7" name="Google Shape;2137;p43"/>
          <p:cNvSpPr txBox="1"/>
          <p:nvPr/>
        </p:nvSpPr>
        <p:spPr>
          <a:xfrm>
            <a:off x="8438627" y="2218865"/>
            <a:ext cx="3125200" cy="455600"/>
          </a:xfrm>
          <a:prstGeom prst="rect">
            <a:avLst/>
          </a:prstGeom>
          <a:noFill/>
          <a:ln>
            <a:noFill/>
          </a:ln>
        </p:spPr>
        <p:txBody>
          <a:bodyPr spcFirstLastPara="1" wrap="square" lIns="121900" tIns="121900" rIns="121900" bIns="121900" anchor="ctr" anchorCtr="0">
            <a:noAutofit/>
          </a:bodyPr>
          <a:lstStyle/>
          <a:p>
            <a:r>
              <a:rPr lang="en" sz="2933" dirty="0">
                <a:solidFill>
                  <a:srgbClr val="0070C0"/>
                </a:solidFill>
                <a:latin typeface="Changa One"/>
                <a:ea typeface="Changa One"/>
                <a:cs typeface="Changa One"/>
                <a:sym typeface="Changa One"/>
              </a:rPr>
              <a:t>MERCURY</a:t>
            </a:r>
            <a:endParaRPr sz="2933" dirty="0">
              <a:solidFill>
                <a:srgbClr val="0070C0"/>
              </a:solidFill>
              <a:latin typeface="Changa One"/>
              <a:ea typeface="Changa One"/>
              <a:cs typeface="Changa One"/>
              <a:sym typeface="Changa One"/>
            </a:endParaRPr>
          </a:p>
        </p:txBody>
      </p:sp>
      <p:sp>
        <p:nvSpPr>
          <p:cNvPr id="2138" name="Google Shape;2138;p43"/>
          <p:cNvSpPr txBox="1"/>
          <p:nvPr/>
        </p:nvSpPr>
        <p:spPr>
          <a:xfrm>
            <a:off x="8438627" y="2674432"/>
            <a:ext cx="3125200" cy="574400"/>
          </a:xfrm>
          <a:prstGeom prst="rect">
            <a:avLst/>
          </a:prstGeom>
          <a:noFill/>
          <a:ln>
            <a:noFill/>
          </a:ln>
        </p:spPr>
        <p:txBody>
          <a:bodyPr spcFirstLastPara="1" wrap="square" lIns="121900" tIns="121900" rIns="121900" bIns="121900" anchor="ctr" anchorCtr="0">
            <a:noAutofit/>
          </a:bodyPr>
          <a:lstStyle/>
          <a:p>
            <a:r>
              <a:rPr lang="en" sz="2400" dirty="0">
                <a:solidFill>
                  <a:schemeClr val="accent5">
                    <a:lumMod val="50000"/>
                  </a:schemeClr>
                </a:solidFill>
                <a:latin typeface="Cairo"/>
                <a:ea typeface="Cairo"/>
                <a:cs typeface="Cairo"/>
                <a:sym typeface="Cairo"/>
              </a:rPr>
              <a:t>Mercury is very small</a:t>
            </a:r>
            <a:endParaRPr sz="2400" dirty="0">
              <a:solidFill>
                <a:schemeClr val="accent5">
                  <a:lumMod val="50000"/>
                </a:schemeClr>
              </a:solidFill>
              <a:latin typeface="Cairo"/>
              <a:ea typeface="Cairo"/>
              <a:cs typeface="Cairo"/>
              <a:sym typeface="Cairo"/>
            </a:endParaRPr>
          </a:p>
        </p:txBody>
      </p:sp>
      <p:sp>
        <p:nvSpPr>
          <p:cNvPr id="2139" name="Google Shape;2139;p43"/>
          <p:cNvSpPr txBox="1"/>
          <p:nvPr/>
        </p:nvSpPr>
        <p:spPr>
          <a:xfrm>
            <a:off x="8438627" y="4828999"/>
            <a:ext cx="3125200" cy="455600"/>
          </a:xfrm>
          <a:prstGeom prst="rect">
            <a:avLst/>
          </a:prstGeom>
          <a:noFill/>
          <a:ln>
            <a:noFill/>
          </a:ln>
        </p:spPr>
        <p:txBody>
          <a:bodyPr spcFirstLastPara="1" wrap="square" lIns="121900" tIns="121900" rIns="121900" bIns="121900" anchor="ctr" anchorCtr="0">
            <a:noAutofit/>
          </a:bodyPr>
          <a:lstStyle/>
          <a:p>
            <a:r>
              <a:rPr lang="en" sz="2933">
                <a:solidFill>
                  <a:srgbClr val="0070C0"/>
                </a:solidFill>
                <a:latin typeface="Changa One"/>
                <a:ea typeface="Changa One"/>
                <a:cs typeface="Changa One"/>
                <a:sym typeface="Changa One"/>
              </a:rPr>
              <a:t>JUPITER</a:t>
            </a:r>
            <a:endParaRPr sz="2933">
              <a:solidFill>
                <a:srgbClr val="0070C0"/>
              </a:solidFill>
              <a:latin typeface="Changa One"/>
              <a:ea typeface="Changa One"/>
              <a:cs typeface="Changa One"/>
              <a:sym typeface="Changa One"/>
            </a:endParaRPr>
          </a:p>
        </p:txBody>
      </p:sp>
      <p:sp>
        <p:nvSpPr>
          <p:cNvPr id="2140" name="Google Shape;2140;p43"/>
          <p:cNvSpPr txBox="1"/>
          <p:nvPr/>
        </p:nvSpPr>
        <p:spPr>
          <a:xfrm>
            <a:off x="8438627" y="5284565"/>
            <a:ext cx="3125200" cy="574400"/>
          </a:xfrm>
          <a:prstGeom prst="rect">
            <a:avLst/>
          </a:prstGeom>
          <a:noFill/>
          <a:ln>
            <a:noFill/>
          </a:ln>
        </p:spPr>
        <p:txBody>
          <a:bodyPr spcFirstLastPara="1" wrap="square" lIns="121900" tIns="121900" rIns="121900" bIns="121900" anchor="ctr" anchorCtr="0">
            <a:noAutofit/>
          </a:bodyPr>
          <a:lstStyle/>
          <a:p>
            <a:r>
              <a:rPr lang="en" sz="2400">
                <a:solidFill>
                  <a:schemeClr val="accent5">
                    <a:lumMod val="50000"/>
                  </a:schemeClr>
                </a:solidFill>
                <a:latin typeface="Cairo"/>
                <a:ea typeface="Cairo"/>
                <a:cs typeface="Cairo"/>
                <a:sym typeface="Cairo"/>
              </a:rPr>
              <a:t>Jupiter is the biggest planet</a:t>
            </a:r>
            <a:endParaRPr sz="2400">
              <a:solidFill>
                <a:schemeClr val="accent5">
                  <a:lumMod val="50000"/>
                </a:schemeClr>
              </a:solidFill>
              <a:latin typeface="Cairo"/>
              <a:ea typeface="Cairo"/>
              <a:cs typeface="Cairo"/>
              <a:sym typeface="Cairo"/>
            </a:endParaRPr>
          </a:p>
        </p:txBody>
      </p:sp>
      <p:sp>
        <p:nvSpPr>
          <p:cNvPr id="2141" name="Google Shape;2141;p43"/>
          <p:cNvSpPr txBox="1"/>
          <p:nvPr/>
        </p:nvSpPr>
        <p:spPr>
          <a:xfrm>
            <a:off x="8438627" y="3523932"/>
            <a:ext cx="3125200" cy="455600"/>
          </a:xfrm>
          <a:prstGeom prst="rect">
            <a:avLst/>
          </a:prstGeom>
          <a:noFill/>
          <a:ln>
            <a:noFill/>
          </a:ln>
        </p:spPr>
        <p:txBody>
          <a:bodyPr spcFirstLastPara="1" wrap="square" lIns="121900" tIns="121900" rIns="121900" bIns="121900" anchor="ctr" anchorCtr="0">
            <a:noAutofit/>
          </a:bodyPr>
          <a:lstStyle/>
          <a:p>
            <a:r>
              <a:rPr lang="en" sz="2933">
                <a:solidFill>
                  <a:srgbClr val="0070C0"/>
                </a:solidFill>
                <a:latin typeface="Changa One"/>
                <a:ea typeface="Changa One"/>
                <a:cs typeface="Changa One"/>
                <a:sym typeface="Changa One"/>
              </a:rPr>
              <a:t>VENUS</a:t>
            </a:r>
            <a:endParaRPr sz="2933">
              <a:solidFill>
                <a:srgbClr val="0070C0"/>
              </a:solidFill>
              <a:latin typeface="Changa One"/>
              <a:ea typeface="Changa One"/>
              <a:cs typeface="Changa One"/>
              <a:sym typeface="Changa One"/>
            </a:endParaRPr>
          </a:p>
        </p:txBody>
      </p:sp>
      <p:sp>
        <p:nvSpPr>
          <p:cNvPr id="2142" name="Google Shape;2142;p43"/>
          <p:cNvSpPr txBox="1"/>
          <p:nvPr/>
        </p:nvSpPr>
        <p:spPr>
          <a:xfrm>
            <a:off x="8438627" y="3979499"/>
            <a:ext cx="3125200" cy="574400"/>
          </a:xfrm>
          <a:prstGeom prst="rect">
            <a:avLst/>
          </a:prstGeom>
          <a:noFill/>
          <a:ln>
            <a:noFill/>
          </a:ln>
        </p:spPr>
        <p:txBody>
          <a:bodyPr spcFirstLastPara="1" wrap="square" lIns="121900" tIns="121900" rIns="121900" bIns="121900" anchor="ctr" anchorCtr="0">
            <a:noAutofit/>
          </a:bodyPr>
          <a:lstStyle/>
          <a:p>
            <a:r>
              <a:rPr lang="en" sz="2400">
                <a:solidFill>
                  <a:schemeClr val="accent5">
                    <a:lumMod val="50000"/>
                  </a:schemeClr>
                </a:solidFill>
                <a:latin typeface="Cairo"/>
                <a:ea typeface="Cairo"/>
                <a:cs typeface="Cairo"/>
                <a:sym typeface="Cairo"/>
              </a:rPr>
              <a:t>Venus is a hot planet</a:t>
            </a:r>
            <a:endParaRPr sz="2400">
              <a:solidFill>
                <a:schemeClr val="accent5">
                  <a:lumMod val="50000"/>
                </a:schemeClr>
              </a:solidFill>
              <a:latin typeface="Cairo"/>
              <a:ea typeface="Cairo"/>
              <a:cs typeface="Cairo"/>
              <a:sym typeface="Cairo"/>
            </a:endParaRPr>
          </a:p>
        </p:txBody>
      </p:sp>
      <p:sp>
        <p:nvSpPr>
          <p:cNvPr id="2143" name="Google Shape;2143;p43"/>
          <p:cNvSpPr/>
          <p:nvPr/>
        </p:nvSpPr>
        <p:spPr>
          <a:xfrm>
            <a:off x="6586343" y="2239332"/>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4" name="Google Shape;2144;p43"/>
          <p:cNvSpPr/>
          <p:nvPr/>
        </p:nvSpPr>
        <p:spPr>
          <a:xfrm>
            <a:off x="6586343" y="3550132"/>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5" name="Google Shape;2145;p43"/>
          <p:cNvSpPr/>
          <p:nvPr/>
        </p:nvSpPr>
        <p:spPr>
          <a:xfrm>
            <a:off x="6586343" y="4860965"/>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6" name="Google Shape;2146;p43"/>
          <p:cNvSpPr/>
          <p:nvPr/>
        </p:nvSpPr>
        <p:spPr>
          <a:xfrm>
            <a:off x="4820360" y="2508465"/>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sp>
        <p:nvSpPr>
          <p:cNvPr id="2147" name="Google Shape;2147;p43"/>
          <p:cNvSpPr/>
          <p:nvPr/>
        </p:nvSpPr>
        <p:spPr>
          <a:xfrm>
            <a:off x="5457527" y="3819332"/>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sp>
        <p:nvSpPr>
          <p:cNvPr id="2148" name="Google Shape;2148;p43"/>
          <p:cNvSpPr/>
          <p:nvPr/>
        </p:nvSpPr>
        <p:spPr>
          <a:xfrm>
            <a:off x="4820360" y="5130165"/>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cxnSp>
        <p:nvCxnSpPr>
          <p:cNvPr id="2149" name="Google Shape;2149;p43"/>
          <p:cNvCxnSpPr>
            <a:stCxn id="2146" idx="6"/>
            <a:endCxn id="2143" idx="2"/>
          </p:cNvCxnSpPr>
          <p:nvPr/>
        </p:nvCxnSpPr>
        <p:spPr>
          <a:xfrm>
            <a:off x="5203560" y="2700065"/>
            <a:ext cx="1382800" cy="0"/>
          </a:xfrm>
          <a:prstGeom prst="straightConnector1">
            <a:avLst/>
          </a:prstGeom>
          <a:noFill/>
          <a:ln w="19050" cap="flat" cmpd="sng">
            <a:solidFill>
              <a:schemeClr val="dk1"/>
            </a:solidFill>
            <a:prstDash val="solid"/>
            <a:round/>
            <a:headEnd type="none" w="med" len="med"/>
            <a:tailEnd type="none" w="med" len="med"/>
          </a:ln>
        </p:spPr>
      </p:cxnSp>
      <p:cxnSp>
        <p:nvCxnSpPr>
          <p:cNvPr id="2150" name="Google Shape;2150;p43"/>
          <p:cNvCxnSpPr>
            <a:stCxn id="2147" idx="6"/>
            <a:endCxn id="2144" idx="2"/>
          </p:cNvCxnSpPr>
          <p:nvPr/>
        </p:nvCxnSpPr>
        <p:spPr>
          <a:xfrm>
            <a:off x="5840727" y="4010932"/>
            <a:ext cx="745600" cy="0"/>
          </a:xfrm>
          <a:prstGeom prst="straightConnector1">
            <a:avLst/>
          </a:prstGeom>
          <a:noFill/>
          <a:ln w="19050" cap="flat" cmpd="sng">
            <a:solidFill>
              <a:schemeClr val="dk1"/>
            </a:solidFill>
            <a:prstDash val="solid"/>
            <a:round/>
            <a:headEnd type="none" w="med" len="med"/>
            <a:tailEnd type="none" w="med" len="med"/>
          </a:ln>
        </p:spPr>
      </p:cxnSp>
      <p:cxnSp>
        <p:nvCxnSpPr>
          <p:cNvPr id="2151" name="Google Shape;2151;p43"/>
          <p:cNvCxnSpPr>
            <a:stCxn id="2148" idx="6"/>
            <a:endCxn id="2145" idx="2"/>
          </p:cNvCxnSpPr>
          <p:nvPr/>
        </p:nvCxnSpPr>
        <p:spPr>
          <a:xfrm>
            <a:off x="5203560" y="5321765"/>
            <a:ext cx="1382800" cy="0"/>
          </a:xfrm>
          <a:prstGeom prst="straightConnector1">
            <a:avLst/>
          </a:prstGeom>
          <a:noFill/>
          <a:ln w="19050" cap="flat" cmpd="sng">
            <a:solidFill>
              <a:schemeClr val="dk1"/>
            </a:solidFill>
            <a:prstDash val="solid"/>
            <a:round/>
            <a:headEnd type="none" w="med" len="med"/>
            <a:tailEnd type="none" w="med" len="med"/>
          </a:ln>
        </p:spPr>
      </p:cxnSp>
      <p:cxnSp>
        <p:nvCxnSpPr>
          <p:cNvPr id="2152" name="Google Shape;2152;p43"/>
          <p:cNvCxnSpPr>
            <a:stCxn id="2143" idx="6"/>
          </p:cNvCxnSpPr>
          <p:nvPr/>
        </p:nvCxnSpPr>
        <p:spPr>
          <a:xfrm>
            <a:off x="7507943" y="2700132"/>
            <a:ext cx="766000" cy="0"/>
          </a:xfrm>
          <a:prstGeom prst="straightConnector1">
            <a:avLst/>
          </a:prstGeom>
          <a:noFill/>
          <a:ln w="19050" cap="flat" cmpd="sng">
            <a:solidFill>
              <a:schemeClr val="dk1"/>
            </a:solidFill>
            <a:prstDash val="solid"/>
            <a:round/>
            <a:headEnd type="none" w="med" len="med"/>
            <a:tailEnd type="oval" w="med" len="med"/>
          </a:ln>
        </p:spPr>
      </p:cxnSp>
      <p:cxnSp>
        <p:nvCxnSpPr>
          <p:cNvPr id="2153" name="Google Shape;2153;p43"/>
          <p:cNvCxnSpPr>
            <a:stCxn id="2144" idx="6"/>
          </p:cNvCxnSpPr>
          <p:nvPr/>
        </p:nvCxnSpPr>
        <p:spPr>
          <a:xfrm>
            <a:off x="7507943" y="4010932"/>
            <a:ext cx="766000" cy="0"/>
          </a:xfrm>
          <a:prstGeom prst="straightConnector1">
            <a:avLst/>
          </a:prstGeom>
          <a:noFill/>
          <a:ln w="19050" cap="flat" cmpd="sng">
            <a:solidFill>
              <a:schemeClr val="dk1"/>
            </a:solidFill>
            <a:prstDash val="solid"/>
            <a:round/>
            <a:headEnd type="none" w="med" len="med"/>
            <a:tailEnd type="oval" w="med" len="med"/>
          </a:ln>
        </p:spPr>
      </p:cxnSp>
      <p:cxnSp>
        <p:nvCxnSpPr>
          <p:cNvPr id="2154" name="Google Shape;2154;p43"/>
          <p:cNvCxnSpPr>
            <a:stCxn id="2145" idx="6"/>
          </p:cNvCxnSpPr>
          <p:nvPr/>
        </p:nvCxnSpPr>
        <p:spPr>
          <a:xfrm>
            <a:off x="7507943" y="5321765"/>
            <a:ext cx="766000" cy="0"/>
          </a:xfrm>
          <a:prstGeom prst="straightConnector1">
            <a:avLst/>
          </a:prstGeom>
          <a:noFill/>
          <a:ln w="19050" cap="flat" cmpd="sng">
            <a:solidFill>
              <a:schemeClr val="dk1"/>
            </a:solidFill>
            <a:prstDash val="solid"/>
            <a:round/>
            <a:headEnd type="none" w="med" len="med"/>
            <a:tailEnd type="oval" w="med" len="med"/>
          </a:ln>
        </p:spPr>
      </p:cxnSp>
      <p:grpSp>
        <p:nvGrpSpPr>
          <p:cNvPr id="2155" name="Google Shape;2155;p43"/>
          <p:cNvGrpSpPr/>
          <p:nvPr/>
        </p:nvGrpSpPr>
        <p:grpSpPr>
          <a:xfrm>
            <a:off x="6836937" y="3776336"/>
            <a:ext cx="420409" cy="469213"/>
            <a:chOff x="-23962425" y="3519475"/>
            <a:chExt cx="264675" cy="295400"/>
          </a:xfrm>
          <a:solidFill>
            <a:srgbClr val="FFC000"/>
          </a:solidFill>
        </p:grpSpPr>
        <p:sp>
          <p:nvSpPr>
            <p:cNvPr id="2156" name="Google Shape;2156;p43"/>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grpFill/>
            <a:ln>
              <a:noFill/>
            </a:ln>
          </p:spPr>
          <p:txBody>
            <a:bodyPr spcFirstLastPara="1" wrap="square" lIns="121900" tIns="121900" rIns="121900" bIns="121900" anchor="ctr" anchorCtr="0">
              <a:noAutofit/>
            </a:bodyPr>
            <a:lstStyle/>
            <a:p>
              <a:endParaRPr sz="2400"/>
            </a:p>
          </p:txBody>
        </p:sp>
        <p:sp>
          <p:nvSpPr>
            <p:cNvPr id="2157" name="Google Shape;2157;p43"/>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2158" name="Google Shape;2158;p43"/>
          <p:cNvGrpSpPr/>
          <p:nvPr/>
        </p:nvGrpSpPr>
        <p:grpSpPr>
          <a:xfrm>
            <a:off x="6810073" y="2479868"/>
            <a:ext cx="474177" cy="440384"/>
            <a:chOff x="-25465200" y="3565175"/>
            <a:chExt cx="298525" cy="277250"/>
          </a:xfrm>
        </p:grpSpPr>
        <p:sp>
          <p:nvSpPr>
            <p:cNvPr id="2159" name="Google Shape;2159;p43"/>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2160" name="Google Shape;2160;p43"/>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grpSp>
      <p:sp>
        <p:nvSpPr>
          <p:cNvPr id="2161" name="Google Shape;2161;p43"/>
          <p:cNvSpPr/>
          <p:nvPr/>
        </p:nvSpPr>
        <p:spPr>
          <a:xfrm>
            <a:off x="6811930" y="5160530"/>
            <a:ext cx="470444" cy="322485"/>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grpSp>
        <p:nvGrpSpPr>
          <p:cNvPr id="3" name="Group 4">
            <a:extLst>
              <a:ext uri="{FF2B5EF4-FFF2-40B4-BE49-F238E27FC236}">
                <a16:creationId xmlns:a16="http://schemas.microsoft.com/office/drawing/2014/main" id="{325E2D1C-83F3-EBE1-3183-005DDF22ED6A}"/>
              </a:ext>
            </a:extLst>
          </p:cNvPr>
          <p:cNvGrpSpPr>
            <a:grpSpLocks noChangeAspect="1"/>
          </p:cNvGrpSpPr>
          <p:nvPr/>
        </p:nvGrpSpPr>
        <p:grpSpPr bwMode="auto">
          <a:xfrm>
            <a:off x="1012825" y="2674938"/>
            <a:ext cx="3132138" cy="2636837"/>
            <a:chOff x="638" y="1685"/>
            <a:chExt cx="1973" cy="1661"/>
          </a:xfrm>
        </p:grpSpPr>
        <p:sp>
          <p:nvSpPr>
            <p:cNvPr id="5" name="Freeform 5">
              <a:extLst>
                <a:ext uri="{FF2B5EF4-FFF2-40B4-BE49-F238E27FC236}">
                  <a16:creationId xmlns:a16="http://schemas.microsoft.com/office/drawing/2014/main" id="{374FCE86-D085-34B5-7662-344C8B256839}"/>
                </a:ext>
              </a:extLst>
            </p:cNvPr>
            <p:cNvSpPr>
              <a:spLocks/>
            </p:cNvSpPr>
            <p:nvPr/>
          </p:nvSpPr>
          <p:spPr bwMode="auto">
            <a:xfrm>
              <a:off x="638" y="1970"/>
              <a:ext cx="1973" cy="1376"/>
            </a:xfrm>
            <a:custGeom>
              <a:avLst/>
              <a:gdLst>
                <a:gd name="T0" fmla="*/ 226 w 478"/>
                <a:gd name="T1" fmla="*/ 179 h 333"/>
                <a:gd name="T2" fmla="*/ 201 w 478"/>
                <a:gd name="T3" fmla="*/ 209 h 333"/>
                <a:gd name="T4" fmla="*/ 157 w 478"/>
                <a:gd name="T5" fmla="*/ 222 h 333"/>
                <a:gd name="T6" fmla="*/ 149 w 478"/>
                <a:gd name="T7" fmla="*/ 235 h 333"/>
                <a:gd name="T8" fmla="*/ 159 w 478"/>
                <a:gd name="T9" fmla="*/ 264 h 333"/>
                <a:gd name="T10" fmla="*/ 166 w 478"/>
                <a:gd name="T11" fmla="*/ 268 h 333"/>
                <a:gd name="T12" fmla="*/ 180 w 478"/>
                <a:gd name="T13" fmla="*/ 265 h 333"/>
                <a:gd name="T14" fmla="*/ 390 w 478"/>
                <a:gd name="T15" fmla="*/ 267 h 333"/>
                <a:gd name="T16" fmla="*/ 405 w 478"/>
                <a:gd name="T17" fmla="*/ 270 h 333"/>
                <a:gd name="T18" fmla="*/ 470 w 478"/>
                <a:gd name="T19" fmla="*/ 304 h 333"/>
                <a:gd name="T20" fmla="*/ 477 w 478"/>
                <a:gd name="T21" fmla="*/ 311 h 333"/>
                <a:gd name="T22" fmla="*/ 470 w 478"/>
                <a:gd name="T23" fmla="*/ 323 h 333"/>
                <a:gd name="T24" fmla="*/ 429 w 478"/>
                <a:gd name="T25" fmla="*/ 333 h 333"/>
                <a:gd name="T26" fmla="*/ 133 w 478"/>
                <a:gd name="T27" fmla="*/ 333 h 333"/>
                <a:gd name="T28" fmla="*/ 120 w 478"/>
                <a:gd name="T29" fmla="*/ 325 h 333"/>
                <a:gd name="T30" fmla="*/ 36 w 478"/>
                <a:gd name="T31" fmla="*/ 109 h 333"/>
                <a:gd name="T32" fmla="*/ 7 w 478"/>
                <a:gd name="T33" fmla="*/ 31 h 333"/>
                <a:gd name="T34" fmla="*/ 3 w 478"/>
                <a:gd name="T35" fmla="*/ 22 h 333"/>
                <a:gd name="T36" fmla="*/ 6 w 478"/>
                <a:gd name="T37" fmla="*/ 4 h 333"/>
                <a:gd name="T38" fmla="*/ 20 w 478"/>
                <a:gd name="T39" fmla="*/ 11 h 333"/>
                <a:gd name="T40" fmla="*/ 84 w 478"/>
                <a:gd name="T41" fmla="*/ 61 h 333"/>
                <a:gd name="T42" fmla="*/ 95 w 478"/>
                <a:gd name="T43" fmla="*/ 77 h 333"/>
                <a:gd name="T44" fmla="*/ 110 w 478"/>
                <a:gd name="T45" fmla="*/ 123 h 333"/>
                <a:gd name="T46" fmla="*/ 124 w 478"/>
                <a:gd name="T47" fmla="*/ 131 h 333"/>
                <a:gd name="T48" fmla="*/ 199 w 478"/>
                <a:gd name="T49" fmla="*/ 120 h 333"/>
                <a:gd name="T50" fmla="*/ 215 w 478"/>
                <a:gd name="T51" fmla="*/ 123 h 333"/>
                <a:gd name="T52" fmla="*/ 222 w 478"/>
                <a:gd name="T53" fmla="*/ 129 h 333"/>
                <a:gd name="T54" fmla="*/ 230 w 478"/>
                <a:gd name="T55" fmla="*/ 168 h 333"/>
                <a:gd name="T56" fmla="*/ 226 w 478"/>
                <a:gd name="T57" fmla="*/ 17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333">
                  <a:moveTo>
                    <a:pt x="226" y="179"/>
                  </a:moveTo>
                  <a:cubicBezTo>
                    <a:pt x="224" y="194"/>
                    <a:pt x="214" y="203"/>
                    <a:pt x="201" y="209"/>
                  </a:cubicBezTo>
                  <a:cubicBezTo>
                    <a:pt x="187" y="216"/>
                    <a:pt x="172" y="220"/>
                    <a:pt x="157" y="222"/>
                  </a:cubicBezTo>
                  <a:cubicBezTo>
                    <a:pt x="148" y="223"/>
                    <a:pt x="144" y="226"/>
                    <a:pt x="149" y="235"/>
                  </a:cubicBezTo>
                  <a:cubicBezTo>
                    <a:pt x="153" y="244"/>
                    <a:pt x="156" y="254"/>
                    <a:pt x="159" y="264"/>
                  </a:cubicBezTo>
                  <a:cubicBezTo>
                    <a:pt x="160" y="268"/>
                    <a:pt x="162" y="271"/>
                    <a:pt x="166" y="268"/>
                  </a:cubicBezTo>
                  <a:cubicBezTo>
                    <a:pt x="170" y="264"/>
                    <a:pt x="175" y="265"/>
                    <a:pt x="180" y="265"/>
                  </a:cubicBezTo>
                  <a:cubicBezTo>
                    <a:pt x="250" y="265"/>
                    <a:pt x="320" y="266"/>
                    <a:pt x="390" y="267"/>
                  </a:cubicBezTo>
                  <a:cubicBezTo>
                    <a:pt x="396" y="267"/>
                    <a:pt x="400" y="268"/>
                    <a:pt x="405" y="270"/>
                  </a:cubicBezTo>
                  <a:cubicBezTo>
                    <a:pt x="427" y="282"/>
                    <a:pt x="448" y="292"/>
                    <a:pt x="470" y="304"/>
                  </a:cubicBezTo>
                  <a:cubicBezTo>
                    <a:pt x="473" y="305"/>
                    <a:pt x="478" y="306"/>
                    <a:pt x="477" y="311"/>
                  </a:cubicBezTo>
                  <a:cubicBezTo>
                    <a:pt x="476" y="315"/>
                    <a:pt x="476" y="321"/>
                    <a:pt x="470" y="323"/>
                  </a:cubicBezTo>
                  <a:cubicBezTo>
                    <a:pt x="456" y="327"/>
                    <a:pt x="444" y="333"/>
                    <a:pt x="429" y="333"/>
                  </a:cubicBezTo>
                  <a:cubicBezTo>
                    <a:pt x="330" y="332"/>
                    <a:pt x="231" y="333"/>
                    <a:pt x="133" y="333"/>
                  </a:cubicBezTo>
                  <a:cubicBezTo>
                    <a:pt x="126" y="333"/>
                    <a:pt x="123" y="331"/>
                    <a:pt x="120" y="325"/>
                  </a:cubicBezTo>
                  <a:cubicBezTo>
                    <a:pt x="84" y="256"/>
                    <a:pt x="64" y="181"/>
                    <a:pt x="36" y="109"/>
                  </a:cubicBezTo>
                  <a:cubicBezTo>
                    <a:pt x="25" y="84"/>
                    <a:pt x="16" y="57"/>
                    <a:pt x="7" y="31"/>
                  </a:cubicBezTo>
                  <a:cubicBezTo>
                    <a:pt x="5" y="28"/>
                    <a:pt x="4" y="25"/>
                    <a:pt x="3" y="22"/>
                  </a:cubicBezTo>
                  <a:cubicBezTo>
                    <a:pt x="2" y="15"/>
                    <a:pt x="0" y="8"/>
                    <a:pt x="6" y="4"/>
                  </a:cubicBezTo>
                  <a:cubicBezTo>
                    <a:pt x="12" y="0"/>
                    <a:pt x="16" y="8"/>
                    <a:pt x="20" y="11"/>
                  </a:cubicBezTo>
                  <a:cubicBezTo>
                    <a:pt x="41" y="27"/>
                    <a:pt x="62" y="45"/>
                    <a:pt x="84" y="61"/>
                  </a:cubicBezTo>
                  <a:cubicBezTo>
                    <a:pt x="89" y="66"/>
                    <a:pt x="93" y="70"/>
                    <a:pt x="95" y="77"/>
                  </a:cubicBezTo>
                  <a:cubicBezTo>
                    <a:pt x="100" y="92"/>
                    <a:pt x="106" y="107"/>
                    <a:pt x="110" y="123"/>
                  </a:cubicBezTo>
                  <a:cubicBezTo>
                    <a:pt x="113" y="130"/>
                    <a:pt x="117" y="132"/>
                    <a:pt x="124" y="131"/>
                  </a:cubicBezTo>
                  <a:cubicBezTo>
                    <a:pt x="149" y="127"/>
                    <a:pt x="174" y="123"/>
                    <a:pt x="199" y="120"/>
                  </a:cubicBezTo>
                  <a:cubicBezTo>
                    <a:pt x="204" y="119"/>
                    <a:pt x="211" y="114"/>
                    <a:pt x="215" y="123"/>
                  </a:cubicBezTo>
                  <a:cubicBezTo>
                    <a:pt x="219" y="123"/>
                    <a:pt x="221" y="126"/>
                    <a:pt x="222" y="129"/>
                  </a:cubicBezTo>
                  <a:cubicBezTo>
                    <a:pt x="226" y="142"/>
                    <a:pt x="230" y="155"/>
                    <a:pt x="230" y="168"/>
                  </a:cubicBezTo>
                  <a:cubicBezTo>
                    <a:pt x="231" y="172"/>
                    <a:pt x="230" y="177"/>
                    <a:pt x="226" y="179"/>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2E09BBDB-5A3F-FA1C-2E5B-9B32A0F7DA19}"/>
                </a:ext>
              </a:extLst>
            </p:cNvPr>
            <p:cNvSpPr>
              <a:spLocks/>
            </p:cNvSpPr>
            <p:nvPr/>
          </p:nvSpPr>
          <p:spPr bwMode="auto">
            <a:xfrm>
              <a:off x="1526" y="2404"/>
              <a:ext cx="780" cy="388"/>
            </a:xfrm>
            <a:custGeom>
              <a:avLst/>
              <a:gdLst>
                <a:gd name="T0" fmla="*/ 11 w 189"/>
                <a:gd name="T1" fmla="*/ 74 h 94"/>
                <a:gd name="T2" fmla="*/ 0 w 189"/>
                <a:gd name="T3" fmla="*/ 18 h 94"/>
                <a:gd name="T4" fmla="*/ 46 w 189"/>
                <a:gd name="T5" fmla="*/ 5 h 94"/>
                <a:gd name="T6" fmla="*/ 117 w 189"/>
                <a:gd name="T7" fmla="*/ 20 h 94"/>
                <a:gd name="T8" fmla="*/ 132 w 189"/>
                <a:gd name="T9" fmla="*/ 30 h 94"/>
                <a:gd name="T10" fmla="*/ 115 w 189"/>
                <a:gd name="T11" fmla="*/ 44 h 94"/>
                <a:gd name="T12" fmla="*/ 86 w 189"/>
                <a:gd name="T13" fmla="*/ 46 h 94"/>
                <a:gd name="T14" fmla="*/ 139 w 189"/>
                <a:gd name="T15" fmla="*/ 58 h 94"/>
                <a:gd name="T16" fmla="*/ 162 w 189"/>
                <a:gd name="T17" fmla="*/ 55 h 94"/>
                <a:gd name="T18" fmla="*/ 174 w 189"/>
                <a:gd name="T19" fmla="*/ 55 h 94"/>
                <a:gd name="T20" fmla="*/ 188 w 189"/>
                <a:gd name="T21" fmla="*/ 65 h 94"/>
                <a:gd name="T22" fmla="*/ 177 w 189"/>
                <a:gd name="T23" fmla="*/ 75 h 94"/>
                <a:gd name="T24" fmla="*/ 70 w 189"/>
                <a:gd name="T25" fmla="*/ 78 h 94"/>
                <a:gd name="T26" fmla="*/ 54 w 189"/>
                <a:gd name="T27" fmla="*/ 73 h 94"/>
                <a:gd name="T28" fmla="*/ 19 w 189"/>
                <a:gd name="T29" fmla="*/ 73 h 94"/>
                <a:gd name="T30" fmla="*/ 11 w 189"/>
                <a:gd name="T31"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94">
                  <a:moveTo>
                    <a:pt x="11" y="74"/>
                  </a:moveTo>
                  <a:cubicBezTo>
                    <a:pt x="13" y="54"/>
                    <a:pt x="5" y="36"/>
                    <a:pt x="0" y="18"/>
                  </a:cubicBezTo>
                  <a:cubicBezTo>
                    <a:pt x="13" y="6"/>
                    <a:pt x="28" y="0"/>
                    <a:pt x="46" y="5"/>
                  </a:cubicBezTo>
                  <a:cubicBezTo>
                    <a:pt x="69" y="12"/>
                    <a:pt x="93" y="17"/>
                    <a:pt x="117" y="20"/>
                  </a:cubicBezTo>
                  <a:cubicBezTo>
                    <a:pt x="123" y="21"/>
                    <a:pt x="132" y="21"/>
                    <a:pt x="132" y="30"/>
                  </a:cubicBezTo>
                  <a:cubicBezTo>
                    <a:pt x="131" y="39"/>
                    <a:pt x="123" y="44"/>
                    <a:pt x="115" y="44"/>
                  </a:cubicBezTo>
                  <a:cubicBezTo>
                    <a:pt x="106" y="45"/>
                    <a:pt x="96" y="45"/>
                    <a:pt x="86" y="46"/>
                  </a:cubicBezTo>
                  <a:cubicBezTo>
                    <a:pt x="102" y="56"/>
                    <a:pt x="119" y="62"/>
                    <a:pt x="139" y="58"/>
                  </a:cubicBezTo>
                  <a:cubicBezTo>
                    <a:pt x="146" y="57"/>
                    <a:pt x="154" y="56"/>
                    <a:pt x="162" y="55"/>
                  </a:cubicBezTo>
                  <a:cubicBezTo>
                    <a:pt x="166" y="55"/>
                    <a:pt x="170" y="54"/>
                    <a:pt x="174" y="55"/>
                  </a:cubicBezTo>
                  <a:cubicBezTo>
                    <a:pt x="180" y="56"/>
                    <a:pt x="187" y="57"/>
                    <a:pt x="188" y="65"/>
                  </a:cubicBezTo>
                  <a:cubicBezTo>
                    <a:pt x="189" y="72"/>
                    <a:pt x="182" y="73"/>
                    <a:pt x="177" y="75"/>
                  </a:cubicBezTo>
                  <a:cubicBezTo>
                    <a:pt x="141" y="88"/>
                    <a:pt x="106" y="94"/>
                    <a:pt x="70" y="78"/>
                  </a:cubicBezTo>
                  <a:cubicBezTo>
                    <a:pt x="65" y="76"/>
                    <a:pt x="59" y="75"/>
                    <a:pt x="54" y="73"/>
                  </a:cubicBezTo>
                  <a:cubicBezTo>
                    <a:pt x="43" y="68"/>
                    <a:pt x="31" y="68"/>
                    <a:pt x="19" y="73"/>
                  </a:cubicBezTo>
                  <a:cubicBezTo>
                    <a:pt x="17" y="74"/>
                    <a:pt x="14" y="76"/>
                    <a:pt x="11" y="74"/>
                  </a:cubicBezTo>
                  <a:close/>
                </a:path>
              </a:pathLst>
            </a:custGeom>
            <a:solidFill>
              <a:srgbClr val="F9B9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DEDF3E44-419E-B076-500B-9F74FE5E22CA}"/>
                </a:ext>
              </a:extLst>
            </p:cNvPr>
            <p:cNvSpPr>
              <a:spLocks/>
            </p:cNvSpPr>
            <p:nvPr/>
          </p:nvSpPr>
          <p:spPr bwMode="auto">
            <a:xfrm>
              <a:off x="1740" y="1685"/>
              <a:ext cx="685" cy="707"/>
            </a:xfrm>
            <a:custGeom>
              <a:avLst/>
              <a:gdLst>
                <a:gd name="T0" fmla="*/ 2 w 166"/>
                <a:gd name="T1" fmla="*/ 91 h 171"/>
                <a:gd name="T2" fmla="*/ 2 w 166"/>
                <a:gd name="T3" fmla="*/ 7 h 171"/>
                <a:gd name="T4" fmla="*/ 9 w 166"/>
                <a:gd name="T5" fmla="*/ 0 h 171"/>
                <a:gd name="T6" fmla="*/ 159 w 166"/>
                <a:gd name="T7" fmla="*/ 2 h 171"/>
                <a:gd name="T8" fmla="*/ 166 w 166"/>
                <a:gd name="T9" fmla="*/ 10 h 171"/>
                <a:gd name="T10" fmla="*/ 165 w 166"/>
                <a:gd name="T11" fmla="*/ 163 h 171"/>
                <a:gd name="T12" fmla="*/ 159 w 166"/>
                <a:gd name="T13" fmla="*/ 171 h 171"/>
                <a:gd name="T14" fmla="*/ 3 w 166"/>
                <a:gd name="T15" fmla="*/ 169 h 171"/>
                <a:gd name="T16" fmla="*/ 2 w 166"/>
                <a:gd name="T17" fmla="*/ 135 h 171"/>
                <a:gd name="T18" fmla="*/ 2 w 166"/>
                <a:gd name="T19" fmla="*/ 95 h 171"/>
                <a:gd name="T20" fmla="*/ 2 w 166"/>
                <a:gd name="T21" fmla="*/ 95 h 171"/>
                <a:gd name="T22" fmla="*/ 10 w 166"/>
                <a:gd name="T23" fmla="*/ 103 h 171"/>
                <a:gd name="T24" fmla="*/ 10 w 166"/>
                <a:gd name="T25" fmla="*/ 132 h 171"/>
                <a:gd name="T26" fmla="*/ 13 w 166"/>
                <a:gd name="T27" fmla="*/ 152 h 171"/>
                <a:gd name="T28" fmla="*/ 15 w 166"/>
                <a:gd name="T29" fmla="*/ 154 h 171"/>
                <a:gd name="T30" fmla="*/ 41 w 166"/>
                <a:gd name="T31" fmla="*/ 156 h 171"/>
                <a:gd name="T32" fmla="*/ 64 w 166"/>
                <a:gd name="T33" fmla="*/ 156 h 171"/>
                <a:gd name="T34" fmla="*/ 76 w 166"/>
                <a:gd name="T35" fmla="*/ 145 h 171"/>
                <a:gd name="T36" fmla="*/ 76 w 166"/>
                <a:gd name="T37" fmla="*/ 105 h 171"/>
                <a:gd name="T38" fmla="*/ 65 w 166"/>
                <a:gd name="T39" fmla="*/ 94 h 171"/>
                <a:gd name="T40" fmla="*/ 11 w 166"/>
                <a:gd name="T41" fmla="*/ 93 h 171"/>
                <a:gd name="T42" fmla="*/ 2 w 166"/>
                <a:gd name="T43" fmla="*/ 9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71">
                  <a:moveTo>
                    <a:pt x="2" y="91"/>
                  </a:moveTo>
                  <a:cubicBezTo>
                    <a:pt x="2" y="63"/>
                    <a:pt x="2" y="35"/>
                    <a:pt x="2" y="7"/>
                  </a:cubicBezTo>
                  <a:cubicBezTo>
                    <a:pt x="2" y="2"/>
                    <a:pt x="4" y="0"/>
                    <a:pt x="9" y="0"/>
                  </a:cubicBezTo>
                  <a:cubicBezTo>
                    <a:pt x="59" y="1"/>
                    <a:pt x="109" y="1"/>
                    <a:pt x="159" y="2"/>
                  </a:cubicBezTo>
                  <a:cubicBezTo>
                    <a:pt x="165" y="2"/>
                    <a:pt x="166" y="4"/>
                    <a:pt x="166" y="10"/>
                  </a:cubicBezTo>
                  <a:cubicBezTo>
                    <a:pt x="166" y="61"/>
                    <a:pt x="165" y="112"/>
                    <a:pt x="165" y="163"/>
                  </a:cubicBezTo>
                  <a:cubicBezTo>
                    <a:pt x="165" y="167"/>
                    <a:pt x="165" y="171"/>
                    <a:pt x="159" y="171"/>
                  </a:cubicBezTo>
                  <a:cubicBezTo>
                    <a:pt x="107" y="170"/>
                    <a:pt x="55" y="169"/>
                    <a:pt x="3" y="169"/>
                  </a:cubicBezTo>
                  <a:cubicBezTo>
                    <a:pt x="0" y="157"/>
                    <a:pt x="2" y="146"/>
                    <a:pt x="2" y="135"/>
                  </a:cubicBezTo>
                  <a:cubicBezTo>
                    <a:pt x="1" y="121"/>
                    <a:pt x="0" y="108"/>
                    <a:pt x="2" y="95"/>
                  </a:cubicBezTo>
                  <a:cubicBezTo>
                    <a:pt x="2" y="95"/>
                    <a:pt x="2" y="95"/>
                    <a:pt x="2" y="95"/>
                  </a:cubicBezTo>
                  <a:cubicBezTo>
                    <a:pt x="9" y="94"/>
                    <a:pt x="9" y="99"/>
                    <a:pt x="10" y="103"/>
                  </a:cubicBezTo>
                  <a:cubicBezTo>
                    <a:pt x="10" y="113"/>
                    <a:pt x="10" y="122"/>
                    <a:pt x="10" y="132"/>
                  </a:cubicBezTo>
                  <a:cubicBezTo>
                    <a:pt x="9" y="139"/>
                    <a:pt x="10" y="145"/>
                    <a:pt x="13" y="152"/>
                  </a:cubicBezTo>
                  <a:cubicBezTo>
                    <a:pt x="14" y="153"/>
                    <a:pt x="14" y="153"/>
                    <a:pt x="15" y="154"/>
                  </a:cubicBezTo>
                  <a:cubicBezTo>
                    <a:pt x="23" y="160"/>
                    <a:pt x="32" y="157"/>
                    <a:pt x="41" y="156"/>
                  </a:cubicBezTo>
                  <a:cubicBezTo>
                    <a:pt x="48" y="157"/>
                    <a:pt x="56" y="156"/>
                    <a:pt x="64" y="156"/>
                  </a:cubicBezTo>
                  <a:cubicBezTo>
                    <a:pt x="72" y="157"/>
                    <a:pt x="76" y="153"/>
                    <a:pt x="76" y="145"/>
                  </a:cubicBezTo>
                  <a:cubicBezTo>
                    <a:pt x="76" y="131"/>
                    <a:pt x="76" y="118"/>
                    <a:pt x="76" y="105"/>
                  </a:cubicBezTo>
                  <a:cubicBezTo>
                    <a:pt x="76" y="97"/>
                    <a:pt x="72" y="94"/>
                    <a:pt x="65" y="94"/>
                  </a:cubicBezTo>
                  <a:cubicBezTo>
                    <a:pt x="47" y="93"/>
                    <a:pt x="29" y="94"/>
                    <a:pt x="11" y="93"/>
                  </a:cubicBezTo>
                  <a:cubicBezTo>
                    <a:pt x="8" y="93"/>
                    <a:pt x="5" y="93"/>
                    <a:pt x="2" y="91"/>
                  </a:cubicBezTo>
                  <a:close/>
                </a:path>
              </a:pathLst>
            </a:custGeom>
            <a:solidFill>
              <a:srgbClr val="FC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a:extLst>
                <a:ext uri="{FF2B5EF4-FFF2-40B4-BE49-F238E27FC236}">
                  <a16:creationId xmlns:a16="http://schemas.microsoft.com/office/drawing/2014/main" id="{2945AA49-C25B-2947-EA82-92E7C3BBD54E}"/>
                </a:ext>
              </a:extLst>
            </p:cNvPr>
            <p:cNvSpPr>
              <a:spLocks/>
            </p:cNvSpPr>
            <p:nvPr/>
          </p:nvSpPr>
          <p:spPr bwMode="auto">
            <a:xfrm>
              <a:off x="1748" y="2053"/>
              <a:ext cx="46" cy="289"/>
            </a:xfrm>
            <a:custGeom>
              <a:avLst/>
              <a:gdLst>
                <a:gd name="T0" fmla="*/ 0 w 11"/>
                <a:gd name="T1" fmla="*/ 2 h 70"/>
                <a:gd name="T2" fmla="*/ 7 w 11"/>
                <a:gd name="T3" fmla="*/ 0 h 70"/>
                <a:gd name="T4" fmla="*/ 11 w 11"/>
                <a:gd name="T5" fmla="*/ 11 h 70"/>
                <a:gd name="T6" fmla="*/ 11 w 11"/>
                <a:gd name="T7" fmla="*/ 59 h 70"/>
                <a:gd name="T8" fmla="*/ 7 w 11"/>
                <a:gd name="T9" fmla="*/ 70 h 70"/>
                <a:gd name="T10" fmla="*/ 5 w 11"/>
                <a:gd name="T11" fmla="*/ 40 h 70"/>
                <a:gd name="T12" fmla="*/ 5 w 11"/>
                <a:gd name="T13" fmla="*/ 17 h 70"/>
                <a:gd name="T14" fmla="*/ 0 w 11"/>
                <a:gd name="T15" fmla="*/ 6 h 70"/>
                <a:gd name="T16" fmla="*/ 0 w 11"/>
                <a:gd name="T1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0">
                  <a:moveTo>
                    <a:pt x="0" y="2"/>
                  </a:moveTo>
                  <a:cubicBezTo>
                    <a:pt x="2" y="1"/>
                    <a:pt x="5" y="1"/>
                    <a:pt x="7" y="0"/>
                  </a:cubicBezTo>
                  <a:cubicBezTo>
                    <a:pt x="10" y="3"/>
                    <a:pt x="11" y="7"/>
                    <a:pt x="11" y="11"/>
                  </a:cubicBezTo>
                  <a:cubicBezTo>
                    <a:pt x="11" y="27"/>
                    <a:pt x="11" y="43"/>
                    <a:pt x="11" y="59"/>
                  </a:cubicBezTo>
                  <a:cubicBezTo>
                    <a:pt x="11" y="63"/>
                    <a:pt x="11" y="68"/>
                    <a:pt x="7" y="70"/>
                  </a:cubicBezTo>
                  <a:cubicBezTo>
                    <a:pt x="2" y="60"/>
                    <a:pt x="5" y="50"/>
                    <a:pt x="5" y="40"/>
                  </a:cubicBezTo>
                  <a:cubicBezTo>
                    <a:pt x="4" y="32"/>
                    <a:pt x="4" y="24"/>
                    <a:pt x="5" y="17"/>
                  </a:cubicBezTo>
                  <a:cubicBezTo>
                    <a:pt x="5" y="12"/>
                    <a:pt x="4" y="8"/>
                    <a:pt x="0" y="6"/>
                  </a:cubicBezTo>
                  <a:cubicBezTo>
                    <a:pt x="0" y="5"/>
                    <a:pt x="0" y="3"/>
                    <a:pt x="0" y="2"/>
                  </a:cubicBezTo>
                  <a:close/>
                </a:path>
              </a:pathLst>
            </a:custGeom>
            <a:solidFill>
              <a:srgbClr val="E2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a:extLst>
                <a:ext uri="{FF2B5EF4-FFF2-40B4-BE49-F238E27FC236}">
                  <a16:creationId xmlns:a16="http://schemas.microsoft.com/office/drawing/2014/main" id="{0929A431-F505-50DB-9A36-F896E1B0B820}"/>
                </a:ext>
              </a:extLst>
            </p:cNvPr>
            <p:cNvSpPr>
              <a:spLocks/>
            </p:cNvSpPr>
            <p:nvPr/>
          </p:nvSpPr>
          <p:spPr bwMode="auto">
            <a:xfrm>
              <a:off x="1736" y="2078"/>
              <a:ext cx="17" cy="305"/>
            </a:xfrm>
            <a:custGeom>
              <a:avLst/>
              <a:gdLst>
                <a:gd name="T0" fmla="*/ 3 w 4"/>
                <a:gd name="T1" fmla="*/ 0 h 74"/>
                <a:gd name="T2" fmla="*/ 4 w 4"/>
                <a:gd name="T3" fmla="*/ 74 h 74"/>
                <a:gd name="T4" fmla="*/ 2 w 4"/>
                <a:gd name="T5" fmla="*/ 64 h 74"/>
                <a:gd name="T6" fmla="*/ 3 w 4"/>
                <a:gd name="T7" fmla="*/ 0 h 74"/>
              </a:gdLst>
              <a:ahLst/>
              <a:cxnLst>
                <a:cxn ang="0">
                  <a:pos x="T0" y="T1"/>
                </a:cxn>
                <a:cxn ang="0">
                  <a:pos x="T2" y="T3"/>
                </a:cxn>
                <a:cxn ang="0">
                  <a:pos x="T4" y="T5"/>
                </a:cxn>
                <a:cxn ang="0">
                  <a:pos x="T6" y="T7"/>
                </a:cxn>
              </a:cxnLst>
              <a:rect l="0" t="0" r="r" b="b"/>
              <a:pathLst>
                <a:path w="4" h="74">
                  <a:moveTo>
                    <a:pt x="3" y="0"/>
                  </a:moveTo>
                  <a:cubicBezTo>
                    <a:pt x="3" y="25"/>
                    <a:pt x="3" y="49"/>
                    <a:pt x="4" y="74"/>
                  </a:cubicBezTo>
                  <a:cubicBezTo>
                    <a:pt x="0" y="71"/>
                    <a:pt x="2" y="67"/>
                    <a:pt x="2" y="64"/>
                  </a:cubicBezTo>
                  <a:cubicBezTo>
                    <a:pt x="2" y="43"/>
                    <a:pt x="1" y="21"/>
                    <a:pt x="3" y="0"/>
                  </a:cubicBezTo>
                  <a:close/>
                </a:path>
              </a:pathLst>
            </a:custGeom>
            <a:solidFill>
              <a:srgbClr val="E2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a:extLst>
                <a:ext uri="{FF2B5EF4-FFF2-40B4-BE49-F238E27FC236}">
                  <a16:creationId xmlns:a16="http://schemas.microsoft.com/office/drawing/2014/main" id="{99A2CCFA-F393-8449-1D38-621435FFCE45}"/>
                </a:ext>
              </a:extLst>
            </p:cNvPr>
            <p:cNvSpPr>
              <a:spLocks/>
            </p:cNvSpPr>
            <p:nvPr/>
          </p:nvSpPr>
          <p:spPr bwMode="auto">
            <a:xfrm>
              <a:off x="1265" y="3098"/>
              <a:ext cx="1177" cy="153"/>
            </a:xfrm>
            <a:custGeom>
              <a:avLst/>
              <a:gdLst>
                <a:gd name="T0" fmla="*/ 285 w 285"/>
                <a:gd name="T1" fmla="*/ 30 h 37"/>
                <a:gd name="T2" fmla="*/ 273 w 285"/>
                <a:gd name="T3" fmla="*/ 33 h 37"/>
                <a:gd name="T4" fmla="*/ 150 w 285"/>
                <a:gd name="T5" fmla="*/ 33 h 37"/>
                <a:gd name="T6" fmla="*/ 11 w 285"/>
                <a:gd name="T7" fmla="*/ 35 h 37"/>
                <a:gd name="T8" fmla="*/ 2 w 285"/>
                <a:gd name="T9" fmla="*/ 33 h 37"/>
                <a:gd name="T10" fmla="*/ 6 w 285"/>
                <a:gd name="T11" fmla="*/ 25 h 37"/>
                <a:gd name="T12" fmla="*/ 55 w 285"/>
                <a:gd name="T13" fmla="*/ 0 h 37"/>
                <a:gd name="T14" fmla="*/ 222 w 285"/>
                <a:gd name="T15" fmla="*/ 0 h 37"/>
                <a:gd name="T16" fmla="*/ 253 w 285"/>
                <a:gd name="T17" fmla="*/ 9 h 37"/>
                <a:gd name="T18" fmla="*/ 285 w 285"/>
                <a:gd name="T1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37">
                  <a:moveTo>
                    <a:pt x="285" y="30"/>
                  </a:moveTo>
                  <a:cubicBezTo>
                    <a:pt x="281" y="34"/>
                    <a:pt x="277" y="33"/>
                    <a:pt x="273" y="33"/>
                  </a:cubicBezTo>
                  <a:cubicBezTo>
                    <a:pt x="232" y="33"/>
                    <a:pt x="191" y="31"/>
                    <a:pt x="150" y="33"/>
                  </a:cubicBezTo>
                  <a:cubicBezTo>
                    <a:pt x="104" y="35"/>
                    <a:pt x="58" y="34"/>
                    <a:pt x="11" y="35"/>
                  </a:cubicBezTo>
                  <a:cubicBezTo>
                    <a:pt x="8" y="35"/>
                    <a:pt x="4" y="37"/>
                    <a:pt x="2" y="33"/>
                  </a:cubicBezTo>
                  <a:cubicBezTo>
                    <a:pt x="0" y="30"/>
                    <a:pt x="4" y="28"/>
                    <a:pt x="6" y="25"/>
                  </a:cubicBezTo>
                  <a:cubicBezTo>
                    <a:pt x="24" y="0"/>
                    <a:pt x="24" y="0"/>
                    <a:pt x="55" y="0"/>
                  </a:cubicBezTo>
                  <a:cubicBezTo>
                    <a:pt x="111" y="0"/>
                    <a:pt x="166" y="0"/>
                    <a:pt x="222" y="0"/>
                  </a:cubicBezTo>
                  <a:cubicBezTo>
                    <a:pt x="234" y="0"/>
                    <a:pt x="244" y="2"/>
                    <a:pt x="253" y="9"/>
                  </a:cubicBezTo>
                  <a:cubicBezTo>
                    <a:pt x="263" y="17"/>
                    <a:pt x="274" y="23"/>
                    <a:pt x="285" y="30"/>
                  </a:cubicBezTo>
                  <a:close/>
                </a:path>
              </a:pathLst>
            </a:custGeom>
            <a:solidFill>
              <a:srgbClr val="363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1">
              <a:extLst>
                <a:ext uri="{FF2B5EF4-FFF2-40B4-BE49-F238E27FC236}">
                  <a16:creationId xmlns:a16="http://schemas.microsoft.com/office/drawing/2014/main" id="{BA51054A-BD60-4958-054C-E7BAF9985607}"/>
                </a:ext>
              </a:extLst>
            </p:cNvPr>
            <p:cNvSpPr>
              <a:spLocks/>
            </p:cNvSpPr>
            <p:nvPr/>
          </p:nvSpPr>
          <p:spPr bwMode="auto">
            <a:xfrm>
              <a:off x="774" y="2144"/>
              <a:ext cx="491" cy="983"/>
            </a:xfrm>
            <a:custGeom>
              <a:avLst/>
              <a:gdLst>
                <a:gd name="T0" fmla="*/ 1 w 119"/>
                <a:gd name="T1" fmla="*/ 0 h 238"/>
                <a:gd name="T2" fmla="*/ 54 w 119"/>
                <a:gd name="T3" fmla="*/ 40 h 238"/>
                <a:gd name="T4" fmla="*/ 59 w 119"/>
                <a:gd name="T5" fmla="*/ 49 h 238"/>
                <a:gd name="T6" fmla="*/ 68 w 119"/>
                <a:gd name="T7" fmla="*/ 74 h 238"/>
                <a:gd name="T8" fmla="*/ 72 w 119"/>
                <a:gd name="T9" fmla="*/ 89 h 238"/>
                <a:gd name="T10" fmla="*/ 57 w 119"/>
                <a:gd name="T11" fmla="*/ 93 h 238"/>
                <a:gd name="T12" fmla="*/ 54 w 119"/>
                <a:gd name="T13" fmla="*/ 103 h 238"/>
                <a:gd name="T14" fmla="*/ 73 w 119"/>
                <a:gd name="T15" fmla="*/ 155 h 238"/>
                <a:gd name="T16" fmla="*/ 82 w 119"/>
                <a:gd name="T17" fmla="*/ 181 h 238"/>
                <a:gd name="T18" fmla="*/ 94 w 119"/>
                <a:gd name="T19" fmla="*/ 187 h 238"/>
                <a:gd name="T20" fmla="*/ 113 w 119"/>
                <a:gd name="T21" fmla="*/ 197 h 238"/>
                <a:gd name="T22" fmla="*/ 117 w 119"/>
                <a:gd name="T23" fmla="*/ 207 h 238"/>
                <a:gd name="T24" fmla="*/ 114 w 119"/>
                <a:gd name="T25" fmla="*/ 217 h 238"/>
                <a:gd name="T26" fmla="*/ 88 w 119"/>
                <a:gd name="T27" fmla="*/ 234 h 238"/>
                <a:gd name="T28" fmla="*/ 80 w 119"/>
                <a:gd name="T29" fmla="*/ 228 h 238"/>
                <a:gd name="T30" fmla="*/ 56 w 119"/>
                <a:gd name="T31" fmla="*/ 161 h 238"/>
                <a:gd name="T32" fmla="*/ 4 w 119"/>
                <a:gd name="T33" fmla="*/ 12 h 238"/>
                <a:gd name="T34" fmla="*/ 1 w 119"/>
                <a:gd name="T3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238">
                  <a:moveTo>
                    <a:pt x="1" y="0"/>
                  </a:moveTo>
                  <a:cubicBezTo>
                    <a:pt x="19" y="13"/>
                    <a:pt x="36" y="26"/>
                    <a:pt x="54" y="40"/>
                  </a:cubicBezTo>
                  <a:cubicBezTo>
                    <a:pt x="56" y="42"/>
                    <a:pt x="58" y="46"/>
                    <a:pt x="59" y="49"/>
                  </a:cubicBezTo>
                  <a:cubicBezTo>
                    <a:pt x="62" y="57"/>
                    <a:pt x="65" y="65"/>
                    <a:pt x="68" y="74"/>
                  </a:cubicBezTo>
                  <a:cubicBezTo>
                    <a:pt x="69" y="79"/>
                    <a:pt x="75" y="84"/>
                    <a:pt x="72" y="89"/>
                  </a:cubicBezTo>
                  <a:cubicBezTo>
                    <a:pt x="70" y="94"/>
                    <a:pt x="62" y="93"/>
                    <a:pt x="57" y="93"/>
                  </a:cubicBezTo>
                  <a:cubicBezTo>
                    <a:pt x="50" y="95"/>
                    <a:pt x="53" y="99"/>
                    <a:pt x="54" y="103"/>
                  </a:cubicBezTo>
                  <a:cubicBezTo>
                    <a:pt x="61" y="120"/>
                    <a:pt x="67" y="138"/>
                    <a:pt x="73" y="155"/>
                  </a:cubicBezTo>
                  <a:cubicBezTo>
                    <a:pt x="76" y="164"/>
                    <a:pt x="80" y="172"/>
                    <a:pt x="82" y="181"/>
                  </a:cubicBezTo>
                  <a:cubicBezTo>
                    <a:pt x="84" y="188"/>
                    <a:pt x="88" y="190"/>
                    <a:pt x="94" y="187"/>
                  </a:cubicBezTo>
                  <a:cubicBezTo>
                    <a:pt x="104" y="183"/>
                    <a:pt x="111" y="185"/>
                    <a:pt x="113" y="197"/>
                  </a:cubicBezTo>
                  <a:cubicBezTo>
                    <a:pt x="113" y="200"/>
                    <a:pt x="115" y="204"/>
                    <a:pt x="117" y="207"/>
                  </a:cubicBezTo>
                  <a:cubicBezTo>
                    <a:pt x="119" y="211"/>
                    <a:pt x="118" y="214"/>
                    <a:pt x="114" y="217"/>
                  </a:cubicBezTo>
                  <a:cubicBezTo>
                    <a:pt x="105" y="222"/>
                    <a:pt x="97" y="228"/>
                    <a:pt x="88" y="234"/>
                  </a:cubicBezTo>
                  <a:cubicBezTo>
                    <a:pt x="81" y="238"/>
                    <a:pt x="81" y="232"/>
                    <a:pt x="80" y="228"/>
                  </a:cubicBezTo>
                  <a:cubicBezTo>
                    <a:pt x="72" y="206"/>
                    <a:pt x="64" y="184"/>
                    <a:pt x="56" y="161"/>
                  </a:cubicBezTo>
                  <a:cubicBezTo>
                    <a:pt x="38" y="112"/>
                    <a:pt x="21" y="62"/>
                    <a:pt x="4" y="12"/>
                  </a:cubicBezTo>
                  <a:cubicBezTo>
                    <a:pt x="2" y="9"/>
                    <a:pt x="0" y="5"/>
                    <a:pt x="1" y="0"/>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2">
              <a:extLst>
                <a:ext uri="{FF2B5EF4-FFF2-40B4-BE49-F238E27FC236}">
                  <a16:creationId xmlns:a16="http://schemas.microsoft.com/office/drawing/2014/main" id="{EA03B695-270E-C35F-C7C3-68C64CF8CB40}"/>
                </a:ext>
              </a:extLst>
            </p:cNvPr>
            <p:cNvSpPr>
              <a:spLocks/>
            </p:cNvSpPr>
            <p:nvPr/>
          </p:nvSpPr>
          <p:spPr bwMode="auto">
            <a:xfrm>
              <a:off x="2095" y="2053"/>
              <a:ext cx="301" cy="297"/>
            </a:xfrm>
            <a:custGeom>
              <a:avLst/>
              <a:gdLst>
                <a:gd name="T0" fmla="*/ 1 w 73"/>
                <a:gd name="T1" fmla="*/ 35 h 72"/>
                <a:gd name="T2" fmla="*/ 1 w 73"/>
                <a:gd name="T3" fmla="*/ 7 h 72"/>
                <a:gd name="T4" fmla="*/ 8 w 73"/>
                <a:gd name="T5" fmla="*/ 0 h 72"/>
                <a:gd name="T6" fmla="*/ 66 w 73"/>
                <a:gd name="T7" fmla="*/ 0 h 72"/>
                <a:gd name="T8" fmla="*/ 73 w 73"/>
                <a:gd name="T9" fmla="*/ 8 h 72"/>
                <a:gd name="T10" fmla="*/ 72 w 73"/>
                <a:gd name="T11" fmla="*/ 64 h 72"/>
                <a:gd name="T12" fmla="*/ 64 w 73"/>
                <a:gd name="T13" fmla="*/ 72 h 72"/>
                <a:gd name="T14" fmla="*/ 8 w 73"/>
                <a:gd name="T15" fmla="*/ 72 h 72"/>
                <a:gd name="T16" fmla="*/ 1 w 73"/>
                <a:gd name="T17" fmla="*/ 64 h 72"/>
                <a:gd name="T18" fmla="*/ 1 w 73"/>
                <a:gd name="T19" fmla="*/ 35 h 72"/>
                <a:gd name="T20" fmla="*/ 1 w 73"/>
                <a:gd name="T21"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2">
                  <a:moveTo>
                    <a:pt x="1" y="35"/>
                  </a:moveTo>
                  <a:cubicBezTo>
                    <a:pt x="1" y="26"/>
                    <a:pt x="1" y="17"/>
                    <a:pt x="1" y="7"/>
                  </a:cubicBezTo>
                  <a:cubicBezTo>
                    <a:pt x="1" y="2"/>
                    <a:pt x="3" y="0"/>
                    <a:pt x="8" y="0"/>
                  </a:cubicBezTo>
                  <a:cubicBezTo>
                    <a:pt x="27" y="0"/>
                    <a:pt x="46" y="0"/>
                    <a:pt x="66" y="0"/>
                  </a:cubicBezTo>
                  <a:cubicBezTo>
                    <a:pt x="71" y="0"/>
                    <a:pt x="73" y="3"/>
                    <a:pt x="73" y="8"/>
                  </a:cubicBezTo>
                  <a:cubicBezTo>
                    <a:pt x="72" y="27"/>
                    <a:pt x="72" y="45"/>
                    <a:pt x="72" y="64"/>
                  </a:cubicBezTo>
                  <a:cubicBezTo>
                    <a:pt x="72" y="70"/>
                    <a:pt x="70" y="72"/>
                    <a:pt x="64" y="72"/>
                  </a:cubicBezTo>
                  <a:cubicBezTo>
                    <a:pt x="46" y="72"/>
                    <a:pt x="27" y="72"/>
                    <a:pt x="8" y="72"/>
                  </a:cubicBezTo>
                  <a:cubicBezTo>
                    <a:pt x="2" y="72"/>
                    <a:pt x="0" y="69"/>
                    <a:pt x="1" y="64"/>
                  </a:cubicBezTo>
                  <a:cubicBezTo>
                    <a:pt x="1" y="54"/>
                    <a:pt x="1" y="45"/>
                    <a:pt x="1" y="35"/>
                  </a:cubicBezTo>
                  <a:cubicBezTo>
                    <a:pt x="1" y="35"/>
                    <a:pt x="1" y="35"/>
                    <a:pt x="1" y="35"/>
                  </a:cubicBezTo>
                  <a:close/>
                </a:path>
              </a:pathLst>
            </a:custGeom>
            <a:solidFill>
              <a:srgbClr val="F9BC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C6880DAC-6D6C-4255-5AC5-83650F11E906}"/>
                </a:ext>
              </a:extLst>
            </p:cNvPr>
            <p:cNvSpPr>
              <a:spLocks/>
            </p:cNvSpPr>
            <p:nvPr/>
          </p:nvSpPr>
          <p:spPr bwMode="auto">
            <a:xfrm>
              <a:off x="1777" y="2053"/>
              <a:ext cx="298" cy="301"/>
            </a:xfrm>
            <a:custGeom>
              <a:avLst/>
              <a:gdLst>
                <a:gd name="T0" fmla="*/ 0 w 72"/>
                <a:gd name="T1" fmla="*/ 70 h 73"/>
                <a:gd name="T2" fmla="*/ 0 w 72"/>
                <a:gd name="T3" fmla="*/ 0 h 73"/>
                <a:gd name="T4" fmla="*/ 66 w 72"/>
                <a:gd name="T5" fmla="*/ 0 h 73"/>
                <a:gd name="T6" fmla="*/ 72 w 72"/>
                <a:gd name="T7" fmla="*/ 6 h 73"/>
                <a:gd name="T8" fmla="*/ 71 w 72"/>
                <a:gd name="T9" fmla="*/ 65 h 73"/>
                <a:gd name="T10" fmla="*/ 64 w 72"/>
                <a:gd name="T11" fmla="*/ 72 h 73"/>
                <a:gd name="T12" fmla="*/ 31 w 72"/>
                <a:gd name="T13" fmla="*/ 72 h 73"/>
                <a:gd name="T14" fmla="*/ 0 w 72"/>
                <a:gd name="T15" fmla="*/ 7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3">
                  <a:moveTo>
                    <a:pt x="0" y="70"/>
                  </a:moveTo>
                  <a:cubicBezTo>
                    <a:pt x="0" y="47"/>
                    <a:pt x="0" y="23"/>
                    <a:pt x="0" y="0"/>
                  </a:cubicBezTo>
                  <a:cubicBezTo>
                    <a:pt x="22" y="0"/>
                    <a:pt x="44" y="0"/>
                    <a:pt x="66" y="0"/>
                  </a:cubicBezTo>
                  <a:cubicBezTo>
                    <a:pt x="70" y="0"/>
                    <a:pt x="72" y="2"/>
                    <a:pt x="72" y="6"/>
                  </a:cubicBezTo>
                  <a:cubicBezTo>
                    <a:pt x="71" y="26"/>
                    <a:pt x="71" y="45"/>
                    <a:pt x="71" y="65"/>
                  </a:cubicBezTo>
                  <a:cubicBezTo>
                    <a:pt x="71" y="70"/>
                    <a:pt x="69" y="72"/>
                    <a:pt x="64" y="72"/>
                  </a:cubicBezTo>
                  <a:cubicBezTo>
                    <a:pt x="53" y="72"/>
                    <a:pt x="42" y="72"/>
                    <a:pt x="31" y="72"/>
                  </a:cubicBezTo>
                  <a:cubicBezTo>
                    <a:pt x="21" y="69"/>
                    <a:pt x="10" y="73"/>
                    <a:pt x="0" y="70"/>
                  </a:cubicBezTo>
                  <a:close/>
                </a:path>
              </a:pathLst>
            </a:custGeom>
            <a:solidFill>
              <a:srgbClr val="2D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4">
              <a:extLst>
                <a:ext uri="{FF2B5EF4-FFF2-40B4-BE49-F238E27FC236}">
                  <a16:creationId xmlns:a16="http://schemas.microsoft.com/office/drawing/2014/main" id="{9A21E940-EFCA-D442-E458-54A4DA398F98}"/>
                </a:ext>
              </a:extLst>
            </p:cNvPr>
            <p:cNvSpPr>
              <a:spLocks/>
            </p:cNvSpPr>
            <p:nvPr/>
          </p:nvSpPr>
          <p:spPr bwMode="auto">
            <a:xfrm>
              <a:off x="2099" y="1731"/>
              <a:ext cx="297" cy="297"/>
            </a:xfrm>
            <a:custGeom>
              <a:avLst/>
              <a:gdLst>
                <a:gd name="T0" fmla="*/ 71 w 72"/>
                <a:gd name="T1" fmla="*/ 36 h 72"/>
                <a:gd name="T2" fmla="*/ 71 w 72"/>
                <a:gd name="T3" fmla="*/ 65 h 72"/>
                <a:gd name="T4" fmla="*/ 64 w 72"/>
                <a:gd name="T5" fmla="*/ 72 h 72"/>
                <a:gd name="T6" fmla="*/ 8 w 72"/>
                <a:gd name="T7" fmla="*/ 71 h 72"/>
                <a:gd name="T8" fmla="*/ 1 w 72"/>
                <a:gd name="T9" fmla="*/ 64 h 72"/>
                <a:gd name="T10" fmla="*/ 1 w 72"/>
                <a:gd name="T11" fmla="*/ 7 h 72"/>
                <a:gd name="T12" fmla="*/ 8 w 72"/>
                <a:gd name="T13" fmla="*/ 0 h 72"/>
                <a:gd name="T14" fmla="*/ 65 w 72"/>
                <a:gd name="T15" fmla="*/ 0 h 72"/>
                <a:gd name="T16" fmla="*/ 72 w 72"/>
                <a:gd name="T17" fmla="*/ 8 h 72"/>
                <a:gd name="T18" fmla="*/ 72 w 72"/>
                <a:gd name="T19" fmla="*/ 36 h 72"/>
                <a:gd name="T20" fmla="*/ 71 w 7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71" y="36"/>
                  </a:moveTo>
                  <a:cubicBezTo>
                    <a:pt x="71" y="45"/>
                    <a:pt x="71" y="55"/>
                    <a:pt x="71" y="65"/>
                  </a:cubicBezTo>
                  <a:cubicBezTo>
                    <a:pt x="72" y="70"/>
                    <a:pt x="70" y="72"/>
                    <a:pt x="64" y="72"/>
                  </a:cubicBezTo>
                  <a:cubicBezTo>
                    <a:pt x="46" y="71"/>
                    <a:pt x="27" y="71"/>
                    <a:pt x="8" y="71"/>
                  </a:cubicBezTo>
                  <a:cubicBezTo>
                    <a:pt x="2" y="72"/>
                    <a:pt x="0" y="69"/>
                    <a:pt x="1" y="64"/>
                  </a:cubicBezTo>
                  <a:cubicBezTo>
                    <a:pt x="1" y="45"/>
                    <a:pt x="1" y="26"/>
                    <a:pt x="1" y="7"/>
                  </a:cubicBezTo>
                  <a:cubicBezTo>
                    <a:pt x="1" y="2"/>
                    <a:pt x="2" y="0"/>
                    <a:pt x="8" y="0"/>
                  </a:cubicBezTo>
                  <a:cubicBezTo>
                    <a:pt x="27" y="0"/>
                    <a:pt x="46" y="0"/>
                    <a:pt x="65" y="0"/>
                  </a:cubicBezTo>
                  <a:cubicBezTo>
                    <a:pt x="71" y="0"/>
                    <a:pt x="72" y="3"/>
                    <a:pt x="72" y="8"/>
                  </a:cubicBezTo>
                  <a:cubicBezTo>
                    <a:pt x="72" y="17"/>
                    <a:pt x="72" y="27"/>
                    <a:pt x="72" y="36"/>
                  </a:cubicBezTo>
                  <a:cubicBezTo>
                    <a:pt x="72" y="36"/>
                    <a:pt x="72" y="36"/>
                    <a:pt x="71" y="36"/>
                  </a:cubicBezTo>
                  <a:close/>
                </a:path>
              </a:pathLst>
            </a:custGeom>
            <a:solidFill>
              <a:srgbClr val="84B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5">
              <a:extLst>
                <a:ext uri="{FF2B5EF4-FFF2-40B4-BE49-F238E27FC236}">
                  <a16:creationId xmlns:a16="http://schemas.microsoft.com/office/drawing/2014/main" id="{42959F7B-D17E-1529-1738-9A0FCC2C0F64}"/>
                </a:ext>
              </a:extLst>
            </p:cNvPr>
            <p:cNvSpPr>
              <a:spLocks/>
            </p:cNvSpPr>
            <p:nvPr/>
          </p:nvSpPr>
          <p:spPr bwMode="auto">
            <a:xfrm>
              <a:off x="1777" y="1727"/>
              <a:ext cx="298" cy="297"/>
            </a:xfrm>
            <a:custGeom>
              <a:avLst/>
              <a:gdLst>
                <a:gd name="T0" fmla="*/ 36 w 72"/>
                <a:gd name="T1" fmla="*/ 71 h 72"/>
                <a:gd name="T2" fmla="*/ 8 w 72"/>
                <a:gd name="T3" fmla="*/ 71 h 72"/>
                <a:gd name="T4" fmla="*/ 0 w 72"/>
                <a:gd name="T5" fmla="*/ 64 h 72"/>
                <a:gd name="T6" fmla="*/ 1 w 72"/>
                <a:gd name="T7" fmla="*/ 7 h 72"/>
                <a:gd name="T8" fmla="*/ 8 w 72"/>
                <a:gd name="T9" fmla="*/ 0 h 72"/>
                <a:gd name="T10" fmla="*/ 65 w 72"/>
                <a:gd name="T11" fmla="*/ 1 h 72"/>
                <a:gd name="T12" fmla="*/ 72 w 72"/>
                <a:gd name="T13" fmla="*/ 7 h 72"/>
                <a:gd name="T14" fmla="*/ 72 w 72"/>
                <a:gd name="T15" fmla="*/ 65 h 72"/>
                <a:gd name="T16" fmla="*/ 64 w 72"/>
                <a:gd name="T17" fmla="*/ 72 h 72"/>
                <a:gd name="T18" fmla="*/ 36 w 72"/>
                <a:gd name="T19" fmla="*/ 72 h 72"/>
                <a:gd name="T20" fmla="*/ 36 w 72"/>
                <a:gd name="T21"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36" y="71"/>
                  </a:moveTo>
                  <a:cubicBezTo>
                    <a:pt x="26" y="71"/>
                    <a:pt x="17" y="71"/>
                    <a:pt x="8" y="71"/>
                  </a:cubicBezTo>
                  <a:cubicBezTo>
                    <a:pt x="2" y="72"/>
                    <a:pt x="0" y="70"/>
                    <a:pt x="0" y="64"/>
                  </a:cubicBezTo>
                  <a:cubicBezTo>
                    <a:pt x="1" y="45"/>
                    <a:pt x="1" y="26"/>
                    <a:pt x="1" y="7"/>
                  </a:cubicBezTo>
                  <a:cubicBezTo>
                    <a:pt x="1" y="2"/>
                    <a:pt x="3" y="0"/>
                    <a:pt x="8" y="0"/>
                  </a:cubicBezTo>
                  <a:cubicBezTo>
                    <a:pt x="27" y="1"/>
                    <a:pt x="46" y="1"/>
                    <a:pt x="65" y="1"/>
                  </a:cubicBezTo>
                  <a:cubicBezTo>
                    <a:pt x="70" y="1"/>
                    <a:pt x="72" y="2"/>
                    <a:pt x="72" y="7"/>
                  </a:cubicBezTo>
                  <a:cubicBezTo>
                    <a:pt x="71" y="27"/>
                    <a:pt x="71" y="46"/>
                    <a:pt x="72" y="65"/>
                  </a:cubicBezTo>
                  <a:cubicBezTo>
                    <a:pt x="72" y="71"/>
                    <a:pt x="70" y="72"/>
                    <a:pt x="64" y="72"/>
                  </a:cubicBezTo>
                  <a:cubicBezTo>
                    <a:pt x="55" y="72"/>
                    <a:pt x="45" y="72"/>
                    <a:pt x="36" y="72"/>
                  </a:cubicBezTo>
                  <a:cubicBezTo>
                    <a:pt x="36" y="72"/>
                    <a:pt x="36" y="71"/>
                    <a:pt x="36" y="71"/>
                  </a:cubicBezTo>
                  <a:close/>
                </a:path>
              </a:pathLst>
            </a:custGeom>
            <a:solidFill>
              <a:srgbClr val="E95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6">
              <a:extLst>
                <a:ext uri="{FF2B5EF4-FFF2-40B4-BE49-F238E27FC236}">
                  <a16:creationId xmlns:a16="http://schemas.microsoft.com/office/drawing/2014/main" id="{DE970C61-0F49-7843-475C-EC2EC09A8741}"/>
                </a:ext>
              </a:extLst>
            </p:cNvPr>
            <p:cNvSpPr>
              <a:spLocks/>
            </p:cNvSpPr>
            <p:nvPr/>
          </p:nvSpPr>
          <p:spPr bwMode="auto">
            <a:xfrm>
              <a:off x="1777" y="2338"/>
              <a:ext cx="128" cy="21"/>
            </a:xfrm>
            <a:custGeom>
              <a:avLst/>
              <a:gdLst>
                <a:gd name="T0" fmla="*/ 0 w 31"/>
                <a:gd name="T1" fmla="*/ 1 h 5"/>
                <a:gd name="T2" fmla="*/ 31 w 31"/>
                <a:gd name="T3" fmla="*/ 3 h 5"/>
                <a:gd name="T4" fmla="*/ 0 w 31"/>
                <a:gd name="T5" fmla="*/ 1 h 5"/>
              </a:gdLst>
              <a:ahLst/>
              <a:cxnLst>
                <a:cxn ang="0">
                  <a:pos x="T0" y="T1"/>
                </a:cxn>
                <a:cxn ang="0">
                  <a:pos x="T2" y="T3"/>
                </a:cxn>
                <a:cxn ang="0">
                  <a:pos x="T4" y="T5"/>
                </a:cxn>
              </a:cxnLst>
              <a:rect l="0" t="0" r="r" b="b"/>
              <a:pathLst>
                <a:path w="31" h="5">
                  <a:moveTo>
                    <a:pt x="0" y="1"/>
                  </a:moveTo>
                  <a:cubicBezTo>
                    <a:pt x="10" y="2"/>
                    <a:pt x="21" y="0"/>
                    <a:pt x="31" y="3"/>
                  </a:cubicBezTo>
                  <a:cubicBezTo>
                    <a:pt x="20" y="3"/>
                    <a:pt x="10" y="5"/>
                    <a:pt x="0" y="1"/>
                  </a:cubicBezTo>
                  <a:close/>
                </a:path>
              </a:pathLst>
            </a:custGeom>
            <a:solidFill>
              <a:srgbClr val="E2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A5203BB-63FD-42CD-96F0-D2948069D728}"/>
              </a:ext>
            </a:extLst>
          </p:cNvPr>
          <p:cNvSpPr txBox="1"/>
          <p:nvPr/>
        </p:nvSpPr>
        <p:spPr>
          <a:xfrm>
            <a:off x="896161" y="4259182"/>
            <a:ext cx="2619848" cy="2062103"/>
          </a:xfrm>
          <a:prstGeom prst="rect">
            <a:avLst/>
          </a:prstGeom>
          <a:noFill/>
        </p:spPr>
        <p:txBody>
          <a:bodyPr wrap="square" rtlCol="0" anchor="ctr">
            <a:spAutoFit/>
          </a:bodyPr>
          <a:lstStyle/>
          <a:p>
            <a:r>
              <a:rPr lang="en-GB" altLang="ko-KR" sz="3200" dirty="0">
                <a:solidFill>
                  <a:srgbClr val="29AAE2"/>
                </a:solidFill>
                <a:cs typeface="Arial" pitchFamily="34" charset="0"/>
              </a:rPr>
              <a:t>Layout</a:t>
            </a:r>
          </a:p>
          <a:p>
            <a:r>
              <a:rPr lang="en-GB" altLang="ko-KR" sz="3200" dirty="0">
                <a:solidFill>
                  <a:srgbClr val="29AAE2"/>
                </a:solidFill>
                <a:cs typeface="Arial" pitchFamily="34" charset="0"/>
              </a:rPr>
              <a:t>Clean Text Slide for your Presentation</a:t>
            </a:r>
            <a:endParaRPr lang="ko-KR" altLang="en-US" sz="3200" dirty="0">
              <a:solidFill>
                <a:srgbClr val="29AAE2"/>
              </a:solidFill>
              <a:cs typeface="Arial" pitchFamily="34" charset="0"/>
            </a:endParaRPr>
          </a:p>
        </p:txBody>
      </p:sp>
      <p:sp>
        <p:nvSpPr>
          <p:cNvPr id="16" name="TextBox 15">
            <a:extLst>
              <a:ext uri="{FF2B5EF4-FFF2-40B4-BE49-F238E27FC236}">
                <a16:creationId xmlns:a16="http://schemas.microsoft.com/office/drawing/2014/main" id="{AEA3A589-9E65-4EC9-88C0-4E3E85FEDB3E}"/>
              </a:ext>
            </a:extLst>
          </p:cNvPr>
          <p:cNvSpPr txBox="1"/>
          <p:nvPr/>
        </p:nvSpPr>
        <p:spPr>
          <a:xfrm>
            <a:off x="630703" y="514610"/>
            <a:ext cx="3982519" cy="1898084"/>
          </a:xfrm>
          <a:prstGeom prst="rect">
            <a:avLst/>
          </a:prstGeom>
          <a:noFill/>
        </p:spPr>
        <p:txBody>
          <a:bodyPr wrap="square" rtlCol="0">
            <a:spAutoFit/>
          </a:bodyPr>
          <a:lstStyle/>
          <a:p>
            <a:r>
              <a:rPr lang="en-US" altLang="ko-KR" sz="5867" b="1" dirty="0">
                <a:solidFill>
                  <a:srgbClr val="0070C0"/>
                </a:solidFill>
                <a:latin typeface="Malgun Gothic" panose="020B0503020000020004" pitchFamily="34" charset="-127"/>
                <a:ea typeface="Malgun Gothic" panose="020B0503020000020004" pitchFamily="34" charset="-127"/>
                <a:cs typeface="Arial" pitchFamily="34" charset="0"/>
              </a:rPr>
              <a:t>Columns</a:t>
            </a:r>
          </a:p>
          <a:p>
            <a:r>
              <a:rPr lang="en-US" altLang="ko-KR" sz="5867" b="1" dirty="0">
                <a:solidFill>
                  <a:srgbClr val="0070C0"/>
                </a:solidFill>
                <a:latin typeface="Malgun Gothic" panose="020B0503020000020004" pitchFamily="34" charset="-127"/>
                <a:ea typeface="Malgun Gothic" panose="020B0503020000020004" pitchFamily="34" charset="-127"/>
                <a:cs typeface="Arial" pitchFamily="34" charset="0"/>
              </a:rPr>
              <a:t>Style</a:t>
            </a:r>
            <a:endParaRPr lang="ko-KR" altLang="en-US" sz="5867" b="1" dirty="0">
              <a:solidFill>
                <a:srgbClr val="0070C0"/>
              </a:solidFill>
              <a:latin typeface="Malgun Gothic" panose="020B0503020000020004" pitchFamily="34" charset="-127"/>
              <a:ea typeface="Malgun Gothic" panose="020B0503020000020004" pitchFamily="34" charset="-127"/>
              <a:cs typeface="Arial" pitchFamily="34" charset="0"/>
            </a:endParaRPr>
          </a:p>
        </p:txBody>
      </p:sp>
      <p:grpSp>
        <p:nvGrpSpPr>
          <p:cNvPr id="17" name="Group 7">
            <a:extLst>
              <a:ext uri="{FF2B5EF4-FFF2-40B4-BE49-F238E27FC236}">
                <a16:creationId xmlns:a16="http://schemas.microsoft.com/office/drawing/2014/main" id="{0D5566DF-0892-430F-AEAD-855C43512FFA}"/>
              </a:ext>
            </a:extLst>
          </p:cNvPr>
          <p:cNvGrpSpPr/>
          <p:nvPr/>
        </p:nvGrpSpPr>
        <p:grpSpPr>
          <a:xfrm>
            <a:off x="3898596" y="2212639"/>
            <a:ext cx="3325679" cy="4108646"/>
            <a:chOff x="886442" y="1591192"/>
            <a:chExt cx="3397525" cy="4723988"/>
          </a:xfrm>
        </p:grpSpPr>
        <p:sp>
          <p:nvSpPr>
            <p:cNvPr id="18" name="TextBox 17">
              <a:extLst>
                <a:ext uri="{FF2B5EF4-FFF2-40B4-BE49-F238E27FC236}">
                  <a16:creationId xmlns:a16="http://schemas.microsoft.com/office/drawing/2014/main" id="{FC2CC834-C942-4022-9B44-9612CF7BBA26}"/>
                </a:ext>
              </a:extLst>
            </p:cNvPr>
            <p:cNvSpPr txBox="1"/>
            <p:nvPr/>
          </p:nvSpPr>
          <p:spPr>
            <a:xfrm>
              <a:off x="886442" y="1591192"/>
              <a:ext cx="3397525" cy="460034"/>
            </a:xfrm>
            <a:prstGeom prst="rect">
              <a:avLst/>
            </a:prstGeom>
            <a:noFill/>
          </p:spPr>
          <p:txBody>
            <a:bodyPr wrap="square" rtlCol="0">
              <a:spAutoFit/>
            </a:bodyPr>
            <a:lstStyle/>
            <a:p>
              <a:r>
                <a:rPr lang="en-US" altLang="ko-KR" sz="2000" b="1" dirty="0">
                  <a:cs typeface="Arial" pitchFamily="34" charset="0"/>
                </a:rPr>
                <a:t>Your Text  Here</a:t>
              </a:r>
              <a:endParaRPr lang="ko-KR" altLang="en-US" sz="2000" b="1" dirty="0">
                <a:cs typeface="Arial" pitchFamily="34" charset="0"/>
              </a:endParaRPr>
            </a:p>
          </p:txBody>
        </p:sp>
        <p:sp>
          <p:nvSpPr>
            <p:cNvPr id="19" name="TextBox 18">
              <a:extLst>
                <a:ext uri="{FF2B5EF4-FFF2-40B4-BE49-F238E27FC236}">
                  <a16:creationId xmlns:a16="http://schemas.microsoft.com/office/drawing/2014/main" id="{7C8DE678-BEFA-48C6-95B8-D4BEEF82433B}"/>
                </a:ext>
              </a:extLst>
            </p:cNvPr>
            <p:cNvSpPr txBox="1"/>
            <p:nvPr/>
          </p:nvSpPr>
          <p:spPr>
            <a:xfrm>
              <a:off x="886442" y="2104109"/>
              <a:ext cx="3397525" cy="4211071"/>
            </a:xfrm>
            <a:prstGeom prst="rect">
              <a:avLst/>
            </a:prstGeom>
            <a:noFill/>
          </p:spPr>
          <p:txBody>
            <a:bodyPr wrap="square" rtlCol="0">
              <a:spAutoFit/>
            </a:bodyPr>
            <a:lstStyle/>
            <a:p>
              <a:r>
                <a:rPr lang="en-US" altLang="ko-KR" sz="1400" dirty="0">
                  <a:cs typeface="Arial" pitchFamily="34" charset="0"/>
                </a:rPr>
                <a:t>Get a modern PowerPoint  Presentation that is beautifully designed.  </a:t>
              </a:r>
              <a:endParaRPr lang="ko-KR" altLang="en-US" sz="1400" dirty="0">
                <a:cs typeface="Arial" pitchFamily="34" charset="0"/>
              </a:endParaRP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1200" dirty="0">
                  <a:cs typeface="Arial" pitchFamily="34" charset="0"/>
                </a:rPr>
                <a:t> </a:t>
              </a:r>
              <a:r>
                <a:rPr lang="en-US" altLang="ko-KR" sz="1200" dirty="0">
                  <a:cs typeface="Arial" pitchFamily="34" charset="0"/>
                </a:rPr>
                <a:t>Easy to change colors, photos and Text. I hope and I believe that this Template will your Time, Money and Reputation. </a:t>
              </a: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Get a modern PowerPoint  Presentation that is beautifully designed. </a:t>
              </a:r>
            </a:p>
            <a:p>
              <a:endParaRPr lang="en-US" altLang="ko-KR" sz="1200" dirty="0">
                <a:cs typeface="Arial" pitchFamily="34" charset="0"/>
              </a:endParaRPr>
            </a:p>
            <a:p>
              <a:r>
                <a:rPr lang="en-US" altLang="ko-KR" sz="1200" dirty="0">
                  <a:cs typeface="Arial" pitchFamily="34" charset="0"/>
                </a:rPr>
                <a:t>Get a modern PowerPoint  Presentation that is beautifully designed.  </a:t>
              </a:r>
              <a:endParaRPr lang="ko-KR" altLang="en-US" sz="1200" dirty="0">
                <a:cs typeface="Arial" pitchFamily="34" charset="0"/>
              </a:endParaRPr>
            </a:p>
          </p:txBody>
        </p:sp>
      </p:grpSp>
      <p:sp>
        <p:nvSpPr>
          <p:cNvPr id="20" name="Lágrima 19"/>
          <p:cNvSpPr/>
          <p:nvPr/>
        </p:nvSpPr>
        <p:spPr>
          <a:xfrm rot="5400000">
            <a:off x="7624497" y="2353488"/>
            <a:ext cx="4645360" cy="4363661"/>
          </a:xfrm>
          <a:prstGeom prst="teardrop">
            <a:avLst/>
          </a:prstGeom>
          <a:noFill/>
          <a:ln w="130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grpSp>
        <p:nvGrpSpPr>
          <p:cNvPr id="3" name="Group 4">
            <a:extLst>
              <a:ext uri="{FF2B5EF4-FFF2-40B4-BE49-F238E27FC236}">
                <a16:creationId xmlns:a16="http://schemas.microsoft.com/office/drawing/2014/main" id="{C0A4F35E-75D1-999C-238A-997C0D29D763}"/>
              </a:ext>
            </a:extLst>
          </p:cNvPr>
          <p:cNvGrpSpPr>
            <a:grpSpLocks noChangeAspect="1"/>
          </p:cNvGrpSpPr>
          <p:nvPr/>
        </p:nvGrpSpPr>
        <p:grpSpPr bwMode="auto">
          <a:xfrm>
            <a:off x="8237538" y="3762375"/>
            <a:ext cx="3581400" cy="2109788"/>
            <a:chOff x="5189" y="2370"/>
            <a:chExt cx="2256" cy="1329"/>
          </a:xfrm>
        </p:grpSpPr>
        <p:sp>
          <p:nvSpPr>
            <p:cNvPr id="5" name="Freeform 5">
              <a:extLst>
                <a:ext uri="{FF2B5EF4-FFF2-40B4-BE49-F238E27FC236}">
                  <a16:creationId xmlns:a16="http://schemas.microsoft.com/office/drawing/2014/main" id="{F20467CD-48EA-1450-DE92-C57002F2D3C8}"/>
                </a:ext>
              </a:extLst>
            </p:cNvPr>
            <p:cNvSpPr>
              <a:spLocks/>
            </p:cNvSpPr>
            <p:nvPr/>
          </p:nvSpPr>
          <p:spPr bwMode="auto">
            <a:xfrm>
              <a:off x="5976" y="2959"/>
              <a:ext cx="601" cy="517"/>
            </a:xfrm>
            <a:custGeom>
              <a:avLst/>
              <a:gdLst>
                <a:gd name="T0" fmla="*/ 130 w 141"/>
                <a:gd name="T1" fmla="*/ 74 h 121"/>
                <a:gd name="T2" fmla="*/ 136 w 141"/>
                <a:gd name="T3" fmla="*/ 74 h 121"/>
                <a:gd name="T4" fmla="*/ 141 w 141"/>
                <a:gd name="T5" fmla="*/ 78 h 121"/>
                <a:gd name="T6" fmla="*/ 135 w 141"/>
                <a:gd name="T7" fmla="*/ 81 h 121"/>
                <a:gd name="T8" fmla="*/ 85 w 141"/>
                <a:gd name="T9" fmla="*/ 80 h 121"/>
                <a:gd name="T10" fmla="*/ 77 w 141"/>
                <a:gd name="T11" fmla="*/ 81 h 121"/>
                <a:gd name="T12" fmla="*/ 69 w 141"/>
                <a:gd name="T13" fmla="*/ 79 h 121"/>
                <a:gd name="T14" fmla="*/ 73 w 141"/>
                <a:gd name="T15" fmla="*/ 72 h 121"/>
                <a:gd name="T16" fmla="*/ 86 w 141"/>
                <a:gd name="T17" fmla="*/ 70 h 121"/>
                <a:gd name="T18" fmla="*/ 56 w 141"/>
                <a:gd name="T19" fmla="*/ 72 h 121"/>
                <a:gd name="T20" fmla="*/ 53 w 141"/>
                <a:gd name="T21" fmla="*/ 74 h 121"/>
                <a:gd name="T22" fmla="*/ 49 w 141"/>
                <a:gd name="T23" fmla="*/ 88 h 121"/>
                <a:gd name="T24" fmla="*/ 49 w 141"/>
                <a:gd name="T25" fmla="*/ 108 h 121"/>
                <a:gd name="T26" fmla="*/ 44 w 141"/>
                <a:gd name="T27" fmla="*/ 114 h 121"/>
                <a:gd name="T28" fmla="*/ 36 w 141"/>
                <a:gd name="T29" fmla="*/ 115 h 121"/>
                <a:gd name="T30" fmla="*/ 33 w 141"/>
                <a:gd name="T31" fmla="*/ 116 h 121"/>
                <a:gd name="T32" fmla="*/ 20 w 141"/>
                <a:gd name="T33" fmla="*/ 118 h 121"/>
                <a:gd name="T34" fmla="*/ 3 w 141"/>
                <a:gd name="T35" fmla="*/ 118 h 121"/>
                <a:gd name="T36" fmla="*/ 2 w 141"/>
                <a:gd name="T37" fmla="*/ 117 h 121"/>
                <a:gd name="T38" fmla="*/ 2 w 141"/>
                <a:gd name="T39" fmla="*/ 98 h 121"/>
                <a:gd name="T40" fmla="*/ 2 w 141"/>
                <a:gd name="T41" fmla="*/ 69 h 121"/>
                <a:gd name="T42" fmla="*/ 0 w 141"/>
                <a:gd name="T43" fmla="*/ 62 h 121"/>
                <a:gd name="T44" fmla="*/ 0 w 141"/>
                <a:gd name="T45" fmla="*/ 11 h 121"/>
                <a:gd name="T46" fmla="*/ 10 w 141"/>
                <a:gd name="T47" fmla="*/ 1 h 121"/>
                <a:gd name="T48" fmla="*/ 48 w 141"/>
                <a:gd name="T49" fmla="*/ 2 h 121"/>
                <a:gd name="T50" fmla="*/ 51 w 141"/>
                <a:gd name="T51" fmla="*/ 12 h 121"/>
                <a:gd name="T52" fmla="*/ 52 w 141"/>
                <a:gd name="T53" fmla="*/ 49 h 121"/>
                <a:gd name="T54" fmla="*/ 63 w 141"/>
                <a:gd name="T55" fmla="*/ 60 h 121"/>
                <a:gd name="T56" fmla="*/ 106 w 141"/>
                <a:gd name="T57" fmla="*/ 60 h 121"/>
                <a:gd name="T58" fmla="*/ 117 w 141"/>
                <a:gd name="T59" fmla="*/ 62 h 121"/>
                <a:gd name="T60" fmla="*/ 119 w 141"/>
                <a:gd name="T61" fmla="*/ 64 h 121"/>
                <a:gd name="T62" fmla="*/ 130 w 141"/>
                <a:gd name="T63"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121">
                  <a:moveTo>
                    <a:pt x="130" y="74"/>
                  </a:moveTo>
                  <a:cubicBezTo>
                    <a:pt x="132" y="74"/>
                    <a:pt x="134" y="74"/>
                    <a:pt x="136" y="74"/>
                  </a:cubicBezTo>
                  <a:cubicBezTo>
                    <a:pt x="137" y="76"/>
                    <a:pt x="141" y="74"/>
                    <a:pt x="141" y="78"/>
                  </a:cubicBezTo>
                  <a:cubicBezTo>
                    <a:pt x="141" y="81"/>
                    <a:pt x="138" y="81"/>
                    <a:pt x="135" y="81"/>
                  </a:cubicBezTo>
                  <a:cubicBezTo>
                    <a:pt x="119" y="81"/>
                    <a:pt x="102" y="83"/>
                    <a:pt x="85" y="80"/>
                  </a:cubicBezTo>
                  <a:cubicBezTo>
                    <a:pt x="82" y="79"/>
                    <a:pt x="80" y="81"/>
                    <a:pt x="77" y="81"/>
                  </a:cubicBezTo>
                  <a:cubicBezTo>
                    <a:pt x="74" y="81"/>
                    <a:pt x="70" y="82"/>
                    <a:pt x="69" y="79"/>
                  </a:cubicBezTo>
                  <a:cubicBezTo>
                    <a:pt x="68" y="75"/>
                    <a:pt x="71" y="74"/>
                    <a:pt x="73" y="72"/>
                  </a:cubicBezTo>
                  <a:cubicBezTo>
                    <a:pt x="77" y="71"/>
                    <a:pt x="81" y="72"/>
                    <a:pt x="86" y="70"/>
                  </a:cubicBezTo>
                  <a:cubicBezTo>
                    <a:pt x="76" y="70"/>
                    <a:pt x="66" y="70"/>
                    <a:pt x="56" y="72"/>
                  </a:cubicBezTo>
                  <a:cubicBezTo>
                    <a:pt x="55" y="72"/>
                    <a:pt x="54" y="72"/>
                    <a:pt x="53" y="74"/>
                  </a:cubicBezTo>
                  <a:cubicBezTo>
                    <a:pt x="49" y="78"/>
                    <a:pt x="49" y="83"/>
                    <a:pt x="49" y="88"/>
                  </a:cubicBezTo>
                  <a:cubicBezTo>
                    <a:pt x="49" y="95"/>
                    <a:pt x="49" y="101"/>
                    <a:pt x="49" y="108"/>
                  </a:cubicBezTo>
                  <a:cubicBezTo>
                    <a:pt x="50" y="112"/>
                    <a:pt x="48" y="114"/>
                    <a:pt x="44" y="114"/>
                  </a:cubicBezTo>
                  <a:cubicBezTo>
                    <a:pt x="41" y="115"/>
                    <a:pt x="39" y="115"/>
                    <a:pt x="36" y="115"/>
                  </a:cubicBezTo>
                  <a:cubicBezTo>
                    <a:pt x="35" y="116"/>
                    <a:pt x="34" y="116"/>
                    <a:pt x="33" y="116"/>
                  </a:cubicBezTo>
                  <a:cubicBezTo>
                    <a:pt x="29" y="114"/>
                    <a:pt x="25" y="115"/>
                    <a:pt x="20" y="118"/>
                  </a:cubicBezTo>
                  <a:cubicBezTo>
                    <a:pt x="15" y="121"/>
                    <a:pt x="9" y="120"/>
                    <a:pt x="3" y="118"/>
                  </a:cubicBezTo>
                  <a:cubicBezTo>
                    <a:pt x="2" y="118"/>
                    <a:pt x="2" y="118"/>
                    <a:pt x="2" y="117"/>
                  </a:cubicBezTo>
                  <a:cubicBezTo>
                    <a:pt x="1" y="111"/>
                    <a:pt x="1" y="105"/>
                    <a:pt x="2" y="98"/>
                  </a:cubicBezTo>
                  <a:cubicBezTo>
                    <a:pt x="0" y="89"/>
                    <a:pt x="2" y="79"/>
                    <a:pt x="2" y="69"/>
                  </a:cubicBezTo>
                  <a:cubicBezTo>
                    <a:pt x="1" y="66"/>
                    <a:pt x="0" y="64"/>
                    <a:pt x="0" y="62"/>
                  </a:cubicBezTo>
                  <a:cubicBezTo>
                    <a:pt x="0" y="45"/>
                    <a:pt x="0" y="28"/>
                    <a:pt x="0" y="11"/>
                  </a:cubicBezTo>
                  <a:cubicBezTo>
                    <a:pt x="0" y="2"/>
                    <a:pt x="2" y="1"/>
                    <a:pt x="10" y="1"/>
                  </a:cubicBezTo>
                  <a:cubicBezTo>
                    <a:pt x="23" y="1"/>
                    <a:pt x="36" y="0"/>
                    <a:pt x="48" y="2"/>
                  </a:cubicBezTo>
                  <a:cubicBezTo>
                    <a:pt x="52" y="5"/>
                    <a:pt x="51" y="8"/>
                    <a:pt x="51" y="12"/>
                  </a:cubicBezTo>
                  <a:cubicBezTo>
                    <a:pt x="52" y="24"/>
                    <a:pt x="51" y="36"/>
                    <a:pt x="52" y="49"/>
                  </a:cubicBezTo>
                  <a:cubicBezTo>
                    <a:pt x="52" y="59"/>
                    <a:pt x="53" y="60"/>
                    <a:pt x="63" y="60"/>
                  </a:cubicBezTo>
                  <a:cubicBezTo>
                    <a:pt x="78" y="60"/>
                    <a:pt x="92" y="60"/>
                    <a:pt x="106" y="60"/>
                  </a:cubicBezTo>
                  <a:cubicBezTo>
                    <a:pt x="109" y="60"/>
                    <a:pt x="113" y="60"/>
                    <a:pt x="117" y="62"/>
                  </a:cubicBezTo>
                  <a:cubicBezTo>
                    <a:pt x="118" y="62"/>
                    <a:pt x="119" y="63"/>
                    <a:pt x="119" y="64"/>
                  </a:cubicBezTo>
                  <a:cubicBezTo>
                    <a:pt x="117" y="74"/>
                    <a:pt x="124" y="73"/>
                    <a:pt x="130" y="74"/>
                  </a:cubicBez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591ED172-2B82-92B2-6BFB-E6B03DDA1039}"/>
                </a:ext>
              </a:extLst>
            </p:cNvPr>
            <p:cNvSpPr>
              <a:spLocks/>
            </p:cNvSpPr>
            <p:nvPr/>
          </p:nvSpPr>
          <p:spPr bwMode="auto">
            <a:xfrm>
              <a:off x="5189" y="2370"/>
              <a:ext cx="2167" cy="1089"/>
            </a:xfrm>
            <a:custGeom>
              <a:avLst/>
              <a:gdLst>
                <a:gd name="T0" fmla="*/ 315 w 509"/>
                <a:gd name="T1" fmla="*/ 212 h 255"/>
                <a:gd name="T2" fmla="*/ 310 w 509"/>
                <a:gd name="T3" fmla="*/ 212 h 255"/>
                <a:gd name="T4" fmla="*/ 303 w 509"/>
                <a:gd name="T5" fmla="*/ 202 h 255"/>
                <a:gd name="T6" fmla="*/ 313 w 509"/>
                <a:gd name="T7" fmla="*/ 198 h 255"/>
                <a:gd name="T8" fmla="*/ 359 w 509"/>
                <a:gd name="T9" fmla="*/ 198 h 255"/>
                <a:gd name="T10" fmla="*/ 371 w 509"/>
                <a:gd name="T11" fmla="*/ 187 h 255"/>
                <a:gd name="T12" fmla="*/ 371 w 509"/>
                <a:gd name="T13" fmla="*/ 185 h 255"/>
                <a:gd name="T14" fmla="*/ 390 w 509"/>
                <a:gd name="T15" fmla="*/ 167 h 255"/>
                <a:gd name="T16" fmla="*/ 455 w 509"/>
                <a:gd name="T17" fmla="*/ 167 h 255"/>
                <a:gd name="T18" fmla="*/ 467 w 509"/>
                <a:gd name="T19" fmla="*/ 155 h 255"/>
                <a:gd name="T20" fmla="*/ 468 w 509"/>
                <a:gd name="T21" fmla="*/ 20 h 255"/>
                <a:gd name="T22" fmla="*/ 456 w 509"/>
                <a:gd name="T23" fmla="*/ 8 h 255"/>
                <a:gd name="T24" fmla="*/ 130 w 509"/>
                <a:gd name="T25" fmla="*/ 8 h 255"/>
                <a:gd name="T26" fmla="*/ 118 w 509"/>
                <a:gd name="T27" fmla="*/ 20 h 255"/>
                <a:gd name="T28" fmla="*/ 118 w 509"/>
                <a:gd name="T29" fmla="*/ 127 h 255"/>
                <a:gd name="T30" fmla="*/ 116 w 509"/>
                <a:gd name="T31" fmla="*/ 141 h 255"/>
                <a:gd name="T32" fmla="*/ 106 w 509"/>
                <a:gd name="T33" fmla="*/ 143 h 255"/>
                <a:gd name="T34" fmla="*/ 14 w 509"/>
                <a:gd name="T35" fmla="*/ 144 h 255"/>
                <a:gd name="T36" fmla="*/ 3 w 509"/>
                <a:gd name="T37" fmla="*/ 154 h 255"/>
                <a:gd name="T38" fmla="*/ 3 w 509"/>
                <a:gd name="T39" fmla="*/ 231 h 255"/>
                <a:gd name="T40" fmla="*/ 13 w 509"/>
                <a:gd name="T41" fmla="*/ 240 h 255"/>
                <a:gd name="T42" fmla="*/ 74 w 509"/>
                <a:gd name="T43" fmla="*/ 240 h 255"/>
                <a:gd name="T44" fmla="*/ 83 w 509"/>
                <a:gd name="T45" fmla="*/ 246 h 255"/>
                <a:gd name="T46" fmla="*/ 78 w 509"/>
                <a:gd name="T47" fmla="*/ 255 h 255"/>
                <a:gd name="T48" fmla="*/ 68 w 509"/>
                <a:gd name="T49" fmla="*/ 244 h 255"/>
                <a:gd name="T50" fmla="*/ 8 w 509"/>
                <a:gd name="T51" fmla="*/ 244 h 255"/>
                <a:gd name="T52" fmla="*/ 0 w 509"/>
                <a:gd name="T53" fmla="*/ 236 h 255"/>
                <a:gd name="T54" fmla="*/ 0 w 509"/>
                <a:gd name="T55" fmla="*/ 148 h 255"/>
                <a:gd name="T56" fmla="*/ 8 w 509"/>
                <a:gd name="T57" fmla="*/ 140 h 255"/>
                <a:gd name="T58" fmla="*/ 98 w 509"/>
                <a:gd name="T59" fmla="*/ 140 h 255"/>
                <a:gd name="T60" fmla="*/ 110 w 509"/>
                <a:gd name="T61" fmla="*/ 128 h 255"/>
                <a:gd name="T62" fmla="*/ 110 w 509"/>
                <a:gd name="T63" fmla="*/ 10 h 255"/>
                <a:gd name="T64" fmla="*/ 119 w 509"/>
                <a:gd name="T65" fmla="*/ 0 h 255"/>
                <a:gd name="T66" fmla="*/ 467 w 509"/>
                <a:gd name="T67" fmla="*/ 0 h 255"/>
                <a:gd name="T68" fmla="*/ 476 w 509"/>
                <a:gd name="T69" fmla="*/ 9 h 255"/>
                <a:gd name="T70" fmla="*/ 475 w 509"/>
                <a:gd name="T71" fmla="*/ 156 h 255"/>
                <a:gd name="T72" fmla="*/ 488 w 509"/>
                <a:gd name="T73" fmla="*/ 169 h 255"/>
                <a:gd name="T74" fmla="*/ 499 w 509"/>
                <a:gd name="T75" fmla="*/ 168 h 255"/>
                <a:gd name="T76" fmla="*/ 509 w 509"/>
                <a:gd name="T77" fmla="*/ 177 h 255"/>
                <a:gd name="T78" fmla="*/ 509 w 509"/>
                <a:gd name="T79" fmla="*/ 243 h 255"/>
                <a:gd name="T80" fmla="*/ 505 w 509"/>
                <a:gd name="T81" fmla="*/ 240 h 255"/>
                <a:gd name="T82" fmla="*/ 503 w 509"/>
                <a:gd name="T83" fmla="*/ 230 h 255"/>
                <a:gd name="T84" fmla="*/ 502 w 509"/>
                <a:gd name="T85" fmla="*/ 188 h 255"/>
                <a:gd name="T86" fmla="*/ 492 w 509"/>
                <a:gd name="T87" fmla="*/ 177 h 255"/>
                <a:gd name="T88" fmla="*/ 393 w 509"/>
                <a:gd name="T89" fmla="*/ 177 h 255"/>
                <a:gd name="T90" fmla="*/ 382 w 509"/>
                <a:gd name="T91" fmla="*/ 187 h 255"/>
                <a:gd name="T92" fmla="*/ 382 w 509"/>
                <a:gd name="T93" fmla="*/ 228 h 255"/>
                <a:gd name="T94" fmla="*/ 392 w 509"/>
                <a:gd name="T95" fmla="*/ 238 h 255"/>
                <a:gd name="T96" fmla="*/ 460 w 509"/>
                <a:gd name="T97" fmla="*/ 238 h 255"/>
                <a:gd name="T98" fmla="*/ 496 w 509"/>
                <a:gd name="T99" fmla="*/ 238 h 255"/>
                <a:gd name="T100" fmla="*/ 506 w 509"/>
                <a:gd name="T101" fmla="*/ 241 h 255"/>
                <a:gd name="T102" fmla="*/ 500 w 509"/>
                <a:gd name="T103" fmla="*/ 246 h 255"/>
                <a:gd name="T104" fmla="*/ 490 w 509"/>
                <a:gd name="T105" fmla="*/ 246 h 255"/>
                <a:gd name="T106" fmla="*/ 387 w 509"/>
                <a:gd name="T107" fmla="*/ 246 h 255"/>
                <a:gd name="T108" fmla="*/ 371 w 509"/>
                <a:gd name="T109" fmla="*/ 246 h 255"/>
                <a:gd name="T110" fmla="*/ 374 w 509"/>
                <a:gd name="T111" fmla="*/ 223 h 255"/>
                <a:gd name="T112" fmla="*/ 358 w 509"/>
                <a:gd name="T113" fmla="*/ 206 h 255"/>
                <a:gd name="T114" fmla="*/ 315 w 509"/>
                <a:gd name="T115" fmla="*/ 206 h 255"/>
                <a:gd name="T116" fmla="*/ 306 w 509"/>
                <a:gd name="T117" fmla="*/ 207 h 255"/>
                <a:gd name="T118" fmla="*/ 315 w 509"/>
                <a:gd name="T119" fmla="*/ 21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255">
                  <a:moveTo>
                    <a:pt x="315" y="212"/>
                  </a:moveTo>
                  <a:cubicBezTo>
                    <a:pt x="313" y="212"/>
                    <a:pt x="311" y="213"/>
                    <a:pt x="310" y="212"/>
                  </a:cubicBezTo>
                  <a:cubicBezTo>
                    <a:pt x="302" y="212"/>
                    <a:pt x="301" y="208"/>
                    <a:pt x="303" y="202"/>
                  </a:cubicBezTo>
                  <a:cubicBezTo>
                    <a:pt x="305" y="198"/>
                    <a:pt x="309" y="199"/>
                    <a:pt x="313" y="198"/>
                  </a:cubicBezTo>
                  <a:cubicBezTo>
                    <a:pt x="328" y="198"/>
                    <a:pt x="344" y="199"/>
                    <a:pt x="359" y="198"/>
                  </a:cubicBezTo>
                  <a:cubicBezTo>
                    <a:pt x="369" y="198"/>
                    <a:pt x="370" y="197"/>
                    <a:pt x="371" y="187"/>
                  </a:cubicBezTo>
                  <a:cubicBezTo>
                    <a:pt x="371" y="187"/>
                    <a:pt x="371" y="186"/>
                    <a:pt x="371" y="185"/>
                  </a:cubicBezTo>
                  <a:cubicBezTo>
                    <a:pt x="371" y="167"/>
                    <a:pt x="371" y="167"/>
                    <a:pt x="390" y="167"/>
                  </a:cubicBezTo>
                  <a:cubicBezTo>
                    <a:pt x="412" y="167"/>
                    <a:pt x="434" y="167"/>
                    <a:pt x="455" y="167"/>
                  </a:cubicBezTo>
                  <a:cubicBezTo>
                    <a:pt x="466" y="166"/>
                    <a:pt x="467" y="165"/>
                    <a:pt x="467" y="155"/>
                  </a:cubicBezTo>
                  <a:cubicBezTo>
                    <a:pt x="468" y="110"/>
                    <a:pt x="468" y="65"/>
                    <a:pt x="468" y="20"/>
                  </a:cubicBezTo>
                  <a:cubicBezTo>
                    <a:pt x="467" y="10"/>
                    <a:pt x="466" y="8"/>
                    <a:pt x="456" y="8"/>
                  </a:cubicBezTo>
                  <a:cubicBezTo>
                    <a:pt x="347" y="8"/>
                    <a:pt x="239" y="8"/>
                    <a:pt x="130" y="8"/>
                  </a:cubicBezTo>
                  <a:cubicBezTo>
                    <a:pt x="120" y="8"/>
                    <a:pt x="118" y="10"/>
                    <a:pt x="118" y="20"/>
                  </a:cubicBezTo>
                  <a:cubicBezTo>
                    <a:pt x="118" y="56"/>
                    <a:pt x="118" y="92"/>
                    <a:pt x="118" y="127"/>
                  </a:cubicBezTo>
                  <a:cubicBezTo>
                    <a:pt x="118" y="132"/>
                    <a:pt x="119" y="137"/>
                    <a:pt x="116" y="141"/>
                  </a:cubicBezTo>
                  <a:cubicBezTo>
                    <a:pt x="113" y="144"/>
                    <a:pt x="110" y="143"/>
                    <a:pt x="106" y="143"/>
                  </a:cubicBezTo>
                  <a:cubicBezTo>
                    <a:pt x="75" y="144"/>
                    <a:pt x="44" y="143"/>
                    <a:pt x="14" y="144"/>
                  </a:cubicBezTo>
                  <a:cubicBezTo>
                    <a:pt x="4" y="144"/>
                    <a:pt x="3" y="144"/>
                    <a:pt x="3" y="154"/>
                  </a:cubicBezTo>
                  <a:cubicBezTo>
                    <a:pt x="3" y="179"/>
                    <a:pt x="3" y="205"/>
                    <a:pt x="3" y="231"/>
                  </a:cubicBezTo>
                  <a:cubicBezTo>
                    <a:pt x="3" y="240"/>
                    <a:pt x="4" y="240"/>
                    <a:pt x="13" y="240"/>
                  </a:cubicBezTo>
                  <a:cubicBezTo>
                    <a:pt x="33" y="241"/>
                    <a:pt x="54" y="241"/>
                    <a:pt x="74" y="240"/>
                  </a:cubicBezTo>
                  <a:cubicBezTo>
                    <a:pt x="78" y="240"/>
                    <a:pt x="82" y="242"/>
                    <a:pt x="83" y="246"/>
                  </a:cubicBezTo>
                  <a:cubicBezTo>
                    <a:pt x="83" y="250"/>
                    <a:pt x="84" y="254"/>
                    <a:pt x="78" y="255"/>
                  </a:cubicBezTo>
                  <a:cubicBezTo>
                    <a:pt x="79" y="244"/>
                    <a:pt x="79" y="244"/>
                    <a:pt x="68" y="244"/>
                  </a:cubicBezTo>
                  <a:cubicBezTo>
                    <a:pt x="48" y="244"/>
                    <a:pt x="28" y="244"/>
                    <a:pt x="8" y="244"/>
                  </a:cubicBezTo>
                  <a:cubicBezTo>
                    <a:pt x="2" y="244"/>
                    <a:pt x="0" y="242"/>
                    <a:pt x="0" y="236"/>
                  </a:cubicBezTo>
                  <a:cubicBezTo>
                    <a:pt x="0" y="207"/>
                    <a:pt x="0" y="177"/>
                    <a:pt x="0" y="148"/>
                  </a:cubicBezTo>
                  <a:cubicBezTo>
                    <a:pt x="0" y="141"/>
                    <a:pt x="2" y="140"/>
                    <a:pt x="8" y="140"/>
                  </a:cubicBezTo>
                  <a:cubicBezTo>
                    <a:pt x="38" y="140"/>
                    <a:pt x="68" y="140"/>
                    <a:pt x="98" y="140"/>
                  </a:cubicBezTo>
                  <a:cubicBezTo>
                    <a:pt x="110" y="140"/>
                    <a:pt x="110" y="139"/>
                    <a:pt x="110" y="128"/>
                  </a:cubicBezTo>
                  <a:cubicBezTo>
                    <a:pt x="110" y="88"/>
                    <a:pt x="110" y="49"/>
                    <a:pt x="110" y="10"/>
                  </a:cubicBezTo>
                  <a:cubicBezTo>
                    <a:pt x="110" y="3"/>
                    <a:pt x="111" y="0"/>
                    <a:pt x="119" y="0"/>
                  </a:cubicBezTo>
                  <a:cubicBezTo>
                    <a:pt x="235" y="0"/>
                    <a:pt x="351" y="0"/>
                    <a:pt x="467" y="0"/>
                  </a:cubicBezTo>
                  <a:cubicBezTo>
                    <a:pt x="474" y="0"/>
                    <a:pt x="476" y="2"/>
                    <a:pt x="476" y="9"/>
                  </a:cubicBezTo>
                  <a:cubicBezTo>
                    <a:pt x="475" y="58"/>
                    <a:pt x="475" y="107"/>
                    <a:pt x="475" y="156"/>
                  </a:cubicBezTo>
                  <a:cubicBezTo>
                    <a:pt x="475" y="169"/>
                    <a:pt x="476" y="169"/>
                    <a:pt x="488" y="169"/>
                  </a:cubicBezTo>
                  <a:cubicBezTo>
                    <a:pt x="492" y="168"/>
                    <a:pt x="495" y="168"/>
                    <a:pt x="499" y="168"/>
                  </a:cubicBezTo>
                  <a:cubicBezTo>
                    <a:pt x="507" y="167"/>
                    <a:pt x="509" y="169"/>
                    <a:pt x="509" y="177"/>
                  </a:cubicBezTo>
                  <a:cubicBezTo>
                    <a:pt x="509" y="199"/>
                    <a:pt x="509" y="221"/>
                    <a:pt x="509" y="243"/>
                  </a:cubicBezTo>
                  <a:cubicBezTo>
                    <a:pt x="507" y="244"/>
                    <a:pt x="506" y="241"/>
                    <a:pt x="505" y="240"/>
                  </a:cubicBezTo>
                  <a:cubicBezTo>
                    <a:pt x="502" y="237"/>
                    <a:pt x="503" y="234"/>
                    <a:pt x="503" y="230"/>
                  </a:cubicBezTo>
                  <a:cubicBezTo>
                    <a:pt x="502" y="216"/>
                    <a:pt x="503" y="202"/>
                    <a:pt x="502" y="188"/>
                  </a:cubicBezTo>
                  <a:cubicBezTo>
                    <a:pt x="502" y="178"/>
                    <a:pt x="501" y="177"/>
                    <a:pt x="492" y="177"/>
                  </a:cubicBezTo>
                  <a:cubicBezTo>
                    <a:pt x="459" y="176"/>
                    <a:pt x="426" y="176"/>
                    <a:pt x="393" y="177"/>
                  </a:cubicBezTo>
                  <a:cubicBezTo>
                    <a:pt x="383" y="177"/>
                    <a:pt x="383" y="178"/>
                    <a:pt x="382" y="187"/>
                  </a:cubicBezTo>
                  <a:cubicBezTo>
                    <a:pt x="381" y="201"/>
                    <a:pt x="382" y="215"/>
                    <a:pt x="382" y="228"/>
                  </a:cubicBezTo>
                  <a:cubicBezTo>
                    <a:pt x="382" y="236"/>
                    <a:pt x="384" y="238"/>
                    <a:pt x="392" y="238"/>
                  </a:cubicBezTo>
                  <a:cubicBezTo>
                    <a:pt x="415" y="238"/>
                    <a:pt x="437" y="238"/>
                    <a:pt x="460" y="238"/>
                  </a:cubicBezTo>
                  <a:cubicBezTo>
                    <a:pt x="472" y="238"/>
                    <a:pt x="484" y="238"/>
                    <a:pt x="496" y="238"/>
                  </a:cubicBezTo>
                  <a:cubicBezTo>
                    <a:pt x="500" y="238"/>
                    <a:pt x="503" y="238"/>
                    <a:pt x="506" y="241"/>
                  </a:cubicBezTo>
                  <a:cubicBezTo>
                    <a:pt x="506" y="245"/>
                    <a:pt x="503" y="245"/>
                    <a:pt x="500" y="246"/>
                  </a:cubicBezTo>
                  <a:cubicBezTo>
                    <a:pt x="497" y="246"/>
                    <a:pt x="493" y="246"/>
                    <a:pt x="490" y="246"/>
                  </a:cubicBezTo>
                  <a:cubicBezTo>
                    <a:pt x="455" y="246"/>
                    <a:pt x="421" y="246"/>
                    <a:pt x="387" y="246"/>
                  </a:cubicBezTo>
                  <a:cubicBezTo>
                    <a:pt x="382" y="246"/>
                    <a:pt x="376" y="249"/>
                    <a:pt x="371" y="246"/>
                  </a:cubicBezTo>
                  <a:cubicBezTo>
                    <a:pt x="376" y="239"/>
                    <a:pt x="373" y="231"/>
                    <a:pt x="374" y="223"/>
                  </a:cubicBezTo>
                  <a:cubicBezTo>
                    <a:pt x="375" y="206"/>
                    <a:pt x="374" y="206"/>
                    <a:pt x="358" y="206"/>
                  </a:cubicBezTo>
                  <a:cubicBezTo>
                    <a:pt x="343" y="206"/>
                    <a:pt x="329" y="206"/>
                    <a:pt x="315" y="206"/>
                  </a:cubicBezTo>
                  <a:cubicBezTo>
                    <a:pt x="312" y="206"/>
                    <a:pt x="309" y="206"/>
                    <a:pt x="306" y="207"/>
                  </a:cubicBezTo>
                  <a:cubicBezTo>
                    <a:pt x="307" y="212"/>
                    <a:pt x="312" y="210"/>
                    <a:pt x="315" y="212"/>
                  </a:cubicBezTo>
                  <a:close/>
                </a:path>
              </a:pathLst>
            </a:custGeom>
            <a:solidFill>
              <a:srgbClr val="0E1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E7A33110-07B6-1851-676C-C15F5CA4C2A8}"/>
                </a:ext>
              </a:extLst>
            </p:cNvPr>
            <p:cNvSpPr>
              <a:spLocks/>
            </p:cNvSpPr>
            <p:nvPr/>
          </p:nvSpPr>
          <p:spPr bwMode="auto">
            <a:xfrm>
              <a:off x="5193" y="2959"/>
              <a:ext cx="792" cy="509"/>
            </a:xfrm>
            <a:custGeom>
              <a:avLst/>
              <a:gdLst>
                <a:gd name="T0" fmla="*/ 77 w 186"/>
                <a:gd name="T1" fmla="*/ 117 h 119"/>
                <a:gd name="T2" fmla="*/ 70 w 186"/>
                <a:gd name="T3" fmla="*/ 105 h 119"/>
                <a:gd name="T4" fmla="*/ 9 w 186"/>
                <a:gd name="T5" fmla="*/ 105 h 119"/>
                <a:gd name="T6" fmla="*/ 0 w 186"/>
                <a:gd name="T7" fmla="*/ 96 h 119"/>
                <a:gd name="T8" fmla="*/ 0 w 186"/>
                <a:gd name="T9" fmla="*/ 13 h 119"/>
                <a:gd name="T10" fmla="*/ 10 w 186"/>
                <a:gd name="T11" fmla="*/ 3 h 119"/>
                <a:gd name="T12" fmla="*/ 99 w 186"/>
                <a:gd name="T13" fmla="*/ 3 h 119"/>
                <a:gd name="T14" fmla="*/ 114 w 186"/>
                <a:gd name="T15" fmla="*/ 3 h 119"/>
                <a:gd name="T16" fmla="*/ 122 w 186"/>
                <a:gd name="T17" fmla="*/ 0 h 119"/>
                <a:gd name="T18" fmla="*/ 177 w 186"/>
                <a:gd name="T19" fmla="*/ 0 h 119"/>
                <a:gd name="T20" fmla="*/ 184 w 186"/>
                <a:gd name="T21" fmla="*/ 2 h 119"/>
                <a:gd name="T22" fmla="*/ 185 w 186"/>
                <a:gd name="T23" fmla="*/ 10 h 119"/>
                <a:gd name="T24" fmla="*/ 185 w 186"/>
                <a:gd name="T25" fmla="*/ 54 h 119"/>
                <a:gd name="T26" fmla="*/ 186 w 186"/>
                <a:gd name="T27" fmla="*/ 62 h 119"/>
                <a:gd name="T28" fmla="*/ 186 w 186"/>
                <a:gd name="T29" fmla="*/ 69 h 119"/>
                <a:gd name="T30" fmla="*/ 184 w 186"/>
                <a:gd name="T31" fmla="*/ 73 h 119"/>
                <a:gd name="T32" fmla="*/ 184 w 186"/>
                <a:gd name="T33" fmla="*/ 99 h 119"/>
                <a:gd name="T34" fmla="*/ 175 w 186"/>
                <a:gd name="T35" fmla="*/ 107 h 119"/>
                <a:gd name="T36" fmla="*/ 109 w 186"/>
                <a:gd name="T37" fmla="*/ 106 h 119"/>
                <a:gd name="T38" fmla="*/ 105 w 186"/>
                <a:gd name="T39" fmla="*/ 113 h 119"/>
                <a:gd name="T40" fmla="*/ 110 w 186"/>
                <a:gd name="T41" fmla="*/ 119 h 119"/>
                <a:gd name="T42" fmla="*/ 77 w 186"/>
                <a:gd name="T43" fmla="*/ 119 h 119"/>
                <a:gd name="T44" fmla="*/ 76 w 186"/>
                <a:gd name="T45" fmla="*/ 118 h 119"/>
                <a:gd name="T46" fmla="*/ 77 w 186"/>
                <a:gd name="T47" fmla="*/ 1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19">
                  <a:moveTo>
                    <a:pt x="77" y="117"/>
                  </a:moveTo>
                  <a:cubicBezTo>
                    <a:pt x="81" y="107"/>
                    <a:pt x="80" y="105"/>
                    <a:pt x="70" y="105"/>
                  </a:cubicBezTo>
                  <a:cubicBezTo>
                    <a:pt x="50" y="105"/>
                    <a:pt x="30" y="105"/>
                    <a:pt x="9" y="105"/>
                  </a:cubicBezTo>
                  <a:cubicBezTo>
                    <a:pt x="3" y="105"/>
                    <a:pt x="0" y="103"/>
                    <a:pt x="0" y="96"/>
                  </a:cubicBezTo>
                  <a:cubicBezTo>
                    <a:pt x="0" y="68"/>
                    <a:pt x="0" y="41"/>
                    <a:pt x="0" y="13"/>
                  </a:cubicBezTo>
                  <a:cubicBezTo>
                    <a:pt x="0" y="4"/>
                    <a:pt x="1" y="3"/>
                    <a:pt x="10" y="3"/>
                  </a:cubicBezTo>
                  <a:cubicBezTo>
                    <a:pt x="40" y="3"/>
                    <a:pt x="70" y="3"/>
                    <a:pt x="99" y="3"/>
                  </a:cubicBezTo>
                  <a:cubicBezTo>
                    <a:pt x="104" y="3"/>
                    <a:pt x="109" y="3"/>
                    <a:pt x="114" y="3"/>
                  </a:cubicBezTo>
                  <a:cubicBezTo>
                    <a:pt x="116" y="0"/>
                    <a:pt x="119" y="0"/>
                    <a:pt x="122" y="0"/>
                  </a:cubicBezTo>
                  <a:cubicBezTo>
                    <a:pt x="140" y="0"/>
                    <a:pt x="159" y="0"/>
                    <a:pt x="177" y="0"/>
                  </a:cubicBezTo>
                  <a:cubicBezTo>
                    <a:pt x="179" y="0"/>
                    <a:pt x="182" y="0"/>
                    <a:pt x="184" y="2"/>
                  </a:cubicBezTo>
                  <a:cubicBezTo>
                    <a:pt x="186" y="4"/>
                    <a:pt x="185" y="8"/>
                    <a:pt x="185" y="10"/>
                  </a:cubicBezTo>
                  <a:cubicBezTo>
                    <a:pt x="185" y="25"/>
                    <a:pt x="185" y="40"/>
                    <a:pt x="185" y="54"/>
                  </a:cubicBezTo>
                  <a:cubicBezTo>
                    <a:pt x="185" y="57"/>
                    <a:pt x="184" y="60"/>
                    <a:pt x="186" y="62"/>
                  </a:cubicBezTo>
                  <a:cubicBezTo>
                    <a:pt x="186" y="64"/>
                    <a:pt x="186" y="67"/>
                    <a:pt x="186" y="69"/>
                  </a:cubicBezTo>
                  <a:cubicBezTo>
                    <a:pt x="183" y="68"/>
                    <a:pt x="184" y="71"/>
                    <a:pt x="184" y="73"/>
                  </a:cubicBezTo>
                  <a:cubicBezTo>
                    <a:pt x="184" y="81"/>
                    <a:pt x="184" y="90"/>
                    <a:pt x="184" y="99"/>
                  </a:cubicBezTo>
                  <a:cubicBezTo>
                    <a:pt x="184" y="105"/>
                    <a:pt x="182" y="107"/>
                    <a:pt x="175" y="107"/>
                  </a:cubicBezTo>
                  <a:cubicBezTo>
                    <a:pt x="153" y="106"/>
                    <a:pt x="131" y="106"/>
                    <a:pt x="109" y="106"/>
                  </a:cubicBezTo>
                  <a:cubicBezTo>
                    <a:pt x="104" y="106"/>
                    <a:pt x="103" y="109"/>
                    <a:pt x="105" y="113"/>
                  </a:cubicBezTo>
                  <a:cubicBezTo>
                    <a:pt x="106" y="115"/>
                    <a:pt x="108" y="117"/>
                    <a:pt x="110" y="119"/>
                  </a:cubicBezTo>
                  <a:cubicBezTo>
                    <a:pt x="99" y="119"/>
                    <a:pt x="88" y="119"/>
                    <a:pt x="77" y="119"/>
                  </a:cubicBezTo>
                  <a:cubicBezTo>
                    <a:pt x="77" y="119"/>
                    <a:pt x="77" y="118"/>
                    <a:pt x="76" y="118"/>
                  </a:cubicBezTo>
                  <a:cubicBezTo>
                    <a:pt x="77" y="117"/>
                    <a:pt x="77" y="117"/>
                    <a:pt x="77" y="117"/>
                  </a:cubicBezTo>
                  <a:close/>
                </a:path>
              </a:pathLst>
            </a:custGeom>
            <a:solidFill>
              <a:srgbClr val="080E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a:extLst>
                <a:ext uri="{FF2B5EF4-FFF2-40B4-BE49-F238E27FC236}">
                  <a16:creationId xmlns:a16="http://schemas.microsoft.com/office/drawing/2014/main" id="{12DD6854-EBA5-5D4A-081E-C909E8619374}"/>
                </a:ext>
              </a:extLst>
            </p:cNvPr>
            <p:cNvSpPr>
              <a:spLocks/>
            </p:cNvSpPr>
            <p:nvPr/>
          </p:nvSpPr>
          <p:spPr bwMode="auto">
            <a:xfrm>
              <a:off x="6700" y="3400"/>
              <a:ext cx="745" cy="55"/>
            </a:xfrm>
            <a:custGeom>
              <a:avLst/>
              <a:gdLst>
                <a:gd name="T0" fmla="*/ 16 w 175"/>
                <a:gd name="T1" fmla="*/ 5 h 13"/>
                <a:gd name="T2" fmla="*/ 31 w 175"/>
                <a:gd name="T3" fmla="*/ 2 h 13"/>
                <a:gd name="T4" fmla="*/ 142 w 175"/>
                <a:gd name="T5" fmla="*/ 2 h 13"/>
                <a:gd name="T6" fmla="*/ 151 w 175"/>
                <a:gd name="T7" fmla="*/ 0 h 13"/>
                <a:gd name="T8" fmla="*/ 151 w 175"/>
                <a:gd name="T9" fmla="*/ 0 h 13"/>
                <a:gd name="T10" fmla="*/ 154 w 175"/>
                <a:gd name="T11" fmla="*/ 2 h 13"/>
                <a:gd name="T12" fmla="*/ 175 w 175"/>
                <a:gd name="T13" fmla="*/ 13 h 13"/>
                <a:gd name="T14" fmla="*/ 0 w 175"/>
                <a:gd name="T15" fmla="*/ 13 h 13"/>
                <a:gd name="T16" fmla="*/ 16 w 17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3">
                  <a:moveTo>
                    <a:pt x="16" y="5"/>
                  </a:moveTo>
                  <a:cubicBezTo>
                    <a:pt x="20" y="2"/>
                    <a:pt x="25" y="2"/>
                    <a:pt x="31" y="2"/>
                  </a:cubicBezTo>
                  <a:cubicBezTo>
                    <a:pt x="68" y="2"/>
                    <a:pt x="105" y="2"/>
                    <a:pt x="142" y="2"/>
                  </a:cubicBezTo>
                  <a:cubicBezTo>
                    <a:pt x="145" y="2"/>
                    <a:pt x="148" y="3"/>
                    <a:pt x="151" y="0"/>
                  </a:cubicBezTo>
                  <a:cubicBezTo>
                    <a:pt x="151" y="0"/>
                    <a:pt x="151" y="0"/>
                    <a:pt x="151" y="0"/>
                  </a:cubicBezTo>
                  <a:cubicBezTo>
                    <a:pt x="152" y="1"/>
                    <a:pt x="153" y="1"/>
                    <a:pt x="154" y="2"/>
                  </a:cubicBezTo>
                  <a:cubicBezTo>
                    <a:pt x="159" y="8"/>
                    <a:pt x="168" y="7"/>
                    <a:pt x="175" y="13"/>
                  </a:cubicBezTo>
                  <a:cubicBezTo>
                    <a:pt x="116" y="13"/>
                    <a:pt x="58" y="13"/>
                    <a:pt x="0" y="13"/>
                  </a:cubicBezTo>
                  <a:cubicBezTo>
                    <a:pt x="4" y="7"/>
                    <a:pt x="11" y="8"/>
                    <a:pt x="16" y="5"/>
                  </a:cubicBezTo>
                  <a:close/>
                </a:path>
              </a:pathLst>
            </a:custGeom>
            <a:solidFill>
              <a:srgbClr val="030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a:extLst>
                <a:ext uri="{FF2B5EF4-FFF2-40B4-BE49-F238E27FC236}">
                  <a16:creationId xmlns:a16="http://schemas.microsoft.com/office/drawing/2014/main" id="{AE9D8F3B-1E2B-77EC-1022-F0612E6ED6ED}"/>
                </a:ext>
              </a:extLst>
            </p:cNvPr>
            <p:cNvSpPr>
              <a:spLocks/>
            </p:cNvSpPr>
            <p:nvPr/>
          </p:nvSpPr>
          <p:spPr bwMode="auto">
            <a:xfrm>
              <a:off x="5989" y="3417"/>
              <a:ext cx="519" cy="265"/>
            </a:xfrm>
            <a:custGeom>
              <a:avLst/>
              <a:gdLst>
                <a:gd name="T0" fmla="*/ 31 w 122"/>
                <a:gd name="T1" fmla="*/ 6 h 62"/>
                <a:gd name="T2" fmla="*/ 40 w 122"/>
                <a:gd name="T3" fmla="*/ 5 h 62"/>
                <a:gd name="T4" fmla="*/ 45 w 122"/>
                <a:gd name="T5" fmla="*/ 1 h 62"/>
                <a:gd name="T6" fmla="*/ 47 w 122"/>
                <a:gd name="T7" fmla="*/ 1 h 62"/>
                <a:gd name="T8" fmla="*/ 57 w 122"/>
                <a:gd name="T9" fmla="*/ 2 h 62"/>
                <a:gd name="T10" fmla="*/ 116 w 122"/>
                <a:gd name="T11" fmla="*/ 2 h 62"/>
                <a:gd name="T12" fmla="*/ 118 w 122"/>
                <a:gd name="T13" fmla="*/ 6 h 62"/>
                <a:gd name="T14" fmla="*/ 120 w 122"/>
                <a:gd name="T15" fmla="*/ 37 h 62"/>
                <a:gd name="T16" fmla="*/ 120 w 122"/>
                <a:gd name="T17" fmla="*/ 54 h 62"/>
                <a:gd name="T18" fmla="*/ 116 w 122"/>
                <a:gd name="T19" fmla="*/ 61 h 62"/>
                <a:gd name="T20" fmla="*/ 19 w 122"/>
                <a:gd name="T21" fmla="*/ 62 h 62"/>
                <a:gd name="T22" fmla="*/ 13 w 122"/>
                <a:gd name="T23" fmla="*/ 54 h 62"/>
                <a:gd name="T24" fmla="*/ 13 w 122"/>
                <a:gd name="T25" fmla="*/ 18 h 62"/>
                <a:gd name="T26" fmla="*/ 8 w 122"/>
                <a:gd name="T27" fmla="*/ 13 h 62"/>
                <a:gd name="T28" fmla="*/ 0 w 122"/>
                <a:gd name="T29" fmla="*/ 11 h 62"/>
                <a:gd name="T30" fmla="*/ 18 w 122"/>
                <a:gd name="T31" fmla="*/ 6 h 62"/>
                <a:gd name="T32" fmla="*/ 30 w 122"/>
                <a:gd name="T33" fmla="*/ 5 h 62"/>
                <a:gd name="T34" fmla="*/ 21 w 122"/>
                <a:gd name="T35" fmla="*/ 28 h 62"/>
                <a:gd name="T36" fmla="*/ 21 w 122"/>
                <a:gd name="T37" fmla="*/ 46 h 62"/>
                <a:gd name="T38" fmla="*/ 28 w 122"/>
                <a:gd name="T39" fmla="*/ 53 h 62"/>
                <a:gd name="T40" fmla="*/ 101 w 122"/>
                <a:gd name="T41" fmla="*/ 53 h 62"/>
                <a:gd name="T42" fmla="*/ 108 w 122"/>
                <a:gd name="T43" fmla="*/ 46 h 62"/>
                <a:gd name="T44" fmla="*/ 108 w 122"/>
                <a:gd name="T45" fmla="*/ 18 h 62"/>
                <a:gd name="T46" fmla="*/ 99 w 122"/>
                <a:gd name="T47" fmla="*/ 10 h 62"/>
                <a:gd name="T48" fmla="*/ 41 w 122"/>
                <a:gd name="T49" fmla="*/ 10 h 62"/>
                <a:gd name="T50" fmla="*/ 31 w 122"/>
                <a:gd name="T51"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62">
                  <a:moveTo>
                    <a:pt x="31" y="6"/>
                  </a:moveTo>
                  <a:cubicBezTo>
                    <a:pt x="34" y="5"/>
                    <a:pt x="37" y="5"/>
                    <a:pt x="40" y="5"/>
                  </a:cubicBezTo>
                  <a:cubicBezTo>
                    <a:pt x="43" y="5"/>
                    <a:pt x="45" y="4"/>
                    <a:pt x="45" y="1"/>
                  </a:cubicBezTo>
                  <a:cubicBezTo>
                    <a:pt x="46" y="0"/>
                    <a:pt x="46" y="0"/>
                    <a:pt x="47" y="1"/>
                  </a:cubicBezTo>
                  <a:cubicBezTo>
                    <a:pt x="50" y="3"/>
                    <a:pt x="53" y="2"/>
                    <a:pt x="57" y="2"/>
                  </a:cubicBezTo>
                  <a:cubicBezTo>
                    <a:pt x="77" y="2"/>
                    <a:pt x="96" y="2"/>
                    <a:pt x="116" y="2"/>
                  </a:cubicBezTo>
                  <a:cubicBezTo>
                    <a:pt x="117" y="3"/>
                    <a:pt x="118" y="5"/>
                    <a:pt x="118" y="6"/>
                  </a:cubicBezTo>
                  <a:cubicBezTo>
                    <a:pt x="118" y="17"/>
                    <a:pt x="122" y="27"/>
                    <a:pt x="120" y="37"/>
                  </a:cubicBezTo>
                  <a:cubicBezTo>
                    <a:pt x="119" y="43"/>
                    <a:pt x="120" y="48"/>
                    <a:pt x="120" y="54"/>
                  </a:cubicBezTo>
                  <a:cubicBezTo>
                    <a:pt x="120" y="57"/>
                    <a:pt x="120" y="60"/>
                    <a:pt x="116" y="61"/>
                  </a:cubicBezTo>
                  <a:cubicBezTo>
                    <a:pt x="84" y="61"/>
                    <a:pt x="52" y="61"/>
                    <a:pt x="19" y="62"/>
                  </a:cubicBezTo>
                  <a:cubicBezTo>
                    <a:pt x="14" y="62"/>
                    <a:pt x="12" y="60"/>
                    <a:pt x="13" y="54"/>
                  </a:cubicBezTo>
                  <a:cubicBezTo>
                    <a:pt x="14" y="42"/>
                    <a:pt x="13" y="30"/>
                    <a:pt x="13" y="18"/>
                  </a:cubicBezTo>
                  <a:cubicBezTo>
                    <a:pt x="13" y="15"/>
                    <a:pt x="11" y="13"/>
                    <a:pt x="8" y="13"/>
                  </a:cubicBezTo>
                  <a:cubicBezTo>
                    <a:pt x="5" y="13"/>
                    <a:pt x="2" y="13"/>
                    <a:pt x="0" y="11"/>
                  </a:cubicBezTo>
                  <a:cubicBezTo>
                    <a:pt x="6" y="11"/>
                    <a:pt x="13" y="13"/>
                    <a:pt x="18" y="6"/>
                  </a:cubicBezTo>
                  <a:cubicBezTo>
                    <a:pt x="20" y="3"/>
                    <a:pt x="26" y="2"/>
                    <a:pt x="30" y="5"/>
                  </a:cubicBezTo>
                  <a:cubicBezTo>
                    <a:pt x="21" y="11"/>
                    <a:pt x="21" y="19"/>
                    <a:pt x="21" y="28"/>
                  </a:cubicBezTo>
                  <a:cubicBezTo>
                    <a:pt x="21" y="34"/>
                    <a:pt x="21" y="40"/>
                    <a:pt x="21" y="46"/>
                  </a:cubicBezTo>
                  <a:cubicBezTo>
                    <a:pt x="21" y="50"/>
                    <a:pt x="23" y="53"/>
                    <a:pt x="28" y="53"/>
                  </a:cubicBezTo>
                  <a:cubicBezTo>
                    <a:pt x="53" y="54"/>
                    <a:pt x="77" y="54"/>
                    <a:pt x="101" y="53"/>
                  </a:cubicBezTo>
                  <a:cubicBezTo>
                    <a:pt x="106" y="53"/>
                    <a:pt x="108" y="51"/>
                    <a:pt x="108" y="46"/>
                  </a:cubicBezTo>
                  <a:cubicBezTo>
                    <a:pt x="108" y="37"/>
                    <a:pt x="108" y="27"/>
                    <a:pt x="108" y="18"/>
                  </a:cubicBezTo>
                  <a:cubicBezTo>
                    <a:pt x="108" y="11"/>
                    <a:pt x="104" y="10"/>
                    <a:pt x="99" y="10"/>
                  </a:cubicBezTo>
                  <a:cubicBezTo>
                    <a:pt x="80" y="10"/>
                    <a:pt x="60" y="10"/>
                    <a:pt x="41" y="10"/>
                  </a:cubicBezTo>
                  <a:cubicBezTo>
                    <a:pt x="37" y="10"/>
                    <a:pt x="32" y="11"/>
                    <a:pt x="31" y="6"/>
                  </a:cubicBezTo>
                  <a:close/>
                </a:path>
              </a:pathLst>
            </a:custGeom>
            <a:solidFill>
              <a:srgbClr val="111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a:extLst>
                <a:ext uri="{FF2B5EF4-FFF2-40B4-BE49-F238E27FC236}">
                  <a16:creationId xmlns:a16="http://schemas.microsoft.com/office/drawing/2014/main" id="{26569F2F-1901-DBCE-2F6C-02D825F551FB}"/>
                </a:ext>
              </a:extLst>
            </p:cNvPr>
            <p:cNvSpPr>
              <a:spLocks/>
            </p:cNvSpPr>
            <p:nvPr/>
          </p:nvSpPr>
          <p:spPr bwMode="auto">
            <a:xfrm>
              <a:off x="6181" y="3250"/>
              <a:ext cx="519" cy="171"/>
            </a:xfrm>
            <a:custGeom>
              <a:avLst/>
              <a:gdLst>
                <a:gd name="T0" fmla="*/ 2 w 122"/>
                <a:gd name="T1" fmla="*/ 40 h 40"/>
                <a:gd name="T2" fmla="*/ 0 w 122"/>
                <a:gd name="T3" fmla="*/ 40 h 40"/>
                <a:gd name="T4" fmla="*/ 0 w 122"/>
                <a:gd name="T5" fmla="*/ 7 h 40"/>
                <a:gd name="T6" fmla="*/ 2 w 122"/>
                <a:gd name="T7" fmla="*/ 0 h 40"/>
                <a:gd name="T8" fmla="*/ 16 w 122"/>
                <a:gd name="T9" fmla="*/ 4 h 40"/>
                <a:gd name="T10" fmla="*/ 28 w 122"/>
                <a:gd name="T11" fmla="*/ 7 h 40"/>
                <a:gd name="T12" fmla="*/ 23 w 122"/>
                <a:gd name="T13" fmla="*/ 10 h 40"/>
                <a:gd name="T14" fmla="*/ 91 w 122"/>
                <a:gd name="T15" fmla="*/ 10 h 40"/>
                <a:gd name="T16" fmla="*/ 88 w 122"/>
                <a:gd name="T17" fmla="*/ 6 h 40"/>
                <a:gd name="T18" fmla="*/ 122 w 122"/>
                <a:gd name="T19" fmla="*/ 10 h 40"/>
                <a:gd name="T20" fmla="*/ 106 w 122"/>
                <a:gd name="T21" fmla="*/ 19 h 40"/>
                <a:gd name="T22" fmla="*/ 105 w 122"/>
                <a:gd name="T23" fmla="*/ 19 h 40"/>
                <a:gd name="T24" fmla="*/ 93 w 122"/>
                <a:gd name="T25" fmla="*/ 17 h 40"/>
                <a:gd name="T26" fmla="*/ 36 w 122"/>
                <a:gd name="T27" fmla="*/ 17 h 40"/>
                <a:gd name="T28" fmla="*/ 23 w 122"/>
                <a:gd name="T29" fmla="*/ 29 h 40"/>
                <a:gd name="T30" fmla="*/ 22 w 122"/>
                <a:gd name="T31" fmla="*/ 32 h 40"/>
                <a:gd name="T32" fmla="*/ 20 w 122"/>
                <a:gd name="T33" fmla="*/ 34 h 40"/>
                <a:gd name="T34" fmla="*/ 18 w 122"/>
                <a:gd name="T35" fmla="*/ 15 h 40"/>
                <a:gd name="T36" fmla="*/ 15 w 122"/>
                <a:gd name="T37" fmla="*/ 11 h 40"/>
                <a:gd name="T38" fmla="*/ 2 w 122"/>
                <a:gd name="T39" fmla="*/ 23 h 40"/>
                <a:gd name="T40" fmla="*/ 2 w 122"/>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40">
                  <a:moveTo>
                    <a:pt x="2" y="40"/>
                  </a:moveTo>
                  <a:cubicBezTo>
                    <a:pt x="1" y="40"/>
                    <a:pt x="1" y="40"/>
                    <a:pt x="0" y="40"/>
                  </a:cubicBezTo>
                  <a:cubicBezTo>
                    <a:pt x="0" y="29"/>
                    <a:pt x="0" y="18"/>
                    <a:pt x="0" y="7"/>
                  </a:cubicBezTo>
                  <a:cubicBezTo>
                    <a:pt x="0" y="4"/>
                    <a:pt x="0" y="2"/>
                    <a:pt x="2" y="0"/>
                  </a:cubicBezTo>
                  <a:cubicBezTo>
                    <a:pt x="6" y="4"/>
                    <a:pt x="10" y="5"/>
                    <a:pt x="16" y="4"/>
                  </a:cubicBezTo>
                  <a:cubicBezTo>
                    <a:pt x="20" y="3"/>
                    <a:pt x="25" y="2"/>
                    <a:pt x="28" y="7"/>
                  </a:cubicBezTo>
                  <a:cubicBezTo>
                    <a:pt x="26" y="8"/>
                    <a:pt x="24" y="7"/>
                    <a:pt x="23" y="10"/>
                  </a:cubicBezTo>
                  <a:cubicBezTo>
                    <a:pt x="46" y="10"/>
                    <a:pt x="68" y="12"/>
                    <a:pt x="91" y="10"/>
                  </a:cubicBezTo>
                  <a:cubicBezTo>
                    <a:pt x="92" y="8"/>
                    <a:pt x="89" y="8"/>
                    <a:pt x="88" y="6"/>
                  </a:cubicBezTo>
                  <a:cubicBezTo>
                    <a:pt x="99" y="6"/>
                    <a:pt x="111" y="8"/>
                    <a:pt x="122" y="10"/>
                  </a:cubicBezTo>
                  <a:cubicBezTo>
                    <a:pt x="117" y="13"/>
                    <a:pt x="106" y="6"/>
                    <a:pt x="106" y="19"/>
                  </a:cubicBezTo>
                  <a:cubicBezTo>
                    <a:pt x="106" y="19"/>
                    <a:pt x="106" y="19"/>
                    <a:pt x="105" y="19"/>
                  </a:cubicBezTo>
                  <a:cubicBezTo>
                    <a:pt x="101" y="17"/>
                    <a:pt x="97" y="17"/>
                    <a:pt x="93" y="17"/>
                  </a:cubicBezTo>
                  <a:cubicBezTo>
                    <a:pt x="74" y="17"/>
                    <a:pt x="55" y="17"/>
                    <a:pt x="36" y="17"/>
                  </a:cubicBezTo>
                  <a:cubicBezTo>
                    <a:pt x="25" y="17"/>
                    <a:pt x="25" y="18"/>
                    <a:pt x="23" y="29"/>
                  </a:cubicBezTo>
                  <a:cubicBezTo>
                    <a:pt x="23" y="30"/>
                    <a:pt x="22" y="31"/>
                    <a:pt x="22" y="32"/>
                  </a:cubicBezTo>
                  <a:cubicBezTo>
                    <a:pt x="21" y="33"/>
                    <a:pt x="20" y="34"/>
                    <a:pt x="20" y="34"/>
                  </a:cubicBezTo>
                  <a:cubicBezTo>
                    <a:pt x="17" y="28"/>
                    <a:pt x="18" y="21"/>
                    <a:pt x="18" y="15"/>
                  </a:cubicBezTo>
                  <a:cubicBezTo>
                    <a:pt x="18" y="12"/>
                    <a:pt x="18" y="11"/>
                    <a:pt x="15" y="11"/>
                  </a:cubicBezTo>
                  <a:cubicBezTo>
                    <a:pt x="4" y="9"/>
                    <a:pt x="2" y="11"/>
                    <a:pt x="2" y="23"/>
                  </a:cubicBezTo>
                  <a:cubicBezTo>
                    <a:pt x="2" y="29"/>
                    <a:pt x="2" y="34"/>
                    <a:pt x="2" y="40"/>
                  </a:cubicBezTo>
                  <a:close/>
                </a:path>
              </a:pathLst>
            </a:custGeom>
            <a:solidFill>
              <a:srgbClr val="172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1">
              <a:extLst>
                <a:ext uri="{FF2B5EF4-FFF2-40B4-BE49-F238E27FC236}">
                  <a16:creationId xmlns:a16="http://schemas.microsoft.com/office/drawing/2014/main" id="{41978C22-8459-63AC-30C0-1A0A3F4DD6B7}"/>
                </a:ext>
              </a:extLst>
            </p:cNvPr>
            <p:cNvSpPr>
              <a:spLocks/>
            </p:cNvSpPr>
            <p:nvPr/>
          </p:nvSpPr>
          <p:spPr bwMode="auto">
            <a:xfrm>
              <a:off x="6483" y="3417"/>
              <a:ext cx="64" cy="282"/>
            </a:xfrm>
            <a:custGeom>
              <a:avLst/>
              <a:gdLst>
                <a:gd name="T0" fmla="*/ 0 w 15"/>
                <a:gd name="T1" fmla="*/ 61 h 66"/>
                <a:gd name="T2" fmla="*/ 0 w 15"/>
                <a:gd name="T3" fmla="*/ 47 h 66"/>
                <a:gd name="T4" fmla="*/ 0 w 15"/>
                <a:gd name="T5" fmla="*/ 2 h 66"/>
                <a:gd name="T6" fmla="*/ 4 w 15"/>
                <a:gd name="T7" fmla="*/ 1 h 66"/>
                <a:gd name="T8" fmla="*/ 9 w 15"/>
                <a:gd name="T9" fmla="*/ 3 h 66"/>
                <a:gd name="T10" fmla="*/ 7 w 15"/>
                <a:gd name="T11" fmla="*/ 7 h 66"/>
                <a:gd name="T12" fmla="*/ 8 w 15"/>
                <a:gd name="T13" fmla="*/ 17 h 66"/>
                <a:gd name="T14" fmla="*/ 13 w 15"/>
                <a:gd name="T15" fmla="*/ 23 h 66"/>
                <a:gd name="T16" fmla="*/ 14 w 15"/>
                <a:gd name="T17" fmla="*/ 31 h 66"/>
                <a:gd name="T18" fmla="*/ 14 w 15"/>
                <a:gd name="T19" fmla="*/ 58 h 66"/>
                <a:gd name="T20" fmla="*/ 13 w 15"/>
                <a:gd name="T21" fmla="*/ 60 h 66"/>
                <a:gd name="T22" fmla="*/ 8 w 15"/>
                <a:gd name="T23" fmla="*/ 66 h 66"/>
                <a:gd name="T24" fmla="*/ 0 w 15"/>
                <a:gd name="T25"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66">
                  <a:moveTo>
                    <a:pt x="0" y="61"/>
                  </a:moveTo>
                  <a:cubicBezTo>
                    <a:pt x="3" y="56"/>
                    <a:pt x="0" y="51"/>
                    <a:pt x="0" y="47"/>
                  </a:cubicBezTo>
                  <a:cubicBezTo>
                    <a:pt x="0" y="32"/>
                    <a:pt x="3" y="17"/>
                    <a:pt x="0" y="2"/>
                  </a:cubicBezTo>
                  <a:cubicBezTo>
                    <a:pt x="1" y="2"/>
                    <a:pt x="2" y="2"/>
                    <a:pt x="4" y="1"/>
                  </a:cubicBezTo>
                  <a:cubicBezTo>
                    <a:pt x="6" y="1"/>
                    <a:pt x="8" y="0"/>
                    <a:pt x="9" y="3"/>
                  </a:cubicBezTo>
                  <a:cubicBezTo>
                    <a:pt x="10" y="5"/>
                    <a:pt x="8" y="6"/>
                    <a:pt x="7" y="7"/>
                  </a:cubicBezTo>
                  <a:cubicBezTo>
                    <a:pt x="2" y="13"/>
                    <a:pt x="2" y="15"/>
                    <a:pt x="8" y="17"/>
                  </a:cubicBezTo>
                  <a:cubicBezTo>
                    <a:pt x="10" y="19"/>
                    <a:pt x="12" y="21"/>
                    <a:pt x="13" y="23"/>
                  </a:cubicBezTo>
                  <a:cubicBezTo>
                    <a:pt x="14" y="26"/>
                    <a:pt x="14" y="28"/>
                    <a:pt x="14" y="31"/>
                  </a:cubicBezTo>
                  <a:cubicBezTo>
                    <a:pt x="12" y="40"/>
                    <a:pt x="15" y="49"/>
                    <a:pt x="14" y="58"/>
                  </a:cubicBezTo>
                  <a:cubicBezTo>
                    <a:pt x="13" y="59"/>
                    <a:pt x="13" y="60"/>
                    <a:pt x="13" y="60"/>
                  </a:cubicBezTo>
                  <a:cubicBezTo>
                    <a:pt x="12" y="63"/>
                    <a:pt x="10" y="64"/>
                    <a:pt x="8" y="66"/>
                  </a:cubicBezTo>
                  <a:cubicBezTo>
                    <a:pt x="5" y="66"/>
                    <a:pt x="3" y="63"/>
                    <a:pt x="0" y="61"/>
                  </a:cubicBezTo>
                  <a:close/>
                </a:path>
              </a:pathLst>
            </a:custGeom>
            <a:solidFill>
              <a:srgbClr val="1A3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2">
              <a:extLst>
                <a:ext uri="{FF2B5EF4-FFF2-40B4-BE49-F238E27FC236}">
                  <a16:creationId xmlns:a16="http://schemas.microsoft.com/office/drawing/2014/main" id="{080674D6-8D92-69F7-036C-7D1BDCD0A262}"/>
                </a:ext>
              </a:extLst>
            </p:cNvPr>
            <p:cNvSpPr>
              <a:spLocks/>
            </p:cNvSpPr>
            <p:nvPr/>
          </p:nvSpPr>
          <p:spPr bwMode="auto">
            <a:xfrm>
              <a:off x="6619" y="3489"/>
              <a:ext cx="43" cy="210"/>
            </a:xfrm>
            <a:custGeom>
              <a:avLst/>
              <a:gdLst>
                <a:gd name="T0" fmla="*/ 5 w 10"/>
                <a:gd name="T1" fmla="*/ 0 h 49"/>
                <a:gd name="T2" fmla="*/ 8 w 10"/>
                <a:gd name="T3" fmla="*/ 10 h 49"/>
                <a:gd name="T4" fmla="*/ 7 w 10"/>
                <a:gd name="T5" fmla="*/ 25 h 49"/>
                <a:gd name="T6" fmla="*/ 9 w 10"/>
                <a:gd name="T7" fmla="*/ 44 h 49"/>
                <a:gd name="T8" fmla="*/ 5 w 10"/>
                <a:gd name="T9" fmla="*/ 49 h 49"/>
                <a:gd name="T10" fmla="*/ 1 w 10"/>
                <a:gd name="T11" fmla="*/ 43 h 49"/>
                <a:gd name="T12" fmla="*/ 0 w 10"/>
                <a:gd name="T13" fmla="*/ 41 h 49"/>
                <a:gd name="T14" fmla="*/ 0 w 10"/>
                <a:gd name="T15" fmla="*/ 7 h 49"/>
                <a:gd name="T16" fmla="*/ 5 w 1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9">
                  <a:moveTo>
                    <a:pt x="5" y="0"/>
                  </a:moveTo>
                  <a:cubicBezTo>
                    <a:pt x="10" y="2"/>
                    <a:pt x="9" y="6"/>
                    <a:pt x="8" y="10"/>
                  </a:cubicBezTo>
                  <a:cubicBezTo>
                    <a:pt x="8" y="15"/>
                    <a:pt x="6" y="21"/>
                    <a:pt x="7" y="25"/>
                  </a:cubicBezTo>
                  <a:cubicBezTo>
                    <a:pt x="9" y="31"/>
                    <a:pt x="9" y="37"/>
                    <a:pt x="9" y="44"/>
                  </a:cubicBezTo>
                  <a:cubicBezTo>
                    <a:pt x="9" y="47"/>
                    <a:pt x="8" y="49"/>
                    <a:pt x="5" y="49"/>
                  </a:cubicBezTo>
                  <a:cubicBezTo>
                    <a:pt x="4" y="47"/>
                    <a:pt x="1" y="46"/>
                    <a:pt x="1" y="43"/>
                  </a:cubicBezTo>
                  <a:cubicBezTo>
                    <a:pt x="1" y="42"/>
                    <a:pt x="1" y="42"/>
                    <a:pt x="0" y="41"/>
                  </a:cubicBezTo>
                  <a:cubicBezTo>
                    <a:pt x="1" y="30"/>
                    <a:pt x="1" y="18"/>
                    <a:pt x="0" y="7"/>
                  </a:cubicBezTo>
                  <a:cubicBezTo>
                    <a:pt x="1" y="4"/>
                    <a:pt x="3" y="3"/>
                    <a:pt x="5" y="0"/>
                  </a:cubicBezTo>
                  <a:close/>
                </a:path>
              </a:pathLst>
            </a:custGeom>
            <a:solidFill>
              <a:srgbClr val="1A3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1562264C-9439-524B-3F6E-3924DFC12F12}"/>
                </a:ext>
              </a:extLst>
            </p:cNvPr>
            <p:cNvSpPr>
              <a:spLocks/>
            </p:cNvSpPr>
            <p:nvPr/>
          </p:nvSpPr>
          <p:spPr bwMode="auto">
            <a:xfrm>
              <a:off x="6266" y="3327"/>
              <a:ext cx="374" cy="81"/>
            </a:xfrm>
            <a:custGeom>
              <a:avLst/>
              <a:gdLst>
                <a:gd name="T0" fmla="*/ 86 w 88"/>
                <a:gd name="T1" fmla="*/ 1 h 19"/>
                <a:gd name="T2" fmla="*/ 87 w 88"/>
                <a:gd name="T3" fmla="*/ 13 h 19"/>
                <a:gd name="T4" fmla="*/ 76 w 88"/>
                <a:gd name="T5" fmla="*/ 18 h 19"/>
                <a:gd name="T6" fmla="*/ 6 w 88"/>
                <a:gd name="T7" fmla="*/ 17 h 19"/>
                <a:gd name="T8" fmla="*/ 0 w 88"/>
                <a:gd name="T9" fmla="*/ 16 h 19"/>
                <a:gd name="T10" fmla="*/ 0 w 88"/>
                <a:gd name="T11" fmla="*/ 15 h 19"/>
                <a:gd name="T12" fmla="*/ 11 w 88"/>
                <a:gd name="T13" fmla="*/ 12 h 19"/>
                <a:gd name="T14" fmla="*/ 68 w 88"/>
                <a:gd name="T15" fmla="*/ 12 h 19"/>
                <a:gd name="T16" fmla="*/ 82 w 88"/>
                <a:gd name="T17" fmla="*/ 3 h 19"/>
                <a:gd name="T18" fmla="*/ 86 w 88"/>
                <a:gd name="T19" fmla="*/ 0 h 19"/>
                <a:gd name="T20" fmla="*/ 86 w 88"/>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9">
                  <a:moveTo>
                    <a:pt x="86" y="1"/>
                  </a:moveTo>
                  <a:cubicBezTo>
                    <a:pt x="88" y="5"/>
                    <a:pt x="87" y="9"/>
                    <a:pt x="87" y="13"/>
                  </a:cubicBezTo>
                  <a:cubicBezTo>
                    <a:pt x="86" y="19"/>
                    <a:pt x="80" y="19"/>
                    <a:pt x="76" y="18"/>
                  </a:cubicBezTo>
                  <a:cubicBezTo>
                    <a:pt x="53" y="16"/>
                    <a:pt x="30" y="18"/>
                    <a:pt x="6" y="17"/>
                  </a:cubicBezTo>
                  <a:cubicBezTo>
                    <a:pt x="4" y="17"/>
                    <a:pt x="2" y="17"/>
                    <a:pt x="0" y="16"/>
                  </a:cubicBezTo>
                  <a:cubicBezTo>
                    <a:pt x="0" y="16"/>
                    <a:pt x="0" y="15"/>
                    <a:pt x="0" y="15"/>
                  </a:cubicBezTo>
                  <a:cubicBezTo>
                    <a:pt x="3" y="12"/>
                    <a:pt x="7" y="12"/>
                    <a:pt x="11" y="12"/>
                  </a:cubicBezTo>
                  <a:cubicBezTo>
                    <a:pt x="30" y="12"/>
                    <a:pt x="49" y="12"/>
                    <a:pt x="68" y="12"/>
                  </a:cubicBezTo>
                  <a:cubicBezTo>
                    <a:pt x="75" y="12"/>
                    <a:pt x="81" y="12"/>
                    <a:pt x="82" y="3"/>
                  </a:cubicBezTo>
                  <a:cubicBezTo>
                    <a:pt x="82" y="2"/>
                    <a:pt x="84" y="0"/>
                    <a:pt x="86" y="0"/>
                  </a:cubicBezTo>
                  <a:lnTo>
                    <a:pt x="86" y="1"/>
                  </a:lnTo>
                  <a:close/>
                </a:path>
              </a:pathLst>
            </a:custGeom>
            <a:solidFill>
              <a:srgbClr val="172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4">
              <a:extLst>
                <a:ext uri="{FF2B5EF4-FFF2-40B4-BE49-F238E27FC236}">
                  <a16:creationId xmlns:a16="http://schemas.microsoft.com/office/drawing/2014/main" id="{88F708A6-C8D5-FA15-A9E9-5E827A31FD9D}"/>
                </a:ext>
              </a:extLst>
            </p:cNvPr>
            <p:cNvSpPr>
              <a:spLocks/>
            </p:cNvSpPr>
            <p:nvPr/>
          </p:nvSpPr>
          <p:spPr bwMode="auto">
            <a:xfrm>
              <a:off x="6517" y="3664"/>
              <a:ext cx="132" cy="35"/>
            </a:xfrm>
            <a:custGeom>
              <a:avLst/>
              <a:gdLst>
                <a:gd name="T0" fmla="*/ 27 w 31"/>
                <a:gd name="T1" fmla="*/ 3 h 8"/>
                <a:gd name="T2" fmla="*/ 29 w 31"/>
                <a:gd name="T3" fmla="*/ 8 h 8"/>
                <a:gd name="T4" fmla="*/ 0 w 31"/>
                <a:gd name="T5" fmla="*/ 8 h 8"/>
                <a:gd name="T6" fmla="*/ 3 w 31"/>
                <a:gd name="T7" fmla="*/ 3 h 8"/>
                <a:gd name="T8" fmla="*/ 27 w 31"/>
                <a:gd name="T9" fmla="*/ 3 h 8"/>
              </a:gdLst>
              <a:ahLst/>
              <a:cxnLst>
                <a:cxn ang="0">
                  <a:pos x="T0" y="T1"/>
                </a:cxn>
                <a:cxn ang="0">
                  <a:pos x="T2" y="T3"/>
                </a:cxn>
                <a:cxn ang="0">
                  <a:pos x="T4" y="T5"/>
                </a:cxn>
                <a:cxn ang="0">
                  <a:pos x="T6" y="T7"/>
                </a:cxn>
                <a:cxn ang="0">
                  <a:pos x="T8" y="T9"/>
                </a:cxn>
              </a:cxnLst>
              <a:rect l="0" t="0" r="r" b="b"/>
              <a:pathLst>
                <a:path w="31" h="8">
                  <a:moveTo>
                    <a:pt x="27" y="3"/>
                  </a:moveTo>
                  <a:cubicBezTo>
                    <a:pt x="31" y="4"/>
                    <a:pt x="30" y="6"/>
                    <a:pt x="29" y="8"/>
                  </a:cubicBezTo>
                  <a:cubicBezTo>
                    <a:pt x="19" y="8"/>
                    <a:pt x="10" y="8"/>
                    <a:pt x="0" y="8"/>
                  </a:cubicBezTo>
                  <a:cubicBezTo>
                    <a:pt x="0" y="6"/>
                    <a:pt x="0" y="4"/>
                    <a:pt x="3" y="3"/>
                  </a:cubicBezTo>
                  <a:cubicBezTo>
                    <a:pt x="11" y="0"/>
                    <a:pt x="19" y="0"/>
                    <a:pt x="27" y="3"/>
                  </a:cubicBezTo>
                  <a:close/>
                </a:path>
              </a:pathLst>
            </a:custGeom>
            <a:solidFill>
              <a:srgbClr val="0B0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5">
              <a:extLst>
                <a:ext uri="{FF2B5EF4-FFF2-40B4-BE49-F238E27FC236}">
                  <a16:creationId xmlns:a16="http://schemas.microsoft.com/office/drawing/2014/main" id="{EF977AD1-5814-F6C2-3F7D-1135F5530223}"/>
                </a:ext>
              </a:extLst>
            </p:cNvPr>
            <p:cNvSpPr>
              <a:spLocks/>
            </p:cNvSpPr>
            <p:nvPr/>
          </p:nvSpPr>
          <p:spPr bwMode="auto">
            <a:xfrm>
              <a:off x="6517" y="3489"/>
              <a:ext cx="128" cy="26"/>
            </a:xfrm>
            <a:custGeom>
              <a:avLst/>
              <a:gdLst>
                <a:gd name="T0" fmla="*/ 29 w 30"/>
                <a:gd name="T1" fmla="*/ 0 h 6"/>
                <a:gd name="T2" fmla="*/ 27 w 30"/>
                <a:gd name="T3" fmla="*/ 5 h 6"/>
                <a:gd name="T4" fmla="*/ 25 w 30"/>
                <a:gd name="T5" fmla="*/ 6 h 6"/>
                <a:gd name="T6" fmla="*/ 4 w 30"/>
                <a:gd name="T7" fmla="*/ 5 h 6"/>
                <a:gd name="T8" fmla="*/ 3 w 30"/>
                <a:gd name="T9" fmla="*/ 5 h 6"/>
                <a:gd name="T10" fmla="*/ 0 w 30"/>
                <a:gd name="T11" fmla="*/ 0 h 6"/>
                <a:gd name="T12" fmla="*/ 29 w 3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29" y="0"/>
                  </a:moveTo>
                  <a:cubicBezTo>
                    <a:pt x="30" y="3"/>
                    <a:pt x="30" y="4"/>
                    <a:pt x="27" y="5"/>
                  </a:cubicBezTo>
                  <a:cubicBezTo>
                    <a:pt x="26" y="6"/>
                    <a:pt x="26" y="6"/>
                    <a:pt x="25" y="6"/>
                  </a:cubicBezTo>
                  <a:cubicBezTo>
                    <a:pt x="18" y="6"/>
                    <a:pt x="11" y="6"/>
                    <a:pt x="4" y="5"/>
                  </a:cubicBezTo>
                  <a:cubicBezTo>
                    <a:pt x="4" y="5"/>
                    <a:pt x="3" y="5"/>
                    <a:pt x="3" y="5"/>
                  </a:cubicBezTo>
                  <a:cubicBezTo>
                    <a:pt x="1" y="4"/>
                    <a:pt x="0" y="3"/>
                    <a:pt x="0" y="0"/>
                  </a:cubicBezTo>
                  <a:cubicBezTo>
                    <a:pt x="10" y="0"/>
                    <a:pt x="19" y="0"/>
                    <a:pt x="29" y="0"/>
                  </a:cubicBezTo>
                  <a:close/>
                </a:path>
              </a:pathLst>
            </a:custGeom>
            <a:solidFill>
              <a:srgbClr val="0A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6">
              <a:extLst>
                <a:ext uri="{FF2B5EF4-FFF2-40B4-BE49-F238E27FC236}">
                  <a16:creationId xmlns:a16="http://schemas.microsoft.com/office/drawing/2014/main" id="{580F7E04-0320-2904-C0C3-F3D0F073F9A9}"/>
                </a:ext>
              </a:extLst>
            </p:cNvPr>
            <p:cNvSpPr>
              <a:spLocks/>
            </p:cNvSpPr>
            <p:nvPr/>
          </p:nvSpPr>
          <p:spPr bwMode="auto">
            <a:xfrm>
              <a:off x="5976" y="3378"/>
              <a:ext cx="9" cy="81"/>
            </a:xfrm>
            <a:custGeom>
              <a:avLst/>
              <a:gdLst>
                <a:gd name="T0" fmla="*/ 2 w 2"/>
                <a:gd name="T1" fmla="*/ 0 h 19"/>
                <a:gd name="T2" fmla="*/ 2 w 2"/>
                <a:gd name="T3" fmla="*/ 19 h 19"/>
                <a:gd name="T4" fmla="*/ 2 w 2"/>
                <a:gd name="T5" fmla="*/ 0 h 19"/>
              </a:gdLst>
              <a:ahLst/>
              <a:cxnLst>
                <a:cxn ang="0">
                  <a:pos x="T0" y="T1"/>
                </a:cxn>
                <a:cxn ang="0">
                  <a:pos x="T2" y="T3"/>
                </a:cxn>
                <a:cxn ang="0">
                  <a:pos x="T4" y="T5"/>
                </a:cxn>
              </a:cxnLst>
              <a:rect l="0" t="0" r="r" b="b"/>
              <a:pathLst>
                <a:path w="2" h="19">
                  <a:moveTo>
                    <a:pt x="2" y="0"/>
                  </a:moveTo>
                  <a:cubicBezTo>
                    <a:pt x="2" y="7"/>
                    <a:pt x="2" y="13"/>
                    <a:pt x="2" y="19"/>
                  </a:cubicBezTo>
                  <a:cubicBezTo>
                    <a:pt x="1" y="13"/>
                    <a:pt x="0" y="7"/>
                    <a:pt x="2" y="0"/>
                  </a:cubicBezTo>
                  <a:close/>
                </a:path>
              </a:pathLst>
            </a:custGeom>
            <a:solidFill>
              <a:srgbClr val="080E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7">
              <a:extLst>
                <a:ext uri="{FF2B5EF4-FFF2-40B4-BE49-F238E27FC236}">
                  <a16:creationId xmlns:a16="http://schemas.microsoft.com/office/drawing/2014/main" id="{6F6A96EC-3167-6B4B-D0FB-77D0D7ABB3B1}"/>
                </a:ext>
              </a:extLst>
            </p:cNvPr>
            <p:cNvSpPr>
              <a:spLocks/>
            </p:cNvSpPr>
            <p:nvPr/>
          </p:nvSpPr>
          <p:spPr bwMode="auto">
            <a:xfrm>
              <a:off x="5678" y="2387"/>
              <a:ext cx="1516" cy="846"/>
            </a:xfrm>
            <a:custGeom>
              <a:avLst/>
              <a:gdLst>
                <a:gd name="T0" fmla="*/ 69 w 356"/>
                <a:gd name="T1" fmla="*/ 137 h 198"/>
                <a:gd name="T2" fmla="*/ 0 w 356"/>
                <a:gd name="T3" fmla="*/ 137 h 198"/>
                <a:gd name="T4" fmla="*/ 0 w 356"/>
                <a:gd name="T5" fmla="*/ 82 h 198"/>
                <a:gd name="T6" fmla="*/ 0 w 356"/>
                <a:gd name="T7" fmla="*/ 7 h 198"/>
                <a:gd name="T8" fmla="*/ 6 w 356"/>
                <a:gd name="T9" fmla="*/ 1 h 198"/>
                <a:gd name="T10" fmla="*/ 348 w 356"/>
                <a:gd name="T11" fmla="*/ 0 h 198"/>
                <a:gd name="T12" fmla="*/ 356 w 356"/>
                <a:gd name="T13" fmla="*/ 8 h 198"/>
                <a:gd name="T14" fmla="*/ 356 w 356"/>
                <a:gd name="T15" fmla="*/ 157 h 198"/>
                <a:gd name="T16" fmla="*/ 347 w 356"/>
                <a:gd name="T17" fmla="*/ 166 h 198"/>
                <a:gd name="T18" fmla="*/ 266 w 356"/>
                <a:gd name="T19" fmla="*/ 165 h 198"/>
                <a:gd name="T20" fmla="*/ 259 w 356"/>
                <a:gd name="T21" fmla="*/ 173 h 198"/>
                <a:gd name="T22" fmla="*/ 260 w 356"/>
                <a:gd name="T23" fmla="*/ 189 h 198"/>
                <a:gd name="T24" fmla="*/ 251 w 356"/>
                <a:gd name="T25" fmla="*/ 198 h 198"/>
                <a:gd name="T26" fmla="*/ 188 w 356"/>
                <a:gd name="T27" fmla="*/ 198 h 198"/>
                <a:gd name="T28" fmla="*/ 127 w 356"/>
                <a:gd name="T29" fmla="*/ 198 h 198"/>
                <a:gd name="T30" fmla="*/ 118 w 356"/>
                <a:gd name="T31" fmla="*/ 189 h 198"/>
                <a:gd name="T32" fmla="*/ 119 w 356"/>
                <a:gd name="T33" fmla="*/ 146 h 198"/>
                <a:gd name="T34" fmla="*/ 128 w 356"/>
                <a:gd name="T35" fmla="*/ 144 h 198"/>
                <a:gd name="T36" fmla="*/ 148 w 356"/>
                <a:gd name="T37" fmla="*/ 147 h 198"/>
                <a:gd name="T38" fmla="*/ 156 w 356"/>
                <a:gd name="T39" fmla="*/ 141 h 198"/>
                <a:gd name="T40" fmla="*/ 156 w 356"/>
                <a:gd name="T41" fmla="*/ 114 h 198"/>
                <a:gd name="T42" fmla="*/ 147 w 356"/>
                <a:gd name="T43" fmla="*/ 106 h 198"/>
                <a:gd name="T44" fmla="*/ 121 w 356"/>
                <a:gd name="T45" fmla="*/ 106 h 198"/>
                <a:gd name="T46" fmla="*/ 112 w 356"/>
                <a:gd name="T47" fmla="*/ 114 h 198"/>
                <a:gd name="T48" fmla="*/ 112 w 356"/>
                <a:gd name="T49" fmla="*/ 127 h 198"/>
                <a:gd name="T50" fmla="*/ 110 w 356"/>
                <a:gd name="T51" fmla="*/ 135 h 198"/>
                <a:gd name="T52" fmla="*/ 92 w 356"/>
                <a:gd name="T53" fmla="*/ 136 h 198"/>
                <a:gd name="T54" fmla="*/ 69 w 356"/>
                <a:gd name="T55"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6" h="198">
                  <a:moveTo>
                    <a:pt x="69" y="137"/>
                  </a:moveTo>
                  <a:cubicBezTo>
                    <a:pt x="46" y="137"/>
                    <a:pt x="23" y="137"/>
                    <a:pt x="0" y="137"/>
                  </a:cubicBezTo>
                  <a:cubicBezTo>
                    <a:pt x="0" y="119"/>
                    <a:pt x="0" y="101"/>
                    <a:pt x="0" y="82"/>
                  </a:cubicBezTo>
                  <a:cubicBezTo>
                    <a:pt x="0" y="57"/>
                    <a:pt x="0" y="32"/>
                    <a:pt x="0" y="7"/>
                  </a:cubicBezTo>
                  <a:cubicBezTo>
                    <a:pt x="0" y="2"/>
                    <a:pt x="1" y="1"/>
                    <a:pt x="6" y="1"/>
                  </a:cubicBezTo>
                  <a:cubicBezTo>
                    <a:pt x="120" y="1"/>
                    <a:pt x="234" y="1"/>
                    <a:pt x="348" y="0"/>
                  </a:cubicBezTo>
                  <a:cubicBezTo>
                    <a:pt x="354" y="0"/>
                    <a:pt x="356" y="2"/>
                    <a:pt x="356" y="8"/>
                  </a:cubicBezTo>
                  <a:cubicBezTo>
                    <a:pt x="356" y="58"/>
                    <a:pt x="356" y="108"/>
                    <a:pt x="356" y="157"/>
                  </a:cubicBezTo>
                  <a:cubicBezTo>
                    <a:pt x="356" y="164"/>
                    <a:pt x="354" y="166"/>
                    <a:pt x="347" y="166"/>
                  </a:cubicBezTo>
                  <a:cubicBezTo>
                    <a:pt x="320" y="165"/>
                    <a:pt x="293" y="166"/>
                    <a:pt x="266" y="165"/>
                  </a:cubicBezTo>
                  <a:cubicBezTo>
                    <a:pt x="261" y="165"/>
                    <a:pt x="259" y="167"/>
                    <a:pt x="259" y="173"/>
                  </a:cubicBezTo>
                  <a:cubicBezTo>
                    <a:pt x="260" y="178"/>
                    <a:pt x="259" y="184"/>
                    <a:pt x="260" y="189"/>
                  </a:cubicBezTo>
                  <a:cubicBezTo>
                    <a:pt x="260" y="195"/>
                    <a:pt x="258" y="198"/>
                    <a:pt x="251" y="198"/>
                  </a:cubicBezTo>
                  <a:cubicBezTo>
                    <a:pt x="230" y="197"/>
                    <a:pt x="209" y="198"/>
                    <a:pt x="188" y="198"/>
                  </a:cubicBezTo>
                  <a:cubicBezTo>
                    <a:pt x="167" y="198"/>
                    <a:pt x="147" y="197"/>
                    <a:pt x="127" y="198"/>
                  </a:cubicBezTo>
                  <a:cubicBezTo>
                    <a:pt x="120" y="198"/>
                    <a:pt x="118" y="196"/>
                    <a:pt x="118" y="189"/>
                  </a:cubicBezTo>
                  <a:cubicBezTo>
                    <a:pt x="119" y="175"/>
                    <a:pt x="118" y="161"/>
                    <a:pt x="119" y="146"/>
                  </a:cubicBezTo>
                  <a:cubicBezTo>
                    <a:pt x="121" y="143"/>
                    <a:pt x="125" y="143"/>
                    <a:pt x="128" y="144"/>
                  </a:cubicBezTo>
                  <a:cubicBezTo>
                    <a:pt x="135" y="146"/>
                    <a:pt x="142" y="146"/>
                    <a:pt x="148" y="147"/>
                  </a:cubicBezTo>
                  <a:cubicBezTo>
                    <a:pt x="153" y="148"/>
                    <a:pt x="155" y="146"/>
                    <a:pt x="156" y="141"/>
                  </a:cubicBezTo>
                  <a:cubicBezTo>
                    <a:pt x="156" y="132"/>
                    <a:pt x="156" y="123"/>
                    <a:pt x="156" y="114"/>
                  </a:cubicBezTo>
                  <a:cubicBezTo>
                    <a:pt x="156" y="108"/>
                    <a:pt x="153" y="106"/>
                    <a:pt x="147" y="106"/>
                  </a:cubicBezTo>
                  <a:cubicBezTo>
                    <a:pt x="138" y="106"/>
                    <a:pt x="129" y="106"/>
                    <a:pt x="121" y="106"/>
                  </a:cubicBezTo>
                  <a:cubicBezTo>
                    <a:pt x="115" y="106"/>
                    <a:pt x="112" y="108"/>
                    <a:pt x="112" y="114"/>
                  </a:cubicBezTo>
                  <a:cubicBezTo>
                    <a:pt x="112" y="118"/>
                    <a:pt x="112" y="123"/>
                    <a:pt x="112" y="127"/>
                  </a:cubicBezTo>
                  <a:cubicBezTo>
                    <a:pt x="112" y="130"/>
                    <a:pt x="112" y="133"/>
                    <a:pt x="110" y="135"/>
                  </a:cubicBezTo>
                  <a:cubicBezTo>
                    <a:pt x="104" y="138"/>
                    <a:pt x="98" y="136"/>
                    <a:pt x="92" y="136"/>
                  </a:cubicBezTo>
                  <a:cubicBezTo>
                    <a:pt x="85" y="137"/>
                    <a:pt x="77" y="136"/>
                    <a:pt x="69" y="137"/>
                  </a:cubicBezTo>
                  <a:close/>
                </a:path>
              </a:pathLst>
            </a:custGeom>
            <a:solidFill>
              <a:srgbClr val="2AA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8">
              <a:extLst>
                <a:ext uri="{FF2B5EF4-FFF2-40B4-BE49-F238E27FC236}">
                  <a16:creationId xmlns:a16="http://schemas.microsoft.com/office/drawing/2014/main" id="{316F08B5-FEC7-5F32-705A-91531569A676}"/>
                </a:ext>
              </a:extLst>
            </p:cNvPr>
            <p:cNvSpPr>
              <a:spLocks/>
            </p:cNvSpPr>
            <p:nvPr/>
          </p:nvSpPr>
          <p:spPr bwMode="auto">
            <a:xfrm>
              <a:off x="6061" y="3434"/>
              <a:ext cx="418" cy="230"/>
            </a:xfrm>
            <a:custGeom>
              <a:avLst/>
              <a:gdLst>
                <a:gd name="T0" fmla="*/ 14 w 98"/>
                <a:gd name="T1" fmla="*/ 2 h 54"/>
                <a:gd name="T2" fmla="*/ 80 w 98"/>
                <a:gd name="T3" fmla="*/ 2 h 54"/>
                <a:gd name="T4" fmla="*/ 95 w 98"/>
                <a:gd name="T5" fmla="*/ 17 h 54"/>
                <a:gd name="T6" fmla="*/ 95 w 98"/>
                <a:gd name="T7" fmla="*/ 46 h 54"/>
                <a:gd name="T8" fmla="*/ 88 w 98"/>
                <a:gd name="T9" fmla="*/ 53 h 54"/>
                <a:gd name="T10" fmla="*/ 8 w 98"/>
                <a:gd name="T11" fmla="*/ 54 h 54"/>
                <a:gd name="T12" fmla="*/ 0 w 98"/>
                <a:gd name="T13" fmla="*/ 46 h 54"/>
                <a:gd name="T14" fmla="*/ 0 w 98"/>
                <a:gd name="T15" fmla="*/ 11 h 54"/>
                <a:gd name="T16" fmla="*/ 9 w 98"/>
                <a:gd name="T17" fmla="*/ 2 h 54"/>
                <a:gd name="T18" fmla="*/ 13 w 98"/>
                <a:gd name="T19" fmla="*/ 1 h 54"/>
                <a:gd name="T20" fmla="*/ 14 w 98"/>
                <a:gd name="T21"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54">
                  <a:moveTo>
                    <a:pt x="14" y="2"/>
                  </a:moveTo>
                  <a:cubicBezTo>
                    <a:pt x="36" y="3"/>
                    <a:pt x="58" y="2"/>
                    <a:pt x="80" y="2"/>
                  </a:cubicBezTo>
                  <a:cubicBezTo>
                    <a:pt x="98" y="3"/>
                    <a:pt x="94" y="0"/>
                    <a:pt x="95" y="17"/>
                  </a:cubicBezTo>
                  <a:cubicBezTo>
                    <a:pt x="95" y="26"/>
                    <a:pt x="95" y="36"/>
                    <a:pt x="95" y="46"/>
                  </a:cubicBezTo>
                  <a:cubicBezTo>
                    <a:pt x="95" y="51"/>
                    <a:pt x="94" y="54"/>
                    <a:pt x="88" y="53"/>
                  </a:cubicBezTo>
                  <a:cubicBezTo>
                    <a:pt x="61" y="53"/>
                    <a:pt x="34" y="53"/>
                    <a:pt x="8" y="54"/>
                  </a:cubicBezTo>
                  <a:cubicBezTo>
                    <a:pt x="2" y="54"/>
                    <a:pt x="0" y="52"/>
                    <a:pt x="0" y="46"/>
                  </a:cubicBezTo>
                  <a:cubicBezTo>
                    <a:pt x="0" y="34"/>
                    <a:pt x="1" y="23"/>
                    <a:pt x="0" y="11"/>
                  </a:cubicBezTo>
                  <a:cubicBezTo>
                    <a:pt x="0" y="4"/>
                    <a:pt x="2" y="1"/>
                    <a:pt x="9" y="2"/>
                  </a:cubicBezTo>
                  <a:cubicBezTo>
                    <a:pt x="11" y="2"/>
                    <a:pt x="12" y="2"/>
                    <a:pt x="13" y="1"/>
                  </a:cubicBezTo>
                  <a:cubicBezTo>
                    <a:pt x="13" y="2"/>
                    <a:pt x="14" y="2"/>
                    <a:pt x="14" y="2"/>
                  </a:cubicBezTo>
                  <a:close/>
                </a:path>
              </a:pathLst>
            </a:custGeom>
            <a:solidFill>
              <a:srgbClr val="2BA5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9">
              <a:extLst>
                <a:ext uri="{FF2B5EF4-FFF2-40B4-BE49-F238E27FC236}">
                  <a16:creationId xmlns:a16="http://schemas.microsoft.com/office/drawing/2014/main" id="{5756DA81-47B0-48B4-F432-2B7A9733C5A2}"/>
                </a:ext>
              </a:extLst>
            </p:cNvPr>
            <p:cNvSpPr>
              <a:spLocks/>
            </p:cNvSpPr>
            <p:nvPr/>
          </p:nvSpPr>
          <p:spPr bwMode="auto">
            <a:xfrm>
              <a:off x="6142" y="2827"/>
              <a:ext cx="213" cy="214"/>
            </a:xfrm>
            <a:custGeom>
              <a:avLst/>
              <a:gdLst>
                <a:gd name="T0" fmla="*/ 0 w 50"/>
                <a:gd name="T1" fmla="*/ 31 h 50"/>
                <a:gd name="T2" fmla="*/ 0 w 50"/>
                <a:gd name="T3" fmla="*/ 6 h 50"/>
                <a:gd name="T4" fmla="*/ 7 w 50"/>
                <a:gd name="T5" fmla="*/ 0 h 50"/>
                <a:gd name="T6" fmla="*/ 43 w 50"/>
                <a:gd name="T7" fmla="*/ 0 h 50"/>
                <a:gd name="T8" fmla="*/ 50 w 50"/>
                <a:gd name="T9" fmla="*/ 7 h 50"/>
                <a:gd name="T10" fmla="*/ 50 w 50"/>
                <a:gd name="T11" fmla="*/ 43 h 50"/>
                <a:gd name="T12" fmla="*/ 43 w 50"/>
                <a:gd name="T13" fmla="*/ 49 h 50"/>
                <a:gd name="T14" fmla="*/ 10 w 50"/>
                <a:gd name="T15" fmla="*/ 43 h 50"/>
                <a:gd name="T16" fmla="*/ 8 w 50"/>
                <a:gd name="T17" fmla="*/ 33 h 50"/>
                <a:gd name="T18" fmla="*/ 0 w 50"/>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31"/>
                  </a:moveTo>
                  <a:cubicBezTo>
                    <a:pt x="0" y="23"/>
                    <a:pt x="1" y="14"/>
                    <a:pt x="0" y="6"/>
                  </a:cubicBezTo>
                  <a:cubicBezTo>
                    <a:pt x="0" y="1"/>
                    <a:pt x="2" y="0"/>
                    <a:pt x="7" y="0"/>
                  </a:cubicBezTo>
                  <a:cubicBezTo>
                    <a:pt x="19" y="0"/>
                    <a:pt x="31" y="0"/>
                    <a:pt x="43" y="0"/>
                  </a:cubicBezTo>
                  <a:cubicBezTo>
                    <a:pt x="48" y="0"/>
                    <a:pt x="50" y="2"/>
                    <a:pt x="50" y="7"/>
                  </a:cubicBezTo>
                  <a:cubicBezTo>
                    <a:pt x="50" y="19"/>
                    <a:pt x="50" y="31"/>
                    <a:pt x="50" y="43"/>
                  </a:cubicBezTo>
                  <a:cubicBezTo>
                    <a:pt x="50" y="49"/>
                    <a:pt x="48" y="50"/>
                    <a:pt x="43" y="49"/>
                  </a:cubicBezTo>
                  <a:cubicBezTo>
                    <a:pt x="32" y="47"/>
                    <a:pt x="21" y="44"/>
                    <a:pt x="10" y="43"/>
                  </a:cubicBezTo>
                  <a:cubicBezTo>
                    <a:pt x="8" y="40"/>
                    <a:pt x="11" y="36"/>
                    <a:pt x="8" y="33"/>
                  </a:cubicBezTo>
                  <a:cubicBezTo>
                    <a:pt x="5" y="33"/>
                    <a:pt x="2" y="36"/>
                    <a:pt x="0" y="31"/>
                  </a:cubicBez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0">
              <a:extLst>
                <a:ext uri="{FF2B5EF4-FFF2-40B4-BE49-F238E27FC236}">
                  <a16:creationId xmlns:a16="http://schemas.microsoft.com/office/drawing/2014/main" id="{3F0EEA1D-2198-BA64-E812-5963B91DB3F7}"/>
                </a:ext>
              </a:extLst>
            </p:cNvPr>
            <p:cNvSpPr>
              <a:spLocks/>
            </p:cNvSpPr>
            <p:nvPr/>
          </p:nvSpPr>
          <p:spPr bwMode="auto">
            <a:xfrm>
              <a:off x="6185" y="3237"/>
              <a:ext cx="209" cy="56"/>
            </a:xfrm>
            <a:custGeom>
              <a:avLst/>
              <a:gdLst>
                <a:gd name="T0" fmla="*/ 27 w 49"/>
                <a:gd name="T1" fmla="*/ 10 h 13"/>
                <a:gd name="T2" fmla="*/ 10 w 49"/>
                <a:gd name="T3" fmla="*/ 11 h 13"/>
                <a:gd name="T4" fmla="*/ 1 w 49"/>
                <a:gd name="T5" fmla="*/ 3 h 13"/>
                <a:gd name="T6" fmla="*/ 49 w 49"/>
                <a:gd name="T7" fmla="*/ 4 h 13"/>
                <a:gd name="T8" fmla="*/ 27 w 49"/>
                <a:gd name="T9" fmla="*/ 10 h 13"/>
              </a:gdLst>
              <a:ahLst/>
              <a:cxnLst>
                <a:cxn ang="0">
                  <a:pos x="T0" y="T1"/>
                </a:cxn>
                <a:cxn ang="0">
                  <a:pos x="T2" y="T3"/>
                </a:cxn>
                <a:cxn ang="0">
                  <a:pos x="T4" y="T5"/>
                </a:cxn>
                <a:cxn ang="0">
                  <a:pos x="T6" y="T7"/>
                </a:cxn>
                <a:cxn ang="0">
                  <a:pos x="T8" y="T9"/>
                </a:cxn>
              </a:cxnLst>
              <a:rect l="0" t="0" r="r" b="b"/>
              <a:pathLst>
                <a:path w="49" h="13">
                  <a:moveTo>
                    <a:pt x="27" y="10"/>
                  </a:moveTo>
                  <a:cubicBezTo>
                    <a:pt x="21" y="9"/>
                    <a:pt x="15" y="10"/>
                    <a:pt x="10" y="11"/>
                  </a:cubicBezTo>
                  <a:cubicBezTo>
                    <a:pt x="3" y="13"/>
                    <a:pt x="0" y="10"/>
                    <a:pt x="1" y="3"/>
                  </a:cubicBezTo>
                  <a:cubicBezTo>
                    <a:pt x="16" y="2"/>
                    <a:pt x="31" y="0"/>
                    <a:pt x="49" y="4"/>
                  </a:cubicBezTo>
                  <a:cubicBezTo>
                    <a:pt x="41" y="10"/>
                    <a:pt x="33" y="9"/>
                    <a:pt x="27" y="10"/>
                  </a:cubicBezTo>
                  <a:close/>
                </a:path>
              </a:pathLst>
            </a:custGeom>
            <a:solidFill>
              <a:srgbClr val="1C3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1">
              <a:extLst>
                <a:ext uri="{FF2B5EF4-FFF2-40B4-BE49-F238E27FC236}">
                  <a16:creationId xmlns:a16="http://schemas.microsoft.com/office/drawing/2014/main" id="{14FE7650-793D-5836-6BC8-0F9C12BD0FDB}"/>
                </a:ext>
              </a:extLst>
            </p:cNvPr>
            <p:cNvSpPr>
              <a:spLocks/>
            </p:cNvSpPr>
            <p:nvPr/>
          </p:nvSpPr>
          <p:spPr bwMode="auto">
            <a:xfrm>
              <a:off x="5964" y="2959"/>
              <a:ext cx="212" cy="270"/>
            </a:xfrm>
            <a:custGeom>
              <a:avLst/>
              <a:gdLst>
                <a:gd name="T0" fmla="*/ 42 w 50"/>
                <a:gd name="T1" fmla="*/ 0 h 63"/>
                <a:gd name="T2" fmla="*/ 50 w 50"/>
                <a:gd name="T3" fmla="*/ 2 h 63"/>
                <a:gd name="T4" fmla="*/ 13 w 50"/>
                <a:gd name="T5" fmla="*/ 3 h 63"/>
                <a:gd name="T6" fmla="*/ 5 w 50"/>
                <a:gd name="T7" fmla="*/ 10 h 63"/>
                <a:gd name="T8" fmla="*/ 5 w 50"/>
                <a:gd name="T9" fmla="*/ 62 h 63"/>
                <a:gd name="T10" fmla="*/ 2 w 50"/>
                <a:gd name="T11" fmla="*/ 57 h 63"/>
                <a:gd name="T12" fmla="*/ 2 w 50"/>
                <a:gd name="T13" fmla="*/ 3 h 63"/>
                <a:gd name="T14" fmla="*/ 20 w 50"/>
                <a:gd name="T15" fmla="*/ 1 h 63"/>
                <a:gd name="T16" fmla="*/ 42 w 50"/>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3">
                  <a:moveTo>
                    <a:pt x="42" y="0"/>
                  </a:moveTo>
                  <a:cubicBezTo>
                    <a:pt x="44" y="3"/>
                    <a:pt x="47" y="1"/>
                    <a:pt x="50" y="2"/>
                  </a:cubicBezTo>
                  <a:cubicBezTo>
                    <a:pt x="37" y="2"/>
                    <a:pt x="25" y="3"/>
                    <a:pt x="13" y="3"/>
                  </a:cubicBezTo>
                  <a:cubicBezTo>
                    <a:pt x="7" y="3"/>
                    <a:pt x="5" y="4"/>
                    <a:pt x="5" y="10"/>
                  </a:cubicBezTo>
                  <a:cubicBezTo>
                    <a:pt x="6" y="27"/>
                    <a:pt x="5" y="45"/>
                    <a:pt x="5" y="62"/>
                  </a:cubicBezTo>
                  <a:cubicBezTo>
                    <a:pt x="0" y="63"/>
                    <a:pt x="2" y="59"/>
                    <a:pt x="2" y="57"/>
                  </a:cubicBezTo>
                  <a:cubicBezTo>
                    <a:pt x="2" y="39"/>
                    <a:pt x="2" y="21"/>
                    <a:pt x="2" y="3"/>
                  </a:cubicBezTo>
                  <a:cubicBezTo>
                    <a:pt x="8" y="0"/>
                    <a:pt x="14" y="2"/>
                    <a:pt x="20" y="1"/>
                  </a:cubicBezTo>
                  <a:cubicBezTo>
                    <a:pt x="28" y="1"/>
                    <a:pt x="35" y="2"/>
                    <a:pt x="42" y="0"/>
                  </a:cubicBezTo>
                  <a:close/>
                </a:path>
              </a:pathLst>
            </a:custGeom>
            <a:solidFill>
              <a:srgbClr val="3A93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2">
              <a:extLst>
                <a:ext uri="{FF2B5EF4-FFF2-40B4-BE49-F238E27FC236}">
                  <a16:creationId xmlns:a16="http://schemas.microsoft.com/office/drawing/2014/main" id="{9D3ECF35-FBFA-CEBB-295D-3220BBF25733}"/>
                </a:ext>
              </a:extLst>
            </p:cNvPr>
            <p:cNvSpPr>
              <a:spLocks/>
            </p:cNvSpPr>
            <p:nvPr/>
          </p:nvSpPr>
          <p:spPr bwMode="auto">
            <a:xfrm>
              <a:off x="6798" y="3109"/>
              <a:ext cx="545" cy="295"/>
            </a:xfrm>
            <a:custGeom>
              <a:avLst/>
              <a:gdLst>
                <a:gd name="T0" fmla="*/ 128 w 128"/>
                <a:gd name="T1" fmla="*/ 68 h 69"/>
                <a:gd name="T2" fmla="*/ 113 w 128"/>
                <a:gd name="T3" fmla="*/ 69 h 69"/>
                <a:gd name="T4" fmla="*/ 7 w 128"/>
                <a:gd name="T5" fmla="*/ 69 h 69"/>
                <a:gd name="T6" fmla="*/ 0 w 128"/>
                <a:gd name="T7" fmla="*/ 62 h 69"/>
                <a:gd name="T8" fmla="*/ 0 w 128"/>
                <a:gd name="T9" fmla="*/ 6 h 69"/>
                <a:gd name="T10" fmla="*/ 6 w 128"/>
                <a:gd name="T11" fmla="*/ 0 h 69"/>
                <a:gd name="T12" fmla="*/ 121 w 128"/>
                <a:gd name="T13" fmla="*/ 0 h 69"/>
                <a:gd name="T14" fmla="*/ 128 w 128"/>
                <a:gd name="T15" fmla="*/ 7 h 69"/>
                <a:gd name="T16" fmla="*/ 128 w 128"/>
                <a:gd name="T17"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69">
                  <a:moveTo>
                    <a:pt x="128" y="68"/>
                  </a:moveTo>
                  <a:cubicBezTo>
                    <a:pt x="123" y="68"/>
                    <a:pt x="118" y="69"/>
                    <a:pt x="113" y="69"/>
                  </a:cubicBezTo>
                  <a:cubicBezTo>
                    <a:pt x="78" y="69"/>
                    <a:pt x="43" y="69"/>
                    <a:pt x="7" y="69"/>
                  </a:cubicBezTo>
                  <a:cubicBezTo>
                    <a:pt x="2" y="69"/>
                    <a:pt x="0" y="67"/>
                    <a:pt x="0" y="62"/>
                  </a:cubicBezTo>
                  <a:cubicBezTo>
                    <a:pt x="0" y="43"/>
                    <a:pt x="0" y="24"/>
                    <a:pt x="0" y="6"/>
                  </a:cubicBezTo>
                  <a:cubicBezTo>
                    <a:pt x="0" y="1"/>
                    <a:pt x="1" y="0"/>
                    <a:pt x="6" y="0"/>
                  </a:cubicBezTo>
                  <a:cubicBezTo>
                    <a:pt x="44" y="0"/>
                    <a:pt x="83" y="0"/>
                    <a:pt x="121" y="0"/>
                  </a:cubicBezTo>
                  <a:cubicBezTo>
                    <a:pt x="127" y="0"/>
                    <a:pt x="128" y="2"/>
                    <a:pt x="128" y="7"/>
                  </a:cubicBezTo>
                  <a:cubicBezTo>
                    <a:pt x="128" y="27"/>
                    <a:pt x="128" y="48"/>
                    <a:pt x="128" y="68"/>
                  </a:cubicBezTo>
                  <a:close/>
                </a:path>
              </a:pathLst>
            </a:custGeom>
            <a:solidFill>
              <a:srgbClr val="2BA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3">
              <a:extLst>
                <a:ext uri="{FF2B5EF4-FFF2-40B4-BE49-F238E27FC236}">
                  <a16:creationId xmlns:a16="http://schemas.microsoft.com/office/drawing/2014/main" id="{5C73095F-D694-A941-E441-C53B90213AFC}"/>
                </a:ext>
              </a:extLst>
            </p:cNvPr>
            <p:cNvSpPr>
              <a:spLocks/>
            </p:cNvSpPr>
            <p:nvPr/>
          </p:nvSpPr>
          <p:spPr bwMode="auto">
            <a:xfrm>
              <a:off x="5210" y="2994"/>
              <a:ext cx="741" cy="397"/>
            </a:xfrm>
            <a:custGeom>
              <a:avLst/>
              <a:gdLst>
                <a:gd name="T0" fmla="*/ 86 w 174"/>
                <a:gd name="T1" fmla="*/ 93 h 93"/>
                <a:gd name="T2" fmla="*/ 8 w 174"/>
                <a:gd name="T3" fmla="*/ 93 h 93"/>
                <a:gd name="T4" fmla="*/ 0 w 174"/>
                <a:gd name="T5" fmla="*/ 86 h 93"/>
                <a:gd name="T6" fmla="*/ 1 w 174"/>
                <a:gd name="T7" fmla="*/ 6 h 93"/>
                <a:gd name="T8" fmla="*/ 7 w 174"/>
                <a:gd name="T9" fmla="*/ 0 h 93"/>
                <a:gd name="T10" fmla="*/ 168 w 174"/>
                <a:gd name="T11" fmla="*/ 0 h 93"/>
                <a:gd name="T12" fmla="*/ 174 w 174"/>
                <a:gd name="T13" fmla="*/ 6 h 93"/>
                <a:gd name="T14" fmla="*/ 174 w 174"/>
                <a:gd name="T15" fmla="*/ 86 h 93"/>
                <a:gd name="T16" fmla="*/ 167 w 174"/>
                <a:gd name="T17" fmla="*/ 93 h 93"/>
                <a:gd name="T18" fmla="*/ 86 w 174"/>
                <a:gd name="T19" fmla="*/ 93 h 93"/>
                <a:gd name="T20" fmla="*/ 86 w 174"/>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93">
                  <a:moveTo>
                    <a:pt x="86" y="93"/>
                  </a:moveTo>
                  <a:cubicBezTo>
                    <a:pt x="60" y="93"/>
                    <a:pt x="34" y="93"/>
                    <a:pt x="8" y="93"/>
                  </a:cubicBezTo>
                  <a:cubicBezTo>
                    <a:pt x="3" y="93"/>
                    <a:pt x="0" y="92"/>
                    <a:pt x="0" y="86"/>
                  </a:cubicBezTo>
                  <a:cubicBezTo>
                    <a:pt x="1" y="59"/>
                    <a:pt x="1" y="33"/>
                    <a:pt x="1" y="6"/>
                  </a:cubicBezTo>
                  <a:cubicBezTo>
                    <a:pt x="1" y="1"/>
                    <a:pt x="2" y="0"/>
                    <a:pt x="7" y="0"/>
                  </a:cubicBezTo>
                  <a:cubicBezTo>
                    <a:pt x="61" y="0"/>
                    <a:pt x="114" y="0"/>
                    <a:pt x="168" y="0"/>
                  </a:cubicBezTo>
                  <a:cubicBezTo>
                    <a:pt x="173" y="0"/>
                    <a:pt x="174" y="1"/>
                    <a:pt x="174" y="6"/>
                  </a:cubicBezTo>
                  <a:cubicBezTo>
                    <a:pt x="174" y="32"/>
                    <a:pt x="174" y="59"/>
                    <a:pt x="174" y="86"/>
                  </a:cubicBezTo>
                  <a:cubicBezTo>
                    <a:pt x="174" y="92"/>
                    <a:pt x="172" y="93"/>
                    <a:pt x="167" y="93"/>
                  </a:cubicBezTo>
                  <a:cubicBezTo>
                    <a:pt x="140" y="93"/>
                    <a:pt x="113" y="93"/>
                    <a:pt x="86" y="93"/>
                  </a:cubicBezTo>
                  <a:cubicBezTo>
                    <a:pt x="86" y="93"/>
                    <a:pt x="86" y="93"/>
                    <a:pt x="86" y="93"/>
                  </a:cubicBezTo>
                  <a:close/>
                </a:path>
              </a:pathLst>
            </a:custGeom>
            <a:solidFill>
              <a:srgbClr val="2BA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4">
              <a:extLst>
                <a:ext uri="{FF2B5EF4-FFF2-40B4-BE49-F238E27FC236}">
                  <a16:creationId xmlns:a16="http://schemas.microsoft.com/office/drawing/2014/main" id="{B5BC4022-7053-E804-5B20-6BD033898F7D}"/>
                </a:ext>
              </a:extLst>
            </p:cNvPr>
            <p:cNvSpPr>
              <a:spLocks/>
            </p:cNvSpPr>
            <p:nvPr/>
          </p:nvSpPr>
          <p:spPr bwMode="auto">
            <a:xfrm>
              <a:off x="6253" y="3293"/>
              <a:ext cx="379" cy="102"/>
            </a:xfrm>
            <a:custGeom>
              <a:avLst/>
              <a:gdLst>
                <a:gd name="T0" fmla="*/ 89 w 89"/>
                <a:gd name="T1" fmla="*/ 8 h 24"/>
                <a:gd name="T2" fmla="*/ 88 w 89"/>
                <a:gd name="T3" fmla="*/ 11 h 24"/>
                <a:gd name="T4" fmla="*/ 73 w 89"/>
                <a:gd name="T5" fmla="*/ 24 h 24"/>
                <a:gd name="T6" fmla="*/ 3 w 89"/>
                <a:gd name="T7" fmla="*/ 23 h 24"/>
                <a:gd name="T8" fmla="*/ 22 w 89"/>
                <a:gd name="T9" fmla="*/ 4 h 24"/>
                <a:gd name="T10" fmla="*/ 81 w 89"/>
                <a:gd name="T11" fmla="*/ 4 h 24"/>
                <a:gd name="T12" fmla="*/ 89 w 89"/>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89" h="24">
                  <a:moveTo>
                    <a:pt x="89" y="8"/>
                  </a:moveTo>
                  <a:cubicBezTo>
                    <a:pt x="89" y="9"/>
                    <a:pt x="88" y="10"/>
                    <a:pt x="88" y="11"/>
                  </a:cubicBezTo>
                  <a:cubicBezTo>
                    <a:pt x="86" y="24"/>
                    <a:pt x="86" y="24"/>
                    <a:pt x="73" y="24"/>
                  </a:cubicBezTo>
                  <a:cubicBezTo>
                    <a:pt x="50" y="24"/>
                    <a:pt x="26" y="24"/>
                    <a:pt x="3" y="23"/>
                  </a:cubicBezTo>
                  <a:cubicBezTo>
                    <a:pt x="3" y="0"/>
                    <a:pt x="0" y="5"/>
                    <a:pt x="22" y="4"/>
                  </a:cubicBezTo>
                  <a:cubicBezTo>
                    <a:pt x="41" y="4"/>
                    <a:pt x="61" y="4"/>
                    <a:pt x="81" y="4"/>
                  </a:cubicBezTo>
                  <a:cubicBezTo>
                    <a:pt x="84" y="4"/>
                    <a:pt x="88" y="3"/>
                    <a:pt x="89" y="8"/>
                  </a:cubicBezTo>
                  <a:close/>
                </a:path>
              </a:pathLst>
            </a:custGeom>
            <a:solidFill>
              <a:srgbClr val="0304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5">
              <a:extLst>
                <a:ext uri="{FF2B5EF4-FFF2-40B4-BE49-F238E27FC236}">
                  <a16:creationId xmlns:a16="http://schemas.microsoft.com/office/drawing/2014/main" id="{9A787EC9-DCAF-C16D-F993-8AD1F1F312A3}"/>
                </a:ext>
              </a:extLst>
            </p:cNvPr>
            <p:cNvSpPr>
              <a:spLocks/>
            </p:cNvSpPr>
            <p:nvPr/>
          </p:nvSpPr>
          <p:spPr bwMode="auto">
            <a:xfrm>
              <a:off x="6526" y="3506"/>
              <a:ext cx="106" cy="176"/>
            </a:xfrm>
            <a:custGeom>
              <a:avLst/>
              <a:gdLst>
                <a:gd name="T0" fmla="*/ 23 w 25"/>
                <a:gd name="T1" fmla="*/ 1 h 41"/>
                <a:gd name="T2" fmla="*/ 25 w 25"/>
                <a:gd name="T3" fmla="*/ 1 h 41"/>
                <a:gd name="T4" fmla="*/ 25 w 25"/>
                <a:gd name="T5" fmla="*/ 39 h 41"/>
                <a:gd name="T6" fmla="*/ 1 w 25"/>
                <a:gd name="T7" fmla="*/ 39 h 41"/>
                <a:gd name="T8" fmla="*/ 1 w 25"/>
                <a:gd name="T9" fmla="*/ 1 h 41"/>
                <a:gd name="T10" fmla="*/ 1 w 25"/>
                <a:gd name="T11" fmla="*/ 1 h 41"/>
                <a:gd name="T12" fmla="*/ 23 w 25"/>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25" h="41">
                  <a:moveTo>
                    <a:pt x="23" y="1"/>
                  </a:moveTo>
                  <a:cubicBezTo>
                    <a:pt x="24" y="1"/>
                    <a:pt x="24" y="1"/>
                    <a:pt x="25" y="1"/>
                  </a:cubicBezTo>
                  <a:cubicBezTo>
                    <a:pt x="25" y="14"/>
                    <a:pt x="25" y="26"/>
                    <a:pt x="25" y="39"/>
                  </a:cubicBezTo>
                  <a:cubicBezTo>
                    <a:pt x="17" y="41"/>
                    <a:pt x="9" y="40"/>
                    <a:pt x="1" y="39"/>
                  </a:cubicBezTo>
                  <a:cubicBezTo>
                    <a:pt x="0" y="26"/>
                    <a:pt x="0" y="14"/>
                    <a:pt x="1" y="1"/>
                  </a:cubicBezTo>
                  <a:cubicBezTo>
                    <a:pt x="1" y="1"/>
                    <a:pt x="1" y="1"/>
                    <a:pt x="1" y="1"/>
                  </a:cubicBezTo>
                  <a:cubicBezTo>
                    <a:pt x="8" y="0"/>
                    <a:pt x="16" y="0"/>
                    <a:pt x="23" y="1"/>
                  </a:cubicBezTo>
                  <a:close/>
                </a:path>
              </a:pathLst>
            </a:custGeom>
            <a:solidFill>
              <a:srgbClr val="29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6">
              <a:extLst>
                <a:ext uri="{FF2B5EF4-FFF2-40B4-BE49-F238E27FC236}">
                  <a16:creationId xmlns:a16="http://schemas.microsoft.com/office/drawing/2014/main" id="{A97CA487-03A3-26FE-551D-C27709FC5F84}"/>
                </a:ext>
              </a:extLst>
            </p:cNvPr>
            <p:cNvSpPr>
              <a:spLocks/>
            </p:cNvSpPr>
            <p:nvPr/>
          </p:nvSpPr>
          <p:spPr bwMode="auto">
            <a:xfrm>
              <a:off x="6530" y="3673"/>
              <a:ext cx="102" cy="4"/>
            </a:xfrm>
            <a:custGeom>
              <a:avLst/>
              <a:gdLst>
                <a:gd name="T0" fmla="*/ 0 w 24"/>
                <a:gd name="T1" fmla="*/ 0 h 1"/>
                <a:gd name="T2" fmla="*/ 24 w 24"/>
                <a:gd name="T3" fmla="*/ 0 h 1"/>
                <a:gd name="T4" fmla="*/ 24 w 24"/>
                <a:gd name="T5" fmla="*/ 1 h 1"/>
                <a:gd name="T6" fmla="*/ 0 w 24"/>
                <a:gd name="T7" fmla="*/ 1 h 1"/>
                <a:gd name="T8" fmla="*/ 0 w 24"/>
                <a:gd name="T9" fmla="*/ 0 h 1"/>
              </a:gdLst>
              <a:ahLst/>
              <a:cxnLst>
                <a:cxn ang="0">
                  <a:pos x="T0" y="T1"/>
                </a:cxn>
                <a:cxn ang="0">
                  <a:pos x="T2" y="T3"/>
                </a:cxn>
                <a:cxn ang="0">
                  <a:pos x="T4" y="T5"/>
                </a:cxn>
                <a:cxn ang="0">
                  <a:pos x="T6" y="T7"/>
                </a:cxn>
                <a:cxn ang="0">
                  <a:pos x="T8" y="T9"/>
                </a:cxn>
              </a:cxnLst>
              <a:rect l="0" t="0" r="r" b="b"/>
              <a:pathLst>
                <a:path w="24" h="1">
                  <a:moveTo>
                    <a:pt x="0" y="0"/>
                  </a:moveTo>
                  <a:cubicBezTo>
                    <a:pt x="8" y="0"/>
                    <a:pt x="16" y="1"/>
                    <a:pt x="24" y="0"/>
                  </a:cubicBezTo>
                  <a:cubicBezTo>
                    <a:pt x="24" y="0"/>
                    <a:pt x="24" y="1"/>
                    <a:pt x="24" y="1"/>
                  </a:cubicBezTo>
                  <a:cubicBezTo>
                    <a:pt x="16" y="1"/>
                    <a:pt x="8" y="1"/>
                    <a:pt x="0" y="1"/>
                  </a:cubicBezTo>
                  <a:cubicBezTo>
                    <a:pt x="0" y="1"/>
                    <a:pt x="0" y="0"/>
                    <a:pt x="0" y="0"/>
                  </a:cubicBezTo>
                  <a:close/>
                </a:path>
              </a:pathLst>
            </a:custGeom>
            <a:solidFill>
              <a:srgbClr val="1C3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7">
              <a:extLst>
                <a:ext uri="{FF2B5EF4-FFF2-40B4-BE49-F238E27FC236}">
                  <a16:creationId xmlns:a16="http://schemas.microsoft.com/office/drawing/2014/main" id="{0C5B7DB9-8141-9C12-4B88-0DD6FAA8026A}"/>
                </a:ext>
              </a:extLst>
            </p:cNvPr>
            <p:cNvSpPr>
              <a:spLocks/>
            </p:cNvSpPr>
            <p:nvPr/>
          </p:nvSpPr>
          <p:spPr bwMode="auto">
            <a:xfrm>
              <a:off x="6530" y="3498"/>
              <a:ext cx="93" cy="13"/>
            </a:xfrm>
            <a:custGeom>
              <a:avLst/>
              <a:gdLst>
                <a:gd name="T0" fmla="*/ 22 w 22"/>
                <a:gd name="T1" fmla="*/ 3 h 3"/>
                <a:gd name="T2" fmla="*/ 0 w 22"/>
                <a:gd name="T3" fmla="*/ 3 h 3"/>
                <a:gd name="T4" fmla="*/ 22 w 22"/>
                <a:gd name="T5" fmla="*/ 3 h 3"/>
              </a:gdLst>
              <a:ahLst/>
              <a:cxnLst>
                <a:cxn ang="0">
                  <a:pos x="T0" y="T1"/>
                </a:cxn>
                <a:cxn ang="0">
                  <a:pos x="T2" y="T3"/>
                </a:cxn>
                <a:cxn ang="0">
                  <a:pos x="T4" y="T5"/>
                </a:cxn>
              </a:cxnLst>
              <a:rect l="0" t="0" r="r" b="b"/>
              <a:pathLst>
                <a:path w="22" h="3">
                  <a:moveTo>
                    <a:pt x="22" y="3"/>
                  </a:moveTo>
                  <a:cubicBezTo>
                    <a:pt x="15" y="3"/>
                    <a:pt x="7" y="3"/>
                    <a:pt x="0" y="3"/>
                  </a:cubicBezTo>
                  <a:cubicBezTo>
                    <a:pt x="7" y="0"/>
                    <a:pt x="15" y="1"/>
                    <a:pt x="22" y="3"/>
                  </a:cubicBezTo>
                  <a:close/>
                </a:path>
              </a:pathLst>
            </a:custGeom>
            <a:solidFill>
              <a:srgbClr val="1A3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8">
              <a:extLst>
                <a:ext uri="{FF2B5EF4-FFF2-40B4-BE49-F238E27FC236}">
                  <a16:creationId xmlns:a16="http://schemas.microsoft.com/office/drawing/2014/main" id="{DD024460-6D40-6C12-278D-5EC901A6F244}"/>
                </a:ext>
              </a:extLst>
            </p:cNvPr>
            <p:cNvSpPr>
              <a:spLocks/>
            </p:cNvSpPr>
            <p:nvPr/>
          </p:nvSpPr>
          <p:spPr bwMode="auto">
            <a:xfrm>
              <a:off x="6385" y="2519"/>
              <a:ext cx="341" cy="278"/>
            </a:xfrm>
            <a:custGeom>
              <a:avLst/>
              <a:gdLst>
                <a:gd name="T0" fmla="*/ 40 w 80"/>
                <a:gd name="T1" fmla="*/ 65 h 65"/>
                <a:gd name="T2" fmla="*/ 7 w 80"/>
                <a:gd name="T3" fmla="*/ 65 h 65"/>
                <a:gd name="T4" fmla="*/ 1 w 80"/>
                <a:gd name="T5" fmla="*/ 59 h 65"/>
                <a:gd name="T6" fmla="*/ 1 w 80"/>
                <a:gd name="T7" fmla="*/ 19 h 65"/>
                <a:gd name="T8" fmla="*/ 5 w 80"/>
                <a:gd name="T9" fmla="*/ 13 h 65"/>
                <a:gd name="T10" fmla="*/ 74 w 80"/>
                <a:gd name="T11" fmla="*/ 1 h 65"/>
                <a:gd name="T12" fmla="*/ 80 w 80"/>
                <a:gd name="T13" fmla="*/ 5 h 65"/>
                <a:gd name="T14" fmla="*/ 80 w 80"/>
                <a:gd name="T15" fmla="*/ 59 h 65"/>
                <a:gd name="T16" fmla="*/ 74 w 80"/>
                <a:gd name="T17" fmla="*/ 65 h 65"/>
                <a:gd name="T18" fmla="*/ 40 w 80"/>
                <a:gd name="T19" fmla="*/ 65 h 65"/>
                <a:gd name="T20" fmla="*/ 40 w 80"/>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5">
                  <a:moveTo>
                    <a:pt x="40" y="65"/>
                  </a:moveTo>
                  <a:cubicBezTo>
                    <a:pt x="29" y="65"/>
                    <a:pt x="18" y="65"/>
                    <a:pt x="7" y="65"/>
                  </a:cubicBezTo>
                  <a:cubicBezTo>
                    <a:pt x="2" y="65"/>
                    <a:pt x="0" y="64"/>
                    <a:pt x="1" y="59"/>
                  </a:cubicBezTo>
                  <a:cubicBezTo>
                    <a:pt x="1" y="46"/>
                    <a:pt x="1" y="33"/>
                    <a:pt x="1" y="19"/>
                  </a:cubicBezTo>
                  <a:cubicBezTo>
                    <a:pt x="1" y="16"/>
                    <a:pt x="2" y="14"/>
                    <a:pt x="5" y="13"/>
                  </a:cubicBezTo>
                  <a:cubicBezTo>
                    <a:pt x="28" y="9"/>
                    <a:pt x="51" y="5"/>
                    <a:pt x="74" y="1"/>
                  </a:cubicBezTo>
                  <a:cubicBezTo>
                    <a:pt x="78" y="0"/>
                    <a:pt x="80" y="1"/>
                    <a:pt x="80" y="5"/>
                  </a:cubicBezTo>
                  <a:cubicBezTo>
                    <a:pt x="80" y="23"/>
                    <a:pt x="80" y="41"/>
                    <a:pt x="80" y="59"/>
                  </a:cubicBezTo>
                  <a:cubicBezTo>
                    <a:pt x="80" y="64"/>
                    <a:pt x="77" y="65"/>
                    <a:pt x="74" y="65"/>
                  </a:cubicBezTo>
                  <a:cubicBezTo>
                    <a:pt x="62" y="65"/>
                    <a:pt x="51" y="65"/>
                    <a:pt x="40" y="65"/>
                  </a:cubicBezTo>
                  <a:cubicBezTo>
                    <a:pt x="40" y="65"/>
                    <a:pt x="40" y="65"/>
                    <a:pt x="40"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9">
              <a:extLst>
                <a:ext uri="{FF2B5EF4-FFF2-40B4-BE49-F238E27FC236}">
                  <a16:creationId xmlns:a16="http://schemas.microsoft.com/office/drawing/2014/main" id="{C1655D19-6283-4FA9-6A2F-D9C50FA90871}"/>
                </a:ext>
              </a:extLst>
            </p:cNvPr>
            <p:cNvSpPr>
              <a:spLocks/>
            </p:cNvSpPr>
            <p:nvPr/>
          </p:nvSpPr>
          <p:spPr bwMode="auto">
            <a:xfrm>
              <a:off x="6389" y="2827"/>
              <a:ext cx="337" cy="282"/>
            </a:xfrm>
            <a:custGeom>
              <a:avLst/>
              <a:gdLst>
                <a:gd name="T0" fmla="*/ 39 w 79"/>
                <a:gd name="T1" fmla="*/ 1 h 66"/>
                <a:gd name="T2" fmla="*/ 73 w 79"/>
                <a:gd name="T3" fmla="*/ 1 h 66"/>
                <a:gd name="T4" fmla="*/ 79 w 79"/>
                <a:gd name="T5" fmla="*/ 7 h 66"/>
                <a:gd name="T6" fmla="*/ 79 w 79"/>
                <a:gd name="T7" fmla="*/ 60 h 66"/>
                <a:gd name="T8" fmla="*/ 73 w 79"/>
                <a:gd name="T9" fmla="*/ 65 h 66"/>
                <a:gd name="T10" fmla="*/ 5 w 79"/>
                <a:gd name="T11" fmla="*/ 52 h 66"/>
                <a:gd name="T12" fmla="*/ 0 w 79"/>
                <a:gd name="T13" fmla="*/ 46 h 66"/>
                <a:gd name="T14" fmla="*/ 0 w 79"/>
                <a:gd name="T15" fmla="*/ 6 h 66"/>
                <a:gd name="T16" fmla="*/ 6 w 79"/>
                <a:gd name="T17" fmla="*/ 0 h 66"/>
                <a:gd name="T18" fmla="*/ 39 w 79"/>
                <a:gd name="T19" fmla="*/ 1 h 66"/>
                <a:gd name="T20" fmla="*/ 39 w 79"/>
                <a:gd name="T2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66">
                  <a:moveTo>
                    <a:pt x="39" y="1"/>
                  </a:moveTo>
                  <a:cubicBezTo>
                    <a:pt x="50" y="1"/>
                    <a:pt x="62" y="1"/>
                    <a:pt x="73" y="1"/>
                  </a:cubicBezTo>
                  <a:cubicBezTo>
                    <a:pt x="77" y="1"/>
                    <a:pt x="79" y="3"/>
                    <a:pt x="79" y="7"/>
                  </a:cubicBezTo>
                  <a:cubicBezTo>
                    <a:pt x="79" y="25"/>
                    <a:pt x="79" y="42"/>
                    <a:pt x="79" y="60"/>
                  </a:cubicBezTo>
                  <a:cubicBezTo>
                    <a:pt x="79" y="64"/>
                    <a:pt x="77" y="66"/>
                    <a:pt x="73" y="65"/>
                  </a:cubicBezTo>
                  <a:cubicBezTo>
                    <a:pt x="50" y="61"/>
                    <a:pt x="27" y="56"/>
                    <a:pt x="5" y="52"/>
                  </a:cubicBezTo>
                  <a:cubicBezTo>
                    <a:pt x="1" y="52"/>
                    <a:pt x="0" y="50"/>
                    <a:pt x="0" y="46"/>
                  </a:cubicBezTo>
                  <a:cubicBezTo>
                    <a:pt x="0" y="33"/>
                    <a:pt x="0" y="20"/>
                    <a:pt x="0" y="6"/>
                  </a:cubicBezTo>
                  <a:cubicBezTo>
                    <a:pt x="0" y="1"/>
                    <a:pt x="2" y="0"/>
                    <a:pt x="6" y="0"/>
                  </a:cubicBezTo>
                  <a:cubicBezTo>
                    <a:pt x="17" y="1"/>
                    <a:pt x="28" y="1"/>
                    <a:pt x="39" y="1"/>
                  </a:cubicBezTo>
                  <a:cubicBezTo>
                    <a:pt x="39" y="1"/>
                    <a:pt x="39" y="1"/>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0">
              <a:extLst>
                <a:ext uri="{FF2B5EF4-FFF2-40B4-BE49-F238E27FC236}">
                  <a16:creationId xmlns:a16="http://schemas.microsoft.com/office/drawing/2014/main" id="{D4CB4A22-72CC-7DE7-0C34-66E155C41CB5}"/>
                </a:ext>
              </a:extLst>
            </p:cNvPr>
            <p:cNvSpPr>
              <a:spLocks/>
            </p:cNvSpPr>
            <p:nvPr/>
          </p:nvSpPr>
          <p:spPr bwMode="auto">
            <a:xfrm>
              <a:off x="6142" y="2588"/>
              <a:ext cx="213" cy="213"/>
            </a:xfrm>
            <a:custGeom>
              <a:avLst/>
              <a:gdLst>
                <a:gd name="T0" fmla="*/ 50 w 50"/>
                <a:gd name="T1" fmla="*/ 25 h 50"/>
                <a:gd name="T2" fmla="*/ 50 w 50"/>
                <a:gd name="T3" fmla="*/ 44 h 50"/>
                <a:gd name="T4" fmla="*/ 44 w 50"/>
                <a:gd name="T5" fmla="*/ 49 h 50"/>
                <a:gd name="T6" fmla="*/ 6 w 50"/>
                <a:gd name="T7" fmla="*/ 50 h 50"/>
                <a:gd name="T8" fmla="*/ 0 w 50"/>
                <a:gd name="T9" fmla="*/ 43 h 50"/>
                <a:gd name="T10" fmla="*/ 0 w 50"/>
                <a:gd name="T11" fmla="*/ 14 h 50"/>
                <a:gd name="T12" fmla="*/ 6 w 50"/>
                <a:gd name="T13" fmla="*/ 7 h 50"/>
                <a:gd name="T14" fmla="*/ 44 w 50"/>
                <a:gd name="T15" fmla="*/ 1 h 50"/>
                <a:gd name="T16" fmla="*/ 50 w 50"/>
                <a:gd name="T17" fmla="*/ 6 h 50"/>
                <a:gd name="T18" fmla="*/ 50 w 50"/>
                <a:gd name="T1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50" y="25"/>
                  </a:moveTo>
                  <a:cubicBezTo>
                    <a:pt x="50" y="31"/>
                    <a:pt x="50" y="37"/>
                    <a:pt x="50" y="44"/>
                  </a:cubicBezTo>
                  <a:cubicBezTo>
                    <a:pt x="50" y="48"/>
                    <a:pt x="48" y="49"/>
                    <a:pt x="44" y="49"/>
                  </a:cubicBezTo>
                  <a:cubicBezTo>
                    <a:pt x="32" y="49"/>
                    <a:pt x="19" y="49"/>
                    <a:pt x="6" y="50"/>
                  </a:cubicBezTo>
                  <a:cubicBezTo>
                    <a:pt x="2" y="50"/>
                    <a:pt x="0" y="48"/>
                    <a:pt x="0" y="43"/>
                  </a:cubicBezTo>
                  <a:cubicBezTo>
                    <a:pt x="1" y="34"/>
                    <a:pt x="1" y="24"/>
                    <a:pt x="0" y="14"/>
                  </a:cubicBezTo>
                  <a:cubicBezTo>
                    <a:pt x="0" y="10"/>
                    <a:pt x="2" y="8"/>
                    <a:pt x="6" y="7"/>
                  </a:cubicBezTo>
                  <a:cubicBezTo>
                    <a:pt x="19" y="5"/>
                    <a:pt x="31" y="3"/>
                    <a:pt x="44" y="1"/>
                  </a:cubicBezTo>
                  <a:cubicBezTo>
                    <a:pt x="49" y="0"/>
                    <a:pt x="50" y="1"/>
                    <a:pt x="50" y="6"/>
                  </a:cubicBezTo>
                  <a:cubicBezTo>
                    <a:pt x="50" y="12"/>
                    <a:pt x="50" y="18"/>
                    <a:pt x="50" y="25"/>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1">
              <a:extLst>
                <a:ext uri="{FF2B5EF4-FFF2-40B4-BE49-F238E27FC236}">
                  <a16:creationId xmlns:a16="http://schemas.microsoft.com/office/drawing/2014/main" id="{7B9F63C7-C4A3-C1EF-8773-8828A142E538}"/>
                </a:ext>
              </a:extLst>
            </p:cNvPr>
            <p:cNvSpPr>
              <a:spLocks/>
            </p:cNvSpPr>
            <p:nvPr/>
          </p:nvSpPr>
          <p:spPr bwMode="auto">
            <a:xfrm>
              <a:off x="6236" y="3481"/>
              <a:ext cx="106" cy="85"/>
            </a:xfrm>
            <a:custGeom>
              <a:avLst/>
              <a:gdLst>
                <a:gd name="T0" fmla="*/ 4 w 25"/>
                <a:gd name="T1" fmla="*/ 4 h 20"/>
                <a:gd name="T2" fmla="*/ 16 w 25"/>
                <a:gd name="T3" fmla="*/ 2 h 20"/>
                <a:gd name="T4" fmla="*/ 24 w 25"/>
                <a:gd name="T5" fmla="*/ 9 h 20"/>
                <a:gd name="T6" fmla="*/ 23 w 25"/>
                <a:gd name="T7" fmla="*/ 16 h 20"/>
                <a:gd name="T8" fmla="*/ 5 w 25"/>
                <a:gd name="T9" fmla="*/ 18 h 20"/>
                <a:gd name="T10" fmla="*/ 4 w 25"/>
                <a:gd name="T11" fmla="*/ 4 h 20"/>
              </a:gdLst>
              <a:ahLst/>
              <a:cxnLst>
                <a:cxn ang="0">
                  <a:pos x="T0" y="T1"/>
                </a:cxn>
                <a:cxn ang="0">
                  <a:pos x="T2" y="T3"/>
                </a:cxn>
                <a:cxn ang="0">
                  <a:pos x="T4" y="T5"/>
                </a:cxn>
                <a:cxn ang="0">
                  <a:pos x="T6" y="T7"/>
                </a:cxn>
                <a:cxn ang="0">
                  <a:pos x="T8" y="T9"/>
                </a:cxn>
                <a:cxn ang="0">
                  <a:pos x="T10" y="T11"/>
                </a:cxn>
              </a:cxnLst>
              <a:rect l="0" t="0" r="r" b="b"/>
              <a:pathLst>
                <a:path w="25" h="20">
                  <a:moveTo>
                    <a:pt x="4" y="4"/>
                  </a:moveTo>
                  <a:cubicBezTo>
                    <a:pt x="8" y="4"/>
                    <a:pt x="12" y="3"/>
                    <a:pt x="16" y="2"/>
                  </a:cubicBezTo>
                  <a:cubicBezTo>
                    <a:pt x="23" y="0"/>
                    <a:pt x="25" y="3"/>
                    <a:pt x="24" y="9"/>
                  </a:cubicBezTo>
                  <a:cubicBezTo>
                    <a:pt x="24" y="11"/>
                    <a:pt x="24" y="14"/>
                    <a:pt x="23" y="16"/>
                  </a:cubicBezTo>
                  <a:cubicBezTo>
                    <a:pt x="18" y="20"/>
                    <a:pt x="11" y="19"/>
                    <a:pt x="5" y="18"/>
                  </a:cubicBezTo>
                  <a:cubicBezTo>
                    <a:pt x="1" y="17"/>
                    <a:pt x="0" y="11"/>
                    <a:pt x="4" y="4"/>
                  </a:cubicBezTo>
                  <a:close/>
                </a:path>
              </a:pathLst>
            </a:custGeom>
            <a:solidFill>
              <a:srgbClr val="E9F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2">
              <a:extLst>
                <a:ext uri="{FF2B5EF4-FFF2-40B4-BE49-F238E27FC236}">
                  <a16:creationId xmlns:a16="http://schemas.microsoft.com/office/drawing/2014/main" id="{012468DD-83BF-68D3-4305-3CD03A026146}"/>
                </a:ext>
              </a:extLst>
            </p:cNvPr>
            <p:cNvSpPr>
              <a:spLocks/>
            </p:cNvSpPr>
            <p:nvPr/>
          </p:nvSpPr>
          <p:spPr bwMode="auto">
            <a:xfrm>
              <a:off x="6240" y="3558"/>
              <a:ext cx="111" cy="64"/>
            </a:xfrm>
            <a:custGeom>
              <a:avLst/>
              <a:gdLst>
                <a:gd name="T0" fmla="*/ 15 w 26"/>
                <a:gd name="T1" fmla="*/ 13 h 15"/>
                <a:gd name="T2" fmla="*/ 4 w 26"/>
                <a:gd name="T3" fmla="*/ 12 h 15"/>
                <a:gd name="T4" fmla="*/ 12 w 26"/>
                <a:gd name="T5" fmla="*/ 0 h 15"/>
                <a:gd name="T6" fmla="*/ 16 w 26"/>
                <a:gd name="T7" fmla="*/ 0 h 15"/>
                <a:gd name="T8" fmla="*/ 23 w 26"/>
                <a:gd name="T9" fmla="*/ 12 h 15"/>
                <a:gd name="T10" fmla="*/ 15 w 26"/>
                <a:gd name="T11" fmla="*/ 13 h 15"/>
              </a:gdLst>
              <a:ahLst/>
              <a:cxnLst>
                <a:cxn ang="0">
                  <a:pos x="T0" y="T1"/>
                </a:cxn>
                <a:cxn ang="0">
                  <a:pos x="T2" y="T3"/>
                </a:cxn>
                <a:cxn ang="0">
                  <a:pos x="T4" y="T5"/>
                </a:cxn>
                <a:cxn ang="0">
                  <a:pos x="T6" y="T7"/>
                </a:cxn>
                <a:cxn ang="0">
                  <a:pos x="T8" y="T9"/>
                </a:cxn>
                <a:cxn ang="0">
                  <a:pos x="T10" y="T11"/>
                </a:cxn>
              </a:cxnLst>
              <a:rect l="0" t="0" r="r" b="b"/>
              <a:pathLst>
                <a:path w="26" h="15">
                  <a:moveTo>
                    <a:pt x="15" y="13"/>
                  </a:moveTo>
                  <a:cubicBezTo>
                    <a:pt x="11" y="13"/>
                    <a:pt x="7" y="14"/>
                    <a:pt x="4" y="12"/>
                  </a:cubicBezTo>
                  <a:cubicBezTo>
                    <a:pt x="0" y="2"/>
                    <a:pt x="2" y="0"/>
                    <a:pt x="12" y="0"/>
                  </a:cubicBezTo>
                  <a:cubicBezTo>
                    <a:pt x="13" y="0"/>
                    <a:pt x="14" y="0"/>
                    <a:pt x="16" y="0"/>
                  </a:cubicBezTo>
                  <a:cubicBezTo>
                    <a:pt x="22" y="0"/>
                    <a:pt x="26" y="7"/>
                    <a:pt x="23" y="12"/>
                  </a:cubicBezTo>
                  <a:cubicBezTo>
                    <a:pt x="21" y="15"/>
                    <a:pt x="17" y="14"/>
                    <a:pt x="15" y="13"/>
                  </a:cubicBezTo>
                  <a:close/>
                </a:path>
              </a:pathLst>
            </a:custGeom>
            <a:solidFill>
              <a:srgbClr val="F8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3">
              <a:extLst>
                <a:ext uri="{FF2B5EF4-FFF2-40B4-BE49-F238E27FC236}">
                  <a16:creationId xmlns:a16="http://schemas.microsoft.com/office/drawing/2014/main" id="{86457B25-9FA0-48D8-F67D-BF6BC25305F0}"/>
                </a:ext>
              </a:extLst>
            </p:cNvPr>
            <p:cNvSpPr>
              <a:spLocks/>
            </p:cNvSpPr>
            <p:nvPr/>
          </p:nvSpPr>
          <p:spPr bwMode="auto">
            <a:xfrm>
              <a:off x="6189" y="3541"/>
              <a:ext cx="68" cy="72"/>
            </a:xfrm>
            <a:custGeom>
              <a:avLst/>
              <a:gdLst>
                <a:gd name="T0" fmla="*/ 13 w 16"/>
                <a:gd name="T1" fmla="*/ 14 h 17"/>
                <a:gd name="T2" fmla="*/ 1 w 16"/>
                <a:gd name="T3" fmla="*/ 3 h 17"/>
                <a:gd name="T4" fmla="*/ 13 w 16"/>
                <a:gd name="T5" fmla="*/ 3 h 17"/>
                <a:gd name="T6" fmla="*/ 13 w 16"/>
                <a:gd name="T7" fmla="*/ 14 h 17"/>
              </a:gdLst>
              <a:ahLst/>
              <a:cxnLst>
                <a:cxn ang="0">
                  <a:pos x="T0" y="T1"/>
                </a:cxn>
                <a:cxn ang="0">
                  <a:pos x="T2" y="T3"/>
                </a:cxn>
                <a:cxn ang="0">
                  <a:pos x="T4" y="T5"/>
                </a:cxn>
                <a:cxn ang="0">
                  <a:pos x="T6" y="T7"/>
                </a:cxn>
              </a:cxnLst>
              <a:rect l="0" t="0" r="r" b="b"/>
              <a:pathLst>
                <a:path w="16" h="17">
                  <a:moveTo>
                    <a:pt x="13" y="14"/>
                  </a:moveTo>
                  <a:cubicBezTo>
                    <a:pt x="3" y="17"/>
                    <a:pt x="0" y="14"/>
                    <a:pt x="1" y="3"/>
                  </a:cubicBezTo>
                  <a:cubicBezTo>
                    <a:pt x="5" y="1"/>
                    <a:pt x="10" y="0"/>
                    <a:pt x="13" y="3"/>
                  </a:cubicBezTo>
                  <a:cubicBezTo>
                    <a:pt x="16" y="6"/>
                    <a:pt x="15" y="10"/>
                    <a:pt x="13" y="14"/>
                  </a:cubicBezTo>
                  <a:close/>
                </a:path>
              </a:pathLst>
            </a:custGeom>
            <a:solidFill>
              <a:srgbClr val="E5F2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4">
              <a:extLst>
                <a:ext uri="{FF2B5EF4-FFF2-40B4-BE49-F238E27FC236}">
                  <a16:creationId xmlns:a16="http://schemas.microsoft.com/office/drawing/2014/main" id="{1B3F6D1C-0027-6524-7EB4-B07C197653BC}"/>
                </a:ext>
              </a:extLst>
            </p:cNvPr>
            <p:cNvSpPr>
              <a:spLocks/>
            </p:cNvSpPr>
            <p:nvPr/>
          </p:nvSpPr>
          <p:spPr bwMode="auto">
            <a:xfrm>
              <a:off x="6189" y="3502"/>
              <a:ext cx="64" cy="56"/>
            </a:xfrm>
            <a:custGeom>
              <a:avLst/>
              <a:gdLst>
                <a:gd name="T0" fmla="*/ 1 w 15"/>
                <a:gd name="T1" fmla="*/ 11 h 13"/>
                <a:gd name="T2" fmla="*/ 13 w 15"/>
                <a:gd name="T3" fmla="*/ 0 h 13"/>
                <a:gd name="T4" fmla="*/ 1 w 15"/>
                <a:gd name="T5" fmla="*/ 11 h 13"/>
              </a:gdLst>
              <a:ahLst/>
              <a:cxnLst>
                <a:cxn ang="0">
                  <a:pos x="T0" y="T1"/>
                </a:cxn>
                <a:cxn ang="0">
                  <a:pos x="T2" y="T3"/>
                </a:cxn>
                <a:cxn ang="0">
                  <a:pos x="T4" y="T5"/>
                </a:cxn>
              </a:cxnLst>
              <a:rect l="0" t="0" r="r" b="b"/>
              <a:pathLst>
                <a:path w="15" h="13">
                  <a:moveTo>
                    <a:pt x="1" y="11"/>
                  </a:moveTo>
                  <a:cubicBezTo>
                    <a:pt x="0" y="0"/>
                    <a:pt x="1" y="0"/>
                    <a:pt x="13" y="0"/>
                  </a:cubicBezTo>
                  <a:cubicBezTo>
                    <a:pt x="15" y="12"/>
                    <a:pt x="15" y="13"/>
                    <a:pt x="1" y="11"/>
                  </a:cubicBezTo>
                  <a:close/>
                </a:path>
              </a:pathLst>
            </a:custGeom>
            <a:solidFill>
              <a:srgbClr val="E9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35">
              <a:extLst>
                <a:ext uri="{FF2B5EF4-FFF2-40B4-BE49-F238E27FC236}">
                  <a16:creationId xmlns:a16="http://schemas.microsoft.com/office/drawing/2014/main" id="{750573F0-8E8C-B758-84EA-084BD710069A}"/>
                </a:ext>
              </a:extLst>
            </p:cNvPr>
            <p:cNvSpPr>
              <a:spLocks/>
            </p:cNvSpPr>
            <p:nvPr/>
          </p:nvSpPr>
          <p:spPr bwMode="auto">
            <a:xfrm>
              <a:off x="6193" y="3498"/>
              <a:ext cx="141" cy="111"/>
            </a:xfrm>
            <a:custGeom>
              <a:avLst/>
              <a:gdLst>
                <a:gd name="T0" fmla="*/ 0 w 33"/>
                <a:gd name="T1" fmla="*/ 12 h 26"/>
                <a:gd name="T2" fmla="*/ 1 w 33"/>
                <a:gd name="T3" fmla="*/ 12 h 26"/>
                <a:gd name="T4" fmla="*/ 12 w 33"/>
                <a:gd name="T5" fmla="*/ 1 h 26"/>
                <a:gd name="T6" fmla="*/ 14 w 33"/>
                <a:gd name="T7" fmla="*/ 0 h 26"/>
                <a:gd name="T8" fmla="*/ 14 w 33"/>
                <a:gd name="T9" fmla="*/ 7 h 26"/>
                <a:gd name="T10" fmla="*/ 19 w 33"/>
                <a:gd name="T11" fmla="*/ 12 h 26"/>
                <a:gd name="T12" fmla="*/ 33 w 33"/>
                <a:gd name="T13" fmla="*/ 12 h 26"/>
                <a:gd name="T14" fmla="*/ 33 w 33"/>
                <a:gd name="T15" fmla="*/ 13 h 26"/>
                <a:gd name="T16" fmla="*/ 22 w 33"/>
                <a:gd name="T17" fmla="*/ 14 h 26"/>
                <a:gd name="T18" fmla="*/ 14 w 33"/>
                <a:gd name="T19" fmla="*/ 21 h 26"/>
                <a:gd name="T20" fmla="*/ 14 w 33"/>
                <a:gd name="T21" fmla="*/ 26 h 26"/>
                <a:gd name="T22" fmla="*/ 12 w 33"/>
                <a:gd name="T23" fmla="*/ 24 h 26"/>
                <a:gd name="T24" fmla="*/ 0 w 33"/>
                <a:gd name="T25" fmla="*/ 13 h 26"/>
                <a:gd name="T26" fmla="*/ 0 w 33"/>
                <a:gd name="T2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0" y="12"/>
                  </a:moveTo>
                  <a:cubicBezTo>
                    <a:pt x="0" y="12"/>
                    <a:pt x="1" y="12"/>
                    <a:pt x="1" y="12"/>
                  </a:cubicBezTo>
                  <a:cubicBezTo>
                    <a:pt x="12" y="12"/>
                    <a:pt x="12" y="12"/>
                    <a:pt x="12" y="1"/>
                  </a:cubicBezTo>
                  <a:cubicBezTo>
                    <a:pt x="13" y="1"/>
                    <a:pt x="13" y="1"/>
                    <a:pt x="14" y="0"/>
                  </a:cubicBezTo>
                  <a:cubicBezTo>
                    <a:pt x="14" y="3"/>
                    <a:pt x="14" y="5"/>
                    <a:pt x="14" y="7"/>
                  </a:cubicBezTo>
                  <a:cubicBezTo>
                    <a:pt x="14" y="11"/>
                    <a:pt x="16" y="12"/>
                    <a:pt x="19" y="12"/>
                  </a:cubicBezTo>
                  <a:cubicBezTo>
                    <a:pt x="24" y="12"/>
                    <a:pt x="29" y="12"/>
                    <a:pt x="33" y="12"/>
                  </a:cubicBezTo>
                  <a:cubicBezTo>
                    <a:pt x="33" y="12"/>
                    <a:pt x="33" y="13"/>
                    <a:pt x="33" y="13"/>
                  </a:cubicBezTo>
                  <a:cubicBezTo>
                    <a:pt x="30" y="15"/>
                    <a:pt x="26" y="14"/>
                    <a:pt x="22" y="14"/>
                  </a:cubicBezTo>
                  <a:cubicBezTo>
                    <a:pt x="16" y="14"/>
                    <a:pt x="13" y="15"/>
                    <a:pt x="14" y="21"/>
                  </a:cubicBezTo>
                  <a:cubicBezTo>
                    <a:pt x="15" y="23"/>
                    <a:pt x="15" y="24"/>
                    <a:pt x="14" y="26"/>
                  </a:cubicBezTo>
                  <a:cubicBezTo>
                    <a:pt x="13" y="25"/>
                    <a:pt x="13" y="25"/>
                    <a:pt x="12" y="24"/>
                  </a:cubicBezTo>
                  <a:cubicBezTo>
                    <a:pt x="12" y="14"/>
                    <a:pt x="12" y="14"/>
                    <a:pt x="0" y="13"/>
                  </a:cubicBezTo>
                  <a:cubicBezTo>
                    <a:pt x="0" y="13"/>
                    <a:pt x="0" y="13"/>
                    <a:pt x="0" y="12"/>
                  </a:cubicBezTo>
                  <a:close/>
                </a:path>
              </a:pathLst>
            </a:custGeom>
            <a:solidFill>
              <a:srgbClr val="69A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36">
              <a:extLst>
                <a:ext uri="{FF2B5EF4-FFF2-40B4-BE49-F238E27FC236}">
                  <a16:creationId xmlns:a16="http://schemas.microsoft.com/office/drawing/2014/main" id="{F4763D64-D8D0-AF8F-32B9-BA77AC684884}"/>
                </a:ext>
              </a:extLst>
            </p:cNvPr>
            <p:cNvSpPr>
              <a:spLocks/>
            </p:cNvSpPr>
            <p:nvPr/>
          </p:nvSpPr>
          <p:spPr bwMode="auto">
            <a:xfrm>
              <a:off x="6249" y="3553"/>
              <a:ext cx="93" cy="73"/>
            </a:xfrm>
            <a:custGeom>
              <a:avLst/>
              <a:gdLst>
                <a:gd name="T0" fmla="*/ 1 w 22"/>
                <a:gd name="T1" fmla="*/ 13 h 17"/>
                <a:gd name="T2" fmla="*/ 1 w 22"/>
                <a:gd name="T3" fmla="*/ 9 h 17"/>
                <a:gd name="T4" fmla="*/ 9 w 22"/>
                <a:gd name="T5" fmla="*/ 0 h 17"/>
                <a:gd name="T6" fmla="*/ 20 w 22"/>
                <a:gd name="T7" fmla="*/ 0 h 17"/>
                <a:gd name="T8" fmla="*/ 22 w 22"/>
                <a:gd name="T9" fmla="*/ 8 h 17"/>
                <a:gd name="T10" fmla="*/ 13 w 22"/>
                <a:gd name="T11" fmla="*/ 14 h 17"/>
                <a:gd name="T12" fmla="*/ 20 w 22"/>
                <a:gd name="T13" fmla="*/ 7 h 17"/>
                <a:gd name="T14" fmla="*/ 13 w 22"/>
                <a:gd name="T15" fmla="*/ 2 h 17"/>
                <a:gd name="T16" fmla="*/ 2 w 22"/>
                <a:gd name="T17" fmla="*/ 13 h 17"/>
                <a:gd name="T18" fmla="*/ 1 w 22"/>
                <a:gd name="T19"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7">
                  <a:moveTo>
                    <a:pt x="1" y="13"/>
                  </a:moveTo>
                  <a:cubicBezTo>
                    <a:pt x="1" y="11"/>
                    <a:pt x="1" y="10"/>
                    <a:pt x="1" y="9"/>
                  </a:cubicBezTo>
                  <a:cubicBezTo>
                    <a:pt x="0" y="2"/>
                    <a:pt x="2" y="0"/>
                    <a:pt x="9" y="0"/>
                  </a:cubicBezTo>
                  <a:cubicBezTo>
                    <a:pt x="13" y="1"/>
                    <a:pt x="17" y="0"/>
                    <a:pt x="20" y="0"/>
                  </a:cubicBezTo>
                  <a:cubicBezTo>
                    <a:pt x="22" y="3"/>
                    <a:pt x="22" y="6"/>
                    <a:pt x="22" y="8"/>
                  </a:cubicBezTo>
                  <a:cubicBezTo>
                    <a:pt x="22" y="16"/>
                    <a:pt x="21" y="17"/>
                    <a:pt x="13" y="14"/>
                  </a:cubicBezTo>
                  <a:cubicBezTo>
                    <a:pt x="17" y="14"/>
                    <a:pt x="21" y="14"/>
                    <a:pt x="20" y="7"/>
                  </a:cubicBezTo>
                  <a:cubicBezTo>
                    <a:pt x="20" y="2"/>
                    <a:pt x="16" y="2"/>
                    <a:pt x="13" y="2"/>
                  </a:cubicBezTo>
                  <a:cubicBezTo>
                    <a:pt x="2" y="2"/>
                    <a:pt x="2" y="2"/>
                    <a:pt x="2" y="13"/>
                  </a:cubicBezTo>
                  <a:cubicBezTo>
                    <a:pt x="2" y="13"/>
                    <a:pt x="1" y="13"/>
                    <a:pt x="1" y="13"/>
                  </a:cubicBez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7">
              <a:extLst>
                <a:ext uri="{FF2B5EF4-FFF2-40B4-BE49-F238E27FC236}">
                  <a16:creationId xmlns:a16="http://schemas.microsoft.com/office/drawing/2014/main" id="{7E53CC19-FF11-C1AB-EA6A-FB39CA167033}"/>
                </a:ext>
              </a:extLst>
            </p:cNvPr>
            <p:cNvSpPr>
              <a:spLocks/>
            </p:cNvSpPr>
            <p:nvPr/>
          </p:nvSpPr>
          <p:spPr bwMode="auto">
            <a:xfrm>
              <a:off x="7041" y="3169"/>
              <a:ext cx="132" cy="102"/>
            </a:xfrm>
            <a:custGeom>
              <a:avLst/>
              <a:gdLst>
                <a:gd name="T0" fmla="*/ 4 w 31"/>
                <a:gd name="T1" fmla="*/ 5 h 24"/>
                <a:gd name="T2" fmla="*/ 25 w 31"/>
                <a:gd name="T3" fmla="*/ 0 h 24"/>
                <a:gd name="T4" fmla="*/ 30 w 31"/>
                <a:gd name="T5" fmla="*/ 4 h 24"/>
                <a:gd name="T6" fmla="*/ 29 w 31"/>
                <a:gd name="T7" fmla="*/ 19 h 24"/>
                <a:gd name="T8" fmla="*/ 6 w 31"/>
                <a:gd name="T9" fmla="*/ 21 h 24"/>
                <a:gd name="T10" fmla="*/ 4 w 31"/>
                <a:gd name="T11" fmla="*/ 5 h 24"/>
              </a:gdLst>
              <a:ahLst/>
              <a:cxnLst>
                <a:cxn ang="0">
                  <a:pos x="T0" y="T1"/>
                </a:cxn>
                <a:cxn ang="0">
                  <a:pos x="T2" y="T3"/>
                </a:cxn>
                <a:cxn ang="0">
                  <a:pos x="T4" y="T5"/>
                </a:cxn>
                <a:cxn ang="0">
                  <a:pos x="T6" y="T7"/>
                </a:cxn>
                <a:cxn ang="0">
                  <a:pos x="T8" y="T9"/>
                </a:cxn>
                <a:cxn ang="0">
                  <a:pos x="T10" y="T11"/>
                </a:cxn>
              </a:cxnLst>
              <a:rect l="0" t="0" r="r" b="b"/>
              <a:pathLst>
                <a:path w="31" h="24">
                  <a:moveTo>
                    <a:pt x="4" y="5"/>
                  </a:moveTo>
                  <a:cubicBezTo>
                    <a:pt x="11" y="3"/>
                    <a:pt x="18" y="2"/>
                    <a:pt x="25" y="0"/>
                  </a:cubicBezTo>
                  <a:cubicBezTo>
                    <a:pt x="28" y="0"/>
                    <a:pt x="30" y="1"/>
                    <a:pt x="30" y="4"/>
                  </a:cubicBezTo>
                  <a:cubicBezTo>
                    <a:pt x="29" y="9"/>
                    <a:pt x="31" y="14"/>
                    <a:pt x="29" y="19"/>
                  </a:cubicBezTo>
                  <a:cubicBezTo>
                    <a:pt x="21" y="24"/>
                    <a:pt x="13" y="22"/>
                    <a:pt x="6" y="21"/>
                  </a:cubicBezTo>
                  <a:cubicBezTo>
                    <a:pt x="1" y="20"/>
                    <a:pt x="0" y="12"/>
                    <a:pt x="4" y="5"/>
                  </a:cubicBezTo>
                  <a:close/>
                </a:path>
              </a:pathLst>
            </a:custGeom>
            <a:solidFill>
              <a:srgbClr val="F7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8">
              <a:extLst>
                <a:ext uri="{FF2B5EF4-FFF2-40B4-BE49-F238E27FC236}">
                  <a16:creationId xmlns:a16="http://schemas.microsoft.com/office/drawing/2014/main" id="{10B20A53-DE77-5734-3C20-1DECB8FFF4DD}"/>
                </a:ext>
              </a:extLst>
            </p:cNvPr>
            <p:cNvSpPr>
              <a:spLocks/>
            </p:cNvSpPr>
            <p:nvPr/>
          </p:nvSpPr>
          <p:spPr bwMode="auto">
            <a:xfrm>
              <a:off x="7036" y="3254"/>
              <a:ext cx="145" cy="94"/>
            </a:xfrm>
            <a:custGeom>
              <a:avLst/>
              <a:gdLst>
                <a:gd name="T0" fmla="*/ 29 w 34"/>
                <a:gd name="T1" fmla="*/ 2 h 22"/>
                <a:gd name="T2" fmla="*/ 30 w 34"/>
                <a:gd name="T3" fmla="*/ 3 h 22"/>
                <a:gd name="T4" fmla="*/ 15 w 34"/>
                <a:gd name="T5" fmla="*/ 19 h 22"/>
                <a:gd name="T6" fmla="*/ 5 w 34"/>
                <a:gd name="T7" fmla="*/ 16 h 22"/>
                <a:gd name="T8" fmla="*/ 14 w 34"/>
                <a:gd name="T9" fmla="*/ 1 h 22"/>
                <a:gd name="T10" fmla="*/ 29 w 34"/>
                <a:gd name="T11" fmla="*/ 2 h 22"/>
              </a:gdLst>
              <a:ahLst/>
              <a:cxnLst>
                <a:cxn ang="0">
                  <a:pos x="T0" y="T1"/>
                </a:cxn>
                <a:cxn ang="0">
                  <a:pos x="T2" y="T3"/>
                </a:cxn>
                <a:cxn ang="0">
                  <a:pos x="T4" y="T5"/>
                </a:cxn>
                <a:cxn ang="0">
                  <a:pos x="T6" y="T7"/>
                </a:cxn>
                <a:cxn ang="0">
                  <a:pos x="T8" y="T9"/>
                </a:cxn>
                <a:cxn ang="0">
                  <a:pos x="T10" y="T11"/>
                </a:cxn>
              </a:cxnLst>
              <a:rect l="0" t="0" r="r" b="b"/>
              <a:pathLst>
                <a:path w="34" h="22">
                  <a:moveTo>
                    <a:pt x="29" y="2"/>
                  </a:moveTo>
                  <a:cubicBezTo>
                    <a:pt x="30" y="2"/>
                    <a:pt x="30" y="2"/>
                    <a:pt x="30" y="3"/>
                  </a:cubicBezTo>
                  <a:cubicBezTo>
                    <a:pt x="34" y="20"/>
                    <a:pt x="32" y="22"/>
                    <a:pt x="15" y="19"/>
                  </a:cubicBezTo>
                  <a:cubicBezTo>
                    <a:pt x="12" y="18"/>
                    <a:pt x="8" y="18"/>
                    <a:pt x="5" y="16"/>
                  </a:cubicBezTo>
                  <a:cubicBezTo>
                    <a:pt x="0" y="6"/>
                    <a:pt x="2" y="1"/>
                    <a:pt x="14" y="1"/>
                  </a:cubicBezTo>
                  <a:cubicBezTo>
                    <a:pt x="19" y="1"/>
                    <a:pt x="24" y="0"/>
                    <a:pt x="29" y="2"/>
                  </a:cubicBezTo>
                  <a:close/>
                </a:path>
              </a:pathLst>
            </a:custGeom>
            <a:solidFill>
              <a:srgbClr val="EF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9">
              <a:extLst>
                <a:ext uri="{FF2B5EF4-FFF2-40B4-BE49-F238E27FC236}">
                  <a16:creationId xmlns:a16="http://schemas.microsoft.com/office/drawing/2014/main" id="{5D15F4F4-2F59-4EFE-9B22-9A1D7BC60687}"/>
                </a:ext>
              </a:extLst>
            </p:cNvPr>
            <p:cNvSpPr>
              <a:spLocks/>
            </p:cNvSpPr>
            <p:nvPr/>
          </p:nvSpPr>
          <p:spPr bwMode="auto">
            <a:xfrm>
              <a:off x="6981" y="3182"/>
              <a:ext cx="183" cy="149"/>
            </a:xfrm>
            <a:custGeom>
              <a:avLst/>
              <a:gdLst>
                <a:gd name="T0" fmla="*/ 42 w 43"/>
                <a:gd name="T1" fmla="*/ 19 h 35"/>
                <a:gd name="T2" fmla="*/ 27 w 43"/>
                <a:gd name="T3" fmla="*/ 19 h 35"/>
                <a:gd name="T4" fmla="*/ 18 w 43"/>
                <a:gd name="T5" fmla="*/ 28 h 35"/>
                <a:gd name="T6" fmla="*/ 18 w 43"/>
                <a:gd name="T7" fmla="*/ 33 h 35"/>
                <a:gd name="T8" fmla="*/ 12 w 43"/>
                <a:gd name="T9" fmla="*/ 33 h 35"/>
                <a:gd name="T10" fmla="*/ 4 w 43"/>
                <a:gd name="T11" fmla="*/ 22 h 35"/>
                <a:gd name="T12" fmla="*/ 0 w 43"/>
                <a:gd name="T13" fmla="*/ 20 h 35"/>
                <a:gd name="T14" fmla="*/ 0 w 43"/>
                <a:gd name="T15" fmla="*/ 16 h 35"/>
                <a:gd name="T16" fmla="*/ 6 w 43"/>
                <a:gd name="T17" fmla="*/ 13 h 35"/>
                <a:gd name="T18" fmla="*/ 11 w 43"/>
                <a:gd name="T19" fmla="*/ 10 h 35"/>
                <a:gd name="T20" fmla="*/ 8 w 43"/>
                <a:gd name="T21" fmla="*/ 5 h 35"/>
                <a:gd name="T22" fmla="*/ 6 w 43"/>
                <a:gd name="T23" fmla="*/ 3 h 35"/>
                <a:gd name="T24" fmla="*/ 18 w 43"/>
                <a:gd name="T25" fmla="*/ 2 h 35"/>
                <a:gd name="T26" fmla="*/ 34 w 43"/>
                <a:gd name="T27" fmla="*/ 16 h 35"/>
                <a:gd name="T28" fmla="*/ 43 w 43"/>
                <a:gd name="T29" fmla="*/ 16 h 35"/>
                <a:gd name="T30" fmla="*/ 42 w 43"/>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35">
                  <a:moveTo>
                    <a:pt x="42" y="19"/>
                  </a:moveTo>
                  <a:cubicBezTo>
                    <a:pt x="37" y="19"/>
                    <a:pt x="32" y="20"/>
                    <a:pt x="27" y="19"/>
                  </a:cubicBezTo>
                  <a:cubicBezTo>
                    <a:pt x="20" y="18"/>
                    <a:pt x="18" y="21"/>
                    <a:pt x="18" y="28"/>
                  </a:cubicBezTo>
                  <a:cubicBezTo>
                    <a:pt x="19" y="29"/>
                    <a:pt x="18" y="31"/>
                    <a:pt x="18" y="33"/>
                  </a:cubicBezTo>
                  <a:cubicBezTo>
                    <a:pt x="16" y="34"/>
                    <a:pt x="14" y="35"/>
                    <a:pt x="12" y="33"/>
                  </a:cubicBezTo>
                  <a:cubicBezTo>
                    <a:pt x="12" y="27"/>
                    <a:pt x="12" y="22"/>
                    <a:pt x="4" y="22"/>
                  </a:cubicBezTo>
                  <a:cubicBezTo>
                    <a:pt x="2" y="22"/>
                    <a:pt x="1" y="21"/>
                    <a:pt x="0" y="20"/>
                  </a:cubicBezTo>
                  <a:cubicBezTo>
                    <a:pt x="0" y="18"/>
                    <a:pt x="0" y="17"/>
                    <a:pt x="0" y="16"/>
                  </a:cubicBezTo>
                  <a:cubicBezTo>
                    <a:pt x="2" y="14"/>
                    <a:pt x="4" y="13"/>
                    <a:pt x="6" y="13"/>
                  </a:cubicBezTo>
                  <a:cubicBezTo>
                    <a:pt x="8" y="13"/>
                    <a:pt x="10" y="13"/>
                    <a:pt x="11" y="10"/>
                  </a:cubicBezTo>
                  <a:cubicBezTo>
                    <a:pt x="12" y="8"/>
                    <a:pt x="10" y="6"/>
                    <a:pt x="8" y="5"/>
                  </a:cubicBezTo>
                  <a:cubicBezTo>
                    <a:pt x="7" y="5"/>
                    <a:pt x="6" y="4"/>
                    <a:pt x="6" y="3"/>
                  </a:cubicBezTo>
                  <a:cubicBezTo>
                    <a:pt x="10" y="0"/>
                    <a:pt x="14" y="1"/>
                    <a:pt x="18" y="2"/>
                  </a:cubicBezTo>
                  <a:cubicBezTo>
                    <a:pt x="19" y="16"/>
                    <a:pt x="19" y="16"/>
                    <a:pt x="34" y="16"/>
                  </a:cubicBezTo>
                  <a:cubicBezTo>
                    <a:pt x="37" y="16"/>
                    <a:pt x="40" y="16"/>
                    <a:pt x="43" y="16"/>
                  </a:cubicBezTo>
                  <a:cubicBezTo>
                    <a:pt x="43" y="17"/>
                    <a:pt x="42" y="18"/>
                    <a:pt x="42" y="19"/>
                  </a:cubicBezTo>
                  <a:close/>
                </a:path>
              </a:pathLst>
            </a:custGeom>
            <a:solidFill>
              <a:srgbClr val="6CB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40">
              <a:extLst>
                <a:ext uri="{FF2B5EF4-FFF2-40B4-BE49-F238E27FC236}">
                  <a16:creationId xmlns:a16="http://schemas.microsoft.com/office/drawing/2014/main" id="{4ADC552F-A00E-D5DB-05F3-7E8E13CBFB25}"/>
                </a:ext>
              </a:extLst>
            </p:cNvPr>
            <p:cNvSpPr>
              <a:spLocks/>
            </p:cNvSpPr>
            <p:nvPr/>
          </p:nvSpPr>
          <p:spPr bwMode="auto">
            <a:xfrm>
              <a:off x="6968" y="3194"/>
              <a:ext cx="81" cy="56"/>
            </a:xfrm>
            <a:custGeom>
              <a:avLst/>
              <a:gdLst>
                <a:gd name="T0" fmla="*/ 9 w 19"/>
                <a:gd name="T1" fmla="*/ 0 h 13"/>
                <a:gd name="T2" fmla="*/ 18 w 19"/>
                <a:gd name="T3" fmla="*/ 8 h 13"/>
                <a:gd name="T4" fmla="*/ 13 w 19"/>
                <a:gd name="T5" fmla="*/ 13 h 13"/>
                <a:gd name="T6" fmla="*/ 3 w 19"/>
                <a:gd name="T7" fmla="*/ 13 h 13"/>
                <a:gd name="T8" fmla="*/ 9 w 19"/>
                <a:gd name="T9" fmla="*/ 0 h 13"/>
              </a:gdLst>
              <a:ahLst/>
              <a:cxnLst>
                <a:cxn ang="0">
                  <a:pos x="T0" y="T1"/>
                </a:cxn>
                <a:cxn ang="0">
                  <a:pos x="T2" y="T3"/>
                </a:cxn>
                <a:cxn ang="0">
                  <a:pos x="T4" y="T5"/>
                </a:cxn>
                <a:cxn ang="0">
                  <a:pos x="T6" y="T7"/>
                </a:cxn>
                <a:cxn ang="0">
                  <a:pos x="T8" y="T9"/>
                </a:cxn>
              </a:cxnLst>
              <a:rect l="0" t="0" r="r" b="b"/>
              <a:pathLst>
                <a:path w="19" h="13">
                  <a:moveTo>
                    <a:pt x="9" y="0"/>
                  </a:moveTo>
                  <a:cubicBezTo>
                    <a:pt x="18" y="0"/>
                    <a:pt x="19" y="0"/>
                    <a:pt x="18" y="8"/>
                  </a:cubicBezTo>
                  <a:cubicBezTo>
                    <a:pt x="18" y="12"/>
                    <a:pt x="17" y="13"/>
                    <a:pt x="13" y="13"/>
                  </a:cubicBezTo>
                  <a:cubicBezTo>
                    <a:pt x="10" y="13"/>
                    <a:pt x="6" y="13"/>
                    <a:pt x="3" y="13"/>
                  </a:cubicBezTo>
                  <a:cubicBezTo>
                    <a:pt x="4" y="8"/>
                    <a:pt x="0" y="1"/>
                    <a:pt x="9" y="0"/>
                  </a:cubicBezTo>
                  <a:close/>
                </a:path>
              </a:pathLst>
            </a:custGeom>
            <a:solidFill>
              <a:srgbClr val="F3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1">
              <a:extLst>
                <a:ext uri="{FF2B5EF4-FFF2-40B4-BE49-F238E27FC236}">
                  <a16:creationId xmlns:a16="http://schemas.microsoft.com/office/drawing/2014/main" id="{FC1132C5-A14A-6C1D-67AE-5CBB0EE466E7}"/>
                </a:ext>
              </a:extLst>
            </p:cNvPr>
            <p:cNvSpPr>
              <a:spLocks/>
            </p:cNvSpPr>
            <p:nvPr/>
          </p:nvSpPr>
          <p:spPr bwMode="auto">
            <a:xfrm>
              <a:off x="6981" y="3259"/>
              <a:ext cx="77" cy="64"/>
            </a:xfrm>
            <a:custGeom>
              <a:avLst/>
              <a:gdLst>
                <a:gd name="T0" fmla="*/ 0 w 18"/>
                <a:gd name="T1" fmla="*/ 2 h 15"/>
                <a:gd name="T2" fmla="*/ 8 w 18"/>
                <a:gd name="T3" fmla="*/ 1 h 15"/>
                <a:gd name="T4" fmla="*/ 15 w 18"/>
                <a:gd name="T5" fmla="*/ 4 h 15"/>
                <a:gd name="T6" fmla="*/ 12 w 18"/>
                <a:gd name="T7" fmla="*/ 15 h 15"/>
                <a:gd name="T8" fmla="*/ 11 w 18"/>
                <a:gd name="T9" fmla="*/ 15 h 15"/>
                <a:gd name="T10" fmla="*/ 0 w 18"/>
                <a:gd name="T11" fmla="*/ 2 h 15"/>
              </a:gdLst>
              <a:ahLst/>
              <a:cxnLst>
                <a:cxn ang="0">
                  <a:pos x="T0" y="T1"/>
                </a:cxn>
                <a:cxn ang="0">
                  <a:pos x="T2" y="T3"/>
                </a:cxn>
                <a:cxn ang="0">
                  <a:pos x="T4" y="T5"/>
                </a:cxn>
                <a:cxn ang="0">
                  <a:pos x="T6" y="T7"/>
                </a:cxn>
                <a:cxn ang="0">
                  <a:pos x="T8" y="T9"/>
                </a:cxn>
                <a:cxn ang="0">
                  <a:pos x="T10" y="T11"/>
                </a:cxn>
              </a:cxnLst>
              <a:rect l="0" t="0" r="r" b="b"/>
              <a:pathLst>
                <a:path w="18" h="15">
                  <a:moveTo>
                    <a:pt x="0" y="2"/>
                  </a:moveTo>
                  <a:cubicBezTo>
                    <a:pt x="3" y="1"/>
                    <a:pt x="5" y="1"/>
                    <a:pt x="8" y="1"/>
                  </a:cubicBezTo>
                  <a:cubicBezTo>
                    <a:pt x="10" y="1"/>
                    <a:pt x="14" y="0"/>
                    <a:pt x="15" y="4"/>
                  </a:cubicBezTo>
                  <a:cubicBezTo>
                    <a:pt x="15" y="8"/>
                    <a:pt x="18" y="13"/>
                    <a:pt x="12" y="15"/>
                  </a:cubicBezTo>
                  <a:cubicBezTo>
                    <a:pt x="12" y="15"/>
                    <a:pt x="11" y="15"/>
                    <a:pt x="11" y="15"/>
                  </a:cubicBezTo>
                  <a:cubicBezTo>
                    <a:pt x="0" y="13"/>
                    <a:pt x="0" y="13"/>
                    <a:pt x="0" y="2"/>
                  </a:cubicBezTo>
                  <a:close/>
                </a:path>
              </a:pathLst>
            </a:custGeom>
            <a:solidFill>
              <a:srgbClr val="F0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2">
              <a:extLst>
                <a:ext uri="{FF2B5EF4-FFF2-40B4-BE49-F238E27FC236}">
                  <a16:creationId xmlns:a16="http://schemas.microsoft.com/office/drawing/2014/main" id="{60C02003-AD99-474D-8BC4-BA0CE2B177E4}"/>
                </a:ext>
              </a:extLst>
            </p:cNvPr>
            <p:cNvSpPr>
              <a:spLocks/>
            </p:cNvSpPr>
            <p:nvPr/>
          </p:nvSpPr>
          <p:spPr bwMode="auto">
            <a:xfrm>
              <a:off x="5551" y="3058"/>
              <a:ext cx="174" cy="141"/>
            </a:xfrm>
            <a:custGeom>
              <a:avLst/>
              <a:gdLst>
                <a:gd name="T0" fmla="*/ 4 w 41"/>
                <a:gd name="T1" fmla="*/ 7 h 33"/>
                <a:gd name="T2" fmla="*/ 36 w 41"/>
                <a:gd name="T3" fmla="*/ 0 h 33"/>
                <a:gd name="T4" fmla="*/ 40 w 41"/>
                <a:gd name="T5" fmla="*/ 3 h 33"/>
                <a:gd name="T6" fmla="*/ 39 w 41"/>
                <a:gd name="T7" fmla="*/ 30 h 33"/>
                <a:gd name="T8" fmla="*/ 34 w 41"/>
                <a:gd name="T9" fmla="*/ 32 h 33"/>
                <a:gd name="T10" fmla="*/ 8 w 41"/>
                <a:gd name="T11" fmla="*/ 32 h 33"/>
                <a:gd name="T12" fmla="*/ 2 w 41"/>
                <a:gd name="T13" fmla="*/ 28 h 33"/>
                <a:gd name="T14" fmla="*/ 4 w 41"/>
                <a:gd name="T15" fmla="*/ 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3">
                  <a:moveTo>
                    <a:pt x="4" y="7"/>
                  </a:moveTo>
                  <a:cubicBezTo>
                    <a:pt x="14" y="2"/>
                    <a:pt x="26" y="3"/>
                    <a:pt x="36" y="0"/>
                  </a:cubicBezTo>
                  <a:cubicBezTo>
                    <a:pt x="38" y="0"/>
                    <a:pt x="40" y="1"/>
                    <a:pt x="40" y="3"/>
                  </a:cubicBezTo>
                  <a:cubicBezTo>
                    <a:pt x="40" y="12"/>
                    <a:pt x="41" y="21"/>
                    <a:pt x="39" y="30"/>
                  </a:cubicBezTo>
                  <a:cubicBezTo>
                    <a:pt x="38" y="31"/>
                    <a:pt x="36" y="32"/>
                    <a:pt x="34" y="32"/>
                  </a:cubicBezTo>
                  <a:cubicBezTo>
                    <a:pt x="25" y="33"/>
                    <a:pt x="17" y="33"/>
                    <a:pt x="8" y="32"/>
                  </a:cubicBezTo>
                  <a:cubicBezTo>
                    <a:pt x="5" y="32"/>
                    <a:pt x="2" y="31"/>
                    <a:pt x="2" y="28"/>
                  </a:cubicBezTo>
                  <a:cubicBezTo>
                    <a:pt x="2" y="21"/>
                    <a:pt x="0" y="14"/>
                    <a:pt x="4" y="7"/>
                  </a:cubicBezTo>
                  <a:close/>
                </a:path>
              </a:pathLst>
            </a:custGeom>
            <a:solidFill>
              <a:srgbClr val="FA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3">
              <a:extLst>
                <a:ext uri="{FF2B5EF4-FFF2-40B4-BE49-F238E27FC236}">
                  <a16:creationId xmlns:a16="http://schemas.microsoft.com/office/drawing/2014/main" id="{880BE2B6-DE4E-A143-B698-B10223E5F187}"/>
                </a:ext>
              </a:extLst>
            </p:cNvPr>
            <p:cNvSpPr>
              <a:spLocks/>
            </p:cNvSpPr>
            <p:nvPr/>
          </p:nvSpPr>
          <p:spPr bwMode="auto">
            <a:xfrm>
              <a:off x="5551" y="3190"/>
              <a:ext cx="170" cy="141"/>
            </a:xfrm>
            <a:custGeom>
              <a:avLst/>
              <a:gdLst>
                <a:gd name="T0" fmla="*/ 40 w 40"/>
                <a:gd name="T1" fmla="*/ 4 h 33"/>
                <a:gd name="T2" fmla="*/ 40 w 40"/>
                <a:gd name="T3" fmla="*/ 28 h 33"/>
                <a:gd name="T4" fmla="*/ 37 w 40"/>
                <a:gd name="T5" fmla="*/ 32 h 33"/>
                <a:gd name="T6" fmla="*/ 4 w 40"/>
                <a:gd name="T7" fmla="*/ 25 h 33"/>
                <a:gd name="T8" fmla="*/ 2 w 40"/>
                <a:gd name="T9" fmla="*/ 5 h 33"/>
                <a:gd name="T10" fmla="*/ 6 w 40"/>
                <a:gd name="T11" fmla="*/ 1 h 33"/>
                <a:gd name="T12" fmla="*/ 35 w 40"/>
                <a:gd name="T13" fmla="*/ 1 h 33"/>
                <a:gd name="T14" fmla="*/ 40 w 40"/>
                <a:gd name="T15" fmla="*/ 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3">
                  <a:moveTo>
                    <a:pt x="40" y="4"/>
                  </a:moveTo>
                  <a:cubicBezTo>
                    <a:pt x="40" y="12"/>
                    <a:pt x="40" y="20"/>
                    <a:pt x="40" y="28"/>
                  </a:cubicBezTo>
                  <a:cubicBezTo>
                    <a:pt x="40" y="30"/>
                    <a:pt x="40" y="33"/>
                    <a:pt x="37" y="32"/>
                  </a:cubicBezTo>
                  <a:cubicBezTo>
                    <a:pt x="26" y="30"/>
                    <a:pt x="14" y="30"/>
                    <a:pt x="4" y="25"/>
                  </a:cubicBezTo>
                  <a:cubicBezTo>
                    <a:pt x="0" y="18"/>
                    <a:pt x="2" y="12"/>
                    <a:pt x="2" y="5"/>
                  </a:cubicBezTo>
                  <a:cubicBezTo>
                    <a:pt x="2" y="3"/>
                    <a:pt x="4" y="1"/>
                    <a:pt x="6" y="1"/>
                  </a:cubicBezTo>
                  <a:cubicBezTo>
                    <a:pt x="16" y="1"/>
                    <a:pt x="26" y="0"/>
                    <a:pt x="35" y="1"/>
                  </a:cubicBezTo>
                  <a:cubicBezTo>
                    <a:pt x="37" y="1"/>
                    <a:pt x="39" y="3"/>
                    <a:pt x="40" y="4"/>
                  </a:cubicBezTo>
                  <a:close/>
                </a:path>
              </a:pathLst>
            </a:custGeom>
            <a:solidFill>
              <a:srgbClr val="F9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4">
              <a:extLst>
                <a:ext uri="{FF2B5EF4-FFF2-40B4-BE49-F238E27FC236}">
                  <a16:creationId xmlns:a16="http://schemas.microsoft.com/office/drawing/2014/main" id="{743AEA32-9C32-7B8E-313E-F73069812CE9}"/>
                </a:ext>
              </a:extLst>
            </p:cNvPr>
            <p:cNvSpPr>
              <a:spLocks/>
            </p:cNvSpPr>
            <p:nvPr/>
          </p:nvSpPr>
          <p:spPr bwMode="auto">
            <a:xfrm>
              <a:off x="5444" y="3182"/>
              <a:ext cx="119" cy="124"/>
            </a:xfrm>
            <a:custGeom>
              <a:avLst/>
              <a:gdLst>
                <a:gd name="T0" fmla="*/ 25 w 28"/>
                <a:gd name="T1" fmla="*/ 27 h 29"/>
                <a:gd name="T2" fmla="*/ 19 w 28"/>
                <a:gd name="T3" fmla="*/ 27 h 29"/>
                <a:gd name="T4" fmla="*/ 6 w 28"/>
                <a:gd name="T5" fmla="*/ 25 h 29"/>
                <a:gd name="T6" fmla="*/ 2 w 28"/>
                <a:gd name="T7" fmla="*/ 21 h 29"/>
                <a:gd name="T8" fmla="*/ 3 w 28"/>
                <a:gd name="T9" fmla="*/ 4 h 29"/>
                <a:gd name="T10" fmla="*/ 3 w 28"/>
                <a:gd name="T11" fmla="*/ 4 h 29"/>
                <a:gd name="T12" fmla="*/ 23 w 28"/>
                <a:gd name="T13" fmla="*/ 3 h 29"/>
                <a:gd name="T14" fmla="*/ 27 w 28"/>
                <a:gd name="T15" fmla="*/ 7 h 29"/>
                <a:gd name="T16" fmla="*/ 25 w 28"/>
                <a:gd name="T1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5" y="27"/>
                  </a:moveTo>
                  <a:cubicBezTo>
                    <a:pt x="23" y="29"/>
                    <a:pt x="21" y="27"/>
                    <a:pt x="19" y="27"/>
                  </a:cubicBezTo>
                  <a:cubicBezTo>
                    <a:pt x="15" y="25"/>
                    <a:pt x="10" y="27"/>
                    <a:pt x="6" y="25"/>
                  </a:cubicBezTo>
                  <a:cubicBezTo>
                    <a:pt x="4" y="24"/>
                    <a:pt x="1" y="23"/>
                    <a:pt x="2" y="21"/>
                  </a:cubicBezTo>
                  <a:cubicBezTo>
                    <a:pt x="3" y="15"/>
                    <a:pt x="0" y="10"/>
                    <a:pt x="3" y="4"/>
                  </a:cubicBezTo>
                  <a:cubicBezTo>
                    <a:pt x="3" y="4"/>
                    <a:pt x="3" y="4"/>
                    <a:pt x="3" y="4"/>
                  </a:cubicBezTo>
                  <a:cubicBezTo>
                    <a:pt x="10" y="0"/>
                    <a:pt x="16" y="2"/>
                    <a:pt x="23" y="3"/>
                  </a:cubicBezTo>
                  <a:cubicBezTo>
                    <a:pt x="25" y="3"/>
                    <a:pt x="27" y="5"/>
                    <a:pt x="27" y="7"/>
                  </a:cubicBezTo>
                  <a:cubicBezTo>
                    <a:pt x="26" y="14"/>
                    <a:pt x="28" y="20"/>
                    <a:pt x="25" y="27"/>
                  </a:cubicBez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5">
              <a:extLst>
                <a:ext uri="{FF2B5EF4-FFF2-40B4-BE49-F238E27FC236}">
                  <a16:creationId xmlns:a16="http://schemas.microsoft.com/office/drawing/2014/main" id="{A7F7EFDE-2850-9A8E-F34D-ED78206BD5A5}"/>
                </a:ext>
              </a:extLst>
            </p:cNvPr>
            <p:cNvSpPr>
              <a:spLocks/>
            </p:cNvSpPr>
            <p:nvPr/>
          </p:nvSpPr>
          <p:spPr bwMode="auto">
            <a:xfrm>
              <a:off x="5448" y="3083"/>
              <a:ext cx="115" cy="129"/>
            </a:xfrm>
            <a:custGeom>
              <a:avLst/>
              <a:gdLst>
                <a:gd name="T0" fmla="*/ 2 w 27"/>
                <a:gd name="T1" fmla="*/ 24 h 30"/>
                <a:gd name="T2" fmla="*/ 3 w 27"/>
                <a:gd name="T3" fmla="*/ 6 h 30"/>
                <a:gd name="T4" fmla="*/ 19 w 27"/>
                <a:gd name="T5" fmla="*/ 2 h 30"/>
                <a:gd name="T6" fmla="*/ 26 w 27"/>
                <a:gd name="T7" fmla="*/ 5 h 30"/>
                <a:gd name="T8" fmla="*/ 26 w 27"/>
                <a:gd name="T9" fmla="*/ 7 h 30"/>
                <a:gd name="T10" fmla="*/ 2 w 27"/>
                <a:gd name="T11" fmla="*/ 24 h 30"/>
              </a:gdLst>
              <a:ahLst/>
              <a:cxnLst>
                <a:cxn ang="0">
                  <a:pos x="T0" y="T1"/>
                </a:cxn>
                <a:cxn ang="0">
                  <a:pos x="T2" y="T3"/>
                </a:cxn>
                <a:cxn ang="0">
                  <a:pos x="T4" y="T5"/>
                </a:cxn>
                <a:cxn ang="0">
                  <a:pos x="T6" y="T7"/>
                </a:cxn>
                <a:cxn ang="0">
                  <a:pos x="T8" y="T9"/>
                </a:cxn>
                <a:cxn ang="0">
                  <a:pos x="T10" y="T11"/>
                </a:cxn>
              </a:cxnLst>
              <a:rect l="0" t="0" r="r" b="b"/>
              <a:pathLst>
                <a:path w="27" h="30">
                  <a:moveTo>
                    <a:pt x="2" y="24"/>
                  </a:moveTo>
                  <a:cubicBezTo>
                    <a:pt x="2" y="18"/>
                    <a:pt x="0" y="11"/>
                    <a:pt x="3" y="6"/>
                  </a:cubicBezTo>
                  <a:cubicBezTo>
                    <a:pt x="6" y="1"/>
                    <a:pt x="14" y="4"/>
                    <a:pt x="19" y="2"/>
                  </a:cubicBezTo>
                  <a:cubicBezTo>
                    <a:pt x="23" y="0"/>
                    <a:pt x="25" y="2"/>
                    <a:pt x="26" y="5"/>
                  </a:cubicBezTo>
                  <a:cubicBezTo>
                    <a:pt x="26" y="6"/>
                    <a:pt x="26" y="6"/>
                    <a:pt x="26" y="7"/>
                  </a:cubicBezTo>
                  <a:cubicBezTo>
                    <a:pt x="27" y="26"/>
                    <a:pt x="21" y="30"/>
                    <a:pt x="2" y="24"/>
                  </a:cubicBezTo>
                  <a:close/>
                </a:path>
              </a:pathLst>
            </a:custGeom>
            <a:solidFill>
              <a:srgbClr val="F9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6">
              <a:extLst>
                <a:ext uri="{FF2B5EF4-FFF2-40B4-BE49-F238E27FC236}">
                  <a16:creationId xmlns:a16="http://schemas.microsoft.com/office/drawing/2014/main" id="{81F64D37-1113-8C04-D8E2-D2DD308CD82A}"/>
                </a:ext>
              </a:extLst>
            </p:cNvPr>
            <p:cNvSpPr>
              <a:spLocks/>
            </p:cNvSpPr>
            <p:nvPr/>
          </p:nvSpPr>
          <p:spPr bwMode="auto">
            <a:xfrm>
              <a:off x="5457" y="3079"/>
              <a:ext cx="264" cy="218"/>
            </a:xfrm>
            <a:custGeom>
              <a:avLst/>
              <a:gdLst>
                <a:gd name="T0" fmla="*/ 0 w 62"/>
                <a:gd name="T1" fmla="*/ 25 h 51"/>
                <a:gd name="T2" fmla="*/ 16 w 62"/>
                <a:gd name="T3" fmla="*/ 25 h 51"/>
                <a:gd name="T4" fmla="*/ 22 w 62"/>
                <a:gd name="T5" fmla="*/ 20 h 51"/>
                <a:gd name="T6" fmla="*/ 22 w 62"/>
                <a:gd name="T7" fmla="*/ 8 h 51"/>
                <a:gd name="T8" fmla="*/ 17 w 62"/>
                <a:gd name="T9" fmla="*/ 3 h 51"/>
                <a:gd name="T10" fmla="*/ 26 w 62"/>
                <a:gd name="T11" fmla="*/ 2 h 51"/>
                <a:gd name="T12" fmla="*/ 26 w 62"/>
                <a:gd name="T13" fmla="*/ 19 h 51"/>
                <a:gd name="T14" fmla="*/ 32 w 62"/>
                <a:gd name="T15" fmla="*/ 25 h 51"/>
                <a:gd name="T16" fmla="*/ 61 w 62"/>
                <a:gd name="T17" fmla="*/ 25 h 51"/>
                <a:gd name="T18" fmla="*/ 62 w 62"/>
                <a:gd name="T19" fmla="*/ 30 h 51"/>
                <a:gd name="T20" fmla="*/ 30 w 62"/>
                <a:gd name="T21" fmla="*/ 29 h 51"/>
                <a:gd name="T22" fmla="*/ 26 w 62"/>
                <a:gd name="T23" fmla="*/ 34 h 51"/>
                <a:gd name="T24" fmla="*/ 26 w 62"/>
                <a:gd name="T25" fmla="*/ 51 h 51"/>
                <a:gd name="T26" fmla="*/ 22 w 62"/>
                <a:gd name="T27" fmla="*/ 51 h 51"/>
                <a:gd name="T28" fmla="*/ 22 w 62"/>
                <a:gd name="T29" fmla="*/ 50 h 51"/>
                <a:gd name="T30" fmla="*/ 20 w 62"/>
                <a:gd name="T31" fmla="*/ 30 h 51"/>
                <a:gd name="T32" fmla="*/ 0 w 62"/>
                <a:gd name="T33" fmla="*/ 28 h 51"/>
                <a:gd name="T34" fmla="*/ 0 w 62"/>
                <a:gd name="T35"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51">
                  <a:moveTo>
                    <a:pt x="0" y="25"/>
                  </a:moveTo>
                  <a:cubicBezTo>
                    <a:pt x="6" y="25"/>
                    <a:pt x="11" y="25"/>
                    <a:pt x="16" y="25"/>
                  </a:cubicBezTo>
                  <a:cubicBezTo>
                    <a:pt x="20" y="25"/>
                    <a:pt x="22" y="24"/>
                    <a:pt x="22" y="20"/>
                  </a:cubicBezTo>
                  <a:cubicBezTo>
                    <a:pt x="22" y="16"/>
                    <a:pt x="22" y="12"/>
                    <a:pt x="22" y="8"/>
                  </a:cubicBezTo>
                  <a:cubicBezTo>
                    <a:pt x="22" y="4"/>
                    <a:pt x="20" y="2"/>
                    <a:pt x="17" y="3"/>
                  </a:cubicBezTo>
                  <a:cubicBezTo>
                    <a:pt x="20" y="0"/>
                    <a:pt x="23" y="2"/>
                    <a:pt x="26" y="2"/>
                  </a:cubicBezTo>
                  <a:cubicBezTo>
                    <a:pt x="26" y="8"/>
                    <a:pt x="26" y="13"/>
                    <a:pt x="26" y="19"/>
                  </a:cubicBezTo>
                  <a:cubicBezTo>
                    <a:pt x="26" y="24"/>
                    <a:pt x="28" y="25"/>
                    <a:pt x="32" y="25"/>
                  </a:cubicBezTo>
                  <a:cubicBezTo>
                    <a:pt x="42" y="25"/>
                    <a:pt x="51" y="25"/>
                    <a:pt x="61" y="25"/>
                  </a:cubicBezTo>
                  <a:cubicBezTo>
                    <a:pt x="61" y="27"/>
                    <a:pt x="62" y="28"/>
                    <a:pt x="62" y="30"/>
                  </a:cubicBezTo>
                  <a:cubicBezTo>
                    <a:pt x="52" y="27"/>
                    <a:pt x="41" y="29"/>
                    <a:pt x="30" y="29"/>
                  </a:cubicBezTo>
                  <a:cubicBezTo>
                    <a:pt x="27" y="28"/>
                    <a:pt x="26" y="31"/>
                    <a:pt x="26" y="34"/>
                  </a:cubicBezTo>
                  <a:cubicBezTo>
                    <a:pt x="26" y="39"/>
                    <a:pt x="26" y="45"/>
                    <a:pt x="26" y="51"/>
                  </a:cubicBezTo>
                  <a:cubicBezTo>
                    <a:pt x="24" y="50"/>
                    <a:pt x="23" y="50"/>
                    <a:pt x="22" y="51"/>
                  </a:cubicBezTo>
                  <a:cubicBezTo>
                    <a:pt x="22" y="51"/>
                    <a:pt x="22" y="50"/>
                    <a:pt x="22" y="50"/>
                  </a:cubicBezTo>
                  <a:cubicBezTo>
                    <a:pt x="21" y="43"/>
                    <a:pt x="25" y="34"/>
                    <a:pt x="20" y="30"/>
                  </a:cubicBezTo>
                  <a:cubicBezTo>
                    <a:pt x="15" y="26"/>
                    <a:pt x="7" y="29"/>
                    <a:pt x="0" y="28"/>
                  </a:cubicBezTo>
                  <a:cubicBezTo>
                    <a:pt x="0" y="27"/>
                    <a:pt x="0" y="26"/>
                    <a:pt x="0" y="25"/>
                  </a:cubicBezTo>
                  <a:close/>
                </a:path>
              </a:pathLst>
            </a:custGeom>
            <a:solidFill>
              <a:srgbClr val="55A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7">
              <a:extLst>
                <a:ext uri="{FF2B5EF4-FFF2-40B4-BE49-F238E27FC236}">
                  <a16:creationId xmlns:a16="http://schemas.microsoft.com/office/drawing/2014/main" id="{DF702547-43CE-B8F8-C52B-8651D08C3155}"/>
                </a:ext>
              </a:extLst>
            </p:cNvPr>
            <p:cNvSpPr>
              <a:spLocks/>
            </p:cNvSpPr>
            <p:nvPr/>
          </p:nvSpPr>
          <p:spPr bwMode="auto">
            <a:xfrm>
              <a:off x="5436" y="3199"/>
              <a:ext cx="89" cy="98"/>
            </a:xfrm>
            <a:custGeom>
              <a:avLst/>
              <a:gdLst>
                <a:gd name="T0" fmla="*/ 5 w 21"/>
                <a:gd name="T1" fmla="*/ 0 h 23"/>
                <a:gd name="T2" fmla="*/ 21 w 21"/>
                <a:gd name="T3" fmla="*/ 23 h 23"/>
                <a:gd name="T4" fmla="*/ 11 w 21"/>
                <a:gd name="T5" fmla="*/ 23 h 23"/>
                <a:gd name="T6" fmla="*/ 3 w 21"/>
                <a:gd name="T7" fmla="*/ 12 h 23"/>
                <a:gd name="T8" fmla="*/ 5 w 21"/>
                <a:gd name="T9" fmla="*/ 0 h 23"/>
              </a:gdLst>
              <a:ahLst/>
              <a:cxnLst>
                <a:cxn ang="0">
                  <a:pos x="T0" y="T1"/>
                </a:cxn>
                <a:cxn ang="0">
                  <a:pos x="T2" y="T3"/>
                </a:cxn>
                <a:cxn ang="0">
                  <a:pos x="T4" y="T5"/>
                </a:cxn>
                <a:cxn ang="0">
                  <a:pos x="T6" y="T7"/>
                </a:cxn>
                <a:cxn ang="0">
                  <a:pos x="T8" y="T9"/>
                </a:cxn>
              </a:cxnLst>
              <a:rect l="0" t="0" r="r" b="b"/>
              <a:pathLst>
                <a:path w="21" h="23">
                  <a:moveTo>
                    <a:pt x="5" y="0"/>
                  </a:moveTo>
                  <a:cubicBezTo>
                    <a:pt x="4" y="18"/>
                    <a:pt x="4" y="18"/>
                    <a:pt x="21" y="23"/>
                  </a:cubicBezTo>
                  <a:cubicBezTo>
                    <a:pt x="17" y="23"/>
                    <a:pt x="14" y="23"/>
                    <a:pt x="11" y="23"/>
                  </a:cubicBezTo>
                  <a:cubicBezTo>
                    <a:pt x="3" y="22"/>
                    <a:pt x="1" y="20"/>
                    <a:pt x="3" y="12"/>
                  </a:cubicBezTo>
                  <a:cubicBezTo>
                    <a:pt x="4" y="8"/>
                    <a:pt x="0" y="3"/>
                    <a:pt x="5" y="0"/>
                  </a:cubicBezTo>
                  <a:close/>
                </a:path>
              </a:pathLst>
            </a:custGeom>
            <a:solidFill>
              <a:srgbClr val="55A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8">
              <a:extLst>
                <a:ext uri="{FF2B5EF4-FFF2-40B4-BE49-F238E27FC236}">
                  <a16:creationId xmlns:a16="http://schemas.microsoft.com/office/drawing/2014/main" id="{FB56007E-8263-CDCC-E08C-DF724B1DBA9A}"/>
                </a:ext>
              </a:extLst>
            </p:cNvPr>
            <p:cNvSpPr>
              <a:spLocks/>
            </p:cNvSpPr>
            <p:nvPr/>
          </p:nvSpPr>
          <p:spPr bwMode="auto">
            <a:xfrm>
              <a:off x="6543" y="3549"/>
              <a:ext cx="80" cy="73"/>
            </a:xfrm>
            <a:custGeom>
              <a:avLst/>
              <a:gdLst>
                <a:gd name="T0" fmla="*/ 9 w 19"/>
                <a:gd name="T1" fmla="*/ 3 h 17"/>
                <a:gd name="T2" fmla="*/ 18 w 19"/>
                <a:gd name="T3" fmla="*/ 11 h 17"/>
                <a:gd name="T4" fmla="*/ 8 w 19"/>
                <a:gd name="T5" fmla="*/ 17 h 17"/>
                <a:gd name="T6" fmla="*/ 6 w 19"/>
                <a:gd name="T7" fmla="*/ 16 h 17"/>
                <a:gd name="T8" fmla="*/ 0 w 19"/>
                <a:gd name="T9" fmla="*/ 11 h 17"/>
                <a:gd name="T10" fmla="*/ 0 w 19"/>
                <a:gd name="T11" fmla="*/ 9 h 17"/>
                <a:gd name="T12" fmla="*/ 0 w 19"/>
                <a:gd name="T13" fmla="*/ 5 h 17"/>
                <a:gd name="T14" fmla="*/ 8 w 19"/>
                <a:gd name="T15" fmla="*/ 3 h 17"/>
                <a:gd name="T16" fmla="*/ 9 w 19"/>
                <a:gd name="T17" fmla="*/ 4 h 17"/>
                <a:gd name="T18" fmla="*/ 9 w 19"/>
                <a:gd name="T1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
                  <a:moveTo>
                    <a:pt x="9" y="3"/>
                  </a:moveTo>
                  <a:cubicBezTo>
                    <a:pt x="18" y="0"/>
                    <a:pt x="19" y="1"/>
                    <a:pt x="18" y="11"/>
                  </a:cubicBezTo>
                  <a:cubicBezTo>
                    <a:pt x="15" y="14"/>
                    <a:pt x="11" y="14"/>
                    <a:pt x="8" y="17"/>
                  </a:cubicBezTo>
                  <a:cubicBezTo>
                    <a:pt x="7" y="17"/>
                    <a:pt x="6" y="16"/>
                    <a:pt x="6" y="16"/>
                  </a:cubicBezTo>
                  <a:cubicBezTo>
                    <a:pt x="4" y="14"/>
                    <a:pt x="2" y="13"/>
                    <a:pt x="0" y="11"/>
                  </a:cubicBezTo>
                  <a:cubicBezTo>
                    <a:pt x="0" y="10"/>
                    <a:pt x="0" y="10"/>
                    <a:pt x="0" y="9"/>
                  </a:cubicBezTo>
                  <a:cubicBezTo>
                    <a:pt x="1" y="8"/>
                    <a:pt x="2" y="6"/>
                    <a:pt x="0" y="5"/>
                  </a:cubicBezTo>
                  <a:cubicBezTo>
                    <a:pt x="2" y="2"/>
                    <a:pt x="5" y="3"/>
                    <a:pt x="8" y="3"/>
                  </a:cubicBezTo>
                  <a:cubicBezTo>
                    <a:pt x="8" y="4"/>
                    <a:pt x="9" y="4"/>
                    <a:pt x="9" y="4"/>
                  </a:cubicBezTo>
                  <a:cubicBezTo>
                    <a:pt x="9" y="4"/>
                    <a:pt x="9" y="4"/>
                    <a:pt x="9" y="3"/>
                  </a:cubicBezTo>
                  <a:close/>
                </a:path>
              </a:pathLst>
            </a:custGeom>
            <a:solidFill>
              <a:srgbClr val="A6C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49">
              <a:extLst>
                <a:ext uri="{FF2B5EF4-FFF2-40B4-BE49-F238E27FC236}">
                  <a16:creationId xmlns:a16="http://schemas.microsoft.com/office/drawing/2014/main" id="{8533215D-33B4-FAFB-0898-73E91EE3A55E}"/>
                </a:ext>
              </a:extLst>
            </p:cNvPr>
            <p:cNvSpPr>
              <a:spLocks/>
            </p:cNvSpPr>
            <p:nvPr/>
          </p:nvSpPr>
          <p:spPr bwMode="auto">
            <a:xfrm>
              <a:off x="6572" y="3583"/>
              <a:ext cx="47" cy="52"/>
            </a:xfrm>
            <a:custGeom>
              <a:avLst/>
              <a:gdLst>
                <a:gd name="T0" fmla="*/ 1 w 11"/>
                <a:gd name="T1" fmla="*/ 9 h 12"/>
                <a:gd name="T2" fmla="*/ 11 w 11"/>
                <a:gd name="T3" fmla="*/ 3 h 12"/>
                <a:gd name="T4" fmla="*/ 1 w 11"/>
                <a:gd name="T5" fmla="*/ 9 h 12"/>
              </a:gdLst>
              <a:ahLst/>
              <a:cxnLst>
                <a:cxn ang="0">
                  <a:pos x="T0" y="T1"/>
                </a:cxn>
                <a:cxn ang="0">
                  <a:pos x="T2" y="T3"/>
                </a:cxn>
                <a:cxn ang="0">
                  <a:pos x="T4" y="T5"/>
                </a:cxn>
              </a:cxnLst>
              <a:rect l="0" t="0" r="r" b="b"/>
              <a:pathLst>
                <a:path w="11" h="12">
                  <a:moveTo>
                    <a:pt x="1" y="9"/>
                  </a:moveTo>
                  <a:cubicBezTo>
                    <a:pt x="0" y="0"/>
                    <a:pt x="7" y="3"/>
                    <a:pt x="11" y="3"/>
                  </a:cubicBezTo>
                  <a:cubicBezTo>
                    <a:pt x="11" y="11"/>
                    <a:pt x="10" y="12"/>
                    <a:pt x="1" y="9"/>
                  </a:cubicBezTo>
                  <a:close/>
                </a:path>
              </a:pathLst>
            </a:custGeom>
            <a:solidFill>
              <a:srgbClr val="DCE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0">
              <a:extLst>
                <a:ext uri="{FF2B5EF4-FFF2-40B4-BE49-F238E27FC236}">
                  <a16:creationId xmlns:a16="http://schemas.microsoft.com/office/drawing/2014/main" id="{24195961-5E70-3115-2BF8-A4580DF7E633}"/>
                </a:ext>
              </a:extLst>
            </p:cNvPr>
            <p:cNvSpPr>
              <a:spLocks/>
            </p:cNvSpPr>
            <p:nvPr/>
          </p:nvSpPr>
          <p:spPr bwMode="auto">
            <a:xfrm>
              <a:off x="6572" y="3558"/>
              <a:ext cx="43" cy="30"/>
            </a:xfrm>
            <a:custGeom>
              <a:avLst/>
              <a:gdLst>
                <a:gd name="T0" fmla="*/ 2 w 10"/>
                <a:gd name="T1" fmla="*/ 1 h 7"/>
                <a:gd name="T2" fmla="*/ 3 w 10"/>
                <a:gd name="T3" fmla="*/ 1 h 7"/>
                <a:gd name="T4" fmla="*/ 9 w 10"/>
                <a:gd name="T5" fmla="*/ 4 h 7"/>
                <a:gd name="T6" fmla="*/ 5 w 10"/>
                <a:gd name="T7" fmla="*/ 7 h 7"/>
                <a:gd name="T8" fmla="*/ 1 w 10"/>
                <a:gd name="T9" fmla="*/ 1 h 7"/>
                <a:gd name="T10" fmla="*/ 2 w 10"/>
                <a:gd name="T11" fmla="*/ 1 h 7"/>
              </a:gdLst>
              <a:ahLst/>
              <a:cxnLst>
                <a:cxn ang="0">
                  <a:pos x="T0" y="T1"/>
                </a:cxn>
                <a:cxn ang="0">
                  <a:pos x="T2" y="T3"/>
                </a:cxn>
                <a:cxn ang="0">
                  <a:pos x="T4" y="T5"/>
                </a:cxn>
                <a:cxn ang="0">
                  <a:pos x="T6" y="T7"/>
                </a:cxn>
                <a:cxn ang="0">
                  <a:pos x="T8" y="T9"/>
                </a:cxn>
                <a:cxn ang="0">
                  <a:pos x="T10" y="T11"/>
                </a:cxn>
              </a:cxnLst>
              <a:rect l="0" t="0" r="r" b="b"/>
              <a:pathLst>
                <a:path w="10" h="7">
                  <a:moveTo>
                    <a:pt x="2" y="1"/>
                  </a:moveTo>
                  <a:cubicBezTo>
                    <a:pt x="2" y="1"/>
                    <a:pt x="2" y="1"/>
                    <a:pt x="3" y="1"/>
                  </a:cubicBezTo>
                  <a:cubicBezTo>
                    <a:pt x="5" y="1"/>
                    <a:pt x="9" y="0"/>
                    <a:pt x="9" y="4"/>
                  </a:cubicBezTo>
                  <a:cubicBezTo>
                    <a:pt x="10" y="7"/>
                    <a:pt x="8" y="7"/>
                    <a:pt x="5" y="7"/>
                  </a:cubicBezTo>
                  <a:cubicBezTo>
                    <a:pt x="1" y="7"/>
                    <a:pt x="0" y="5"/>
                    <a:pt x="1" y="1"/>
                  </a:cubicBezTo>
                  <a:cubicBezTo>
                    <a:pt x="1" y="1"/>
                    <a:pt x="2" y="1"/>
                    <a:pt x="2" y="1"/>
                  </a:cubicBezTo>
                  <a:close/>
                </a:path>
              </a:pathLst>
            </a:custGeom>
            <a:solidFill>
              <a:srgbClr val="F1F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1">
              <a:extLst>
                <a:ext uri="{FF2B5EF4-FFF2-40B4-BE49-F238E27FC236}">
                  <a16:creationId xmlns:a16="http://schemas.microsoft.com/office/drawing/2014/main" id="{EF57F5E3-86A3-AC4F-52B4-EDCB60C55891}"/>
                </a:ext>
              </a:extLst>
            </p:cNvPr>
            <p:cNvSpPr>
              <a:spLocks/>
            </p:cNvSpPr>
            <p:nvPr/>
          </p:nvSpPr>
          <p:spPr bwMode="auto">
            <a:xfrm>
              <a:off x="6538" y="3592"/>
              <a:ext cx="30" cy="30"/>
            </a:xfrm>
            <a:custGeom>
              <a:avLst/>
              <a:gdLst>
                <a:gd name="T0" fmla="*/ 1 w 7"/>
                <a:gd name="T1" fmla="*/ 1 h 7"/>
                <a:gd name="T2" fmla="*/ 7 w 7"/>
                <a:gd name="T3" fmla="*/ 6 h 7"/>
                <a:gd name="T4" fmla="*/ 1 w 7"/>
                <a:gd name="T5" fmla="*/ 1 h 7"/>
              </a:gdLst>
              <a:ahLst/>
              <a:cxnLst>
                <a:cxn ang="0">
                  <a:pos x="T0" y="T1"/>
                </a:cxn>
                <a:cxn ang="0">
                  <a:pos x="T2" y="T3"/>
                </a:cxn>
                <a:cxn ang="0">
                  <a:pos x="T4" y="T5"/>
                </a:cxn>
              </a:cxnLst>
              <a:rect l="0" t="0" r="r" b="b"/>
              <a:pathLst>
                <a:path w="7" h="7">
                  <a:moveTo>
                    <a:pt x="1" y="1"/>
                  </a:moveTo>
                  <a:cubicBezTo>
                    <a:pt x="5" y="0"/>
                    <a:pt x="7" y="2"/>
                    <a:pt x="7" y="6"/>
                  </a:cubicBezTo>
                  <a:cubicBezTo>
                    <a:pt x="3" y="7"/>
                    <a:pt x="0" y="5"/>
                    <a:pt x="1" y="1"/>
                  </a:cubicBezTo>
                  <a:close/>
                </a:path>
              </a:pathLst>
            </a:custGeom>
            <a:solidFill>
              <a:srgbClr val="DCE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2">
              <a:extLst>
                <a:ext uri="{FF2B5EF4-FFF2-40B4-BE49-F238E27FC236}">
                  <a16:creationId xmlns:a16="http://schemas.microsoft.com/office/drawing/2014/main" id="{3A548623-B4D0-4D1E-EDE3-011EA576E228}"/>
                </a:ext>
              </a:extLst>
            </p:cNvPr>
            <p:cNvSpPr>
              <a:spLocks/>
            </p:cNvSpPr>
            <p:nvPr/>
          </p:nvSpPr>
          <p:spPr bwMode="auto">
            <a:xfrm>
              <a:off x="6543" y="3566"/>
              <a:ext cx="21" cy="26"/>
            </a:xfrm>
            <a:custGeom>
              <a:avLst/>
              <a:gdLst>
                <a:gd name="T0" fmla="*/ 0 w 5"/>
                <a:gd name="T1" fmla="*/ 1 h 6"/>
                <a:gd name="T2" fmla="*/ 5 w 5"/>
                <a:gd name="T3" fmla="*/ 3 h 6"/>
                <a:gd name="T4" fmla="*/ 0 w 5"/>
                <a:gd name="T5" fmla="*/ 5 h 6"/>
                <a:gd name="T6" fmla="*/ 0 w 5"/>
                <a:gd name="T7" fmla="*/ 1 h 6"/>
              </a:gdLst>
              <a:ahLst/>
              <a:cxnLst>
                <a:cxn ang="0">
                  <a:pos x="T0" y="T1"/>
                </a:cxn>
                <a:cxn ang="0">
                  <a:pos x="T2" y="T3"/>
                </a:cxn>
                <a:cxn ang="0">
                  <a:pos x="T4" y="T5"/>
                </a:cxn>
                <a:cxn ang="0">
                  <a:pos x="T6" y="T7"/>
                </a:cxn>
              </a:cxnLst>
              <a:rect l="0" t="0" r="r" b="b"/>
              <a:pathLst>
                <a:path w="5" h="6">
                  <a:moveTo>
                    <a:pt x="0" y="1"/>
                  </a:moveTo>
                  <a:cubicBezTo>
                    <a:pt x="2" y="1"/>
                    <a:pt x="5" y="0"/>
                    <a:pt x="5" y="3"/>
                  </a:cubicBezTo>
                  <a:cubicBezTo>
                    <a:pt x="5" y="6"/>
                    <a:pt x="2" y="5"/>
                    <a:pt x="0" y="5"/>
                  </a:cubicBezTo>
                  <a:cubicBezTo>
                    <a:pt x="0" y="4"/>
                    <a:pt x="0" y="2"/>
                    <a:pt x="0" y="1"/>
                  </a:cubicBezTo>
                  <a:close/>
                </a:path>
              </a:pathLst>
            </a:custGeom>
            <a:solidFill>
              <a:srgbClr val="E4F3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88821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2"/>
        <p:cNvGrpSpPr/>
        <p:nvPr/>
      </p:nvGrpSpPr>
      <p:grpSpPr>
        <a:xfrm>
          <a:off x="0" y="0"/>
          <a:ext cx="0" cy="0"/>
          <a:chOff x="0" y="0"/>
          <a:chExt cx="0" cy="0"/>
        </a:xfrm>
      </p:grpSpPr>
      <p:sp>
        <p:nvSpPr>
          <p:cNvPr id="2513" name="Google Shape;2513;p37"/>
          <p:cNvSpPr txBox="1">
            <a:spLocks noGrp="1"/>
          </p:cNvSpPr>
          <p:nvPr>
            <p:ph type="title" idx="4294967295"/>
          </p:nvPr>
        </p:nvSpPr>
        <p:spPr>
          <a:xfrm>
            <a:off x="920750" y="247650"/>
            <a:ext cx="10169525" cy="763588"/>
          </a:xfrm>
          <a:prstGeom prst="rect">
            <a:avLst/>
          </a:prstGeom>
        </p:spPr>
        <p:txBody>
          <a:bodyPr spcFirstLastPara="1" vert="horz" wrap="square" lIns="121900" tIns="121900" rIns="121900" bIns="121900" rtlCol="0" anchor="ctr" anchorCtr="0">
            <a:noAutofit/>
          </a:bodyPr>
          <a:lstStyle/>
          <a:p>
            <a:pPr algn="ctr"/>
            <a:r>
              <a:rPr lang="en" dirty="0">
                <a:solidFill>
                  <a:srgbClr val="0070C0"/>
                </a:solidFill>
                <a:latin typeface="Malgun Gothic" panose="020B0503020000020004" pitchFamily="34" charset="-127"/>
                <a:ea typeface="Malgun Gothic" panose="020B0503020000020004" pitchFamily="34" charset="-127"/>
              </a:rPr>
              <a:t>Table Of Contents</a:t>
            </a:r>
            <a:endParaRPr dirty="0">
              <a:solidFill>
                <a:srgbClr val="0070C0"/>
              </a:solidFill>
              <a:latin typeface="Malgun Gothic" panose="020B0503020000020004" pitchFamily="34" charset="-127"/>
              <a:ea typeface="Malgun Gothic" panose="020B0503020000020004" pitchFamily="34" charset="-127"/>
            </a:endParaRPr>
          </a:p>
        </p:txBody>
      </p:sp>
      <p:sp>
        <p:nvSpPr>
          <p:cNvPr id="2514" name="Google Shape;2514;p37"/>
          <p:cNvSpPr txBox="1">
            <a:spLocks noGrp="1"/>
          </p:cNvSpPr>
          <p:nvPr>
            <p:ph type="title" idx="4294967295"/>
          </p:nvPr>
        </p:nvSpPr>
        <p:spPr>
          <a:xfrm>
            <a:off x="1066528" y="1747825"/>
            <a:ext cx="1101725" cy="709613"/>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01</a:t>
            </a:r>
            <a:endParaRPr sz="4000" dirty="0">
              <a:latin typeface="DK Lemon Yellow Sun" panose="02000000000000000000" pitchFamily="50" charset="0"/>
            </a:endParaRPr>
          </a:p>
        </p:txBody>
      </p:sp>
      <p:sp>
        <p:nvSpPr>
          <p:cNvPr id="2515" name="Google Shape;2515;p37"/>
          <p:cNvSpPr txBox="1">
            <a:spLocks noGrp="1"/>
          </p:cNvSpPr>
          <p:nvPr>
            <p:ph type="title" idx="4294967295"/>
          </p:nvPr>
        </p:nvSpPr>
        <p:spPr>
          <a:xfrm>
            <a:off x="321582" y="2332025"/>
            <a:ext cx="3676650" cy="709613"/>
          </a:xfrm>
          <a:prstGeom prst="rect">
            <a:avLst/>
          </a:prstGeom>
        </p:spPr>
        <p:txBody>
          <a:bodyPr spcFirstLastPara="1" vert="horz" wrap="square" lIns="121900" tIns="121900" rIns="121900" bIns="121900" rtlCol="0" anchor="b" anchorCtr="0">
            <a:noAutofit/>
          </a:bodyPr>
          <a:lstStyle/>
          <a:p>
            <a:r>
              <a:rPr lang="en" sz="2800" dirty="0">
                <a:solidFill>
                  <a:srgbClr val="0070C0"/>
                </a:solidFill>
                <a:latin typeface="Trebuchet MS" panose="020B0603020202020204" pitchFamily="34" charset="0"/>
              </a:rPr>
              <a:t>Textual History</a:t>
            </a:r>
            <a:endParaRPr sz="2800" dirty="0">
              <a:solidFill>
                <a:srgbClr val="0070C0"/>
              </a:solidFill>
              <a:latin typeface="Trebuchet MS" panose="020B0603020202020204" pitchFamily="34" charset="0"/>
            </a:endParaRPr>
          </a:p>
        </p:txBody>
      </p:sp>
      <p:sp>
        <p:nvSpPr>
          <p:cNvPr id="2516" name="Google Shape;2516;p37"/>
          <p:cNvSpPr txBox="1">
            <a:spLocks noGrp="1"/>
          </p:cNvSpPr>
          <p:nvPr>
            <p:ph type="title" idx="4294967295"/>
          </p:nvPr>
        </p:nvSpPr>
        <p:spPr>
          <a:xfrm>
            <a:off x="434249" y="3041638"/>
            <a:ext cx="3454400" cy="1004887"/>
          </a:xfrm>
          <a:prstGeom prst="rect">
            <a:avLst/>
          </a:prstGeom>
        </p:spPr>
        <p:txBody>
          <a:bodyPr spcFirstLastPara="1" vert="horz" wrap="square" lIns="121900" tIns="121900" rIns="121900" bIns="121900" rtlCol="0" anchor="t" anchorCtr="0">
            <a:noAutofit/>
          </a:bodyPr>
          <a:lstStyle/>
          <a:p>
            <a:r>
              <a:rPr lang="en" sz="2000">
                <a:solidFill>
                  <a:schemeClr val="dk1"/>
                </a:solidFill>
              </a:rPr>
              <a:t>You can describe the topic of the section here</a:t>
            </a:r>
            <a:endParaRPr sz="2000">
              <a:solidFill>
                <a:schemeClr val="dk1"/>
              </a:solidFill>
            </a:endParaRPr>
          </a:p>
        </p:txBody>
      </p:sp>
      <p:sp>
        <p:nvSpPr>
          <p:cNvPr id="2517" name="Google Shape;2517;p37"/>
          <p:cNvSpPr txBox="1">
            <a:spLocks noGrp="1"/>
          </p:cNvSpPr>
          <p:nvPr>
            <p:ph type="title" idx="4294967295"/>
          </p:nvPr>
        </p:nvSpPr>
        <p:spPr>
          <a:xfrm>
            <a:off x="9705611" y="1699259"/>
            <a:ext cx="1101725" cy="709613"/>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02</a:t>
            </a:r>
            <a:endParaRPr sz="4000" dirty="0">
              <a:latin typeface="DK Lemon Yellow Sun" panose="02000000000000000000" pitchFamily="50" charset="0"/>
            </a:endParaRPr>
          </a:p>
        </p:txBody>
      </p:sp>
      <p:sp>
        <p:nvSpPr>
          <p:cNvPr id="2518" name="Google Shape;2518;p37"/>
          <p:cNvSpPr txBox="1">
            <a:spLocks noGrp="1"/>
          </p:cNvSpPr>
          <p:nvPr>
            <p:ph type="title" idx="4294967295"/>
          </p:nvPr>
        </p:nvSpPr>
        <p:spPr>
          <a:xfrm>
            <a:off x="8872945" y="2210911"/>
            <a:ext cx="3676650" cy="709613"/>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Books of the Bible</a:t>
            </a:r>
            <a:endParaRPr sz="2800">
              <a:solidFill>
                <a:srgbClr val="0070C0"/>
              </a:solidFill>
              <a:latin typeface="Trebuchet MS" panose="020B0603020202020204" pitchFamily="34" charset="0"/>
            </a:endParaRPr>
          </a:p>
        </p:txBody>
      </p:sp>
      <p:sp>
        <p:nvSpPr>
          <p:cNvPr id="2519" name="Google Shape;2519;p37"/>
          <p:cNvSpPr txBox="1">
            <a:spLocks noGrp="1"/>
          </p:cNvSpPr>
          <p:nvPr>
            <p:ph type="title" idx="4294967295"/>
          </p:nvPr>
        </p:nvSpPr>
        <p:spPr>
          <a:xfrm>
            <a:off x="8872945" y="2757487"/>
            <a:ext cx="3454400" cy="1004887"/>
          </a:xfrm>
          <a:prstGeom prst="rect">
            <a:avLst/>
          </a:prstGeom>
        </p:spPr>
        <p:txBody>
          <a:bodyPr spcFirstLastPara="1" vert="horz" wrap="square" lIns="121900" tIns="121900" rIns="121900" bIns="121900" rtlCol="0" anchor="t" anchorCtr="0">
            <a:noAutofit/>
          </a:bodyPr>
          <a:lstStyle/>
          <a:p>
            <a:r>
              <a:rPr lang="en" sz="2000" dirty="0">
                <a:solidFill>
                  <a:schemeClr val="dk1"/>
                </a:solidFill>
              </a:rPr>
              <a:t>You can describe the topic of the section here</a:t>
            </a:r>
            <a:endParaRPr sz="2000" dirty="0">
              <a:solidFill>
                <a:schemeClr val="dk1"/>
              </a:solidFill>
            </a:endParaRPr>
          </a:p>
        </p:txBody>
      </p:sp>
      <p:sp>
        <p:nvSpPr>
          <p:cNvPr id="2520" name="Google Shape;2520;p37"/>
          <p:cNvSpPr txBox="1">
            <a:spLocks noGrp="1"/>
          </p:cNvSpPr>
          <p:nvPr>
            <p:ph type="title" idx="4294967295"/>
          </p:nvPr>
        </p:nvSpPr>
        <p:spPr>
          <a:xfrm>
            <a:off x="1058182" y="3883488"/>
            <a:ext cx="1101725" cy="708025"/>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03</a:t>
            </a:r>
            <a:endParaRPr sz="4000" dirty="0">
              <a:latin typeface="DK Lemon Yellow Sun" panose="02000000000000000000" pitchFamily="50" charset="0"/>
            </a:endParaRPr>
          </a:p>
        </p:txBody>
      </p:sp>
      <p:sp>
        <p:nvSpPr>
          <p:cNvPr id="2521" name="Google Shape;2521;p37"/>
          <p:cNvSpPr txBox="1">
            <a:spLocks noGrp="1"/>
          </p:cNvSpPr>
          <p:nvPr>
            <p:ph type="title" idx="4294967295"/>
          </p:nvPr>
        </p:nvSpPr>
        <p:spPr>
          <a:xfrm>
            <a:off x="321582" y="4351325"/>
            <a:ext cx="3676650" cy="708025"/>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Christian Bibles</a:t>
            </a:r>
            <a:endParaRPr sz="2800">
              <a:solidFill>
                <a:srgbClr val="0070C0"/>
              </a:solidFill>
              <a:latin typeface="Trebuchet MS" panose="020B0603020202020204" pitchFamily="34" charset="0"/>
            </a:endParaRPr>
          </a:p>
        </p:txBody>
      </p:sp>
      <p:sp>
        <p:nvSpPr>
          <p:cNvPr id="2522" name="Google Shape;2522;p37"/>
          <p:cNvSpPr txBox="1">
            <a:spLocks noGrp="1"/>
          </p:cNvSpPr>
          <p:nvPr>
            <p:ph type="title" idx="4294967295"/>
          </p:nvPr>
        </p:nvSpPr>
        <p:spPr>
          <a:xfrm>
            <a:off x="434249" y="5059350"/>
            <a:ext cx="3454400" cy="1004888"/>
          </a:xfrm>
          <a:prstGeom prst="rect">
            <a:avLst/>
          </a:prstGeom>
        </p:spPr>
        <p:txBody>
          <a:bodyPr spcFirstLastPara="1" vert="horz" wrap="square" lIns="121900" tIns="121900" rIns="121900" bIns="121900" rtlCol="0" anchor="t" anchorCtr="0">
            <a:noAutofit/>
          </a:bodyPr>
          <a:lstStyle/>
          <a:p>
            <a:r>
              <a:rPr lang="en" sz="2000" dirty="0">
                <a:solidFill>
                  <a:schemeClr val="dk1"/>
                </a:solidFill>
              </a:rPr>
              <a:t>You can describe the topic of the section here</a:t>
            </a:r>
            <a:endParaRPr sz="2000" dirty="0">
              <a:solidFill>
                <a:schemeClr val="dk1"/>
              </a:solidFill>
            </a:endParaRPr>
          </a:p>
        </p:txBody>
      </p:sp>
      <p:sp>
        <p:nvSpPr>
          <p:cNvPr id="2523" name="Google Shape;2523;p37"/>
          <p:cNvSpPr txBox="1">
            <a:spLocks noGrp="1"/>
          </p:cNvSpPr>
          <p:nvPr>
            <p:ph type="title" idx="4294967295"/>
          </p:nvPr>
        </p:nvSpPr>
        <p:spPr>
          <a:xfrm>
            <a:off x="9609545" y="3762374"/>
            <a:ext cx="1101725" cy="708025"/>
          </a:xfrm>
          <a:prstGeom prst="rect">
            <a:avLst/>
          </a:prstGeom>
        </p:spPr>
        <p:txBody>
          <a:bodyPr spcFirstLastPara="1" vert="horz" wrap="square" lIns="121900" tIns="121900" rIns="121900" bIns="121900" rtlCol="0" anchor="ctr" anchorCtr="0">
            <a:noAutofit/>
          </a:bodyPr>
          <a:lstStyle/>
          <a:p>
            <a:r>
              <a:rPr lang="en" dirty="0">
                <a:latin typeface="DK Lemon Yellow Sun" panose="02000000000000000000" pitchFamily="50" charset="0"/>
              </a:rPr>
              <a:t>04</a:t>
            </a:r>
            <a:endParaRPr dirty="0">
              <a:latin typeface="DK Lemon Yellow Sun" panose="02000000000000000000" pitchFamily="50" charset="0"/>
            </a:endParaRPr>
          </a:p>
        </p:txBody>
      </p:sp>
      <p:sp>
        <p:nvSpPr>
          <p:cNvPr id="2524" name="Google Shape;2524;p37"/>
          <p:cNvSpPr txBox="1">
            <a:spLocks noGrp="1"/>
          </p:cNvSpPr>
          <p:nvPr>
            <p:ph type="title" idx="4294967295"/>
          </p:nvPr>
        </p:nvSpPr>
        <p:spPr>
          <a:xfrm>
            <a:off x="8872945" y="4230211"/>
            <a:ext cx="3676650" cy="708025"/>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Biblical Studies</a:t>
            </a:r>
            <a:endParaRPr sz="2800">
              <a:solidFill>
                <a:srgbClr val="0070C0"/>
              </a:solidFill>
              <a:latin typeface="Trebuchet MS" panose="020B0603020202020204" pitchFamily="34" charset="0"/>
            </a:endParaRPr>
          </a:p>
        </p:txBody>
      </p:sp>
      <p:sp>
        <p:nvSpPr>
          <p:cNvPr id="2525" name="Google Shape;2525;p37"/>
          <p:cNvSpPr txBox="1">
            <a:spLocks noGrp="1"/>
          </p:cNvSpPr>
          <p:nvPr>
            <p:ph type="title" idx="4294967295"/>
          </p:nvPr>
        </p:nvSpPr>
        <p:spPr>
          <a:xfrm>
            <a:off x="8872945" y="4775199"/>
            <a:ext cx="3454400" cy="1004888"/>
          </a:xfrm>
          <a:prstGeom prst="rect">
            <a:avLst/>
          </a:prstGeom>
        </p:spPr>
        <p:txBody>
          <a:bodyPr spcFirstLastPara="1" vert="horz" wrap="square" lIns="121900" tIns="121900" rIns="121900" bIns="121900" rtlCol="0" anchor="t" anchorCtr="0">
            <a:noAutofit/>
          </a:bodyPr>
          <a:lstStyle/>
          <a:p>
            <a:r>
              <a:rPr lang="en" sz="1800">
                <a:solidFill>
                  <a:schemeClr val="dk1"/>
                </a:solidFill>
              </a:rPr>
              <a:t>You can describe the topic of the section here</a:t>
            </a:r>
            <a:endParaRPr sz="1800">
              <a:solidFill>
                <a:schemeClr val="dk1"/>
              </a:solidFill>
            </a:endParaRPr>
          </a:p>
        </p:txBody>
      </p:sp>
      <p:cxnSp>
        <p:nvCxnSpPr>
          <p:cNvPr id="6" name="Conector recto de flecha 5"/>
          <p:cNvCxnSpPr>
            <a:stCxn id="2514" idx="3"/>
          </p:cNvCxnSpPr>
          <p:nvPr/>
        </p:nvCxnSpPr>
        <p:spPr>
          <a:xfrm>
            <a:off x="2168253" y="2102632"/>
            <a:ext cx="2553062" cy="6548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a:off x="7476565" y="2102632"/>
            <a:ext cx="1748118" cy="6548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3326790" y="4437962"/>
            <a:ext cx="1169655" cy="50027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7745506" y="4007029"/>
            <a:ext cx="1864039" cy="93120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4">
            <a:extLst>
              <a:ext uri="{FF2B5EF4-FFF2-40B4-BE49-F238E27FC236}">
                <a16:creationId xmlns:a16="http://schemas.microsoft.com/office/drawing/2014/main" id="{E7B9D467-40DA-42D6-61E7-C08262E3F72F}"/>
              </a:ext>
            </a:extLst>
          </p:cNvPr>
          <p:cNvGrpSpPr>
            <a:grpSpLocks noChangeAspect="1"/>
          </p:cNvGrpSpPr>
          <p:nvPr/>
        </p:nvGrpSpPr>
        <p:grpSpPr bwMode="auto">
          <a:xfrm>
            <a:off x="4937125" y="2571750"/>
            <a:ext cx="2755899" cy="3690938"/>
            <a:chOff x="3110" y="1620"/>
            <a:chExt cx="1736" cy="2325"/>
          </a:xfrm>
        </p:grpSpPr>
        <p:sp>
          <p:nvSpPr>
            <p:cNvPr id="4" name="Freeform 5">
              <a:extLst>
                <a:ext uri="{FF2B5EF4-FFF2-40B4-BE49-F238E27FC236}">
                  <a16:creationId xmlns:a16="http://schemas.microsoft.com/office/drawing/2014/main" id="{01F23AD5-78BC-2569-2CD6-8E8209CB8148}"/>
                </a:ext>
              </a:extLst>
            </p:cNvPr>
            <p:cNvSpPr>
              <a:spLocks/>
            </p:cNvSpPr>
            <p:nvPr/>
          </p:nvSpPr>
          <p:spPr bwMode="auto">
            <a:xfrm>
              <a:off x="3110" y="2343"/>
              <a:ext cx="579" cy="1602"/>
            </a:xfrm>
            <a:custGeom>
              <a:avLst/>
              <a:gdLst>
                <a:gd name="T0" fmla="*/ 49 w 55"/>
                <a:gd name="T1" fmla="*/ 137 h 153"/>
                <a:gd name="T2" fmla="*/ 49 w 55"/>
                <a:gd name="T3" fmla="*/ 148 h 153"/>
                <a:gd name="T4" fmla="*/ 43 w 55"/>
                <a:gd name="T5" fmla="*/ 151 h 153"/>
                <a:gd name="T6" fmla="*/ 8 w 55"/>
                <a:gd name="T7" fmla="*/ 122 h 153"/>
                <a:gd name="T8" fmla="*/ 3 w 55"/>
                <a:gd name="T9" fmla="*/ 118 h 153"/>
                <a:gd name="T10" fmla="*/ 2 w 55"/>
                <a:gd name="T11" fmla="*/ 62 h 153"/>
                <a:gd name="T12" fmla="*/ 7 w 55"/>
                <a:gd name="T13" fmla="*/ 57 h 153"/>
                <a:gd name="T14" fmla="*/ 11 w 55"/>
                <a:gd name="T15" fmla="*/ 62 h 153"/>
                <a:gd name="T16" fmla="*/ 13 w 55"/>
                <a:gd name="T17" fmla="*/ 78 h 153"/>
                <a:gd name="T18" fmla="*/ 30 w 55"/>
                <a:gd name="T19" fmla="*/ 45 h 153"/>
                <a:gd name="T20" fmla="*/ 49 w 55"/>
                <a:gd name="T21" fmla="*/ 7 h 153"/>
                <a:gd name="T22" fmla="*/ 54 w 55"/>
                <a:gd name="T23" fmla="*/ 5 h 153"/>
                <a:gd name="T24" fmla="*/ 55 w 55"/>
                <a:gd name="T25" fmla="*/ 17 h 153"/>
                <a:gd name="T26" fmla="*/ 55 w 55"/>
                <a:gd name="T27" fmla="*/ 67 h 153"/>
                <a:gd name="T28" fmla="*/ 52 w 55"/>
                <a:gd name="T29" fmla="*/ 94 h 153"/>
                <a:gd name="T30" fmla="*/ 51 w 55"/>
                <a:gd name="T31" fmla="*/ 117 h 153"/>
                <a:gd name="T32" fmla="*/ 51 w 55"/>
                <a:gd name="T33" fmla="*/ 119 h 153"/>
                <a:gd name="T34" fmla="*/ 49 w 55"/>
                <a:gd name="T35"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53">
                  <a:moveTo>
                    <a:pt x="49" y="137"/>
                  </a:moveTo>
                  <a:cubicBezTo>
                    <a:pt x="49" y="141"/>
                    <a:pt x="48" y="144"/>
                    <a:pt x="49" y="148"/>
                  </a:cubicBezTo>
                  <a:cubicBezTo>
                    <a:pt x="49" y="153"/>
                    <a:pt x="47" y="153"/>
                    <a:pt x="43" y="151"/>
                  </a:cubicBezTo>
                  <a:cubicBezTo>
                    <a:pt x="32" y="141"/>
                    <a:pt x="20" y="132"/>
                    <a:pt x="8" y="122"/>
                  </a:cubicBezTo>
                  <a:cubicBezTo>
                    <a:pt x="6" y="121"/>
                    <a:pt x="5" y="119"/>
                    <a:pt x="3" y="118"/>
                  </a:cubicBezTo>
                  <a:cubicBezTo>
                    <a:pt x="0" y="99"/>
                    <a:pt x="1" y="80"/>
                    <a:pt x="2" y="62"/>
                  </a:cubicBezTo>
                  <a:cubicBezTo>
                    <a:pt x="2" y="59"/>
                    <a:pt x="4" y="57"/>
                    <a:pt x="7" y="57"/>
                  </a:cubicBezTo>
                  <a:cubicBezTo>
                    <a:pt x="10" y="57"/>
                    <a:pt x="10" y="60"/>
                    <a:pt x="11" y="62"/>
                  </a:cubicBezTo>
                  <a:cubicBezTo>
                    <a:pt x="13" y="67"/>
                    <a:pt x="12" y="73"/>
                    <a:pt x="13" y="78"/>
                  </a:cubicBezTo>
                  <a:cubicBezTo>
                    <a:pt x="15" y="65"/>
                    <a:pt x="25" y="56"/>
                    <a:pt x="30" y="45"/>
                  </a:cubicBezTo>
                  <a:cubicBezTo>
                    <a:pt x="35" y="31"/>
                    <a:pt x="43" y="20"/>
                    <a:pt x="49" y="7"/>
                  </a:cubicBezTo>
                  <a:cubicBezTo>
                    <a:pt x="50" y="5"/>
                    <a:pt x="50" y="0"/>
                    <a:pt x="54" y="5"/>
                  </a:cubicBezTo>
                  <a:cubicBezTo>
                    <a:pt x="55" y="9"/>
                    <a:pt x="55" y="13"/>
                    <a:pt x="55" y="17"/>
                  </a:cubicBezTo>
                  <a:cubicBezTo>
                    <a:pt x="55" y="34"/>
                    <a:pt x="55" y="51"/>
                    <a:pt x="55" y="67"/>
                  </a:cubicBezTo>
                  <a:cubicBezTo>
                    <a:pt x="55" y="76"/>
                    <a:pt x="55" y="85"/>
                    <a:pt x="52" y="94"/>
                  </a:cubicBezTo>
                  <a:cubicBezTo>
                    <a:pt x="49" y="101"/>
                    <a:pt x="51" y="109"/>
                    <a:pt x="51" y="117"/>
                  </a:cubicBezTo>
                  <a:cubicBezTo>
                    <a:pt x="51" y="118"/>
                    <a:pt x="51" y="118"/>
                    <a:pt x="51" y="119"/>
                  </a:cubicBezTo>
                  <a:cubicBezTo>
                    <a:pt x="50" y="125"/>
                    <a:pt x="52" y="132"/>
                    <a:pt x="49" y="137"/>
                  </a:cubicBezTo>
                  <a:close/>
                </a:path>
              </a:pathLst>
            </a:custGeom>
            <a:solidFill>
              <a:srgbClr val="FFE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6">
              <a:extLst>
                <a:ext uri="{FF2B5EF4-FFF2-40B4-BE49-F238E27FC236}">
                  <a16:creationId xmlns:a16="http://schemas.microsoft.com/office/drawing/2014/main" id="{DA518818-F748-8E51-7D1F-FACB19A9AC07}"/>
                </a:ext>
              </a:extLst>
            </p:cNvPr>
            <p:cNvSpPr>
              <a:spLocks/>
            </p:cNvSpPr>
            <p:nvPr/>
          </p:nvSpPr>
          <p:spPr bwMode="auto">
            <a:xfrm>
              <a:off x="3121" y="1620"/>
              <a:ext cx="1231" cy="1958"/>
            </a:xfrm>
            <a:custGeom>
              <a:avLst/>
              <a:gdLst>
                <a:gd name="T0" fmla="*/ 80 w 117"/>
                <a:gd name="T1" fmla="*/ 186 h 187"/>
                <a:gd name="T2" fmla="*/ 48 w 117"/>
                <a:gd name="T3" fmla="*/ 187 h 187"/>
                <a:gd name="T4" fmla="*/ 51 w 117"/>
                <a:gd name="T5" fmla="*/ 154 h 187"/>
                <a:gd name="T6" fmla="*/ 52 w 117"/>
                <a:gd name="T7" fmla="*/ 150 h 187"/>
                <a:gd name="T8" fmla="*/ 52 w 117"/>
                <a:gd name="T9" fmla="*/ 72 h 187"/>
                <a:gd name="T10" fmla="*/ 50 w 117"/>
                <a:gd name="T11" fmla="*/ 54 h 187"/>
                <a:gd name="T12" fmla="*/ 42 w 117"/>
                <a:gd name="T13" fmla="*/ 36 h 187"/>
                <a:gd name="T14" fmla="*/ 8 w 117"/>
                <a:gd name="T15" fmla="*/ 9 h 187"/>
                <a:gd name="T16" fmla="*/ 5 w 117"/>
                <a:gd name="T17" fmla="*/ 1 h 187"/>
                <a:gd name="T18" fmla="*/ 66 w 117"/>
                <a:gd name="T19" fmla="*/ 1 h 187"/>
                <a:gd name="T20" fmla="*/ 80 w 117"/>
                <a:gd name="T21" fmla="*/ 23 h 187"/>
                <a:gd name="T22" fmla="*/ 84 w 117"/>
                <a:gd name="T23" fmla="*/ 33 h 187"/>
                <a:gd name="T24" fmla="*/ 82 w 117"/>
                <a:gd name="T25" fmla="*/ 42 h 187"/>
                <a:gd name="T26" fmla="*/ 77 w 117"/>
                <a:gd name="T27" fmla="*/ 53 h 187"/>
                <a:gd name="T28" fmla="*/ 77 w 117"/>
                <a:gd name="T29" fmla="*/ 127 h 187"/>
                <a:gd name="T30" fmla="*/ 77 w 117"/>
                <a:gd name="T31" fmla="*/ 153 h 187"/>
                <a:gd name="T32" fmla="*/ 86 w 117"/>
                <a:gd name="T33" fmla="*/ 163 h 187"/>
                <a:gd name="T34" fmla="*/ 107 w 117"/>
                <a:gd name="T35" fmla="*/ 163 h 187"/>
                <a:gd name="T36" fmla="*/ 116 w 117"/>
                <a:gd name="T37" fmla="*/ 165 h 187"/>
                <a:gd name="T38" fmla="*/ 116 w 117"/>
                <a:gd name="T39" fmla="*/ 167 h 187"/>
                <a:gd name="T40" fmla="*/ 110 w 117"/>
                <a:gd name="T41" fmla="*/ 169 h 187"/>
                <a:gd name="T42" fmla="*/ 99 w 117"/>
                <a:gd name="T43" fmla="*/ 179 h 187"/>
                <a:gd name="T44" fmla="*/ 91 w 117"/>
                <a:gd name="T45" fmla="*/ 186 h 187"/>
                <a:gd name="T46" fmla="*/ 80 w 117"/>
                <a:gd name="T4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87">
                  <a:moveTo>
                    <a:pt x="80" y="186"/>
                  </a:moveTo>
                  <a:cubicBezTo>
                    <a:pt x="69" y="187"/>
                    <a:pt x="58" y="187"/>
                    <a:pt x="48" y="187"/>
                  </a:cubicBezTo>
                  <a:cubicBezTo>
                    <a:pt x="48" y="176"/>
                    <a:pt x="45" y="165"/>
                    <a:pt x="51" y="154"/>
                  </a:cubicBezTo>
                  <a:cubicBezTo>
                    <a:pt x="52" y="153"/>
                    <a:pt x="52" y="151"/>
                    <a:pt x="52" y="150"/>
                  </a:cubicBezTo>
                  <a:cubicBezTo>
                    <a:pt x="52" y="124"/>
                    <a:pt x="52" y="98"/>
                    <a:pt x="52" y="72"/>
                  </a:cubicBezTo>
                  <a:cubicBezTo>
                    <a:pt x="48" y="66"/>
                    <a:pt x="50" y="60"/>
                    <a:pt x="50" y="54"/>
                  </a:cubicBezTo>
                  <a:cubicBezTo>
                    <a:pt x="50" y="46"/>
                    <a:pt x="48" y="41"/>
                    <a:pt x="42" y="36"/>
                  </a:cubicBezTo>
                  <a:cubicBezTo>
                    <a:pt x="30" y="27"/>
                    <a:pt x="19" y="19"/>
                    <a:pt x="8" y="9"/>
                  </a:cubicBezTo>
                  <a:cubicBezTo>
                    <a:pt x="6" y="7"/>
                    <a:pt x="0" y="6"/>
                    <a:pt x="5" y="1"/>
                  </a:cubicBezTo>
                  <a:cubicBezTo>
                    <a:pt x="26" y="0"/>
                    <a:pt x="46" y="0"/>
                    <a:pt x="66" y="1"/>
                  </a:cubicBezTo>
                  <a:cubicBezTo>
                    <a:pt x="74" y="7"/>
                    <a:pt x="79" y="14"/>
                    <a:pt x="80" y="23"/>
                  </a:cubicBezTo>
                  <a:cubicBezTo>
                    <a:pt x="81" y="27"/>
                    <a:pt x="82" y="30"/>
                    <a:pt x="84" y="33"/>
                  </a:cubicBezTo>
                  <a:cubicBezTo>
                    <a:pt x="86" y="36"/>
                    <a:pt x="86" y="40"/>
                    <a:pt x="82" y="42"/>
                  </a:cubicBezTo>
                  <a:cubicBezTo>
                    <a:pt x="76" y="44"/>
                    <a:pt x="77" y="48"/>
                    <a:pt x="77" y="53"/>
                  </a:cubicBezTo>
                  <a:cubicBezTo>
                    <a:pt x="77" y="77"/>
                    <a:pt x="77" y="102"/>
                    <a:pt x="77" y="127"/>
                  </a:cubicBezTo>
                  <a:cubicBezTo>
                    <a:pt x="77" y="136"/>
                    <a:pt x="77" y="145"/>
                    <a:pt x="77" y="153"/>
                  </a:cubicBezTo>
                  <a:cubicBezTo>
                    <a:pt x="77" y="163"/>
                    <a:pt x="77" y="163"/>
                    <a:pt x="86" y="163"/>
                  </a:cubicBezTo>
                  <a:cubicBezTo>
                    <a:pt x="93" y="163"/>
                    <a:pt x="100" y="163"/>
                    <a:pt x="107" y="163"/>
                  </a:cubicBezTo>
                  <a:cubicBezTo>
                    <a:pt x="110" y="163"/>
                    <a:pt x="113" y="163"/>
                    <a:pt x="116" y="165"/>
                  </a:cubicBezTo>
                  <a:cubicBezTo>
                    <a:pt x="117" y="166"/>
                    <a:pt x="117" y="167"/>
                    <a:pt x="116" y="167"/>
                  </a:cubicBezTo>
                  <a:cubicBezTo>
                    <a:pt x="114" y="169"/>
                    <a:pt x="112" y="169"/>
                    <a:pt x="110" y="169"/>
                  </a:cubicBezTo>
                  <a:cubicBezTo>
                    <a:pt x="100" y="169"/>
                    <a:pt x="100" y="169"/>
                    <a:pt x="99" y="179"/>
                  </a:cubicBezTo>
                  <a:cubicBezTo>
                    <a:pt x="98" y="184"/>
                    <a:pt x="96" y="186"/>
                    <a:pt x="91" y="186"/>
                  </a:cubicBezTo>
                  <a:cubicBezTo>
                    <a:pt x="88" y="186"/>
                    <a:pt x="84" y="185"/>
                    <a:pt x="80" y="186"/>
                  </a:cubicBezTo>
                  <a:close/>
                </a:path>
              </a:pathLst>
            </a:custGeom>
            <a:solidFill>
              <a:srgbClr val="F2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F51F4342-9322-EB21-15CA-7E011B59BB8B}"/>
                </a:ext>
              </a:extLst>
            </p:cNvPr>
            <p:cNvSpPr>
              <a:spLocks/>
            </p:cNvSpPr>
            <p:nvPr/>
          </p:nvSpPr>
          <p:spPr bwMode="auto">
            <a:xfrm>
              <a:off x="3121" y="1651"/>
              <a:ext cx="547" cy="1561"/>
            </a:xfrm>
            <a:custGeom>
              <a:avLst/>
              <a:gdLst>
                <a:gd name="T0" fmla="*/ 4 w 52"/>
                <a:gd name="T1" fmla="*/ 0 h 149"/>
                <a:gd name="T2" fmla="*/ 31 w 52"/>
                <a:gd name="T3" fmla="*/ 23 h 149"/>
                <a:gd name="T4" fmla="*/ 46 w 52"/>
                <a:gd name="T5" fmla="*/ 34 h 149"/>
                <a:gd name="T6" fmla="*/ 52 w 52"/>
                <a:gd name="T7" fmla="*/ 47 h 149"/>
                <a:gd name="T8" fmla="*/ 52 w 52"/>
                <a:gd name="T9" fmla="*/ 69 h 149"/>
                <a:gd name="T10" fmla="*/ 37 w 52"/>
                <a:gd name="T11" fmla="*/ 96 h 149"/>
                <a:gd name="T12" fmla="*/ 35 w 52"/>
                <a:gd name="T13" fmla="*/ 99 h 149"/>
                <a:gd name="T14" fmla="*/ 22 w 52"/>
                <a:gd name="T15" fmla="*/ 124 h 149"/>
                <a:gd name="T16" fmla="*/ 11 w 52"/>
                <a:gd name="T17" fmla="*/ 149 h 149"/>
                <a:gd name="T18" fmla="*/ 9 w 52"/>
                <a:gd name="T19" fmla="*/ 142 h 149"/>
                <a:gd name="T20" fmla="*/ 8 w 52"/>
                <a:gd name="T21" fmla="*/ 128 h 149"/>
                <a:gd name="T22" fmla="*/ 2 w 52"/>
                <a:gd name="T23" fmla="*/ 126 h 149"/>
                <a:gd name="T24" fmla="*/ 2 w 52"/>
                <a:gd name="T25" fmla="*/ 14 h 149"/>
                <a:gd name="T26" fmla="*/ 2 w 52"/>
                <a:gd name="T27" fmla="*/ 5 h 149"/>
                <a:gd name="T28" fmla="*/ 4 w 52"/>
                <a:gd name="T2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49">
                  <a:moveTo>
                    <a:pt x="4" y="0"/>
                  </a:moveTo>
                  <a:cubicBezTo>
                    <a:pt x="12" y="9"/>
                    <a:pt x="22" y="15"/>
                    <a:pt x="31" y="23"/>
                  </a:cubicBezTo>
                  <a:cubicBezTo>
                    <a:pt x="36" y="27"/>
                    <a:pt x="41" y="30"/>
                    <a:pt x="46" y="34"/>
                  </a:cubicBezTo>
                  <a:cubicBezTo>
                    <a:pt x="50" y="38"/>
                    <a:pt x="52" y="42"/>
                    <a:pt x="52" y="47"/>
                  </a:cubicBezTo>
                  <a:cubicBezTo>
                    <a:pt x="51" y="54"/>
                    <a:pt x="52" y="62"/>
                    <a:pt x="52" y="69"/>
                  </a:cubicBezTo>
                  <a:cubicBezTo>
                    <a:pt x="49" y="79"/>
                    <a:pt x="42" y="87"/>
                    <a:pt x="37" y="96"/>
                  </a:cubicBezTo>
                  <a:cubicBezTo>
                    <a:pt x="37" y="97"/>
                    <a:pt x="36" y="98"/>
                    <a:pt x="35" y="99"/>
                  </a:cubicBezTo>
                  <a:cubicBezTo>
                    <a:pt x="34" y="109"/>
                    <a:pt x="28" y="117"/>
                    <a:pt x="22" y="124"/>
                  </a:cubicBezTo>
                  <a:cubicBezTo>
                    <a:pt x="16" y="132"/>
                    <a:pt x="17" y="141"/>
                    <a:pt x="11" y="149"/>
                  </a:cubicBezTo>
                  <a:cubicBezTo>
                    <a:pt x="8" y="147"/>
                    <a:pt x="10" y="144"/>
                    <a:pt x="9" y="142"/>
                  </a:cubicBezTo>
                  <a:cubicBezTo>
                    <a:pt x="9" y="137"/>
                    <a:pt x="9" y="132"/>
                    <a:pt x="8" y="128"/>
                  </a:cubicBezTo>
                  <a:cubicBezTo>
                    <a:pt x="7" y="123"/>
                    <a:pt x="5" y="123"/>
                    <a:pt x="2" y="126"/>
                  </a:cubicBezTo>
                  <a:cubicBezTo>
                    <a:pt x="2" y="88"/>
                    <a:pt x="2" y="51"/>
                    <a:pt x="2" y="14"/>
                  </a:cubicBezTo>
                  <a:cubicBezTo>
                    <a:pt x="2" y="11"/>
                    <a:pt x="2" y="8"/>
                    <a:pt x="2" y="5"/>
                  </a:cubicBezTo>
                  <a:cubicBezTo>
                    <a:pt x="1" y="3"/>
                    <a:pt x="0" y="1"/>
                    <a:pt x="4" y="0"/>
                  </a:cubicBezTo>
                  <a:close/>
                </a:path>
              </a:pathLst>
            </a:custGeom>
            <a:solidFill>
              <a:srgbClr val="FEE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5C493C10-8794-5B60-338C-51E5AAB638F8}"/>
                </a:ext>
              </a:extLst>
            </p:cNvPr>
            <p:cNvSpPr>
              <a:spLocks/>
            </p:cNvSpPr>
            <p:nvPr/>
          </p:nvSpPr>
          <p:spPr bwMode="auto">
            <a:xfrm>
              <a:off x="3962" y="3316"/>
              <a:ext cx="747" cy="262"/>
            </a:xfrm>
            <a:custGeom>
              <a:avLst/>
              <a:gdLst>
                <a:gd name="T0" fmla="*/ 0 w 71"/>
                <a:gd name="T1" fmla="*/ 24 h 25"/>
                <a:gd name="T2" fmla="*/ 8 w 71"/>
                <a:gd name="T3" fmla="*/ 23 h 25"/>
                <a:gd name="T4" fmla="*/ 17 w 71"/>
                <a:gd name="T5" fmla="*/ 14 h 25"/>
                <a:gd name="T6" fmla="*/ 26 w 71"/>
                <a:gd name="T7" fmla="*/ 5 h 25"/>
                <a:gd name="T8" fmla="*/ 37 w 71"/>
                <a:gd name="T9" fmla="*/ 4 h 25"/>
                <a:gd name="T10" fmla="*/ 41 w 71"/>
                <a:gd name="T11" fmla="*/ 2 h 25"/>
                <a:gd name="T12" fmla="*/ 66 w 71"/>
                <a:gd name="T13" fmla="*/ 2 h 25"/>
                <a:gd name="T14" fmla="*/ 68 w 71"/>
                <a:gd name="T15" fmla="*/ 16 h 25"/>
                <a:gd name="T16" fmla="*/ 59 w 71"/>
                <a:gd name="T17" fmla="*/ 25 h 25"/>
                <a:gd name="T18" fmla="*/ 0 w 71"/>
                <a:gd name="T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5">
                  <a:moveTo>
                    <a:pt x="0" y="24"/>
                  </a:moveTo>
                  <a:cubicBezTo>
                    <a:pt x="3" y="22"/>
                    <a:pt x="5" y="23"/>
                    <a:pt x="8" y="23"/>
                  </a:cubicBezTo>
                  <a:cubicBezTo>
                    <a:pt x="17" y="23"/>
                    <a:pt x="17" y="23"/>
                    <a:pt x="17" y="14"/>
                  </a:cubicBezTo>
                  <a:cubicBezTo>
                    <a:pt x="17" y="5"/>
                    <a:pt x="17" y="5"/>
                    <a:pt x="26" y="5"/>
                  </a:cubicBezTo>
                  <a:cubicBezTo>
                    <a:pt x="30" y="5"/>
                    <a:pt x="33" y="5"/>
                    <a:pt x="37" y="4"/>
                  </a:cubicBezTo>
                  <a:cubicBezTo>
                    <a:pt x="37" y="2"/>
                    <a:pt x="39" y="2"/>
                    <a:pt x="41" y="2"/>
                  </a:cubicBezTo>
                  <a:cubicBezTo>
                    <a:pt x="49" y="1"/>
                    <a:pt x="58" y="0"/>
                    <a:pt x="66" y="2"/>
                  </a:cubicBezTo>
                  <a:cubicBezTo>
                    <a:pt x="71" y="6"/>
                    <a:pt x="71" y="11"/>
                    <a:pt x="68" y="16"/>
                  </a:cubicBezTo>
                  <a:cubicBezTo>
                    <a:pt x="68" y="22"/>
                    <a:pt x="66" y="25"/>
                    <a:pt x="59" y="25"/>
                  </a:cubicBezTo>
                  <a:cubicBezTo>
                    <a:pt x="40" y="24"/>
                    <a:pt x="20" y="25"/>
                    <a:pt x="0" y="24"/>
                  </a:cubicBezTo>
                  <a:close/>
                </a:path>
              </a:pathLst>
            </a:custGeom>
            <a:solidFill>
              <a:srgbClr val="F8D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9">
              <a:extLst>
                <a:ext uri="{FF2B5EF4-FFF2-40B4-BE49-F238E27FC236}">
                  <a16:creationId xmlns:a16="http://schemas.microsoft.com/office/drawing/2014/main" id="{FD3F551A-E929-1624-6D00-027D8A4D7B37}"/>
                </a:ext>
              </a:extLst>
            </p:cNvPr>
            <p:cNvSpPr>
              <a:spLocks/>
            </p:cNvSpPr>
            <p:nvPr/>
          </p:nvSpPr>
          <p:spPr bwMode="auto">
            <a:xfrm>
              <a:off x="3899" y="2028"/>
              <a:ext cx="947" cy="1351"/>
            </a:xfrm>
            <a:custGeom>
              <a:avLst/>
              <a:gdLst>
                <a:gd name="T0" fmla="*/ 88 w 90"/>
                <a:gd name="T1" fmla="*/ 111 h 129"/>
                <a:gd name="T2" fmla="*/ 87 w 90"/>
                <a:gd name="T3" fmla="*/ 126 h 129"/>
                <a:gd name="T4" fmla="*/ 73 w 90"/>
                <a:gd name="T5" fmla="*/ 127 h 129"/>
                <a:gd name="T6" fmla="*/ 43 w 90"/>
                <a:gd name="T7" fmla="*/ 127 h 129"/>
                <a:gd name="T8" fmla="*/ 8 w 90"/>
                <a:gd name="T9" fmla="*/ 127 h 129"/>
                <a:gd name="T10" fmla="*/ 0 w 90"/>
                <a:gd name="T11" fmla="*/ 119 h 129"/>
                <a:gd name="T12" fmla="*/ 0 w 90"/>
                <a:gd name="T13" fmla="*/ 12 h 129"/>
                <a:gd name="T14" fmla="*/ 9 w 90"/>
                <a:gd name="T15" fmla="*/ 2 h 129"/>
                <a:gd name="T16" fmla="*/ 15 w 90"/>
                <a:gd name="T17" fmla="*/ 0 h 129"/>
                <a:gd name="T18" fmla="*/ 53 w 90"/>
                <a:gd name="T19" fmla="*/ 0 h 129"/>
                <a:gd name="T20" fmla="*/ 60 w 90"/>
                <a:gd name="T21" fmla="*/ 2 h 129"/>
                <a:gd name="T22" fmla="*/ 86 w 90"/>
                <a:gd name="T23" fmla="*/ 28 h 129"/>
                <a:gd name="T24" fmla="*/ 90 w 90"/>
                <a:gd name="T25" fmla="*/ 40 h 129"/>
                <a:gd name="T26" fmla="*/ 90 w 90"/>
                <a:gd name="T27" fmla="*/ 55 h 129"/>
                <a:gd name="T28" fmla="*/ 90 w 90"/>
                <a:gd name="T29" fmla="*/ 83 h 129"/>
                <a:gd name="T30" fmla="*/ 90 w 90"/>
                <a:gd name="T31" fmla="*/ 104 h 129"/>
                <a:gd name="T32" fmla="*/ 88 w 90"/>
                <a:gd name="T3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29">
                  <a:moveTo>
                    <a:pt x="88" y="111"/>
                  </a:moveTo>
                  <a:cubicBezTo>
                    <a:pt x="87" y="116"/>
                    <a:pt x="90" y="122"/>
                    <a:pt x="87" y="126"/>
                  </a:cubicBezTo>
                  <a:cubicBezTo>
                    <a:pt x="84" y="129"/>
                    <a:pt x="77" y="126"/>
                    <a:pt x="73" y="127"/>
                  </a:cubicBezTo>
                  <a:cubicBezTo>
                    <a:pt x="63" y="127"/>
                    <a:pt x="53" y="127"/>
                    <a:pt x="43" y="127"/>
                  </a:cubicBezTo>
                  <a:cubicBezTo>
                    <a:pt x="31" y="127"/>
                    <a:pt x="20" y="127"/>
                    <a:pt x="8" y="127"/>
                  </a:cubicBezTo>
                  <a:cubicBezTo>
                    <a:pt x="2" y="127"/>
                    <a:pt x="0" y="126"/>
                    <a:pt x="0" y="119"/>
                  </a:cubicBezTo>
                  <a:cubicBezTo>
                    <a:pt x="0" y="83"/>
                    <a:pt x="0" y="47"/>
                    <a:pt x="0" y="12"/>
                  </a:cubicBezTo>
                  <a:cubicBezTo>
                    <a:pt x="0" y="5"/>
                    <a:pt x="1" y="1"/>
                    <a:pt x="9" y="2"/>
                  </a:cubicBezTo>
                  <a:cubicBezTo>
                    <a:pt x="11" y="0"/>
                    <a:pt x="13" y="0"/>
                    <a:pt x="15" y="0"/>
                  </a:cubicBezTo>
                  <a:cubicBezTo>
                    <a:pt x="28" y="0"/>
                    <a:pt x="40" y="0"/>
                    <a:pt x="53" y="0"/>
                  </a:cubicBezTo>
                  <a:cubicBezTo>
                    <a:pt x="56" y="0"/>
                    <a:pt x="58" y="1"/>
                    <a:pt x="60" y="2"/>
                  </a:cubicBezTo>
                  <a:cubicBezTo>
                    <a:pt x="69" y="10"/>
                    <a:pt x="77" y="19"/>
                    <a:pt x="86" y="28"/>
                  </a:cubicBezTo>
                  <a:cubicBezTo>
                    <a:pt x="90" y="31"/>
                    <a:pt x="90" y="36"/>
                    <a:pt x="90" y="40"/>
                  </a:cubicBezTo>
                  <a:cubicBezTo>
                    <a:pt x="90" y="45"/>
                    <a:pt x="90" y="50"/>
                    <a:pt x="90" y="55"/>
                  </a:cubicBezTo>
                  <a:cubicBezTo>
                    <a:pt x="90" y="64"/>
                    <a:pt x="90" y="73"/>
                    <a:pt x="90" y="83"/>
                  </a:cubicBezTo>
                  <a:cubicBezTo>
                    <a:pt x="90" y="90"/>
                    <a:pt x="90" y="97"/>
                    <a:pt x="90" y="104"/>
                  </a:cubicBezTo>
                  <a:cubicBezTo>
                    <a:pt x="90" y="106"/>
                    <a:pt x="90" y="109"/>
                    <a:pt x="88" y="111"/>
                  </a:cubicBezTo>
                  <a:close/>
                </a:path>
              </a:pathLst>
            </a:custGeom>
            <a:solidFill>
              <a:srgbClr val="48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0">
              <a:extLst>
                <a:ext uri="{FF2B5EF4-FFF2-40B4-BE49-F238E27FC236}">
                  <a16:creationId xmlns:a16="http://schemas.microsoft.com/office/drawing/2014/main" id="{3C80EC85-ED85-7225-985F-F97359EB228A}"/>
                </a:ext>
              </a:extLst>
            </p:cNvPr>
            <p:cNvSpPr>
              <a:spLocks/>
            </p:cNvSpPr>
            <p:nvPr/>
          </p:nvSpPr>
          <p:spPr bwMode="auto">
            <a:xfrm>
              <a:off x="3826" y="1620"/>
              <a:ext cx="747" cy="461"/>
            </a:xfrm>
            <a:custGeom>
              <a:avLst/>
              <a:gdLst>
                <a:gd name="T0" fmla="*/ 68 w 71"/>
                <a:gd name="T1" fmla="*/ 44 h 44"/>
                <a:gd name="T2" fmla="*/ 60 w 71"/>
                <a:gd name="T3" fmla="*/ 41 h 44"/>
                <a:gd name="T4" fmla="*/ 16 w 71"/>
                <a:gd name="T5" fmla="*/ 41 h 44"/>
                <a:gd name="T6" fmla="*/ 15 w 71"/>
                <a:gd name="T7" fmla="*/ 33 h 44"/>
                <a:gd name="T8" fmla="*/ 12 w 71"/>
                <a:gd name="T9" fmla="*/ 24 h 44"/>
                <a:gd name="T10" fmla="*/ 4 w 71"/>
                <a:gd name="T11" fmla="*/ 8 h 44"/>
                <a:gd name="T12" fmla="*/ 0 w 71"/>
                <a:gd name="T13" fmla="*/ 3 h 44"/>
                <a:gd name="T14" fmla="*/ 62 w 71"/>
                <a:gd name="T15" fmla="*/ 2 h 44"/>
                <a:gd name="T16" fmla="*/ 70 w 71"/>
                <a:gd name="T17" fmla="*/ 7 h 44"/>
                <a:gd name="T18" fmla="*/ 70 w 71"/>
                <a:gd name="T19" fmla="*/ 36 h 44"/>
                <a:gd name="T20" fmla="*/ 68 w 71"/>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44">
                  <a:moveTo>
                    <a:pt x="68" y="44"/>
                  </a:moveTo>
                  <a:cubicBezTo>
                    <a:pt x="66" y="41"/>
                    <a:pt x="63" y="41"/>
                    <a:pt x="60" y="41"/>
                  </a:cubicBezTo>
                  <a:cubicBezTo>
                    <a:pt x="45" y="41"/>
                    <a:pt x="30" y="41"/>
                    <a:pt x="16" y="41"/>
                  </a:cubicBezTo>
                  <a:cubicBezTo>
                    <a:pt x="17" y="38"/>
                    <a:pt x="17" y="35"/>
                    <a:pt x="15" y="33"/>
                  </a:cubicBezTo>
                  <a:cubicBezTo>
                    <a:pt x="13" y="30"/>
                    <a:pt x="12" y="27"/>
                    <a:pt x="12" y="24"/>
                  </a:cubicBezTo>
                  <a:cubicBezTo>
                    <a:pt x="11" y="18"/>
                    <a:pt x="9" y="12"/>
                    <a:pt x="4" y="8"/>
                  </a:cubicBezTo>
                  <a:cubicBezTo>
                    <a:pt x="2" y="7"/>
                    <a:pt x="0" y="5"/>
                    <a:pt x="0" y="3"/>
                  </a:cubicBezTo>
                  <a:cubicBezTo>
                    <a:pt x="21" y="3"/>
                    <a:pt x="42" y="3"/>
                    <a:pt x="62" y="2"/>
                  </a:cubicBezTo>
                  <a:cubicBezTo>
                    <a:pt x="67" y="0"/>
                    <a:pt x="69" y="2"/>
                    <a:pt x="70" y="7"/>
                  </a:cubicBezTo>
                  <a:cubicBezTo>
                    <a:pt x="71" y="17"/>
                    <a:pt x="70" y="26"/>
                    <a:pt x="70" y="36"/>
                  </a:cubicBezTo>
                  <a:cubicBezTo>
                    <a:pt x="70" y="39"/>
                    <a:pt x="71" y="42"/>
                    <a:pt x="68" y="44"/>
                  </a:cubicBezTo>
                  <a:close/>
                </a:path>
              </a:pathLst>
            </a:custGeom>
            <a:solidFill>
              <a:srgbClr val="FDE0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1">
              <a:extLst>
                <a:ext uri="{FF2B5EF4-FFF2-40B4-BE49-F238E27FC236}">
                  <a16:creationId xmlns:a16="http://schemas.microsoft.com/office/drawing/2014/main" id="{7D7E84D5-3FEC-E7D4-B7ED-E6BFF183BF54}"/>
                </a:ext>
              </a:extLst>
            </p:cNvPr>
            <p:cNvSpPr>
              <a:spLocks/>
            </p:cNvSpPr>
            <p:nvPr/>
          </p:nvSpPr>
          <p:spPr bwMode="auto">
            <a:xfrm>
              <a:off x="4089" y="2604"/>
              <a:ext cx="189" cy="199"/>
            </a:xfrm>
            <a:custGeom>
              <a:avLst/>
              <a:gdLst>
                <a:gd name="T0" fmla="*/ 2 w 18"/>
                <a:gd name="T1" fmla="*/ 10 h 19"/>
                <a:gd name="T2" fmla="*/ 9 w 18"/>
                <a:gd name="T3" fmla="*/ 0 h 19"/>
                <a:gd name="T4" fmla="*/ 18 w 18"/>
                <a:gd name="T5" fmla="*/ 9 h 19"/>
                <a:gd name="T6" fmla="*/ 8 w 18"/>
                <a:gd name="T7" fmla="*/ 19 h 19"/>
                <a:gd name="T8" fmla="*/ 2 w 18"/>
                <a:gd name="T9" fmla="*/ 10 h 19"/>
              </a:gdLst>
              <a:ahLst/>
              <a:cxnLst>
                <a:cxn ang="0">
                  <a:pos x="T0" y="T1"/>
                </a:cxn>
                <a:cxn ang="0">
                  <a:pos x="T2" y="T3"/>
                </a:cxn>
                <a:cxn ang="0">
                  <a:pos x="T4" y="T5"/>
                </a:cxn>
                <a:cxn ang="0">
                  <a:pos x="T6" y="T7"/>
                </a:cxn>
                <a:cxn ang="0">
                  <a:pos x="T8" y="T9"/>
                </a:cxn>
              </a:cxnLst>
              <a:rect l="0" t="0" r="r" b="b"/>
              <a:pathLst>
                <a:path w="18" h="19">
                  <a:moveTo>
                    <a:pt x="2" y="10"/>
                  </a:moveTo>
                  <a:cubicBezTo>
                    <a:pt x="3" y="6"/>
                    <a:pt x="0" y="0"/>
                    <a:pt x="9" y="0"/>
                  </a:cubicBezTo>
                  <a:cubicBezTo>
                    <a:pt x="15" y="1"/>
                    <a:pt x="18" y="3"/>
                    <a:pt x="18" y="9"/>
                  </a:cubicBezTo>
                  <a:cubicBezTo>
                    <a:pt x="18" y="16"/>
                    <a:pt x="15" y="19"/>
                    <a:pt x="8" y="19"/>
                  </a:cubicBezTo>
                  <a:cubicBezTo>
                    <a:pt x="2" y="19"/>
                    <a:pt x="2" y="19"/>
                    <a:pt x="2" y="10"/>
                  </a:cubicBezTo>
                  <a:close/>
                </a:path>
              </a:pathLst>
            </a:custGeom>
            <a:solidFill>
              <a:srgbClr val="D0E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2">
              <a:extLst>
                <a:ext uri="{FF2B5EF4-FFF2-40B4-BE49-F238E27FC236}">
                  <a16:creationId xmlns:a16="http://schemas.microsoft.com/office/drawing/2014/main" id="{43063259-17BD-8C71-CBD6-477489397920}"/>
                </a:ext>
              </a:extLst>
            </p:cNvPr>
            <p:cNvSpPr>
              <a:spLocks/>
            </p:cNvSpPr>
            <p:nvPr/>
          </p:nvSpPr>
          <p:spPr bwMode="auto">
            <a:xfrm>
              <a:off x="4299" y="2604"/>
              <a:ext cx="189" cy="199"/>
            </a:xfrm>
            <a:custGeom>
              <a:avLst/>
              <a:gdLst>
                <a:gd name="T0" fmla="*/ 18 w 18"/>
                <a:gd name="T1" fmla="*/ 11 h 19"/>
                <a:gd name="T2" fmla="*/ 9 w 18"/>
                <a:gd name="T3" fmla="*/ 19 h 19"/>
                <a:gd name="T4" fmla="*/ 0 w 18"/>
                <a:gd name="T5" fmla="*/ 9 h 19"/>
                <a:gd name="T6" fmla="*/ 9 w 18"/>
                <a:gd name="T7" fmla="*/ 1 h 19"/>
                <a:gd name="T8" fmla="*/ 18 w 18"/>
                <a:gd name="T9" fmla="*/ 11 h 19"/>
              </a:gdLst>
              <a:ahLst/>
              <a:cxnLst>
                <a:cxn ang="0">
                  <a:pos x="T0" y="T1"/>
                </a:cxn>
                <a:cxn ang="0">
                  <a:pos x="T2" y="T3"/>
                </a:cxn>
                <a:cxn ang="0">
                  <a:pos x="T4" y="T5"/>
                </a:cxn>
                <a:cxn ang="0">
                  <a:pos x="T6" y="T7"/>
                </a:cxn>
                <a:cxn ang="0">
                  <a:pos x="T8" y="T9"/>
                </a:cxn>
              </a:cxnLst>
              <a:rect l="0" t="0" r="r" b="b"/>
              <a:pathLst>
                <a:path w="18" h="19">
                  <a:moveTo>
                    <a:pt x="18" y="11"/>
                  </a:moveTo>
                  <a:cubicBezTo>
                    <a:pt x="17" y="15"/>
                    <a:pt x="15" y="19"/>
                    <a:pt x="9" y="19"/>
                  </a:cubicBezTo>
                  <a:cubicBezTo>
                    <a:pt x="3" y="19"/>
                    <a:pt x="0" y="15"/>
                    <a:pt x="0" y="9"/>
                  </a:cubicBezTo>
                  <a:cubicBezTo>
                    <a:pt x="1" y="3"/>
                    <a:pt x="4" y="0"/>
                    <a:pt x="9" y="1"/>
                  </a:cubicBezTo>
                  <a:cubicBezTo>
                    <a:pt x="14" y="1"/>
                    <a:pt x="18" y="5"/>
                    <a:pt x="18" y="11"/>
                  </a:cubicBezTo>
                  <a:close/>
                </a:path>
              </a:pathLst>
            </a:custGeom>
            <a:solidFill>
              <a:srgbClr val="D7E9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3">
              <a:extLst>
                <a:ext uri="{FF2B5EF4-FFF2-40B4-BE49-F238E27FC236}">
                  <a16:creationId xmlns:a16="http://schemas.microsoft.com/office/drawing/2014/main" id="{701FBC3E-A83D-61C7-E8A5-CC7C4983AEB3}"/>
                </a:ext>
              </a:extLst>
            </p:cNvPr>
            <p:cNvSpPr>
              <a:spLocks/>
            </p:cNvSpPr>
            <p:nvPr/>
          </p:nvSpPr>
          <p:spPr bwMode="auto">
            <a:xfrm>
              <a:off x="4509" y="2604"/>
              <a:ext cx="158" cy="210"/>
            </a:xfrm>
            <a:custGeom>
              <a:avLst/>
              <a:gdLst>
                <a:gd name="T0" fmla="*/ 15 w 15"/>
                <a:gd name="T1" fmla="*/ 13 h 20"/>
                <a:gd name="T2" fmla="*/ 6 w 15"/>
                <a:gd name="T3" fmla="*/ 19 h 20"/>
                <a:gd name="T4" fmla="*/ 0 w 15"/>
                <a:gd name="T5" fmla="*/ 9 h 20"/>
                <a:gd name="T6" fmla="*/ 6 w 15"/>
                <a:gd name="T7" fmla="*/ 1 h 20"/>
                <a:gd name="T8" fmla="*/ 15 w 15"/>
                <a:gd name="T9" fmla="*/ 7 h 20"/>
                <a:gd name="T10" fmla="*/ 4 w 15"/>
                <a:gd name="T11" fmla="*/ 5 h 20"/>
                <a:gd name="T12" fmla="*/ 5 w 15"/>
                <a:gd name="T13" fmla="*/ 15 h 20"/>
                <a:gd name="T14" fmla="*/ 15 w 15"/>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15" y="13"/>
                  </a:moveTo>
                  <a:cubicBezTo>
                    <a:pt x="14" y="18"/>
                    <a:pt x="11" y="20"/>
                    <a:pt x="6" y="19"/>
                  </a:cubicBezTo>
                  <a:cubicBezTo>
                    <a:pt x="1" y="18"/>
                    <a:pt x="0" y="14"/>
                    <a:pt x="0" y="9"/>
                  </a:cubicBezTo>
                  <a:cubicBezTo>
                    <a:pt x="0" y="5"/>
                    <a:pt x="1" y="1"/>
                    <a:pt x="6" y="1"/>
                  </a:cubicBezTo>
                  <a:cubicBezTo>
                    <a:pt x="10" y="0"/>
                    <a:pt x="14" y="0"/>
                    <a:pt x="15" y="7"/>
                  </a:cubicBezTo>
                  <a:cubicBezTo>
                    <a:pt x="11" y="4"/>
                    <a:pt x="7" y="0"/>
                    <a:pt x="4" y="5"/>
                  </a:cubicBezTo>
                  <a:cubicBezTo>
                    <a:pt x="2" y="8"/>
                    <a:pt x="2" y="12"/>
                    <a:pt x="5" y="15"/>
                  </a:cubicBezTo>
                  <a:cubicBezTo>
                    <a:pt x="8" y="19"/>
                    <a:pt x="12" y="15"/>
                    <a:pt x="15" y="13"/>
                  </a:cubicBezTo>
                  <a:close/>
                </a:path>
              </a:pathLst>
            </a:custGeom>
            <a:solidFill>
              <a:srgbClr val="D4E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4">
              <a:extLst>
                <a:ext uri="{FF2B5EF4-FFF2-40B4-BE49-F238E27FC236}">
                  <a16:creationId xmlns:a16="http://schemas.microsoft.com/office/drawing/2014/main" id="{3BD16AB8-ED7E-D25B-1909-8C7126D69388}"/>
                </a:ext>
              </a:extLst>
            </p:cNvPr>
            <p:cNvSpPr>
              <a:spLocks/>
            </p:cNvSpPr>
            <p:nvPr/>
          </p:nvSpPr>
          <p:spPr bwMode="auto">
            <a:xfrm>
              <a:off x="4131" y="2636"/>
              <a:ext cx="115" cy="136"/>
            </a:xfrm>
            <a:custGeom>
              <a:avLst/>
              <a:gdLst>
                <a:gd name="T0" fmla="*/ 1 w 11"/>
                <a:gd name="T1" fmla="*/ 7 h 13"/>
                <a:gd name="T2" fmla="*/ 5 w 11"/>
                <a:gd name="T3" fmla="*/ 0 h 13"/>
                <a:gd name="T4" fmla="*/ 11 w 11"/>
                <a:gd name="T5" fmla="*/ 6 h 13"/>
                <a:gd name="T6" fmla="*/ 5 w 11"/>
                <a:gd name="T7" fmla="*/ 13 h 13"/>
                <a:gd name="T8" fmla="*/ 1 w 11"/>
                <a:gd name="T9" fmla="*/ 7 h 13"/>
              </a:gdLst>
              <a:ahLst/>
              <a:cxnLst>
                <a:cxn ang="0">
                  <a:pos x="T0" y="T1"/>
                </a:cxn>
                <a:cxn ang="0">
                  <a:pos x="T2" y="T3"/>
                </a:cxn>
                <a:cxn ang="0">
                  <a:pos x="T4" y="T5"/>
                </a:cxn>
                <a:cxn ang="0">
                  <a:pos x="T6" y="T7"/>
                </a:cxn>
                <a:cxn ang="0">
                  <a:pos x="T8" y="T9"/>
                </a:cxn>
              </a:cxnLst>
              <a:rect l="0" t="0" r="r" b="b"/>
              <a:pathLst>
                <a:path w="11" h="13">
                  <a:moveTo>
                    <a:pt x="1" y="7"/>
                  </a:moveTo>
                  <a:cubicBezTo>
                    <a:pt x="2" y="4"/>
                    <a:pt x="0" y="0"/>
                    <a:pt x="5" y="0"/>
                  </a:cubicBezTo>
                  <a:cubicBezTo>
                    <a:pt x="9" y="0"/>
                    <a:pt x="11" y="2"/>
                    <a:pt x="11" y="6"/>
                  </a:cubicBezTo>
                  <a:cubicBezTo>
                    <a:pt x="11" y="10"/>
                    <a:pt x="10" y="13"/>
                    <a:pt x="5" y="13"/>
                  </a:cubicBezTo>
                  <a:cubicBezTo>
                    <a:pt x="0" y="13"/>
                    <a:pt x="2" y="9"/>
                    <a:pt x="1" y="7"/>
                  </a:cubicBezTo>
                  <a:close/>
                </a:path>
              </a:pathLst>
            </a:custGeom>
            <a:solidFill>
              <a:srgbClr val="4C98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5">
              <a:extLst>
                <a:ext uri="{FF2B5EF4-FFF2-40B4-BE49-F238E27FC236}">
                  <a16:creationId xmlns:a16="http://schemas.microsoft.com/office/drawing/2014/main" id="{29BDBB4D-838D-360E-54B9-DFB7A072F878}"/>
                </a:ext>
              </a:extLst>
            </p:cNvPr>
            <p:cNvSpPr>
              <a:spLocks/>
            </p:cNvSpPr>
            <p:nvPr/>
          </p:nvSpPr>
          <p:spPr bwMode="auto">
            <a:xfrm>
              <a:off x="4331" y="2636"/>
              <a:ext cx="126" cy="136"/>
            </a:xfrm>
            <a:custGeom>
              <a:avLst/>
              <a:gdLst>
                <a:gd name="T0" fmla="*/ 0 w 12"/>
                <a:gd name="T1" fmla="*/ 7 h 13"/>
                <a:gd name="T2" fmla="*/ 6 w 12"/>
                <a:gd name="T3" fmla="*/ 0 h 13"/>
                <a:gd name="T4" fmla="*/ 12 w 12"/>
                <a:gd name="T5" fmla="*/ 7 h 13"/>
                <a:gd name="T6" fmla="*/ 6 w 12"/>
                <a:gd name="T7" fmla="*/ 13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cubicBezTo>
                    <a:pt x="0" y="2"/>
                    <a:pt x="2" y="0"/>
                    <a:pt x="6" y="0"/>
                  </a:cubicBezTo>
                  <a:cubicBezTo>
                    <a:pt x="10" y="0"/>
                    <a:pt x="12" y="3"/>
                    <a:pt x="12" y="7"/>
                  </a:cubicBezTo>
                  <a:cubicBezTo>
                    <a:pt x="12" y="11"/>
                    <a:pt x="10" y="13"/>
                    <a:pt x="6" y="13"/>
                  </a:cubicBezTo>
                  <a:cubicBezTo>
                    <a:pt x="1" y="13"/>
                    <a:pt x="0" y="10"/>
                    <a:pt x="0" y="7"/>
                  </a:cubicBezTo>
                  <a:close/>
                </a:path>
              </a:pathLst>
            </a:custGeom>
            <a:solidFill>
              <a:srgbClr val="4A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1" name="Google Shape;2531;p38"/>
          <p:cNvSpPr txBox="1">
            <a:spLocks noGrp="1"/>
          </p:cNvSpPr>
          <p:nvPr>
            <p:ph type="body" sz="quarter" idx="10"/>
          </p:nvPr>
        </p:nvSpPr>
        <p:spPr>
          <a:xfrm>
            <a:off x="1831366" y="4631624"/>
            <a:ext cx="8820822" cy="724247"/>
          </a:xfrm>
          <a:prstGeom prst="rect">
            <a:avLst/>
          </a:prstGeom>
        </p:spPr>
        <p:txBody>
          <a:bodyPr spcFirstLastPara="1" vert="horz" wrap="square" lIns="121900" tIns="121900" rIns="121900" bIns="121900" rtlCol="0" anchor="t" anchorCtr="0">
            <a:noAutofit/>
          </a:bodyPr>
          <a:lstStyle/>
          <a:p>
            <a:pPr marL="0" indent="0"/>
            <a:r>
              <a:rPr lang="en" sz="3200" dirty="0"/>
              <a:t>It can be the part of the presentation where you introduce yourself, write your email…</a:t>
            </a:r>
            <a:endParaRPr sz="3200" dirty="0"/>
          </a:p>
        </p:txBody>
      </p:sp>
      <p:sp>
        <p:nvSpPr>
          <p:cNvPr id="2530" name="Google Shape;2530;p38"/>
          <p:cNvSpPr txBox="1">
            <a:spLocks noGrp="1"/>
          </p:cNvSpPr>
          <p:nvPr>
            <p:ph type="title" idx="4294967295"/>
          </p:nvPr>
        </p:nvSpPr>
        <p:spPr>
          <a:xfrm>
            <a:off x="2740761" y="2426420"/>
            <a:ext cx="6710625" cy="1781175"/>
          </a:xfrm>
          <a:prstGeom prst="rect">
            <a:avLst/>
          </a:prstGeom>
        </p:spPr>
        <p:txBody>
          <a:bodyPr spcFirstLastPara="1" vert="horz" wrap="square" lIns="121900" tIns="121900" rIns="121900" bIns="121900" rtlCol="0" anchor="b" anchorCtr="0">
            <a:noAutofit/>
          </a:bodyPr>
          <a:lstStyle/>
          <a:p>
            <a:pPr algn="ctr"/>
            <a:r>
              <a:rPr lang="en" sz="8800" b="1" dirty="0">
                <a:solidFill>
                  <a:srgbClr val="0070C0"/>
                </a:solidFill>
                <a:latin typeface="Trebuchet MS" panose="020B0603020202020204" pitchFamily="34" charset="0"/>
              </a:rPr>
              <a:t>Bienvenido</a:t>
            </a:r>
            <a:endParaRPr sz="8800" b="1" dirty="0">
              <a:solidFill>
                <a:srgbClr val="0070C0"/>
              </a:solidFill>
              <a:latin typeface="Trebuchet MS" panose="020B0603020202020204"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0" y="4272075"/>
            <a:ext cx="12191852" cy="461665"/>
          </a:xfrm>
          <a:prstGeom prst="rect">
            <a:avLst/>
          </a:prstGeom>
          <a:noFill/>
        </p:spPr>
        <p:txBody>
          <a:bodyPr wrap="square" rtlCol="0" anchor="ctr">
            <a:spAutoFit/>
          </a:bodyPr>
          <a:lstStyle/>
          <a:p>
            <a:pPr algn="ctr"/>
            <a:r>
              <a:rPr lang="en-US" altLang="ko-KR" sz="2400" b="1" dirty="0">
                <a:solidFill>
                  <a:srgbClr val="0070C0"/>
                </a:solidFill>
                <a:cs typeface="Arial" pitchFamily="34" charset="0"/>
              </a:rPr>
              <a:t>Iniciando Windows…</a:t>
            </a:r>
            <a:endParaRPr lang="ko-KR" altLang="en-US" sz="2400" b="1" dirty="0">
              <a:solidFill>
                <a:srgbClr val="0070C0"/>
              </a:solidFill>
              <a:cs typeface="Arial" pitchFamily="34" charset="0"/>
            </a:endParaRPr>
          </a:p>
        </p:txBody>
      </p:sp>
      <p:grpSp>
        <p:nvGrpSpPr>
          <p:cNvPr id="5" name="Group 4">
            <a:extLst>
              <a:ext uri="{FF2B5EF4-FFF2-40B4-BE49-F238E27FC236}">
                <a16:creationId xmlns:a16="http://schemas.microsoft.com/office/drawing/2014/main" id="{2857DF29-AB8B-B28B-33FA-1477E93E0273}"/>
              </a:ext>
            </a:extLst>
          </p:cNvPr>
          <p:cNvGrpSpPr>
            <a:grpSpLocks noChangeAspect="1"/>
          </p:cNvGrpSpPr>
          <p:nvPr/>
        </p:nvGrpSpPr>
        <p:grpSpPr bwMode="auto">
          <a:xfrm flipH="1">
            <a:off x="5370514" y="739775"/>
            <a:ext cx="1714501" cy="1685924"/>
            <a:chOff x="3383" y="466"/>
            <a:chExt cx="1080" cy="1062"/>
          </a:xfrm>
        </p:grpSpPr>
        <p:sp>
          <p:nvSpPr>
            <p:cNvPr id="8" name="Freeform 5">
              <a:extLst>
                <a:ext uri="{FF2B5EF4-FFF2-40B4-BE49-F238E27FC236}">
                  <a16:creationId xmlns:a16="http://schemas.microsoft.com/office/drawing/2014/main" id="{9478A6BD-CE43-B1D7-304C-65956868FA85}"/>
                </a:ext>
              </a:extLst>
            </p:cNvPr>
            <p:cNvSpPr>
              <a:spLocks/>
            </p:cNvSpPr>
            <p:nvPr/>
          </p:nvSpPr>
          <p:spPr bwMode="auto">
            <a:xfrm>
              <a:off x="4206" y="1100"/>
              <a:ext cx="257" cy="325"/>
            </a:xfrm>
            <a:custGeom>
              <a:avLst/>
              <a:gdLst>
                <a:gd name="T0" fmla="*/ 30 w 30"/>
                <a:gd name="T1" fmla="*/ 32 h 38"/>
                <a:gd name="T2" fmla="*/ 25 w 30"/>
                <a:gd name="T3" fmla="*/ 37 h 38"/>
                <a:gd name="T4" fmla="*/ 20 w 30"/>
                <a:gd name="T5" fmla="*/ 36 h 38"/>
                <a:gd name="T6" fmla="*/ 2 w 30"/>
                <a:gd name="T7" fmla="*/ 9 h 38"/>
                <a:gd name="T8" fmla="*/ 3 w 30"/>
                <a:gd name="T9" fmla="*/ 2 h 38"/>
                <a:gd name="T10" fmla="*/ 10 w 30"/>
                <a:gd name="T11" fmla="*/ 2 h 38"/>
                <a:gd name="T12" fmla="*/ 29 w 30"/>
                <a:gd name="T13" fmla="*/ 30 h 38"/>
                <a:gd name="T14" fmla="*/ 30 w 30"/>
                <a:gd name="T15" fmla="*/ 3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8">
                  <a:moveTo>
                    <a:pt x="30" y="32"/>
                  </a:moveTo>
                  <a:cubicBezTo>
                    <a:pt x="29" y="34"/>
                    <a:pt x="28" y="36"/>
                    <a:pt x="25" y="37"/>
                  </a:cubicBezTo>
                  <a:cubicBezTo>
                    <a:pt x="23" y="38"/>
                    <a:pt x="21" y="37"/>
                    <a:pt x="20" y="36"/>
                  </a:cubicBezTo>
                  <a:cubicBezTo>
                    <a:pt x="14" y="27"/>
                    <a:pt x="8" y="18"/>
                    <a:pt x="2" y="9"/>
                  </a:cubicBezTo>
                  <a:cubicBezTo>
                    <a:pt x="0" y="6"/>
                    <a:pt x="1" y="4"/>
                    <a:pt x="3" y="2"/>
                  </a:cubicBezTo>
                  <a:cubicBezTo>
                    <a:pt x="5" y="0"/>
                    <a:pt x="8" y="0"/>
                    <a:pt x="10" y="2"/>
                  </a:cubicBezTo>
                  <a:cubicBezTo>
                    <a:pt x="16" y="11"/>
                    <a:pt x="23" y="21"/>
                    <a:pt x="29" y="30"/>
                  </a:cubicBezTo>
                  <a:cubicBezTo>
                    <a:pt x="30" y="30"/>
                    <a:pt x="29" y="31"/>
                    <a:pt x="30" y="32"/>
                  </a:cubicBezTo>
                  <a:close/>
                </a:path>
              </a:pathLst>
            </a:custGeom>
            <a:solidFill>
              <a:srgbClr val="45C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6">
              <a:extLst>
                <a:ext uri="{FF2B5EF4-FFF2-40B4-BE49-F238E27FC236}">
                  <a16:creationId xmlns:a16="http://schemas.microsoft.com/office/drawing/2014/main" id="{E447CD42-FEA2-2D14-8442-AD3DA630B39D}"/>
                </a:ext>
              </a:extLst>
            </p:cNvPr>
            <p:cNvSpPr>
              <a:spLocks/>
            </p:cNvSpPr>
            <p:nvPr/>
          </p:nvSpPr>
          <p:spPr bwMode="auto">
            <a:xfrm>
              <a:off x="3383" y="895"/>
              <a:ext cx="360" cy="145"/>
            </a:xfrm>
            <a:custGeom>
              <a:avLst/>
              <a:gdLst>
                <a:gd name="T0" fmla="*/ 6 w 42"/>
                <a:gd name="T1" fmla="*/ 17 h 17"/>
                <a:gd name="T2" fmla="*/ 1 w 42"/>
                <a:gd name="T3" fmla="*/ 13 h 17"/>
                <a:gd name="T4" fmla="*/ 5 w 42"/>
                <a:gd name="T5" fmla="*/ 6 h 17"/>
                <a:gd name="T6" fmla="*/ 35 w 42"/>
                <a:gd name="T7" fmla="*/ 0 h 17"/>
                <a:gd name="T8" fmla="*/ 41 w 42"/>
                <a:gd name="T9" fmla="*/ 4 h 17"/>
                <a:gd name="T10" fmla="*/ 36 w 42"/>
                <a:gd name="T11" fmla="*/ 11 h 17"/>
                <a:gd name="T12" fmla="*/ 6 w 42"/>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42" h="17">
                  <a:moveTo>
                    <a:pt x="6" y="17"/>
                  </a:moveTo>
                  <a:cubicBezTo>
                    <a:pt x="4" y="17"/>
                    <a:pt x="2" y="15"/>
                    <a:pt x="1" y="13"/>
                  </a:cubicBezTo>
                  <a:cubicBezTo>
                    <a:pt x="0" y="10"/>
                    <a:pt x="2" y="7"/>
                    <a:pt x="5" y="6"/>
                  </a:cubicBezTo>
                  <a:cubicBezTo>
                    <a:pt x="15" y="4"/>
                    <a:pt x="25" y="2"/>
                    <a:pt x="35" y="0"/>
                  </a:cubicBezTo>
                  <a:cubicBezTo>
                    <a:pt x="38" y="0"/>
                    <a:pt x="41" y="1"/>
                    <a:pt x="41" y="4"/>
                  </a:cubicBezTo>
                  <a:cubicBezTo>
                    <a:pt x="42" y="8"/>
                    <a:pt x="39" y="11"/>
                    <a:pt x="36" y="11"/>
                  </a:cubicBezTo>
                  <a:cubicBezTo>
                    <a:pt x="26" y="13"/>
                    <a:pt x="17" y="15"/>
                    <a:pt x="6" y="17"/>
                  </a:cubicBezTo>
                  <a:close/>
                </a:path>
              </a:pathLst>
            </a:custGeom>
            <a:solidFill>
              <a:srgbClr val="D0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7">
              <a:extLst>
                <a:ext uri="{FF2B5EF4-FFF2-40B4-BE49-F238E27FC236}">
                  <a16:creationId xmlns:a16="http://schemas.microsoft.com/office/drawing/2014/main" id="{01FDAA43-1CF1-87B3-0CCA-1FFC8E6056DD}"/>
                </a:ext>
              </a:extLst>
            </p:cNvPr>
            <p:cNvSpPr>
              <a:spLocks/>
            </p:cNvSpPr>
            <p:nvPr/>
          </p:nvSpPr>
          <p:spPr bwMode="auto">
            <a:xfrm>
              <a:off x="3649" y="1117"/>
              <a:ext cx="265" cy="317"/>
            </a:xfrm>
            <a:custGeom>
              <a:avLst/>
              <a:gdLst>
                <a:gd name="T0" fmla="*/ 8 w 31"/>
                <a:gd name="T1" fmla="*/ 37 h 37"/>
                <a:gd name="T2" fmla="*/ 2 w 31"/>
                <a:gd name="T3" fmla="*/ 29 h 37"/>
                <a:gd name="T4" fmla="*/ 20 w 31"/>
                <a:gd name="T5" fmla="*/ 3 h 37"/>
                <a:gd name="T6" fmla="*/ 27 w 31"/>
                <a:gd name="T7" fmla="*/ 1 h 37"/>
                <a:gd name="T8" fmla="*/ 30 w 31"/>
                <a:gd name="T9" fmla="*/ 7 h 37"/>
                <a:gd name="T10" fmla="*/ 10 w 31"/>
                <a:gd name="T11" fmla="*/ 36 h 37"/>
                <a:gd name="T12" fmla="*/ 8 w 3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8" y="37"/>
                  </a:moveTo>
                  <a:cubicBezTo>
                    <a:pt x="4" y="36"/>
                    <a:pt x="0" y="34"/>
                    <a:pt x="2" y="29"/>
                  </a:cubicBezTo>
                  <a:cubicBezTo>
                    <a:pt x="8" y="20"/>
                    <a:pt x="14" y="11"/>
                    <a:pt x="20" y="3"/>
                  </a:cubicBezTo>
                  <a:cubicBezTo>
                    <a:pt x="22" y="0"/>
                    <a:pt x="25" y="0"/>
                    <a:pt x="27" y="1"/>
                  </a:cubicBezTo>
                  <a:cubicBezTo>
                    <a:pt x="30" y="3"/>
                    <a:pt x="31" y="5"/>
                    <a:pt x="30" y="7"/>
                  </a:cubicBezTo>
                  <a:cubicBezTo>
                    <a:pt x="24" y="18"/>
                    <a:pt x="18" y="27"/>
                    <a:pt x="10" y="36"/>
                  </a:cubicBezTo>
                  <a:cubicBezTo>
                    <a:pt x="10" y="37"/>
                    <a:pt x="9" y="37"/>
                    <a:pt x="8" y="37"/>
                  </a:cubicBezTo>
                  <a:close/>
                </a:path>
              </a:pathLst>
            </a:custGeom>
            <a:solidFill>
              <a:srgbClr val="9AD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8">
              <a:extLst>
                <a:ext uri="{FF2B5EF4-FFF2-40B4-BE49-F238E27FC236}">
                  <a16:creationId xmlns:a16="http://schemas.microsoft.com/office/drawing/2014/main" id="{6165DF87-4FA6-F5BF-A59F-694F80203113}"/>
                </a:ext>
              </a:extLst>
            </p:cNvPr>
            <p:cNvSpPr>
              <a:spLocks/>
            </p:cNvSpPr>
            <p:nvPr/>
          </p:nvSpPr>
          <p:spPr bwMode="auto">
            <a:xfrm>
              <a:off x="3897" y="1169"/>
              <a:ext cx="146" cy="359"/>
            </a:xfrm>
            <a:custGeom>
              <a:avLst/>
              <a:gdLst>
                <a:gd name="T0" fmla="*/ 1 w 17"/>
                <a:gd name="T1" fmla="*/ 33 h 42"/>
                <a:gd name="T2" fmla="*/ 5 w 17"/>
                <a:gd name="T3" fmla="*/ 6 h 42"/>
                <a:gd name="T4" fmla="*/ 11 w 17"/>
                <a:gd name="T5" fmla="*/ 0 h 42"/>
                <a:gd name="T6" fmla="*/ 16 w 17"/>
                <a:gd name="T7" fmla="*/ 9 h 42"/>
                <a:gd name="T8" fmla="*/ 12 w 17"/>
                <a:gd name="T9" fmla="*/ 34 h 42"/>
                <a:gd name="T10" fmla="*/ 5 w 17"/>
                <a:gd name="T11" fmla="*/ 41 h 42"/>
                <a:gd name="T12" fmla="*/ 1 w 17"/>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1" y="33"/>
                  </a:moveTo>
                  <a:cubicBezTo>
                    <a:pt x="2" y="24"/>
                    <a:pt x="3" y="15"/>
                    <a:pt x="5" y="6"/>
                  </a:cubicBezTo>
                  <a:cubicBezTo>
                    <a:pt x="5" y="3"/>
                    <a:pt x="7" y="0"/>
                    <a:pt x="11" y="0"/>
                  </a:cubicBezTo>
                  <a:cubicBezTo>
                    <a:pt x="16" y="1"/>
                    <a:pt x="17" y="5"/>
                    <a:pt x="16" y="9"/>
                  </a:cubicBezTo>
                  <a:cubicBezTo>
                    <a:pt x="15" y="17"/>
                    <a:pt x="13" y="26"/>
                    <a:pt x="12" y="34"/>
                  </a:cubicBezTo>
                  <a:cubicBezTo>
                    <a:pt x="11" y="38"/>
                    <a:pt x="10" y="42"/>
                    <a:pt x="5" y="41"/>
                  </a:cubicBezTo>
                  <a:cubicBezTo>
                    <a:pt x="0" y="41"/>
                    <a:pt x="0" y="37"/>
                    <a:pt x="1" y="33"/>
                  </a:cubicBezTo>
                  <a:close/>
                </a:path>
              </a:pathLst>
            </a:custGeom>
            <a:solidFill>
              <a:srgbClr val="80CF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9">
              <a:extLst>
                <a:ext uri="{FF2B5EF4-FFF2-40B4-BE49-F238E27FC236}">
                  <a16:creationId xmlns:a16="http://schemas.microsoft.com/office/drawing/2014/main" id="{9B2D7F4E-603B-E4EC-8F3D-32A787925EB2}"/>
                </a:ext>
              </a:extLst>
            </p:cNvPr>
            <p:cNvSpPr>
              <a:spLocks/>
            </p:cNvSpPr>
            <p:nvPr/>
          </p:nvSpPr>
          <p:spPr bwMode="auto">
            <a:xfrm>
              <a:off x="3477" y="466"/>
              <a:ext cx="317" cy="266"/>
            </a:xfrm>
            <a:custGeom>
              <a:avLst/>
              <a:gdLst>
                <a:gd name="T0" fmla="*/ 37 w 37"/>
                <a:gd name="T1" fmla="*/ 23 h 31"/>
                <a:gd name="T2" fmla="*/ 29 w 37"/>
                <a:gd name="T3" fmla="*/ 28 h 31"/>
                <a:gd name="T4" fmla="*/ 2 w 37"/>
                <a:gd name="T5" fmla="*/ 10 h 31"/>
                <a:gd name="T6" fmla="*/ 1 w 37"/>
                <a:gd name="T7" fmla="*/ 3 h 31"/>
                <a:gd name="T8" fmla="*/ 6 w 37"/>
                <a:gd name="T9" fmla="*/ 1 h 31"/>
                <a:gd name="T10" fmla="*/ 36 w 37"/>
                <a:gd name="T11" fmla="*/ 21 h 31"/>
                <a:gd name="T12" fmla="*/ 37 w 37"/>
                <a:gd name="T13" fmla="*/ 23 h 31"/>
              </a:gdLst>
              <a:ahLst/>
              <a:cxnLst>
                <a:cxn ang="0">
                  <a:pos x="T0" y="T1"/>
                </a:cxn>
                <a:cxn ang="0">
                  <a:pos x="T2" y="T3"/>
                </a:cxn>
                <a:cxn ang="0">
                  <a:pos x="T4" y="T5"/>
                </a:cxn>
                <a:cxn ang="0">
                  <a:pos x="T6" y="T7"/>
                </a:cxn>
                <a:cxn ang="0">
                  <a:pos x="T8" y="T9"/>
                </a:cxn>
                <a:cxn ang="0">
                  <a:pos x="T10" y="T11"/>
                </a:cxn>
                <a:cxn ang="0">
                  <a:pos x="T12" y="T13"/>
                </a:cxn>
              </a:cxnLst>
              <a:rect l="0" t="0" r="r" b="b"/>
              <a:pathLst>
                <a:path w="37" h="31">
                  <a:moveTo>
                    <a:pt x="37" y="23"/>
                  </a:moveTo>
                  <a:cubicBezTo>
                    <a:pt x="36" y="27"/>
                    <a:pt x="33" y="31"/>
                    <a:pt x="29" y="28"/>
                  </a:cubicBezTo>
                  <a:cubicBezTo>
                    <a:pt x="20" y="22"/>
                    <a:pt x="11" y="16"/>
                    <a:pt x="2" y="10"/>
                  </a:cubicBezTo>
                  <a:cubicBezTo>
                    <a:pt x="0" y="8"/>
                    <a:pt x="0" y="6"/>
                    <a:pt x="1" y="3"/>
                  </a:cubicBezTo>
                  <a:cubicBezTo>
                    <a:pt x="2" y="1"/>
                    <a:pt x="4" y="0"/>
                    <a:pt x="6" y="1"/>
                  </a:cubicBezTo>
                  <a:cubicBezTo>
                    <a:pt x="18" y="6"/>
                    <a:pt x="27" y="13"/>
                    <a:pt x="36" y="21"/>
                  </a:cubicBezTo>
                  <a:cubicBezTo>
                    <a:pt x="37" y="22"/>
                    <a:pt x="37" y="22"/>
                    <a:pt x="37" y="23"/>
                  </a:cubicBezTo>
                  <a:close/>
                </a:path>
              </a:pathLst>
            </a:custGeom>
            <a:solidFill>
              <a:srgbClr val="E3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0">
              <a:extLst>
                <a:ext uri="{FF2B5EF4-FFF2-40B4-BE49-F238E27FC236}">
                  <a16:creationId xmlns:a16="http://schemas.microsoft.com/office/drawing/2014/main" id="{CD87F07D-F9E3-7585-5051-63602C240E19}"/>
                </a:ext>
              </a:extLst>
            </p:cNvPr>
            <p:cNvSpPr>
              <a:spLocks/>
            </p:cNvSpPr>
            <p:nvPr/>
          </p:nvSpPr>
          <p:spPr bwMode="auto">
            <a:xfrm>
              <a:off x="3392" y="698"/>
              <a:ext cx="351" cy="154"/>
            </a:xfrm>
            <a:custGeom>
              <a:avLst/>
              <a:gdLst>
                <a:gd name="T0" fmla="*/ 6 w 41"/>
                <a:gd name="T1" fmla="*/ 1 h 18"/>
                <a:gd name="T2" fmla="*/ 34 w 41"/>
                <a:gd name="T3" fmla="*/ 6 h 18"/>
                <a:gd name="T4" fmla="*/ 40 w 41"/>
                <a:gd name="T5" fmla="*/ 12 h 18"/>
                <a:gd name="T6" fmla="*/ 32 w 41"/>
                <a:gd name="T7" fmla="*/ 17 h 18"/>
                <a:gd name="T8" fmla="*/ 5 w 41"/>
                <a:gd name="T9" fmla="*/ 12 h 18"/>
                <a:gd name="T10" fmla="*/ 0 w 41"/>
                <a:gd name="T11" fmla="*/ 5 h 18"/>
                <a:gd name="T12" fmla="*/ 6 w 41"/>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6" y="1"/>
                  </a:moveTo>
                  <a:cubicBezTo>
                    <a:pt x="15" y="3"/>
                    <a:pt x="25" y="4"/>
                    <a:pt x="34" y="6"/>
                  </a:cubicBezTo>
                  <a:cubicBezTo>
                    <a:pt x="38" y="6"/>
                    <a:pt x="41" y="8"/>
                    <a:pt x="40" y="12"/>
                  </a:cubicBezTo>
                  <a:cubicBezTo>
                    <a:pt x="39" y="16"/>
                    <a:pt x="37" y="18"/>
                    <a:pt x="32" y="17"/>
                  </a:cubicBezTo>
                  <a:cubicBezTo>
                    <a:pt x="23" y="16"/>
                    <a:pt x="14" y="14"/>
                    <a:pt x="5" y="12"/>
                  </a:cubicBezTo>
                  <a:cubicBezTo>
                    <a:pt x="0" y="12"/>
                    <a:pt x="0" y="9"/>
                    <a:pt x="0" y="5"/>
                  </a:cubicBezTo>
                  <a:cubicBezTo>
                    <a:pt x="0" y="1"/>
                    <a:pt x="3" y="0"/>
                    <a:pt x="6" y="1"/>
                  </a:cubicBezTo>
                  <a:close/>
                </a:path>
              </a:pathLst>
            </a:custGeom>
            <a:solidFill>
              <a:srgbClr val="D9EF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1">
              <a:extLst>
                <a:ext uri="{FF2B5EF4-FFF2-40B4-BE49-F238E27FC236}">
                  <a16:creationId xmlns:a16="http://schemas.microsoft.com/office/drawing/2014/main" id="{198DC09B-FE6D-2F96-666E-C1C7CC6FA100}"/>
                </a:ext>
              </a:extLst>
            </p:cNvPr>
            <p:cNvSpPr>
              <a:spLocks/>
            </p:cNvSpPr>
            <p:nvPr/>
          </p:nvSpPr>
          <p:spPr bwMode="auto">
            <a:xfrm>
              <a:off x="3495" y="1006"/>
              <a:ext cx="308" cy="265"/>
            </a:xfrm>
            <a:custGeom>
              <a:avLst/>
              <a:gdLst>
                <a:gd name="T0" fmla="*/ 7 w 36"/>
                <a:gd name="T1" fmla="*/ 31 h 31"/>
                <a:gd name="T2" fmla="*/ 2 w 36"/>
                <a:gd name="T3" fmla="*/ 28 h 31"/>
                <a:gd name="T4" fmla="*/ 1 w 36"/>
                <a:gd name="T5" fmla="*/ 22 h 31"/>
                <a:gd name="T6" fmla="*/ 28 w 36"/>
                <a:gd name="T7" fmla="*/ 2 h 31"/>
                <a:gd name="T8" fmla="*/ 34 w 36"/>
                <a:gd name="T9" fmla="*/ 3 h 31"/>
                <a:gd name="T10" fmla="*/ 35 w 36"/>
                <a:gd name="T11" fmla="*/ 8 h 31"/>
                <a:gd name="T12" fmla="*/ 7 w 36"/>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7" y="31"/>
                  </a:moveTo>
                  <a:cubicBezTo>
                    <a:pt x="4" y="31"/>
                    <a:pt x="3" y="29"/>
                    <a:pt x="2" y="28"/>
                  </a:cubicBezTo>
                  <a:cubicBezTo>
                    <a:pt x="0" y="26"/>
                    <a:pt x="0" y="24"/>
                    <a:pt x="1" y="22"/>
                  </a:cubicBezTo>
                  <a:cubicBezTo>
                    <a:pt x="9" y="14"/>
                    <a:pt x="19" y="8"/>
                    <a:pt x="28" y="2"/>
                  </a:cubicBezTo>
                  <a:cubicBezTo>
                    <a:pt x="30" y="0"/>
                    <a:pt x="32" y="1"/>
                    <a:pt x="34" y="3"/>
                  </a:cubicBezTo>
                  <a:cubicBezTo>
                    <a:pt x="36" y="4"/>
                    <a:pt x="36" y="6"/>
                    <a:pt x="35" y="8"/>
                  </a:cubicBezTo>
                  <a:cubicBezTo>
                    <a:pt x="35" y="11"/>
                    <a:pt x="9" y="31"/>
                    <a:pt x="7" y="31"/>
                  </a:cubicBezTo>
                  <a:close/>
                </a:path>
              </a:pathLst>
            </a:custGeom>
            <a:solidFill>
              <a:srgbClr val="BA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2">
              <a:extLst>
                <a:ext uri="{FF2B5EF4-FFF2-40B4-BE49-F238E27FC236}">
                  <a16:creationId xmlns:a16="http://schemas.microsoft.com/office/drawing/2014/main" id="{2B2DC280-AC22-AF90-FAB0-12E2E556CAC6}"/>
                </a:ext>
              </a:extLst>
            </p:cNvPr>
            <p:cNvSpPr>
              <a:spLocks/>
            </p:cNvSpPr>
            <p:nvPr/>
          </p:nvSpPr>
          <p:spPr bwMode="auto">
            <a:xfrm>
              <a:off x="4086" y="1160"/>
              <a:ext cx="154" cy="360"/>
            </a:xfrm>
            <a:custGeom>
              <a:avLst/>
              <a:gdLst>
                <a:gd name="T0" fmla="*/ 0 w 18"/>
                <a:gd name="T1" fmla="*/ 8 h 42"/>
                <a:gd name="T2" fmla="*/ 4 w 18"/>
                <a:gd name="T3" fmla="*/ 1 h 42"/>
                <a:gd name="T4" fmla="*/ 11 w 18"/>
                <a:gd name="T5" fmla="*/ 5 h 42"/>
                <a:gd name="T6" fmla="*/ 18 w 18"/>
                <a:gd name="T7" fmla="*/ 33 h 42"/>
                <a:gd name="T8" fmla="*/ 13 w 18"/>
                <a:gd name="T9" fmla="*/ 41 h 42"/>
                <a:gd name="T10" fmla="*/ 7 w 18"/>
                <a:gd name="T11" fmla="*/ 35 h 42"/>
                <a:gd name="T12" fmla="*/ 0 w 18"/>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18" h="42">
                  <a:moveTo>
                    <a:pt x="0" y="8"/>
                  </a:moveTo>
                  <a:cubicBezTo>
                    <a:pt x="0" y="4"/>
                    <a:pt x="0" y="2"/>
                    <a:pt x="4" y="1"/>
                  </a:cubicBezTo>
                  <a:cubicBezTo>
                    <a:pt x="8" y="0"/>
                    <a:pt x="10" y="2"/>
                    <a:pt x="11" y="5"/>
                  </a:cubicBezTo>
                  <a:cubicBezTo>
                    <a:pt x="13" y="15"/>
                    <a:pt x="15" y="24"/>
                    <a:pt x="18" y="33"/>
                  </a:cubicBezTo>
                  <a:cubicBezTo>
                    <a:pt x="18" y="37"/>
                    <a:pt x="18" y="40"/>
                    <a:pt x="13" y="41"/>
                  </a:cubicBezTo>
                  <a:cubicBezTo>
                    <a:pt x="9" y="42"/>
                    <a:pt x="8" y="39"/>
                    <a:pt x="7" y="35"/>
                  </a:cubicBezTo>
                  <a:cubicBezTo>
                    <a:pt x="5" y="26"/>
                    <a:pt x="2" y="17"/>
                    <a:pt x="0" y="8"/>
                  </a:cubicBezTo>
                  <a:close/>
                </a:path>
              </a:pathLst>
            </a:custGeom>
            <a:solidFill>
              <a:srgbClr val="5FC6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0" name="Group 20">
            <a:extLst>
              <a:ext uri="{FF2B5EF4-FFF2-40B4-BE49-F238E27FC236}">
                <a16:creationId xmlns:a16="http://schemas.microsoft.com/office/drawing/2014/main" id="{A6162880-D07B-B8F7-791A-4F50C3EC8F61}"/>
              </a:ext>
            </a:extLst>
          </p:cNvPr>
          <p:cNvGrpSpPr>
            <a:grpSpLocks noChangeAspect="1"/>
          </p:cNvGrpSpPr>
          <p:nvPr/>
        </p:nvGrpSpPr>
        <p:grpSpPr bwMode="auto">
          <a:xfrm>
            <a:off x="10758488" y="5326067"/>
            <a:ext cx="393700" cy="595313"/>
            <a:chOff x="6777" y="3355"/>
            <a:chExt cx="248" cy="375"/>
          </a:xfrm>
        </p:grpSpPr>
        <p:sp>
          <p:nvSpPr>
            <p:cNvPr id="22" name="Freeform 21">
              <a:extLst>
                <a:ext uri="{FF2B5EF4-FFF2-40B4-BE49-F238E27FC236}">
                  <a16:creationId xmlns:a16="http://schemas.microsoft.com/office/drawing/2014/main" id="{11CFD767-C1AA-A15D-1861-26BBFA435EFB}"/>
                </a:ext>
              </a:extLst>
            </p:cNvPr>
            <p:cNvSpPr>
              <a:spLocks/>
            </p:cNvSpPr>
            <p:nvPr/>
          </p:nvSpPr>
          <p:spPr bwMode="auto">
            <a:xfrm>
              <a:off x="6777" y="3355"/>
              <a:ext cx="248" cy="343"/>
            </a:xfrm>
            <a:custGeom>
              <a:avLst/>
              <a:gdLst>
                <a:gd name="T0" fmla="*/ 4 w 53"/>
                <a:gd name="T1" fmla="*/ 72 h 75"/>
                <a:gd name="T2" fmla="*/ 0 w 53"/>
                <a:gd name="T3" fmla="*/ 70 h 75"/>
                <a:gd name="T4" fmla="*/ 0 w 53"/>
                <a:gd name="T5" fmla="*/ 3 h 75"/>
                <a:gd name="T6" fmla="*/ 1 w 53"/>
                <a:gd name="T7" fmla="*/ 1 h 75"/>
                <a:gd name="T8" fmla="*/ 5 w 53"/>
                <a:gd name="T9" fmla="*/ 3 h 75"/>
                <a:gd name="T10" fmla="*/ 44 w 53"/>
                <a:gd name="T11" fmla="*/ 42 h 75"/>
                <a:gd name="T12" fmla="*/ 51 w 53"/>
                <a:gd name="T13" fmla="*/ 49 h 75"/>
                <a:gd name="T14" fmla="*/ 52 w 53"/>
                <a:gd name="T15" fmla="*/ 52 h 75"/>
                <a:gd name="T16" fmla="*/ 49 w 53"/>
                <a:gd name="T17" fmla="*/ 53 h 75"/>
                <a:gd name="T18" fmla="*/ 32 w 53"/>
                <a:gd name="T19" fmla="*/ 53 h 75"/>
                <a:gd name="T20" fmla="*/ 29 w 53"/>
                <a:gd name="T21" fmla="*/ 56 h 75"/>
                <a:gd name="T22" fmla="*/ 34 w 53"/>
                <a:gd name="T23" fmla="*/ 49 h 75"/>
                <a:gd name="T24" fmla="*/ 45 w 53"/>
                <a:gd name="T25" fmla="*/ 48 h 75"/>
                <a:gd name="T26" fmla="*/ 9 w 53"/>
                <a:gd name="T27" fmla="*/ 13 h 75"/>
                <a:gd name="T28" fmla="*/ 3 w 53"/>
                <a:gd name="T29" fmla="*/ 9 h 75"/>
                <a:gd name="T30" fmla="*/ 3 w 53"/>
                <a:gd name="T31" fmla="*/ 62 h 75"/>
                <a:gd name="T32" fmla="*/ 4 w 53"/>
                <a:gd name="T3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5">
                  <a:moveTo>
                    <a:pt x="4" y="72"/>
                  </a:moveTo>
                  <a:cubicBezTo>
                    <a:pt x="2" y="75"/>
                    <a:pt x="0" y="74"/>
                    <a:pt x="0" y="70"/>
                  </a:cubicBezTo>
                  <a:cubicBezTo>
                    <a:pt x="0" y="48"/>
                    <a:pt x="0" y="26"/>
                    <a:pt x="0" y="3"/>
                  </a:cubicBezTo>
                  <a:cubicBezTo>
                    <a:pt x="0" y="2"/>
                    <a:pt x="0" y="1"/>
                    <a:pt x="1" y="1"/>
                  </a:cubicBezTo>
                  <a:cubicBezTo>
                    <a:pt x="3" y="0"/>
                    <a:pt x="4" y="2"/>
                    <a:pt x="5" y="3"/>
                  </a:cubicBezTo>
                  <a:cubicBezTo>
                    <a:pt x="18" y="16"/>
                    <a:pt x="31" y="29"/>
                    <a:pt x="44" y="42"/>
                  </a:cubicBezTo>
                  <a:cubicBezTo>
                    <a:pt x="46" y="44"/>
                    <a:pt x="48" y="46"/>
                    <a:pt x="51" y="49"/>
                  </a:cubicBezTo>
                  <a:cubicBezTo>
                    <a:pt x="52" y="50"/>
                    <a:pt x="53" y="50"/>
                    <a:pt x="52" y="52"/>
                  </a:cubicBezTo>
                  <a:cubicBezTo>
                    <a:pt x="52" y="53"/>
                    <a:pt x="50" y="53"/>
                    <a:pt x="49" y="53"/>
                  </a:cubicBezTo>
                  <a:cubicBezTo>
                    <a:pt x="44" y="53"/>
                    <a:pt x="38" y="53"/>
                    <a:pt x="32" y="53"/>
                  </a:cubicBezTo>
                  <a:cubicBezTo>
                    <a:pt x="31" y="54"/>
                    <a:pt x="32" y="57"/>
                    <a:pt x="29" y="56"/>
                  </a:cubicBezTo>
                  <a:cubicBezTo>
                    <a:pt x="27" y="51"/>
                    <a:pt x="30" y="49"/>
                    <a:pt x="34" y="49"/>
                  </a:cubicBezTo>
                  <a:cubicBezTo>
                    <a:pt x="37" y="48"/>
                    <a:pt x="41" y="48"/>
                    <a:pt x="45" y="48"/>
                  </a:cubicBezTo>
                  <a:cubicBezTo>
                    <a:pt x="33" y="36"/>
                    <a:pt x="21" y="24"/>
                    <a:pt x="9" y="13"/>
                  </a:cubicBezTo>
                  <a:cubicBezTo>
                    <a:pt x="7" y="11"/>
                    <a:pt x="6" y="8"/>
                    <a:pt x="3" y="9"/>
                  </a:cubicBezTo>
                  <a:cubicBezTo>
                    <a:pt x="3" y="26"/>
                    <a:pt x="3" y="44"/>
                    <a:pt x="3" y="62"/>
                  </a:cubicBezTo>
                  <a:cubicBezTo>
                    <a:pt x="3" y="65"/>
                    <a:pt x="4" y="68"/>
                    <a:pt x="4" y="72"/>
                  </a:cubicBezTo>
                  <a:close/>
                </a:path>
              </a:pathLst>
            </a:custGeom>
            <a:solidFill>
              <a:srgbClr val="72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2">
              <a:extLst>
                <a:ext uri="{FF2B5EF4-FFF2-40B4-BE49-F238E27FC236}">
                  <a16:creationId xmlns:a16="http://schemas.microsoft.com/office/drawing/2014/main" id="{154A290C-2CDC-E757-DEAD-FC442AC7B126}"/>
                </a:ext>
              </a:extLst>
            </p:cNvPr>
            <p:cNvSpPr>
              <a:spLocks/>
            </p:cNvSpPr>
            <p:nvPr/>
          </p:nvSpPr>
          <p:spPr bwMode="auto">
            <a:xfrm>
              <a:off x="6782" y="3378"/>
              <a:ext cx="191" cy="352"/>
            </a:xfrm>
            <a:custGeom>
              <a:avLst/>
              <a:gdLst>
                <a:gd name="T0" fmla="*/ 3 w 41"/>
                <a:gd name="T1" fmla="*/ 67 h 77"/>
                <a:gd name="T2" fmla="*/ 0 w 41"/>
                <a:gd name="T3" fmla="*/ 62 h 77"/>
                <a:gd name="T4" fmla="*/ 0 w 41"/>
                <a:gd name="T5" fmla="*/ 0 h 77"/>
                <a:gd name="T6" fmla="*/ 1 w 41"/>
                <a:gd name="T7" fmla="*/ 0 h 77"/>
                <a:gd name="T8" fmla="*/ 2 w 41"/>
                <a:gd name="T9" fmla="*/ 0 h 77"/>
                <a:gd name="T10" fmla="*/ 4 w 41"/>
                <a:gd name="T11" fmla="*/ 9 h 77"/>
                <a:gd name="T12" fmla="*/ 4 w 41"/>
                <a:gd name="T13" fmla="*/ 59 h 77"/>
                <a:gd name="T14" fmla="*/ 10 w 41"/>
                <a:gd name="T15" fmla="*/ 54 h 77"/>
                <a:gd name="T16" fmla="*/ 23 w 41"/>
                <a:gd name="T17" fmla="*/ 56 h 77"/>
                <a:gd name="T18" fmla="*/ 32 w 41"/>
                <a:gd name="T19" fmla="*/ 71 h 77"/>
                <a:gd name="T20" fmla="*/ 31 w 41"/>
                <a:gd name="T21" fmla="*/ 63 h 77"/>
                <a:gd name="T22" fmla="*/ 29 w 41"/>
                <a:gd name="T23" fmla="*/ 51 h 77"/>
                <a:gd name="T24" fmla="*/ 31 w 41"/>
                <a:gd name="T25" fmla="*/ 48 h 77"/>
                <a:gd name="T26" fmla="*/ 38 w 41"/>
                <a:gd name="T27" fmla="*/ 66 h 77"/>
                <a:gd name="T28" fmla="*/ 35 w 41"/>
                <a:gd name="T29" fmla="*/ 75 h 77"/>
                <a:gd name="T30" fmla="*/ 26 w 41"/>
                <a:gd name="T31" fmla="*/ 72 h 77"/>
                <a:gd name="T32" fmla="*/ 17 w 41"/>
                <a:gd name="T33" fmla="*/ 54 h 77"/>
                <a:gd name="T34" fmla="*/ 3 w 41"/>
                <a:gd name="T3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77">
                  <a:moveTo>
                    <a:pt x="3" y="67"/>
                  </a:moveTo>
                  <a:cubicBezTo>
                    <a:pt x="2" y="65"/>
                    <a:pt x="0" y="64"/>
                    <a:pt x="0" y="62"/>
                  </a:cubicBezTo>
                  <a:cubicBezTo>
                    <a:pt x="0" y="41"/>
                    <a:pt x="0" y="21"/>
                    <a:pt x="0" y="0"/>
                  </a:cubicBezTo>
                  <a:cubicBezTo>
                    <a:pt x="0" y="0"/>
                    <a:pt x="0" y="0"/>
                    <a:pt x="1" y="0"/>
                  </a:cubicBezTo>
                  <a:cubicBezTo>
                    <a:pt x="1" y="0"/>
                    <a:pt x="1" y="0"/>
                    <a:pt x="2" y="0"/>
                  </a:cubicBezTo>
                  <a:cubicBezTo>
                    <a:pt x="4" y="3"/>
                    <a:pt x="4" y="6"/>
                    <a:pt x="4" y="9"/>
                  </a:cubicBezTo>
                  <a:cubicBezTo>
                    <a:pt x="4" y="26"/>
                    <a:pt x="4" y="42"/>
                    <a:pt x="4" y="59"/>
                  </a:cubicBezTo>
                  <a:cubicBezTo>
                    <a:pt x="7" y="58"/>
                    <a:pt x="8" y="56"/>
                    <a:pt x="10" y="54"/>
                  </a:cubicBezTo>
                  <a:cubicBezTo>
                    <a:pt x="16" y="48"/>
                    <a:pt x="19" y="48"/>
                    <a:pt x="23" y="56"/>
                  </a:cubicBezTo>
                  <a:cubicBezTo>
                    <a:pt x="26" y="61"/>
                    <a:pt x="28" y="66"/>
                    <a:pt x="32" y="71"/>
                  </a:cubicBezTo>
                  <a:cubicBezTo>
                    <a:pt x="34" y="68"/>
                    <a:pt x="32" y="65"/>
                    <a:pt x="31" y="63"/>
                  </a:cubicBezTo>
                  <a:cubicBezTo>
                    <a:pt x="30" y="59"/>
                    <a:pt x="27" y="56"/>
                    <a:pt x="29" y="51"/>
                  </a:cubicBezTo>
                  <a:cubicBezTo>
                    <a:pt x="29" y="50"/>
                    <a:pt x="30" y="49"/>
                    <a:pt x="31" y="48"/>
                  </a:cubicBezTo>
                  <a:cubicBezTo>
                    <a:pt x="31" y="55"/>
                    <a:pt x="36" y="60"/>
                    <a:pt x="38" y="66"/>
                  </a:cubicBezTo>
                  <a:cubicBezTo>
                    <a:pt x="41" y="71"/>
                    <a:pt x="40" y="73"/>
                    <a:pt x="35" y="75"/>
                  </a:cubicBezTo>
                  <a:cubicBezTo>
                    <a:pt x="30" y="77"/>
                    <a:pt x="28" y="77"/>
                    <a:pt x="26" y="72"/>
                  </a:cubicBezTo>
                  <a:cubicBezTo>
                    <a:pt x="23" y="66"/>
                    <a:pt x="20" y="60"/>
                    <a:pt x="17" y="54"/>
                  </a:cubicBezTo>
                  <a:cubicBezTo>
                    <a:pt x="12" y="58"/>
                    <a:pt x="8" y="63"/>
                    <a:pt x="3" y="67"/>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3">
              <a:extLst>
                <a:ext uri="{FF2B5EF4-FFF2-40B4-BE49-F238E27FC236}">
                  <a16:creationId xmlns:a16="http://schemas.microsoft.com/office/drawing/2014/main" id="{AA53C7AC-5E3B-E8B4-A79D-C26594465E65}"/>
                </a:ext>
              </a:extLst>
            </p:cNvPr>
            <p:cNvSpPr>
              <a:spLocks/>
            </p:cNvSpPr>
            <p:nvPr/>
          </p:nvSpPr>
          <p:spPr bwMode="auto">
            <a:xfrm>
              <a:off x="6791" y="3378"/>
              <a:ext cx="205" cy="343"/>
            </a:xfrm>
            <a:custGeom>
              <a:avLst/>
              <a:gdLst>
                <a:gd name="T0" fmla="*/ 27 w 44"/>
                <a:gd name="T1" fmla="*/ 51 h 75"/>
                <a:gd name="T2" fmla="*/ 33 w 44"/>
                <a:gd name="T3" fmla="*/ 66 h 75"/>
                <a:gd name="T4" fmla="*/ 32 w 44"/>
                <a:gd name="T5" fmla="*/ 72 h 75"/>
                <a:gd name="T6" fmla="*/ 26 w 44"/>
                <a:gd name="T7" fmla="*/ 69 h 75"/>
                <a:gd name="T8" fmla="*/ 20 w 44"/>
                <a:gd name="T9" fmla="*/ 57 h 75"/>
                <a:gd name="T10" fmla="*/ 9 w 44"/>
                <a:gd name="T11" fmla="*/ 55 h 75"/>
                <a:gd name="T12" fmla="*/ 2 w 44"/>
                <a:gd name="T13" fmla="*/ 63 h 75"/>
                <a:gd name="T14" fmla="*/ 0 w 44"/>
                <a:gd name="T15" fmla="*/ 64 h 75"/>
                <a:gd name="T16" fmla="*/ 0 w 44"/>
                <a:gd name="T17" fmla="*/ 0 h 75"/>
                <a:gd name="T18" fmla="*/ 44 w 44"/>
                <a:gd name="T19" fmla="*/ 46 h 75"/>
                <a:gd name="T20" fmla="*/ 31 w 44"/>
                <a:gd name="T21" fmla="*/ 46 h 75"/>
                <a:gd name="T22" fmla="*/ 27 w 44"/>
                <a:gd name="T23"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5">
                  <a:moveTo>
                    <a:pt x="27" y="51"/>
                  </a:moveTo>
                  <a:cubicBezTo>
                    <a:pt x="29" y="56"/>
                    <a:pt x="31" y="61"/>
                    <a:pt x="33" y="66"/>
                  </a:cubicBezTo>
                  <a:cubicBezTo>
                    <a:pt x="34" y="69"/>
                    <a:pt x="36" y="71"/>
                    <a:pt x="32" y="72"/>
                  </a:cubicBezTo>
                  <a:cubicBezTo>
                    <a:pt x="28" y="75"/>
                    <a:pt x="27" y="72"/>
                    <a:pt x="26" y="69"/>
                  </a:cubicBezTo>
                  <a:cubicBezTo>
                    <a:pt x="24" y="65"/>
                    <a:pt x="22" y="61"/>
                    <a:pt x="20" y="57"/>
                  </a:cubicBezTo>
                  <a:cubicBezTo>
                    <a:pt x="16" y="49"/>
                    <a:pt x="16" y="49"/>
                    <a:pt x="9" y="55"/>
                  </a:cubicBezTo>
                  <a:cubicBezTo>
                    <a:pt x="7" y="58"/>
                    <a:pt x="4" y="61"/>
                    <a:pt x="2" y="63"/>
                  </a:cubicBezTo>
                  <a:cubicBezTo>
                    <a:pt x="1" y="63"/>
                    <a:pt x="1" y="63"/>
                    <a:pt x="0" y="64"/>
                  </a:cubicBezTo>
                  <a:cubicBezTo>
                    <a:pt x="0" y="42"/>
                    <a:pt x="0" y="21"/>
                    <a:pt x="0" y="0"/>
                  </a:cubicBezTo>
                  <a:cubicBezTo>
                    <a:pt x="14" y="15"/>
                    <a:pt x="29" y="30"/>
                    <a:pt x="44" y="46"/>
                  </a:cubicBezTo>
                  <a:cubicBezTo>
                    <a:pt x="40" y="46"/>
                    <a:pt x="35" y="46"/>
                    <a:pt x="31" y="46"/>
                  </a:cubicBezTo>
                  <a:cubicBezTo>
                    <a:pt x="27" y="46"/>
                    <a:pt x="25" y="47"/>
                    <a:pt x="27"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6" name="Group 15">
            <a:extLst>
              <a:ext uri="{FF2B5EF4-FFF2-40B4-BE49-F238E27FC236}">
                <a16:creationId xmlns:a16="http://schemas.microsoft.com/office/drawing/2014/main" id="{17B71891-2906-A5B7-BDD0-CCFB305E5415}"/>
              </a:ext>
            </a:extLst>
          </p:cNvPr>
          <p:cNvGrpSpPr>
            <a:grpSpLocks noChangeAspect="1"/>
          </p:cNvGrpSpPr>
          <p:nvPr/>
        </p:nvGrpSpPr>
        <p:grpSpPr bwMode="auto">
          <a:xfrm>
            <a:off x="10944212" y="5422901"/>
            <a:ext cx="387349" cy="388937"/>
            <a:chOff x="6894" y="3416"/>
            <a:chExt cx="244" cy="245"/>
          </a:xfrm>
        </p:grpSpPr>
        <p:sp>
          <p:nvSpPr>
            <p:cNvPr id="18" name="Freeform 16">
              <a:extLst>
                <a:ext uri="{FF2B5EF4-FFF2-40B4-BE49-F238E27FC236}">
                  <a16:creationId xmlns:a16="http://schemas.microsoft.com/office/drawing/2014/main" id="{66480B39-2AE3-1DF1-8DAB-B9F6871FCC47}"/>
                </a:ext>
              </a:extLst>
            </p:cNvPr>
            <p:cNvSpPr>
              <a:spLocks/>
            </p:cNvSpPr>
            <p:nvPr/>
          </p:nvSpPr>
          <p:spPr bwMode="auto">
            <a:xfrm>
              <a:off x="6906" y="3416"/>
              <a:ext cx="232" cy="245"/>
            </a:xfrm>
            <a:custGeom>
              <a:avLst/>
              <a:gdLst>
                <a:gd name="T0" fmla="*/ 7 w 77"/>
                <a:gd name="T1" fmla="*/ 17 h 81"/>
                <a:gd name="T2" fmla="*/ 53 w 77"/>
                <a:gd name="T3" fmla="*/ 8 h 81"/>
                <a:gd name="T4" fmla="*/ 73 w 77"/>
                <a:gd name="T5" fmla="*/ 50 h 81"/>
                <a:gd name="T6" fmla="*/ 39 w 77"/>
                <a:gd name="T7" fmla="*/ 80 h 81"/>
                <a:gd name="T8" fmla="*/ 0 w 77"/>
                <a:gd name="T9" fmla="*/ 54 h 81"/>
                <a:gd name="T10" fmla="*/ 13 w 77"/>
                <a:gd name="T11" fmla="*/ 50 h 81"/>
                <a:gd name="T12" fmla="*/ 19 w 77"/>
                <a:gd name="T13" fmla="*/ 57 h 81"/>
                <a:gd name="T14" fmla="*/ 48 w 77"/>
                <a:gd name="T15" fmla="*/ 61 h 81"/>
                <a:gd name="T16" fmla="*/ 55 w 77"/>
                <a:gd name="T17" fmla="*/ 31 h 81"/>
                <a:gd name="T18" fmla="*/ 25 w 77"/>
                <a:gd name="T19" fmla="*/ 23 h 81"/>
                <a:gd name="T20" fmla="*/ 18 w 77"/>
                <a:gd name="T21" fmla="*/ 27 h 81"/>
                <a:gd name="T22" fmla="*/ 7 w 77"/>
                <a:gd name="T23"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81">
                  <a:moveTo>
                    <a:pt x="7" y="17"/>
                  </a:moveTo>
                  <a:cubicBezTo>
                    <a:pt x="18" y="4"/>
                    <a:pt x="37" y="0"/>
                    <a:pt x="53" y="8"/>
                  </a:cubicBezTo>
                  <a:cubicBezTo>
                    <a:pt x="69" y="15"/>
                    <a:pt x="77" y="33"/>
                    <a:pt x="73" y="50"/>
                  </a:cubicBezTo>
                  <a:cubicBezTo>
                    <a:pt x="70" y="67"/>
                    <a:pt x="56" y="80"/>
                    <a:pt x="39" y="80"/>
                  </a:cubicBezTo>
                  <a:cubicBezTo>
                    <a:pt x="20" y="81"/>
                    <a:pt x="5" y="71"/>
                    <a:pt x="0" y="54"/>
                  </a:cubicBezTo>
                  <a:cubicBezTo>
                    <a:pt x="4" y="52"/>
                    <a:pt x="8" y="49"/>
                    <a:pt x="13" y="50"/>
                  </a:cubicBezTo>
                  <a:cubicBezTo>
                    <a:pt x="16" y="52"/>
                    <a:pt x="17" y="54"/>
                    <a:pt x="19" y="57"/>
                  </a:cubicBezTo>
                  <a:cubicBezTo>
                    <a:pt x="27" y="65"/>
                    <a:pt x="39" y="67"/>
                    <a:pt x="48" y="61"/>
                  </a:cubicBezTo>
                  <a:cubicBezTo>
                    <a:pt x="58" y="53"/>
                    <a:pt x="61" y="40"/>
                    <a:pt x="55" y="31"/>
                  </a:cubicBezTo>
                  <a:cubicBezTo>
                    <a:pt x="47" y="20"/>
                    <a:pt x="36" y="17"/>
                    <a:pt x="25" y="23"/>
                  </a:cubicBezTo>
                  <a:cubicBezTo>
                    <a:pt x="23" y="24"/>
                    <a:pt x="20" y="26"/>
                    <a:pt x="18" y="27"/>
                  </a:cubicBezTo>
                  <a:cubicBezTo>
                    <a:pt x="12" y="26"/>
                    <a:pt x="9" y="22"/>
                    <a:pt x="7" y="17"/>
                  </a:cubicBezTo>
                  <a:close/>
                </a:path>
              </a:pathLst>
            </a:custGeom>
            <a:solidFill>
              <a:srgbClr val="468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7">
              <a:extLst>
                <a:ext uri="{FF2B5EF4-FFF2-40B4-BE49-F238E27FC236}">
                  <a16:creationId xmlns:a16="http://schemas.microsoft.com/office/drawing/2014/main" id="{4095EA3B-96FA-B41D-961C-AAB36E37370D}"/>
                </a:ext>
              </a:extLst>
            </p:cNvPr>
            <p:cNvSpPr>
              <a:spLocks/>
            </p:cNvSpPr>
            <p:nvPr/>
          </p:nvSpPr>
          <p:spPr bwMode="auto">
            <a:xfrm>
              <a:off x="6894" y="3467"/>
              <a:ext cx="63" cy="115"/>
            </a:xfrm>
            <a:custGeom>
              <a:avLst/>
              <a:gdLst>
                <a:gd name="T0" fmla="*/ 11 w 21"/>
                <a:gd name="T1" fmla="*/ 0 h 38"/>
                <a:gd name="T2" fmla="*/ 21 w 21"/>
                <a:gd name="T3" fmla="*/ 10 h 38"/>
                <a:gd name="T4" fmla="*/ 17 w 21"/>
                <a:gd name="T5" fmla="*/ 34 h 38"/>
                <a:gd name="T6" fmla="*/ 4 w 21"/>
                <a:gd name="T7" fmla="*/ 37 h 38"/>
                <a:gd name="T8" fmla="*/ 11 w 21"/>
                <a:gd name="T9" fmla="*/ 0 h 38"/>
              </a:gdLst>
              <a:ahLst/>
              <a:cxnLst>
                <a:cxn ang="0">
                  <a:pos x="T0" y="T1"/>
                </a:cxn>
                <a:cxn ang="0">
                  <a:pos x="T2" y="T3"/>
                </a:cxn>
                <a:cxn ang="0">
                  <a:pos x="T4" y="T5"/>
                </a:cxn>
                <a:cxn ang="0">
                  <a:pos x="T6" y="T7"/>
                </a:cxn>
                <a:cxn ang="0">
                  <a:pos x="T8" y="T9"/>
                </a:cxn>
              </a:cxnLst>
              <a:rect l="0" t="0" r="r" b="b"/>
              <a:pathLst>
                <a:path w="21" h="38">
                  <a:moveTo>
                    <a:pt x="11" y="0"/>
                  </a:moveTo>
                  <a:cubicBezTo>
                    <a:pt x="14" y="3"/>
                    <a:pt x="18" y="6"/>
                    <a:pt x="21" y="10"/>
                  </a:cubicBezTo>
                  <a:cubicBezTo>
                    <a:pt x="19" y="17"/>
                    <a:pt x="19" y="26"/>
                    <a:pt x="17" y="34"/>
                  </a:cubicBezTo>
                  <a:cubicBezTo>
                    <a:pt x="12" y="34"/>
                    <a:pt x="9" y="38"/>
                    <a:pt x="4" y="37"/>
                  </a:cubicBezTo>
                  <a:cubicBezTo>
                    <a:pt x="0" y="23"/>
                    <a:pt x="1" y="11"/>
                    <a:pt x="11" y="0"/>
                  </a:cubicBezTo>
                  <a:close/>
                </a:path>
              </a:pathLst>
            </a:custGeom>
            <a:solidFill>
              <a:srgbClr val="4AC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03579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86270" y="518157"/>
            <a:ext cx="8820822" cy="724247"/>
          </a:xfrm>
          <a:prstGeom prst="rect">
            <a:avLst/>
          </a:prstGeom>
        </p:spPr>
        <p:txBody>
          <a:bodyPr>
            <a:normAutofit lnSpcReduction="10000"/>
          </a:bodyPr>
          <a:lstStyle/>
          <a:p>
            <a:pPr marL="152396" indent="0">
              <a:buNone/>
            </a:pPr>
            <a:r>
              <a:rPr lang="en-US" sz="4800" b="1" dirty="0">
                <a:solidFill>
                  <a:srgbClr val="0070C0"/>
                </a:solidFill>
                <a:latin typeface="Malgun Gothic" panose="020B0503020000020004" pitchFamily="34" charset="-127"/>
                <a:ea typeface="Malgun Gothic" panose="020B0503020000020004" pitchFamily="34" charset="-127"/>
              </a:rPr>
              <a:t>Infographic Style</a:t>
            </a:r>
          </a:p>
        </p:txBody>
      </p:sp>
      <p:grpSp>
        <p:nvGrpSpPr>
          <p:cNvPr id="4" name="Group 3">
            <a:extLst>
              <a:ext uri="{FF2B5EF4-FFF2-40B4-BE49-F238E27FC236}">
                <a16:creationId xmlns:a16="http://schemas.microsoft.com/office/drawing/2014/main" id="{99FA7C73-F319-4332-801B-77BBC7758721}"/>
              </a:ext>
            </a:extLst>
          </p:cNvPr>
          <p:cNvGrpSpPr/>
          <p:nvPr/>
        </p:nvGrpSpPr>
        <p:grpSpPr>
          <a:xfrm>
            <a:off x="684336" y="1696186"/>
            <a:ext cx="6679611" cy="1569662"/>
            <a:chOff x="3017859" y="4190981"/>
            <a:chExt cx="1249476" cy="1569661"/>
          </a:xfrm>
        </p:grpSpPr>
        <p:sp>
          <p:nvSpPr>
            <p:cNvPr id="5" name="TextBox 4">
              <a:extLst>
                <a:ext uri="{FF2B5EF4-FFF2-40B4-BE49-F238E27FC236}">
                  <a16:creationId xmlns:a16="http://schemas.microsoft.com/office/drawing/2014/main" id="{196C8E37-6674-4C10-83F1-BA709CC0A238}"/>
                </a:ext>
              </a:extLst>
            </p:cNvPr>
            <p:cNvSpPr txBox="1"/>
            <p:nvPr/>
          </p:nvSpPr>
          <p:spPr>
            <a:xfrm>
              <a:off x="3017859" y="4560313"/>
              <a:ext cx="1245478" cy="1200329"/>
            </a:xfrm>
            <a:prstGeom prst="rect">
              <a:avLst/>
            </a:prstGeom>
            <a:noFill/>
          </p:spPr>
          <p:txBody>
            <a:bodyPr wrap="square" rtlCol="0">
              <a:spAutoFit/>
            </a:bodyPr>
            <a:lstStyle/>
            <a:p>
              <a:r>
                <a:rPr lang="en-US" altLang="ko-KR" sz="1200" dirty="0">
                  <a:solidFill>
                    <a:schemeClr val="tx2">
                      <a:lumMod val="75000"/>
                    </a:schemeClr>
                  </a:solidFill>
                </a:rPr>
                <a:t>You can simply impress your audience and add a unique zing and appeal to your Reports and Presentations with our Templates.</a:t>
              </a:r>
              <a:r>
                <a:rPr lang="en-US" altLang="ko-KR" sz="1200" dirty="0">
                  <a:solidFill>
                    <a:schemeClr val="tx2">
                      <a:lumMod val="75000"/>
                    </a:schemeClr>
                  </a:solidFill>
                  <a:cs typeface="Arial" pitchFamily="34" charset="0"/>
                </a:rPr>
                <a:t> Easy to change colors, photos and Text. Get a modern PowerPoint  Presentation that is beautifully designed. I hope and I believe that this Template will your Time, Money and Reputation. </a:t>
              </a:r>
              <a:r>
                <a:rPr lang="en-US" altLang="ko-KR" sz="1200" dirty="0">
                  <a:solidFill>
                    <a:schemeClr val="tx2">
                      <a:lumMod val="75000"/>
                    </a:schemeClr>
                  </a:solidFill>
                </a:rPr>
                <a:t>You can simply impress your audience and add a unique zing and appeal to your Reports and Presentations with our Templates.</a:t>
              </a:r>
              <a:r>
                <a:rPr lang="en-US" altLang="ko-KR" sz="1200" dirty="0">
                  <a:solidFill>
                    <a:schemeClr val="tx2">
                      <a:lumMod val="75000"/>
                    </a:schemeClr>
                  </a:solidFill>
                  <a:cs typeface="Arial" pitchFamily="34" charset="0"/>
                </a:rPr>
                <a:t> Easy to change colors, photos and Text. Get a modern PowerPoint  Presentation that is beautifully designed. </a:t>
              </a:r>
              <a:endParaRPr lang="ko-KR" altLang="en-US" sz="1200" dirty="0">
                <a:solidFill>
                  <a:schemeClr val="tx2">
                    <a:lumMod val="75000"/>
                  </a:schemeClr>
                </a:solidFill>
                <a:cs typeface="Arial" pitchFamily="34" charset="0"/>
              </a:endParaRPr>
            </a:p>
          </p:txBody>
        </p:sp>
        <p:sp>
          <p:nvSpPr>
            <p:cNvPr id="6" name="TextBox 5">
              <a:extLst>
                <a:ext uri="{FF2B5EF4-FFF2-40B4-BE49-F238E27FC236}">
                  <a16:creationId xmlns:a16="http://schemas.microsoft.com/office/drawing/2014/main" id="{8537E3D3-C9DF-4351-BC31-2FD5984B6D6A}"/>
                </a:ext>
              </a:extLst>
            </p:cNvPr>
            <p:cNvSpPr txBox="1"/>
            <p:nvPr/>
          </p:nvSpPr>
          <p:spPr>
            <a:xfrm>
              <a:off x="3017859" y="4190981"/>
              <a:ext cx="1249476" cy="338554"/>
            </a:xfrm>
            <a:prstGeom prst="rect">
              <a:avLst/>
            </a:prstGeom>
            <a:noFill/>
          </p:spPr>
          <p:txBody>
            <a:bodyPr wrap="square" rtlCol="0">
              <a:spAutoFit/>
            </a:bodyPr>
            <a:lstStyle/>
            <a:p>
              <a:r>
                <a:rPr lang="en-US" altLang="ko-KR" sz="1600" b="1" dirty="0">
                  <a:solidFill>
                    <a:schemeClr val="tx2">
                      <a:lumMod val="75000"/>
                    </a:schemeClr>
                  </a:solidFill>
                  <a:cs typeface="Arial" pitchFamily="34" charset="0"/>
                </a:rPr>
                <a:t>Content  Here</a:t>
              </a:r>
              <a:endParaRPr lang="ko-KR" altLang="en-US" sz="1600" b="1" dirty="0">
                <a:solidFill>
                  <a:schemeClr val="tx2">
                    <a:lumMod val="75000"/>
                  </a:schemeClr>
                </a:solidFill>
                <a:cs typeface="Arial" pitchFamily="34" charset="0"/>
              </a:endParaRPr>
            </a:p>
          </p:txBody>
        </p:sp>
      </p:grpSp>
      <p:grpSp>
        <p:nvGrpSpPr>
          <p:cNvPr id="32" name="Group 33">
            <a:extLst>
              <a:ext uri="{FF2B5EF4-FFF2-40B4-BE49-F238E27FC236}">
                <a16:creationId xmlns:a16="http://schemas.microsoft.com/office/drawing/2014/main" id="{6DD04B88-1187-4A92-B780-59A2A1D30C9C}"/>
              </a:ext>
            </a:extLst>
          </p:cNvPr>
          <p:cNvGrpSpPr/>
          <p:nvPr/>
        </p:nvGrpSpPr>
        <p:grpSpPr>
          <a:xfrm>
            <a:off x="4403869" y="5082174"/>
            <a:ext cx="1342919" cy="923330"/>
            <a:chOff x="3017859" y="4283314"/>
            <a:chExt cx="1870812" cy="923330"/>
          </a:xfrm>
        </p:grpSpPr>
        <p:sp>
          <p:nvSpPr>
            <p:cNvPr id="33" name="TextBox 20">
              <a:extLst>
                <a:ext uri="{FF2B5EF4-FFF2-40B4-BE49-F238E27FC236}">
                  <a16:creationId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34" name="TextBox 21">
              <a:extLst>
                <a:ext uri="{FF2B5EF4-FFF2-40B4-BE49-F238E27FC236}">
                  <a16:creationId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grpSp>
        <p:nvGrpSpPr>
          <p:cNvPr id="35" name="Group 33">
            <a:extLst>
              <a:ext uri="{FF2B5EF4-FFF2-40B4-BE49-F238E27FC236}">
                <a16:creationId xmlns:a16="http://schemas.microsoft.com/office/drawing/2014/main" id="{6DD04B88-1187-4A92-B780-59A2A1D30C9C}"/>
              </a:ext>
            </a:extLst>
          </p:cNvPr>
          <p:cNvGrpSpPr/>
          <p:nvPr/>
        </p:nvGrpSpPr>
        <p:grpSpPr>
          <a:xfrm>
            <a:off x="2619070" y="5078934"/>
            <a:ext cx="1342919" cy="923330"/>
            <a:chOff x="3017859" y="4283314"/>
            <a:chExt cx="1870812" cy="923330"/>
          </a:xfrm>
        </p:grpSpPr>
        <p:sp>
          <p:nvSpPr>
            <p:cNvPr id="36" name="TextBox 20">
              <a:extLst>
                <a:ext uri="{FF2B5EF4-FFF2-40B4-BE49-F238E27FC236}">
                  <a16:creationId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37" name="TextBox 21">
              <a:extLst>
                <a:ext uri="{FF2B5EF4-FFF2-40B4-BE49-F238E27FC236}">
                  <a16:creationId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grpSp>
        <p:nvGrpSpPr>
          <p:cNvPr id="38" name="Group 33">
            <a:extLst>
              <a:ext uri="{FF2B5EF4-FFF2-40B4-BE49-F238E27FC236}">
                <a16:creationId xmlns:a16="http://schemas.microsoft.com/office/drawing/2014/main" id="{6DD04B88-1187-4A92-B780-59A2A1D30C9C}"/>
              </a:ext>
            </a:extLst>
          </p:cNvPr>
          <p:cNvGrpSpPr/>
          <p:nvPr/>
        </p:nvGrpSpPr>
        <p:grpSpPr>
          <a:xfrm>
            <a:off x="814969" y="5078934"/>
            <a:ext cx="1342919" cy="923330"/>
            <a:chOff x="3017859" y="4283314"/>
            <a:chExt cx="1870812" cy="923330"/>
          </a:xfrm>
        </p:grpSpPr>
        <p:sp>
          <p:nvSpPr>
            <p:cNvPr id="39" name="TextBox 20">
              <a:extLst>
                <a:ext uri="{FF2B5EF4-FFF2-40B4-BE49-F238E27FC236}">
                  <a16:creationId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40" name="TextBox 21">
              <a:extLst>
                <a:ext uri="{FF2B5EF4-FFF2-40B4-BE49-F238E27FC236}">
                  <a16:creationId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sp>
        <p:nvSpPr>
          <p:cNvPr id="48" name="Freeform 7"/>
          <p:cNvSpPr>
            <a:spLocks/>
          </p:cNvSpPr>
          <p:nvPr/>
        </p:nvSpPr>
        <p:spPr bwMode="auto">
          <a:xfrm>
            <a:off x="12409488" y="8337551"/>
            <a:ext cx="25400" cy="30163"/>
          </a:xfrm>
          <a:custGeom>
            <a:avLst/>
            <a:gdLst>
              <a:gd name="T0" fmla="*/ 0 w 7"/>
              <a:gd name="T1" fmla="*/ 6 h 8"/>
              <a:gd name="T2" fmla="*/ 6 w 7"/>
              <a:gd name="T3" fmla="*/ 0 h 8"/>
              <a:gd name="T4" fmla="*/ 7 w 7"/>
              <a:gd name="T5" fmla="*/ 1 h 8"/>
              <a:gd name="T6" fmla="*/ 0 w 7"/>
              <a:gd name="T7" fmla="*/ 7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4"/>
                  <a:pt x="4" y="2"/>
                  <a:pt x="6" y="0"/>
                </a:cubicBezTo>
                <a:cubicBezTo>
                  <a:pt x="6" y="0"/>
                  <a:pt x="7" y="1"/>
                  <a:pt x="7" y="1"/>
                </a:cubicBezTo>
                <a:cubicBezTo>
                  <a:pt x="6" y="4"/>
                  <a:pt x="4" y="8"/>
                  <a:pt x="0" y="7"/>
                </a:cubicBezTo>
                <a:cubicBezTo>
                  <a:pt x="0" y="7"/>
                  <a:pt x="0" y="6"/>
                  <a:pt x="0" y="6"/>
                </a:cubicBezTo>
                <a:close/>
              </a:path>
            </a:pathLst>
          </a:custGeom>
          <a:solidFill>
            <a:srgbClr val="5D3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400"/>
          </a:p>
        </p:txBody>
      </p:sp>
      <p:sp>
        <p:nvSpPr>
          <p:cNvPr id="7" name="AutoShape 3"/>
          <p:cNvSpPr>
            <a:spLocks noChangeAspect="1" noChangeArrowheads="1" noTextEdit="1"/>
          </p:cNvSpPr>
          <p:nvPr/>
        </p:nvSpPr>
        <p:spPr bwMode="auto">
          <a:xfrm>
            <a:off x="904875" y="3719513"/>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Oval 5"/>
          <p:cNvSpPr>
            <a:spLocks noChangeArrowheads="1"/>
          </p:cNvSpPr>
          <p:nvPr/>
        </p:nvSpPr>
        <p:spPr bwMode="auto">
          <a:xfrm>
            <a:off x="904875" y="3719513"/>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p:nvSpPr>
        <p:spPr bwMode="auto">
          <a:xfrm>
            <a:off x="1114425" y="4511675"/>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p:nvSpPr>
        <p:spPr bwMode="auto">
          <a:xfrm>
            <a:off x="1287463" y="4062413"/>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9"/>
          <p:cNvSpPr>
            <a:spLocks/>
          </p:cNvSpPr>
          <p:nvPr/>
        </p:nvSpPr>
        <p:spPr bwMode="auto">
          <a:xfrm>
            <a:off x="2017713" y="4779963"/>
            <a:ext cx="1588"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10"/>
          <p:cNvSpPr>
            <a:spLocks/>
          </p:cNvSpPr>
          <p:nvPr/>
        </p:nvSpPr>
        <p:spPr bwMode="auto">
          <a:xfrm>
            <a:off x="2016125" y="4789488"/>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Elipse 23"/>
          <p:cNvSpPr/>
          <p:nvPr/>
        </p:nvSpPr>
        <p:spPr>
          <a:xfrm>
            <a:off x="1380313" y="4563269"/>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 name="AutoShape 3"/>
          <p:cNvSpPr>
            <a:spLocks noChangeAspect="1" noChangeArrowheads="1" noTextEdit="1"/>
          </p:cNvSpPr>
          <p:nvPr/>
        </p:nvSpPr>
        <p:spPr bwMode="auto">
          <a:xfrm>
            <a:off x="2695575" y="3754438"/>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4" name="Oval 5"/>
          <p:cNvSpPr>
            <a:spLocks noChangeArrowheads="1"/>
          </p:cNvSpPr>
          <p:nvPr/>
        </p:nvSpPr>
        <p:spPr bwMode="auto">
          <a:xfrm>
            <a:off x="2695575" y="3754438"/>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5" name="Freeform 6"/>
          <p:cNvSpPr>
            <a:spLocks/>
          </p:cNvSpPr>
          <p:nvPr/>
        </p:nvSpPr>
        <p:spPr bwMode="auto">
          <a:xfrm>
            <a:off x="2905125" y="4546600"/>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6" name="Freeform 7"/>
          <p:cNvSpPr>
            <a:spLocks/>
          </p:cNvSpPr>
          <p:nvPr/>
        </p:nvSpPr>
        <p:spPr bwMode="auto">
          <a:xfrm>
            <a:off x="3078163" y="4097338"/>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7" name="Freeform 9"/>
          <p:cNvSpPr>
            <a:spLocks/>
          </p:cNvSpPr>
          <p:nvPr/>
        </p:nvSpPr>
        <p:spPr bwMode="auto">
          <a:xfrm>
            <a:off x="3808413" y="4814888"/>
            <a:ext cx="1588"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10"/>
          <p:cNvSpPr>
            <a:spLocks/>
          </p:cNvSpPr>
          <p:nvPr/>
        </p:nvSpPr>
        <p:spPr bwMode="auto">
          <a:xfrm>
            <a:off x="3806825" y="4824413"/>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0" name="Elipse 49"/>
          <p:cNvSpPr/>
          <p:nvPr/>
        </p:nvSpPr>
        <p:spPr>
          <a:xfrm>
            <a:off x="3171013" y="4598194"/>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AutoShape 3"/>
          <p:cNvSpPr>
            <a:spLocks noChangeAspect="1" noChangeArrowheads="1" noTextEdit="1"/>
          </p:cNvSpPr>
          <p:nvPr/>
        </p:nvSpPr>
        <p:spPr bwMode="auto">
          <a:xfrm>
            <a:off x="4557193" y="3667919"/>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2" name="Oval 5"/>
          <p:cNvSpPr>
            <a:spLocks noChangeArrowheads="1"/>
          </p:cNvSpPr>
          <p:nvPr/>
        </p:nvSpPr>
        <p:spPr bwMode="auto">
          <a:xfrm>
            <a:off x="4557193" y="3667919"/>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3" name="Freeform 6"/>
          <p:cNvSpPr>
            <a:spLocks/>
          </p:cNvSpPr>
          <p:nvPr/>
        </p:nvSpPr>
        <p:spPr bwMode="auto">
          <a:xfrm>
            <a:off x="4766743" y="4460081"/>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4" name="Freeform 7"/>
          <p:cNvSpPr>
            <a:spLocks/>
          </p:cNvSpPr>
          <p:nvPr/>
        </p:nvSpPr>
        <p:spPr bwMode="auto">
          <a:xfrm>
            <a:off x="4939781" y="4010819"/>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7" name="Elipse 56"/>
          <p:cNvSpPr/>
          <p:nvPr/>
        </p:nvSpPr>
        <p:spPr>
          <a:xfrm>
            <a:off x="5032631" y="4511675"/>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a:extLst>
              <a:ext uri="{FF2B5EF4-FFF2-40B4-BE49-F238E27FC236}">
                <a16:creationId xmlns:a16="http://schemas.microsoft.com/office/drawing/2014/main" id="{960EB56C-4E0B-4ECD-A799-0028C5F6D1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54964" y="1064042"/>
            <a:ext cx="5275801" cy="5275801"/>
          </a:xfrm>
          <a:prstGeom prst="rect">
            <a:avLst/>
          </a:prstGeom>
        </p:spPr>
      </p:pic>
    </p:spTree>
    <p:extLst>
      <p:ext uri="{BB962C8B-B14F-4D97-AF65-F5344CB8AC3E}">
        <p14:creationId xmlns:p14="http://schemas.microsoft.com/office/powerpoint/2010/main" val="288173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81"/>
        <p:cNvGrpSpPr/>
        <p:nvPr/>
      </p:nvGrpSpPr>
      <p:grpSpPr>
        <a:xfrm>
          <a:off x="0" y="0"/>
          <a:ext cx="0" cy="0"/>
          <a:chOff x="0" y="0"/>
          <a:chExt cx="0" cy="0"/>
        </a:xfrm>
      </p:grpSpPr>
      <p:sp>
        <p:nvSpPr>
          <p:cNvPr id="7182" name="Google Shape;7182;p60"/>
          <p:cNvSpPr txBox="1">
            <a:spLocks noGrp="1"/>
          </p:cNvSpPr>
          <p:nvPr>
            <p:ph type="body" idx="4294967295"/>
          </p:nvPr>
        </p:nvSpPr>
        <p:spPr>
          <a:xfrm>
            <a:off x="7662400" y="4262023"/>
            <a:ext cx="3767137" cy="646113"/>
          </a:xfrm>
          <a:prstGeom prst="rect">
            <a:avLst/>
          </a:prstGeom>
        </p:spPr>
        <p:txBody>
          <a:bodyPr spcFirstLastPara="1" vert="horz" wrap="square" lIns="121900" tIns="121900" rIns="121900" bIns="121900" rtlCol="0" anchor="ctr" anchorCtr="0">
            <a:noAutofit/>
          </a:bodyPr>
          <a:lstStyle/>
          <a:p>
            <a:pPr marL="0" indent="0">
              <a:buNone/>
            </a:pPr>
            <a:r>
              <a:rPr lang="en" dirty="0"/>
              <a:t>Les grands chiffres attirent l'attention de votre public</a:t>
            </a:r>
            <a:endParaRPr dirty="0"/>
          </a:p>
        </p:txBody>
      </p:sp>
      <p:sp>
        <p:nvSpPr>
          <p:cNvPr id="7183" name="Google Shape;7183;p60"/>
          <p:cNvSpPr txBox="1">
            <a:spLocks noGrp="1"/>
          </p:cNvSpPr>
          <p:nvPr>
            <p:ph type="title" idx="4294967295"/>
          </p:nvPr>
        </p:nvSpPr>
        <p:spPr>
          <a:xfrm>
            <a:off x="7424069" y="1928813"/>
            <a:ext cx="5140325" cy="1931987"/>
          </a:xfrm>
          <a:prstGeom prst="rect">
            <a:avLst/>
          </a:prstGeom>
        </p:spPr>
        <p:txBody>
          <a:bodyPr spcFirstLastPara="1" vert="horz" wrap="square" lIns="121900" tIns="121900" rIns="121900" bIns="121900" rtlCol="0" anchor="ctr" anchorCtr="0">
            <a:noAutofit/>
          </a:bodyPr>
          <a:lstStyle/>
          <a:p>
            <a:r>
              <a:rPr lang="en" sz="16600" dirty="0">
                <a:solidFill>
                  <a:srgbClr val="0070C0"/>
                </a:solidFill>
                <a:latin typeface="Trebuchet MS" panose="020B0603020202020204" pitchFamily="34" charset="0"/>
              </a:rPr>
              <a:t>1M</a:t>
            </a:r>
            <a:endParaRPr sz="16600" dirty="0">
              <a:solidFill>
                <a:srgbClr val="0070C0"/>
              </a:solidFill>
              <a:latin typeface="Trebuchet MS" panose="020B0603020202020204" pitchFamily="34" charset="0"/>
            </a:endParaRPr>
          </a:p>
        </p:txBody>
      </p:sp>
      <p:sp>
        <p:nvSpPr>
          <p:cNvPr id="3" name="Rectángulo 2"/>
          <p:cNvSpPr/>
          <p:nvPr/>
        </p:nvSpPr>
        <p:spPr>
          <a:xfrm>
            <a:off x="176928" y="330201"/>
            <a:ext cx="5891348" cy="60744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2312894" y="330198"/>
            <a:ext cx="4067450" cy="60744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p:cNvSpPr/>
          <p:nvPr/>
        </p:nvSpPr>
        <p:spPr>
          <a:xfrm>
            <a:off x="2662518" y="330201"/>
            <a:ext cx="3717826" cy="60744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268375" y="1652588"/>
            <a:ext cx="1920813" cy="17212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268451" y="3439333"/>
            <a:ext cx="762387"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p:cNvSpPr/>
          <p:nvPr/>
        </p:nvSpPr>
        <p:spPr>
          <a:xfrm>
            <a:off x="1122362" y="3439333"/>
            <a:ext cx="1066826"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p:cNvSpPr/>
          <p:nvPr/>
        </p:nvSpPr>
        <p:spPr>
          <a:xfrm>
            <a:off x="260708" y="3944347"/>
            <a:ext cx="1159015" cy="6407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1510985" y="3944347"/>
            <a:ext cx="678204"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p:cNvSpPr/>
          <p:nvPr/>
        </p:nvSpPr>
        <p:spPr>
          <a:xfrm>
            <a:off x="268451" y="441320"/>
            <a:ext cx="762387" cy="4214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p:nvSpPr>
        <p:spPr>
          <a:xfrm>
            <a:off x="1122362" y="441320"/>
            <a:ext cx="1066826"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p:nvSpPr>
        <p:spPr>
          <a:xfrm>
            <a:off x="260708" y="946334"/>
            <a:ext cx="1159015"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p:nvSpPr>
        <p:spPr>
          <a:xfrm>
            <a:off x="1510985" y="946334"/>
            <a:ext cx="678204" cy="6407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p:cNvSpPr/>
          <p:nvPr/>
        </p:nvSpPr>
        <p:spPr>
          <a:xfrm>
            <a:off x="278897" y="4668627"/>
            <a:ext cx="678204"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18"/>
          <p:cNvSpPr/>
          <p:nvPr/>
        </p:nvSpPr>
        <p:spPr>
          <a:xfrm>
            <a:off x="1047907" y="4668627"/>
            <a:ext cx="1159015" cy="16432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19"/>
          <p:cNvSpPr/>
          <p:nvPr/>
        </p:nvSpPr>
        <p:spPr>
          <a:xfrm>
            <a:off x="278898" y="5392908"/>
            <a:ext cx="663038" cy="8819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 name="Group 4">
            <a:extLst>
              <a:ext uri="{FF2B5EF4-FFF2-40B4-BE49-F238E27FC236}">
                <a16:creationId xmlns:a16="http://schemas.microsoft.com/office/drawing/2014/main" id="{6D54CFB6-E517-2FE9-2F79-BA926F120DB3}"/>
              </a:ext>
            </a:extLst>
          </p:cNvPr>
          <p:cNvGrpSpPr>
            <a:grpSpLocks noChangeAspect="1"/>
          </p:cNvGrpSpPr>
          <p:nvPr/>
        </p:nvGrpSpPr>
        <p:grpSpPr bwMode="auto">
          <a:xfrm>
            <a:off x="3005138" y="1939925"/>
            <a:ext cx="3032125" cy="3544888"/>
            <a:chOff x="1893" y="1222"/>
            <a:chExt cx="1910" cy="2233"/>
          </a:xfrm>
        </p:grpSpPr>
        <p:sp>
          <p:nvSpPr>
            <p:cNvPr id="6" name="Freeform 5">
              <a:extLst>
                <a:ext uri="{FF2B5EF4-FFF2-40B4-BE49-F238E27FC236}">
                  <a16:creationId xmlns:a16="http://schemas.microsoft.com/office/drawing/2014/main" id="{9CEC3EBF-5A38-3D20-2FE8-3F4F031EAEFB}"/>
                </a:ext>
              </a:extLst>
            </p:cNvPr>
            <p:cNvSpPr>
              <a:spLocks noEditPoints="1"/>
            </p:cNvSpPr>
            <p:nvPr/>
          </p:nvSpPr>
          <p:spPr bwMode="auto">
            <a:xfrm>
              <a:off x="1893" y="1669"/>
              <a:ext cx="1910" cy="1786"/>
            </a:xfrm>
            <a:custGeom>
              <a:avLst/>
              <a:gdLst>
                <a:gd name="T0" fmla="*/ 667 w 671"/>
                <a:gd name="T1" fmla="*/ 589 h 628"/>
                <a:gd name="T2" fmla="*/ 555 w 671"/>
                <a:gd name="T3" fmla="*/ 628 h 628"/>
                <a:gd name="T4" fmla="*/ 249 w 671"/>
                <a:gd name="T5" fmla="*/ 567 h 628"/>
                <a:gd name="T6" fmla="*/ 7 w 671"/>
                <a:gd name="T7" fmla="*/ 518 h 628"/>
                <a:gd name="T8" fmla="*/ 0 w 671"/>
                <a:gd name="T9" fmla="*/ 507 h 628"/>
                <a:gd name="T10" fmla="*/ 0 w 671"/>
                <a:gd name="T11" fmla="*/ 112 h 628"/>
                <a:gd name="T12" fmla="*/ 141 w 671"/>
                <a:gd name="T13" fmla="*/ 83 h 628"/>
                <a:gd name="T14" fmla="*/ 386 w 671"/>
                <a:gd name="T15" fmla="*/ 34 h 628"/>
                <a:gd name="T16" fmla="*/ 555 w 671"/>
                <a:gd name="T17" fmla="*/ 0 h 628"/>
                <a:gd name="T18" fmla="*/ 670 w 671"/>
                <a:gd name="T19" fmla="*/ 40 h 628"/>
                <a:gd name="T20" fmla="*/ 671 w 671"/>
                <a:gd name="T21" fmla="*/ 587 h 628"/>
                <a:gd name="T22" fmla="*/ 123 w 671"/>
                <a:gd name="T23" fmla="*/ 202 h 628"/>
                <a:gd name="T24" fmla="*/ 121 w 671"/>
                <a:gd name="T25" fmla="*/ 207 h 628"/>
                <a:gd name="T26" fmla="*/ 120 w 671"/>
                <a:gd name="T27" fmla="*/ 295 h 628"/>
                <a:gd name="T28" fmla="*/ 240 w 671"/>
                <a:gd name="T29" fmla="*/ 298 h 628"/>
                <a:gd name="T30" fmla="*/ 245 w 671"/>
                <a:gd name="T31" fmla="*/ 190 h 628"/>
                <a:gd name="T32" fmla="*/ 243 w 671"/>
                <a:gd name="T33" fmla="*/ 186 h 628"/>
                <a:gd name="T34" fmla="*/ 196 w 671"/>
                <a:gd name="T35" fmla="*/ 192 h 628"/>
                <a:gd name="T36" fmla="*/ 273 w 671"/>
                <a:gd name="T37" fmla="*/ 436 h 628"/>
                <a:gd name="T38" fmla="*/ 416 w 671"/>
                <a:gd name="T39" fmla="*/ 453 h 628"/>
                <a:gd name="T40" fmla="*/ 412 w 671"/>
                <a:gd name="T41" fmla="*/ 313 h 628"/>
                <a:gd name="T42" fmla="*/ 260 w 671"/>
                <a:gd name="T43" fmla="*/ 317 h 628"/>
                <a:gd name="T44" fmla="*/ 271 w 671"/>
                <a:gd name="T45" fmla="*/ 436 h 628"/>
                <a:gd name="T46" fmla="*/ 338 w 671"/>
                <a:gd name="T47" fmla="*/ 297 h 628"/>
                <a:gd name="T48" fmla="*/ 411 w 671"/>
                <a:gd name="T49" fmla="*/ 298 h 628"/>
                <a:gd name="T50" fmla="*/ 416 w 671"/>
                <a:gd name="T51" fmla="*/ 166 h 628"/>
                <a:gd name="T52" fmla="*/ 376 w 671"/>
                <a:gd name="T53" fmla="*/ 167 h 628"/>
                <a:gd name="T54" fmla="*/ 260 w 671"/>
                <a:gd name="T55" fmla="*/ 188 h 628"/>
                <a:gd name="T56" fmla="*/ 264 w 671"/>
                <a:gd name="T57" fmla="*/ 298 h 628"/>
                <a:gd name="T58" fmla="*/ 183 w 671"/>
                <a:gd name="T59" fmla="*/ 313 h 628"/>
                <a:gd name="T60" fmla="*/ 120 w 671"/>
                <a:gd name="T61" fmla="*/ 316 h 628"/>
                <a:gd name="T62" fmla="*/ 124 w 671"/>
                <a:gd name="T63" fmla="*/ 416 h 628"/>
                <a:gd name="T64" fmla="*/ 240 w 671"/>
                <a:gd name="T65" fmla="*/ 433 h 628"/>
                <a:gd name="T66" fmla="*/ 245 w 671"/>
                <a:gd name="T67" fmla="*/ 317 h 628"/>
                <a:gd name="T68" fmla="*/ 183 w 671"/>
                <a:gd name="T69" fmla="*/ 313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628">
                  <a:moveTo>
                    <a:pt x="671" y="587"/>
                  </a:moveTo>
                  <a:cubicBezTo>
                    <a:pt x="670" y="589"/>
                    <a:pt x="668" y="589"/>
                    <a:pt x="667" y="589"/>
                  </a:cubicBezTo>
                  <a:cubicBezTo>
                    <a:pt x="632" y="602"/>
                    <a:pt x="597" y="615"/>
                    <a:pt x="562" y="628"/>
                  </a:cubicBezTo>
                  <a:cubicBezTo>
                    <a:pt x="560" y="628"/>
                    <a:pt x="558" y="628"/>
                    <a:pt x="555" y="628"/>
                  </a:cubicBezTo>
                  <a:cubicBezTo>
                    <a:pt x="506" y="618"/>
                    <a:pt x="456" y="608"/>
                    <a:pt x="406" y="598"/>
                  </a:cubicBezTo>
                  <a:cubicBezTo>
                    <a:pt x="354" y="588"/>
                    <a:pt x="302" y="577"/>
                    <a:pt x="249" y="567"/>
                  </a:cubicBezTo>
                  <a:cubicBezTo>
                    <a:pt x="184" y="554"/>
                    <a:pt x="118" y="541"/>
                    <a:pt x="53" y="528"/>
                  </a:cubicBezTo>
                  <a:cubicBezTo>
                    <a:pt x="38" y="524"/>
                    <a:pt x="22" y="521"/>
                    <a:pt x="7" y="518"/>
                  </a:cubicBezTo>
                  <a:cubicBezTo>
                    <a:pt x="1" y="517"/>
                    <a:pt x="1" y="517"/>
                    <a:pt x="0" y="511"/>
                  </a:cubicBezTo>
                  <a:cubicBezTo>
                    <a:pt x="0" y="510"/>
                    <a:pt x="0" y="508"/>
                    <a:pt x="0" y="507"/>
                  </a:cubicBezTo>
                  <a:cubicBezTo>
                    <a:pt x="0" y="380"/>
                    <a:pt x="0" y="253"/>
                    <a:pt x="0" y="127"/>
                  </a:cubicBezTo>
                  <a:cubicBezTo>
                    <a:pt x="0" y="122"/>
                    <a:pt x="0" y="117"/>
                    <a:pt x="0" y="112"/>
                  </a:cubicBezTo>
                  <a:cubicBezTo>
                    <a:pt x="4" y="110"/>
                    <a:pt x="8" y="110"/>
                    <a:pt x="12" y="109"/>
                  </a:cubicBezTo>
                  <a:cubicBezTo>
                    <a:pt x="55" y="100"/>
                    <a:pt x="98" y="92"/>
                    <a:pt x="141" y="83"/>
                  </a:cubicBezTo>
                  <a:cubicBezTo>
                    <a:pt x="189" y="74"/>
                    <a:pt x="237" y="64"/>
                    <a:pt x="284" y="54"/>
                  </a:cubicBezTo>
                  <a:cubicBezTo>
                    <a:pt x="318" y="48"/>
                    <a:pt x="352" y="41"/>
                    <a:pt x="386" y="34"/>
                  </a:cubicBezTo>
                  <a:cubicBezTo>
                    <a:pt x="431" y="25"/>
                    <a:pt x="476" y="16"/>
                    <a:pt x="521" y="7"/>
                  </a:cubicBezTo>
                  <a:cubicBezTo>
                    <a:pt x="532" y="5"/>
                    <a:pt x="543" y="3"/>
                    <a:pt x="555" y="0"/>
                  </a:cubicBezTo>
                  <a:cubicBezTo>
                    <a:pt x="558" y="0"/>
                    <a:pt x="560" y="0"/>
                    <a:pt x="563" y="1"/>
                  </a:cubicBezTo>
                  <a:cubicBezTo>
                    <a:pt x="599" y="14"/>
                    <a:pt x="635" y="27"/>
                    <a:pt x="670" y="40"/>
                  </a:cubicBezTo>
                  <a:cubicBezTo>
                    <a:pt x="670" y="220"/>
                    <a:pt x="670" y="400"/>
                    <a:pt x="670" y="579"/>
                  </a:cubicBezTo>
                  <a:cubicBezTo>
                    <a:pt x="670" y="582"/>
                    <a:pt x="671" y="584"/>
                    <a:pt x="671" y="587"/>
                  </a:cubicBezTo>
                  <a:close/>
                  <a:moveTo>
                    <a:pt x="196" y="192"/>
                  </a:moveTo>
                  <a:cubicBezTo>
                    <a:pt x="171" y="196"/>
                    <a:pt x="147" y="199"/>
                    <a:pt x="123" y="202"/>
                  </a:cubicBezTo>
                  <a:cubicBezTo>
                    <a:pt x="121" y="203"/>
                    <a:pt x="120" y="203"/>
                    <a:pt x="121" y="205"/>
                  </a:cubicBezTo>
                  <a:cubicBezTo>
                    <a:pt x="121" y="206"/>
                    <a:pt x="121" y="206"/>
                    <a:pt x="121" y="207"/>
                  </a:cubicBezTo>
                  <a:cubicBezTo>
                    <a:pt x="121" y="207"/>
                    <a:pt x="121" y="207"/>
                    <a:pt x="121" y="207"/>
                  </a:cubicBezTo>
                  <a:cubicBezTo>
                    <a:pt x="121" y="236"/>
                    <a:pt x="121" y="265"/>
                    <a:pt x="120" y="295"/>
                  </a:cubicBezTo>
                  <a:cubicBezTo>
                    <a:pt x="120" y="298"/>
                    <a:pt x="122" y="297"/>
                    <a:pt x="124" y="297"/>
                  </a:cubicBezTo>
                  <a:cubicBezTo>
                    <a:pt x="163" y="297"/>
                    <a:pt x="202" y="297"/>
                    <a:pt x="240" y="298"/>
                  </a:cubicBezTo>
                  <a:cubicBezTo>
                    <a:pt x="244" y="298"/>
                    <a:pt x="245" y="296"/>
                    <a:pt x="245" y="293"/>
                  </a:cubicBezTo>
                  <a:cubicBezTo>
                    <a:pt x="244" y="259"/>
                    <a:pt x="245" y="224"/>
                    <a:pt x="245" y="190"/>
                  </a:cubicBezTo>
                  <a:cubicBezTo>
                    <a:pt x="245" y="189"/>
                    <a:pt x="244" y="188"/>
                    <a:pt x="245" y="187"/>
                  </a:cubicBezTo>
                  <a:cubicBezTo>
                    <a:pt x="245" y="186"/>
                    <a:pt x="244" y="185"/>
                    <a:pt x="243" y="186"/>
                  </a:cubicBezTo>
                  <a:cubicBezTo>
                    <a:pt x="241" y="186"/>
                    <a:pt x="238" y="185"/>
                    <a:pt x="236" y="187"/>
                  </a:cubicBezTo>
                  <a:cubicBezTo>
                    <a:pt x="223" y="188"/>
                    <a:pt x="209" y="190"/>
                    <a:pt x="196" y="192"/>
                  </a:cubicBezTo>
                  <a:close/>
                  <a:moveTo>
                    <a:pt x="272" y="436"/>
                  </a:moveTo>
                  <a:cubicBezTo>
                    <a:pt x="272" y="436"/>
                    <a:pt x="273" y="436"/>
                    <a:pt x="273" y="436"/>
                  </a:cubicBezTo>
                  <a:cubicBezTo>
                    <a:pt x="319" y="443"/>
                    <a:pt x="366" y="450"/>
                    <a:pt x="412" y="457"/>
                  </a:cubicBezTo>
                  <a:cubicBezTo>
                    <a:pt x="416" y="457"/>
                    <a:pt x="416" y="456"/>
                    <a:pt x="416" y="453"/>
                  </a:cubicBezTo>
                  <a:cubicBezTo>
                    <a:pt x="416" y="407"/>
                    <a:pt x="416" y="362"/>
                    <a:pt x="416" y="317"/>
                  </a:cubicBezTo>
                  <a:cubicBezTo>
                    <a:pt x="416" y="314"/>
                    <a:pt x="415" y="313"/>
                    <a:pt x="412" y="313"/>
                  </a:cubicBezTo>
                  <a:cubicBezTo>
                    <a:pt x="363" y="313"/>
                    <a:pt x="314" y="313"/>
                    <a:pt x="264" y="313"/>
                  </a:cubicBezTo>
                  <a:cubicBezTo>
                    <a:pt x="261" y="313"/>
                    <a:pt x="260" y="313"/>
                    <a:pt x="260" y="317"/>
                  </a:cubicBezTo>
                  <a:cubicBezTo>
                    <a:pt x="260" y="353"/>
                    <a:pt x="260" y="389"/>
                    <a:pt x="260" y="424"/>
                  </a:cubicBezTo>
                  <a:cubicBezTo>
                    <a:pt x="260" y="435"/>
                    <a:pt x="260" y="435"/>
                    <a:pt x="271" y="436"/>
                  </a:cubicBezTo>
                  <a:cubicBezTo>
                    <a:pt x="271" y="436"/>
                    <a:pt x="271" y="436"/>
                    <a:pt x="272" y="436"/>
                  </a:cubicBezTo>
                  <a:close/>
                  <a:moveTo>
                    <a:pt x="338" y="297"/>
                  </a:moveTo>
                  <a:cubicBezTo>
                    <a:pt x="338" y="297"/>
                    <a:pt x="338" y="297"/>
                    <a:pt x="338" y="297"/>
                  </a:cubicBezTo>
                  <a:cubicBezTo>
                    <a:pt x="362" y="297"/>
                    <a:pt x="387" y="297"/>
                    <a:pt x="411" y="298"/>
                  </a:cubicBezTo>
                  <a:cubicBezTo>
                    <a:pt x="416" y="298"/>
                    <a:pt x="416" y="296"/>
                    <a:pt x="416" y="292"/>
                  </a:cubicBezTo>
                  <a:cubicBezTo>
                    <a:pt x="416" y="250"/>
                    <a:pt x="416" y="208"/>
                    <a:pt x="416" y="166"/>
                  </a:cubicBezTo>
                  <a:cubicBezTo>
                    <a:pt x="416" y="162"/>
                    <a:pt x="415" y="161"/>
                    <a:pt x="412" y="162"/>
                  </a:cubicBezTo>
                  <a:cubicBezTo>
                    <a:pt x="400" y="164"/>
                    <a:pt x="388" y="166"/>
                    <a:pt x="376" y="167"/>
                  </a:cubicBezTo>
                  <a:cubicBezTo>
                    <a:pt x="338" y="173"/>
                    <a:pt x="301" y="178"/>
                    <a:pt x="264" y="184"/>
                  </a:cubicBezTo>
                  <a:cubicBezTo>
                    <a:pt x="260" y="184"/>
                    <a:pt x="260" y="185"/>
                    <a:pt x="260" y="188"/>
                  </a:cubicBezTo>
                  <a:cubicBezTo>
                    <a:pt x="260" y="223"/>
                    <a:pt x="260" y="258"/>
                    <a:pt x="260" y="293"/>
                  </a:cubicBezTo>
                  <a:cubicBezTo>
                    <a:pt x="260" y="296"/>
                    <a:pt x="261" y="298"/>
                    <a:pt x="264" y="298"/>
                  </a:cubicBezTo>
                  <a:cubicBezTo>
                    <a:pt x="289" y="297"/>
                    <a:pt x="313" y="297"/>
                    <a:pt x="338" y="297"/>
                  </a:cubicBezTo>
                  <a:close/>
                  <a:moveTo>
                    <a:pt x="183" y="313"/>
                  </a:moveTo>
                  <a:cubicBezTo>
                    <a:pt x="163" y="313"/>
                    <a:pt x="144" y="313"/>
                    <a:pt x="124" y="313"/>
                  </a:cubicBezTo>
                  <a:cubicBezTo>
                    <a:pt x="122" y="313"/>
                    <a:pt x="120" y="313"/>
                    <a:pt x="120" y="316"/>
                  </a:cubicBezTo>
                  <a:cubicBezTo>
                    <a:pt x="121" y="348"/>
                    <a:pt x="121" y="380"/>
                    <a:pt x="120" y="412"/>
                  </a:cubicBezTo>
                  <a:cubicBezTo>
                    <a:pt x="120" y="415"/>
                    <a:pt x="121" y="416"/>
                    <a:pt x="124" y="416"/>
                  </a:cubicBezTo>
                  <a:cubicBezTo>
                    <a:pt x="136" y="418"/>
                    <a:pt x="149" y="420"/>
                    <a:pt x="161" y="421"/>
                  </a:cubicBezTo>
                  <a:cubicBezTo>
                    <a:pt x="187" y="425"/>
                    <a:pt x="214" y="429"/>
                    <a:pt x="240" y="433"/>
                  </a:cubicBezTo>
                  <a:cubicBezTo>
                    <a:pt x="244" y="433"/>
                    <a:pt x="245" y="432"/>
                    <a:pt x="245" y="429"/>
                  </a:cubicBezTo>
                  <a:cubicBezTo>
                    <a:pt x="245" y="391"/>
                    <a:pt x="245" y="354"/>
                    <a:pt x="245" y="317"/>
                  </a:cubicBezTo>
                  <a:cubicBezTo>
                    <a:pt x="245" y="314"/>
                    <a:pt x="244" y="313"/>
                    <a:pt x="241" y="313"/>
                  </a:cubicBezTo>
                  <a:cubicBezTo>
                    <a:pt x="221" y="313"/>
                    <a:pt x="202" y="313"/>
                    <a:pt x="183" y="313"/>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6">
              <a:extLst>
                <a:ext uri="{FF2B5EF4-FFF2-40B4-BE49-F238E27FC236}">
                  <a16:creationId xmlns:a16="http://schemas.microsoft.com/office/drawing/2014/main" id="{FDC8F27B-86F5-AE87-F9F9-CC7E15B12F83}"/>
                </a:ext>
              </a:extLst>
            </p:cNvPr>
            <p:cNvSpPr>
              <a:spLocks/>
            </p:cNvSpPr>
            <p:nvPr/>
          </p:nvSpPr>
          <p:spPr bwMode="auto">
            <a:xfrm>
              <a:off x="2329" y="1222"/>
              <a:ext cx="606" cy="606"/>
            </a:xfrm>
            <a:custGeom>
              <a:avLst/>
              <a:gdLst>
                <a:gd name="T0" fmla="*/ 14 w 213"/>
                <a:gd name="T1" fmla="*/ 211 h 213"/>
                <a:gd name="T2" fmla="*/ 0 w 213"/>
                <a:gd name="T3" fmla="*/ 213 h 213"/>
                <a:gd name="T4" fmla="*/ 0 w 213"/>
                <a:gd name="T5" fmla="*/ 119 h 213"/>
                <a:gd name="T6" fmla="*/ 0 w 213"/>
                <a:gd name="T7" fmla="*/ 109 h 213"/>
                <a:gd name="T8" fmla="*/ 3 w 213"/>
                <a:gd name="T9" fmla="*/ 81 h 213"/>
                <a:gd name="T10" fmla="*/ 54 w 213"/>
                <a:gd name="T11" fmla="*/ 20 h 213"/>
                <a:gd name="T12" fmla="*/ 145 w 213"/>
                <a:gd name="T13" fmla="*/ 1 h 213"/>
                <a:gd name="T14" fmla="*/ 195 w 213"/>
                <a:gd name="T15" fmla="*/ 24 h 213"/>
                <a:gd name="T16" fmla="*/ 210 w 213"/>
                <a:gd name="T17" fmla="*/ 62 h 213"/>
                <a:gd name="T18" fmla="*/ 213 w 213"/>
                <a:gd name="T19" fmla="*/ 89 h 213"/>
                <a:gd name="T20" fmla="*/ 213 w 213"/>
                <a:gd name="T21" fmla="*/ 94 h 213"/>
                <a:gd name="T22" fmla="*/ 213 w 213"/>
                <a:gd name="T23" fmla="*/ 138 h 213"/>
                <a:gd name="T24" fmla="*/ 213 w 213"/>
                <a:gd name="T25" fmla="*/ 167 h 213"/>
                <a:gd name="T26" fmla="*/ 213 w 213"/>
                <a:gd name="T27" fmla="*/ 169 h 213"/>
                <a:gd name="T28" fmla="*/ 209 w 213"/>
                <a:gd name="T29" fmla="*/ 171 h 213"/>
                <a:gd name="T30" fmla="*/ 196 w 213"/>
                <a:gd name="T31" fmla="*/ 174 h 213"/>
                <a:gd name="T32" fmla="*/ 193 w 213"/>
                <a:gd name="T33" fmla="*/ 170 h 213"/>
                <a:gd name="T34" fmla="*/ 193 w 213"/>
                <a:gd name="T35" fmla="*/ 97 h 213"/>
                <a:gd name="T36" fmla="*/ 189 w 213"/>
                <a:gd name="T37" fmla="*/ 62 h 213"/>
                <a:gd name="T38" fmla="*/ 141 w 213"/>
                <a:gd name="T39" fmla="*/ 24 h 213"/>
                <a:gd name="T40" fmla="*/ 91 w 213"/>
                <a:gd name="T41" fmla="*/ 31 h 213"/>
                <a:gd name="T42" fmla="*/ 47 w 213"/>
                <a:gd name="T43" fmla="*/ 50 h 213"/>
                <a:gd name="T44" fmla="*/ 29 w 213"/>
                <a:gd name="T45" fmla="*/ 72 h 213"/>
                <a:gd name="T46" fmla="*/ 26 w 213"/>
                <a:gd name="T47" fmla="*/ 78 h 213"/>
                <a:gd name="T48" fmla="*/ 20 w 213"/>
                <a:gd name="T49" fmla="*/ 111 h 213"/>
                <a:gd name="T50" fmla="*/ 20 w 213"/>
                <a:gd name="T51" fmla="*/ 202 h 213"/>
                <a:gd name="T52" fmla="*/ 14 w 213"/>
                <a:gd name="T53" fmla="*/ 2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13">
                  <a:moveTo>
                    <a:pt x="14" y="211"/>
                  </a:moveTo>
                  <a:cubicBezTo>
                    <a:pt x="9" y="212"/>
                    <a:pt x="4" y="212"/>
                    <a:pt x="0" y="213"/>
                  </a:cubicBezTo>
                  <a:cubicBezTo>
                    <a:pt x="0" y="182"/>
                    <a:pt x="0" y="151"/>
                    <a:pt x="0" y="119"/>
                  </a:cubicBezTo>
                  <a:cubicBezTo>
                    <a:pt x="0" y="116"/>
                    <a:pt x="0" y="113"/>
                    <a:pt x="0" y="109"/>
                  </a:cubicBezTo>
                  <a:cubicBezTo>
                    <a:pt x="0" y="100"/>
                    <a:pt x="1" y="90"/>
                    <a:pt x="3" y="81"/>
                  </a:cubicBezTo>
                  <a:cubicBezTo>
                    <a:pt x="9" y="51"/>
                    <a:pt x="26" y="31"/>
                    <a:pt x="54" y="20"/>
                  </a:cubicBezTo>
                  <a:cubicBezTo>
                    <a:pt x="83" y="8"/>
                    <a:pt x="113" y="0"/>
                    <a:pt x="145" y="1"/>
                  </a:cubicBezTo>
                  <a:cubicBezTo>
                    <a:pt x="165" y="1"/>
                    <a:pt x="182" y="8"/>
                    <a:pt x="195" y="24"/>
                  </a:cubicBezTo>
                  <a:cubicBezTo>
                    <a:pt x="203" y="35"/>
                    <a:pt x="208" y="48"/>
                    <a:pt x="210" y="62"/>
                  </a:cubicBezTo>
                  <a:cubicBezTo>
                    <a:pt x="212" y="71"/>
                    <a:pt x="212" y="80"/>
                    <a:pt x="213" y="89"/>
                  </a:cubicBezTo>
                  <a:cubicBezTo>
                    <a:pt x="213" y="91"/>
                    <a:pt x="213" y="92"/>
                    <a:pt x="213" y="94"/>
                  </a:cubicBezTo>
                  <a:cubicBezTo>
                    <a:pt x="213" y="109"/>
                    <a:pt x="213" y="123"/>
                    <a:pt x="213" y="138"/>
                  </a:cubicBezTo>
                  <a:cubicBezTo>
                    <a:pt x="213" y="148"/>
                    <a:pt x="213" y="158"/>
                    <a:pt x="213" y="167"/>
                  </a:cubicBezTo>
                  <a:cubicBezTo>
                    <a:pt x="213" y="168"/>
                    <a:pt x="213" y="169"/>
                    <a:pt x="213" y="169"/>
                  </a:cubicBezTo>
                  <a:cubicBezTo>
                    <a:pt x="212" y="171"/>
                    <a:pt x="211" y="171"/>
                    <a:pt x="209" y="171"/>
                  </a:cubicBezTo>
                  <a:cubicBezTo>
                    <a:pt x="205" y="172"/>
                    <a:pt x="201" y="173"/>
                    <a:pt x="196" y="174"/>
                  </a:cubicBezTo>
                  <a:cubicBezTo>
                    <a:pt x="193" y="175"/>
                    <a:pt x="193" y="173"/>
                    <a:pt x="193" y="170"/>
                  </a:cubicBezTo>
                  <a:cubicBezTo>
                    <a:pt x="193" y="146"/>
                    <a:pt x="193" y="121"/>
                    <a:pt x="193" y="97"/>
                  </a:cubicBezTo>
                  <a:cubicBezTo>
                    <a:pt x="193" y="85"/>
                    <a:pt x="192" y="73"/>
                    <a:pt x="189" y="62"/>
                  </a:cubicBezTo>
                  <a:cubicBezTo>
                    <a:pt x="183" y="38"/>
                    <a:pt x="166" y="24"/>
                    <a:pt x="141" y="24"/>
                  </a:cubicBezTo>
                  <a:cubicBezTo>
                    <a:pt x="124" y="23"/>
                    <a:pt x="107" y="27"/>
                    <a:pt x="91" y="31"/>
                  </a:cubicBezTo>
                  <a:cubicBezTo>
                    <a:pt x="75" y="35"/>
                    <a:pt x="60" y="41"/>
                    <a:pt x="47" y="50"/>
                  </a:cubicBezTo>
                  <a:cubicBezTo>
                    <a:pt x="39" y="56"/>
                    <a:pt x="33" y="63"/>
                    <a:pt x="29" y="72"/>
                  </a:cubicBezTo>
                  <a:cubicBezTo>
                    <a:pt x="27" y="74"/>
                    <a:pt x="27" y="76"/>
                    <a:pt x="26" y="78"/>
                  </a:cubicBezTo>
                  <a:cubicBezTo>
                    <a:pt x="22" y="89"/>
                    <a:pt x="20" y="99"/>
                    <a:pt x="20" y="111"/>
                  </a:cubicBezTo>
                  <a:cubicBezTo>
                    <a:pt x="20" y="141"/>
                    <a:pt x="20" y="171"/>
                    <a:pt x="20" y="202"/>
                  </a:cubicBezTo>
                  <a:cubicBezTo>
                    <a:pt x="20" y="209"/>
                    <a:pt x="20" y="209"/>
                    <a:pt x="14" y="211"/>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7">
              <a:extLst>
                <a:ext uri="{FF2B5EF4-FFF2-40B4-BE49-F238E27FC236}">
                  <a16:creationId xmlns:a16="http://schemas.microsoft.com/office/drawing/2014/main" id="{AB5EB88B-A868-299D-2DCF-1B4B20C9C4E5}"/>
                </a:ext>
              </a:extLst>
            </p:cNvPr>
            <p:cNvSpPr>
              <a:spLocks/>
            </p:cNvSpPr>
            <p:nvPr/>
          </p:nvSpPr>
          <p:spPr bwMode="auto">
            <a:xfrm>
              <a:off x="2980" y="1381"/>
              <a:ext cx="214" cy="288"/>
            </a:xfrm>
            <a:custGeom>
              <a:avLst/>
              <a:gdLst>
                <a:gd name="T0" fmla="*/ 41 w 75"/>
                <a:gd name="T1" fmla="*/ 26 h 101"/>
                <a:gd name="T2" fmla="*/ 20 w 75"/>
                <a:gd name="T3" fmla="*/ 22 h 101"/>
                <a:gd name="T4" fmla="*/ 6 w 75"/>
                <a:gd name="T5" fmla="*/ 23 h 101"/>
                <a:gd name="T6" fmla="*/ 3 w 75"/>
                <a:gd name="T7" fmla="*/ 21 h 101"/>
                <a:gd name="T8" fmla="*/ 1 w 75"/>
                <a:gd name="T9" fmla="*/ 6 h 101"/>
                <a:gd name="T10" fmla="*/ 2 w 75"/>
                <a:gd name="T11" fmla="*/ 3 h 101"/>
                <a:gd name="T12" fmla="*/ 43 w 75"/>
                <a:gd name="T13" fmla="*/ 3 h 101"/>
                <a:gd name="T14" fmla="*/ 70 w 75"/>
                <a:gd name="T15" fmla="*/ 30 h 101"/>
                <a:gd name="T16" fmla="*/ 75 w 75"/>
                <a:gd name="T17" fmla="*/ 72 h 101"/>
                <a:gd name="T18" fmla="*/ 75 w 75"/>
                <a:gd name="T19" fmla="*/ 92 h 101"/>
                <a:gd name="T20" fmla="*/ 71 w 75"/>
                <a:gd name="T21" fmla="*/ 97 h 101"/>
                <a:gd name="T22" fmla="*/ 59 w 75"/>
                <a:gd name="T23" fmla="*/ 100 h 101"/>
                <a:gd name="T24" fmla="*/ 55 w 75"/>
                <a:gd name="T25" fmla="*/ 99 h 101"/>
                <a:gd name="T26" fmla="*/ 55 w 75"/>
                <a:gd name="T27" fmla="*/ 55 h 101"/>
                <a:gd name="T28" fmla="*/ 48 w 75"/>
                <a:gd name="T29" fmla="*/ 33 h 101"/>
                <a:gd name="T30" fmla="*/ 48 w 75"/>
                <a:gd name="T31" fmla="*/ 33 h 101"/>
                <a:gd name="T32" fmla="*/ 45 w 75"/>
                <a:gd name="T33" fmla="*/ 30 h 101"/>
                <a:gd name="T34" fmla="*/ 45 w 75"/>
                <a:gd name="T35" fmla="*/ 30 h 101"/>
                <a:gd name="T36" fmla="*/ 41 w 75"/>
                <a:gd name="T3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01">
                  <a:moveTo>
                    <a:pt x="41" y="26"/>
                  </a:moveTo>
                  <a:cubicBezTo>
                    <a:pt x="35" y="22"/>
                    <a:pt x="27" y="22"/>
                    <a:pt x="20" y="22"/>
                  </a:cubicBezTo>
                  <a:cubicBezTo>
                    <a:pt x="15" y="22"/>
                    <a:pt x="11" y="23"/>
                    <a:pt x="6" y="23"/>
                  </a:cubicBezTo>
                  <a:cubicBezTo>
                    <a:pt x="4" y="24"/>
                    <a:pt x="3" y="23"/>
                    <a:pt x="3" y="21"/>
                  </a:cubicBezTo>
                  <a:cubicBezTo>
                    <a:pt x="2" y="16"/>
                    <a:pt x="1" y="11"/>
                    <a:pt x="1" y="6"/>
                  </a:cubicBezTo>
                  <a:cubicBezTo>
                    <a:pt x="0" y="4"/>
                    <a:pt x="0" y="3"/>
                    <a:pt x="2" y="3"/>
                  </a:cubicBezTo>
                  <a:cubicBezTo>
                    <a:pt x="16" y="1"/>
                    <a:pt x="30" y="0"/>
                    <a:pt x="43" y="3"/>
                  </a:cubicBezTo>
                  <a:cubicBezTo>
                    <a:pt x="58" y="6"/>
                    <a:pt x="66" y="16"/>
                    <a:pt x="70" y="30"/>
                  </a:cubicBezTo>
                  <a:cubicBezTo>
                    <a:pt x="74" y="44"/>
                    <a:pt x="75" y="58"/>
                    <a:pt x="75" y="72"/>
                  </a:cubicBezTo>
                  <a:cubicBezTo>
                    <a:pt x="75" y="79"/>
                    <a:pt x="75" y="85"/>
                    <a:pt x="75" y="92"/>
                  </a:cubicBezTo>
                  <a:cubicBezTo>
                    <a:pt x="75" y="95"/>
                    <a:pt x="75" y="97"/>
                    <a:pt x="71" y="97"/>
                  </a:cubicBezTo>
                  <a:cubicBezTo>
                    <a:pt x="67" y="98"/>
                    <a:pt x="63" y="99"/>
                    <a:pt x="59" y="100"/>
                  </a:cubicBezTo>
                  <a:cubicBezTo>
                    <a:pt x="57" y="100"/>
                    <a:pt x="56" y="101"/>
                    <a:pt x="55" y="99"/>
                  </a:cubicBezTo>
                  <a:cubicBezTo>
                    <a:pt x="55" y="84"/>
                    <a:pt x="56" y="69"/>
                    <a:pt x="55" y="55"/>
                  </a:cubicBezTo>
                  <a:cubicBezTo>
                    <a:pt x="54" y="47"/>
                    <a:pt x="53" y="39"/>
                    <a:pt x="48" y="33"/>
                  </a:cubicBezTo>
                  <a:cubicBezTo>
                    <a:pt x="48" y="33"/>
                    <a:pt x="48" y="33"/>
                    <a:pt x="48" y="33"/>
                  </a:cubicBezTo>
                  <a:cubicBezTo>
                    <a:pt x="48" y="32"/>
                    <a:pt x="47" y="30"/>
                    <a:pt x="45" y="30"/>
                  </a:cubicBezTo>
                  <a:cubicBezTo>
                    <a:pt x="45" y="30"/>
                    <a:pt x="45" y="30"/>
                    <a:pt x="45" y="30"/>
                  </a:cubicBezTo>
                  <a:cubicBezTo>
                    <a:pt x="44" y="28"/>
                    <a:pt x="43" y="27"/>
                    <a:pt x="41" y="26"/>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8">
              <a:extLst>
                <a:ext uri="{FF2B5EF4-FFF2-40B4-BE49-F238E27FC236}">
                  <a16:creationId xmlns:a16="http://schemas.microsoft.com/office/drawing/2014/main" id="{A45CB3BC-EEE4-089E-C5F0-45767607A4DF}"/>
                </a:ext>
              </a:extLst>
            </p:cNvPr>
            <p:cNvSpPr>
              <a:spLocks/>
            </p:cNvSpPr>
            <p:nvPr/>
          </p:nvSpPr>
          <p:spPr bwMode="auto">
            <a:xfrm>
              <a:off x="2642" y="1430"/>
              <a:ext cx="176" cy="335"/>
            </a:xfrm>
            <a:custGeom>
              <a:avLst/>
              <a:gdLst>
                <a:gd name="T0" fmla="*/ 16 w 62"/>
                <a:gd name="T1" fmla="*/ 26 h 118"/>
                <a:gd name="T2" fmla="*/ 58 w 62"/>
                <a:gd name="T3" fmla="*/ 1 h 118"/>
                <a:gd name="T4" fmla="*/ 61 w 62"/>
                <a:gd name="T5" fmla="*/ 3 h 118"/>
                <a:gd name="T6" fmla="*/ 62 w 62"/>
                <a:gd name="T7" fmla="*/ 20 h 118"/>
                <a:gd name="T8" fmla="*/ 60 w 62"/>
                <a:gd name="T9" fmla="*/ 22 h 118"/>
                <a:gd name="T10" fmla="*/ 52 w 62"/>
                <a:gd name="T11" fmla="*/ 26 h 118"/>
                <a:gd name="T12" fmla="*/ 22 w 62"/>
                <a:gd name="T13" fmla="*/ 69 h 118"/>
                <a:gd name="T14" fmla="*/ 22 w 62"/>
                <a:gd name="T15" fmla="*/ 110 h 118"/>
                <a:gd name="T16" fmla="*/ 18 w 62"/>
                <a:gd name="T17" fmla="*/ 115 h 118"/>
                <a:gd name="T18" fmla="*/ 1 w 62"/>
                <a:gd name="T19" fmla="*/ 118 h 118"/>
                <a:gd name="T20" fmla="*/ 7 w 62"/>
                <a:gd name="T21" fmla="*/ 42 h 118"/>
                <a:gd name="T22" fmla="*/ 7 w 62"/>
                <a:gd name="T23" fmla="*/ 42 h 118"/>
                <a:gd name="T24" fmla="*/ 10 w 62"/>
                <a:gd name="T25" fmla="*/ 35 h 118"/>
                <a:gd name="T26" fmla="*/ 10 w 62"/>
                <a:gd name="T27" fmla="*/ 35 h 118"/>
                <a:gd name="T28" fmla="*/ 12 w 62"/>
                <a:gd name="T29" fmla="*/ 32 h 118"/>
                <a:gd name="T30" fmla="*/ 12 w 62"/>
                <a:gd name="T31" fmla="*/ 32 h 118"/>
                <a:gd name="T32" fmla="*/ 16 w 62"/>
                <a:gd name="T3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18">
                  <a:moveTo>
                    <a:pt x="16" y="26"/>
                  </a:moveTo>
                  <a:cubicBezTo>
                    <a:pt x="27" y="12"/>
                    <a:pt x="42" y="6"/>
                    <a:pt x="58" y="1"/>
                  </a:cubicBezTo>
                  <a:cubicBezTo>
                    <a:pt x="60" y="0"/>
                    <a:pt x="60" y="1"/>
                    <a:pt x="61" y="3"/>
                  </a:cubicBezTo>
                  <a:cubicBezTo>
                    <a:pt x="62" y="8"/>
                    <a:pt x="62" y="14"/>
                    <a:pt x="62" y="20"/>
                  </a:cubicBezTo>
                  <a:cubicBezTo>
                    <a:pt x="62" y="21"/>
                    <a:pt x="61" y="22"/>
                    <a:pt x="60" y="22"/>
                  </a:cubicBezTo>
                  <a:cubicBezTo>
                    <a:pt x="57" y="23"/>
                    <a:pt x="55" y="25"/>
                    <a:pt x="52" y="26"/>
                  </a:cubicBezTo>
                  <a:cubicBezTo>
                    <a:pt x="33" y="34"/>
                    <a:pt x="24" y="49"/>
                    <a:pt x="22" y="69"/>
                  </a:cubicBezTo>
                  <a:cubicBezTo>
                    <a:pt x="21" y="83"/>
                    <a:pt x="22" y="96"/>
                    <a:pt x="22" y="110"/>
                  </a:cubicBezTo>
                  <a:cubicBezTo>
                    <a:pt x="22" y="113"/>
                    <a:pt x="21" y="114"/>
                    <a:pt x="18" y="115"/>
                  </a:cubicBezTo>
                  <a:cubicBezTo>
                    <a:pt x="12" y="115"/>
                    <a:pt x="7" y="117"/>
                    <a:pt x="1" y="118"/>
                  </a:cubicBezTo>
                  <a:cubicBezTo>
                    <a:pt x="2" y="92"/>
                    <a:pt x="0" y="67"/>
                    <a:pt x="7" y="42"/>
                  </a:cubicBezTo>
                  <a:cubicBezTo>
                    <a:pt x="7" y="42"/>
                    <a:pt x="7" y="42"/>
                    <a:pt x="7" y="42"/>
                  </a:cubicBezTo>
                  <a:cubicBezTo>
                    <a:pt x="9" y="40"/>
                    <a:pt x="10" y="38"/>
                    <a:pt x="10" y="35"/>
                  </a:cubicBezTo>
                  <a:cubicBezTo>
                    <a:pt x="10" y="35"/>
                    <a:pt x="10" y="35"/>
                    <a:pt x="10" y="35"/>
                  </a:cubicBezTo>
                  <a:cubicBezTo>
                    <a:pt x="11" y="34"/>
                    <a:pt x="12" y="33"/>
                    <a:pt x="12" y="32"/>
                  </a:cubicBezTo>
                  <a:cubicBezTo>
                    <a:pt x="12" y="32"/>
                    <a:pt x="12" y="32"/>
                    <a:pt x="12" y="32"/>
                  </a:cubicBezTo>
                  <a:cubicBezTo>
                    <a:pt x="13" y="30"/>
                    <a:pt x="15" y="28"/>
                    <a:pt x="16" y="26"/>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9">
              <a:extLst>
                <a:ext uri="{FF2B5EF4-FFF2-40B4-BE49-F238E27FC236}">
                  <a16:creationId xmlns:a16="http://schemas.microsoft.com/office/drawing/2014/main" id="{AE7FA9DB-96D2-69E4-6253-C99B570F6B89}"/>
                </a:ext>
              </a:extLst>
            </p:cNvPr>
            <p:cNvSpPr>
              <a:spLocks/>
            </p:cNvSpPr>
            <p:nvPr/>
          </p:nvSpPr>
          <p:spPr bwMode="auto">
            <a:xfrm>
              <a:off x="3097" y="1455"/>
              <a:ext cx="12" cy="12"/>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2" y="1"/>
                    <a:pt x="3" y="2"/>
                    <a:pt x="4" y="4"/>
                  </a:cubicBezTo>
                  <a:cubicBezTo>
                    <a:pt x="2" y="3"/>
                    <a:pt x="1" y="2"/>
                    <a:pt x="0" y="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0">
              <a:extLst>
                <a:ext uri="{FF2B5EF4-FFF2-40B4-BE49-F238E27FC236}">
                  <a16:creationId xmlns:a16="http://schemas.microsoft.com/office/drawing/2014/main" id="{B1639226-1C6F-D8B1-5BB7-AA3A31A72A86}"/>
                </a:ext>
              </a:extLst>
            </p:cNvPr>
            <p:cNvSpPr>
              <a:spLocks/>
            </p:cNvSpPr>
            <p:nvPr/>
          </p:nvSpPr>
          <p:spPr bwMode="auto">
            <a:xfrm>
              <a:off x="2636" y="2562"/>
              <a:ext cx="438" cy="401"/>
            </a:xfrm>
            <a:custGeom>
              <a:avLst/>
              <a:gdLst>
                <a:gd name="T0" fmla="*/ 11 w 154"/>
                <a:gd name="T1" fmla="*/ 122 h 141"/>
                <a:gd name="T2" fmla="*/ 10 w 154"/>
                <a:gd name="T3" fmla="*/ 122 h 141"/>
                <a:gd name="T4" fmla="*/ 4 w 154"/>
                <a:gd name="T5" fmla="*/ 119 h 141"/>
                <a:gd name="T6" fmla="*/ 0 w 154"/>
                <a:gd name="T7" fmla="*/ 115 h 141"/>
                <a:gd name="T8" fmla="*/ 0 w 154"/>
                <a:gd name="T9" fmla="*/ 5 h 141"/>
                <a:gd name="T10" fmla="*/ 4 w 154"/>
                <a:gd name="T11" fmla="*/ 0 h 141"/>
                <a:gd name="T12" fmla="*/ 9 w 154"/>
                <a:gd name="T13" fmla="*/ 0 h 141"/>
                <a:gd name="T14" fmla="*/ 143 w 154"/>
                <a:gd name="T15" fmla="*/ 0 h 141"/>
                <a:gd name="T16" fmla="*/ 154 w 154"/>
                <a:gd name="T17" fmla="*/ 10 h 141"/>
                <a:gd name="T18" fmla="*/ 154 w 154"/>
                <a:gd name="T19" fmla="*/ 135 h 141"/>
                <a:gd name="T20" fmla="*/ 148 w 154"/>
                <a:gd name="T21" fmla="*/ 140 h 141"/>
                <a:gd name="T22" fmla="*/ 115 w 154"/>
                <a:gd name="T23" fmla="*/ 136 h 141"/>
                <a:gd name="T24" fmla="*/ 108 w 154"/>
                <a:gd name="T25" fmla="*/ 134 h 141"/>
                <a:gd name="T26" fmla="*/ 71 w 154"/>
                <a:gd name="T27" fmla="*/ 129 h 141"/>
                <a:gd name="T28" fmla="*/ 37 w 154"/>
                <a:gd name="T29" fmla="*/ 125 h 141"/>
                <a:gd name="T30" fmla="*/ 17 w 154"/>
                <a:gd name="T31" fmla="*/ 121 h 141"/>
                <a:gd name="T32" fmla="*/ 11 w 154"/>
                <a:gd name="T33"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41">
                  <a:moveTo>
                    <a:pt x="11" y="122"/>
                  </a:moveTo>
                  <a:cubicBezTo>
                    <a:pt x="10" y="122"/>
                    <a:pt x="10" y="122"/>
                    <a:pt x="10" y="122"/>
                  </a:cubicBezTo>
                  <a:cubicBezTo>
                    <a:pt x="9" y="119"/>
                    <a:pt x="9" y="115"/>
                    <a:pt x="4" y="119"/>
                  </a:cubicBezTo>
                  <a:cubicBezTo>
                    <a:pt x="2" y="121"/>
                    <a:pt x="0" y="119"/>
                    <a:pt x="0" y="115"/>
                  </a:cubicBezTo>
                  <a:cubicBezTo>
                    <a:pt x="0" y="78"/>
                    <a:pt x="0" y="41"/>
                    <a:pt x="0" y="5"/>
                  </a:cubicBezTo>
                  <a:cubicBezTo>
                    <a:pt x="0" y="1"/>
                    <a:pt x="2" y="0"/>
                    <a:pt x="4" y="0"/>
                  </a:cubicBezTo>
                  <a:cubicBezTo>
                    <a:pt x="6" y="0"/>
                    <a:pt x="7" y="0"/>
                    <a:pt x="9" y="0"/>
                  </a:cubicBezTo>
                  <a:cubicBezTo>
                    <a:pt x="54" y="0"/>
                    <a:pt x="98" y="0"/>
                    <a:pt x="143" y="0"/>
                  </a:cubicBezTo>
                  <a:cubicBezTo>
                    <a:pt x="154" y="0"/>
                    <a:pt x="154" y="0"/>
                    <a:pt x="154" y="10"/>
                  </a:cubicBezTo>
                  <a:cubicBezTo>
                    <a:pt x="154" y="52"/>
                    <a:pt x="154" y="94"/>
                    <a:pt x="154" y="135"/>
                  </a:cubicBezTo>
                  <a:cubicBezTo>
                    <a:pt x="154" y="141"/>
                    <a:pt x="153" y="141"/>
                    <a:pt x="148" y="140"/>
                  </a:cubicBezTo>
                  <a:cubicBezTo>
                    <a:pt x="137" y="139"/>
                    <a:pt x="126" y="137"/>
                    <a:pt x="115" y="136"/>
                  </a:cubicBezTo>
                  <a:cubicBezTo>
                    <a:pt x="112" y="135"/>
                    <a:pt x="110" y="134"/>
                    <a:pt x="108" y="134"/>
                  </a:cubicBezTo>
                  <a:cubicBezTo>
                    <a:pt x="95" y="134"/>
                    <a:pt x="84" y="130"/>
                    <a:pt x="71" y="129"/>
                  </a:cubicBezTo>
                  <a:cubicBezTo>
                    <a:pt x="60" y="129"/>
                    <a:pt x="49" y="126"/>
                    <a:pt x="37" y="125"/>
                  </a:cubicBezTo>
                  <a:cubicBezTo>
                    <a:pt x="31" y="124"/>
                    <a:pt x="24" y="123"/>
                    <a:pt x="17" y="121"/>
                  </a:cubicBezTo>
                  <a:cubicBezTo>
                    <a:pt x="15" y="121"/>
                    <a:pt x="13" y="120"/>
                    <a:pt x="11" y="122"/>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11">
              <a:extLst>
                <a:ext uri="{FF2B5EF4-FFF2-40B4-BE49-F238E27FC236}">
                  <a16:creationId xmlns:a16="http://schemas.microsoft.com/office/drawing/2014/main" id="{27F3D239-7A53-7610-B8FE-CB7DF6FCCAEA}"/>
                </a:ext>
              </a:extLst>
            </p:cNvPr>
            <p:cNvSpPr>
              <a:spLocks/>
            </p:cNvSpPr>
            <p:nvPr/>
          </p:nvSpPr>
          <p:spPr bwMode="auto">
            <a:xfrm>
              <a:off x="2238" y="2198"/>
              <a:ext cx="347" cy="313"/>
            </a:xfrm>
            <a:custGeom>
              <a:avLst/>
              <a:gdLst>
                <a:gd name="T0" fmla="*/ 0 w 122"/>
                <a:gd name="T1" fmla="*/ 21 h 110"/>
                <a:gd name="T2" fmla="*/ 0 w 122"/>
                <a:gd name="T3" fmla="*/ 19 h 110"/>
                <a:gd name="T4" fmla="*/ 34 w 122"/>
                <a:gd name="T5" fmla="*/ 14 h 110"/>
                <a:gd name="T6" fmla="*/ 71 w 122"/>
                <a:gd name="T7" fmla="*/ 8 h 110"/>
                <a:gd name="T8" fmla="*/ 75 w 122"/>
                <a:gd name="T9" fmla="*/ 6 h 110"/>
                <a:gd name="T10" fmla="*/ 115 w 122"/>
                <a:gd name="T11" fmla="*/ 1 h 110"/>
                <a:gd name="T12" fmla="*/ 117 w 122"/>
                <a:gd name="T13" fmla="*/ 2 h 110"/>
                <a:gd name="T14" fmla="*/ 122 w 122"/>
                <a:gd name="T15" fmla="*/ 6 h 110"/>
                <a:gd name="T16" fmla="*/ 122 w 122"/>
                <a:gd name="T17" fmla="*/ 105 h 110"/>
                <a:gd name="T18" fmla="*/ 118 w 122"/>
                <a:gd name="T19" fmla="*/ 110 h 110"/>
                <a:gd name="T20" fmla="*/ 5 w 122"/>
                <a:gd name="T21" fmla="*/ 110 h 110"/>
                <a:gd name="T22" fmla="*/ 1 w 122"/>
                <a:gd name="T23" fmla="*/ 106 h 110"/>
                <a:gd name="T24" fmla="*/ 1 w 122"/>
                <a:gd name="T25" fmla="*/ 24 h 110"/>
                <a:gd name="T26" fmla="*/ 0 w 122"/>
                <a:gd name="T2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10">
                  <a:moveTo>
                    <a:pt x="0" y="21"/>
                  </a:moveTo>
                  <a:cubicBezTo>
                    <a:pt x="0" y="20"/>
                    <a:pt x="0" y="20"/>
                    <a:pt x="0" y="19"/>
                  </a:cubicBezTo>
                  <a:cubicBezTo>
                    <a:pt x="11" y="16"/>
                    <a:pt x="23" y="15"/>
                    <a:pt x="34" y="14"/>
                  </a:cubicBezTo>
                  <a:cubicBezTo>
                    <a:pt x="46" y="12"/>
                    <a:pt x="59" y="10"/>
                    <a:pt x="71" y="8"/>
                  </a:cubicBezTo>
                  <a:cubicBezTo>
                    <a:pt x="72" y="8"/>
                    <a:pt x="74" y="8"/>
                    <a:pt x="75" y="6"/>
                  </a:cubicBezTo>
                  <a:cubicBezTo>
                    <a:pt x="88" y="4"/>
                    <a:pt x="102" y="2"/>
                    <a:pt x="115" y="1"/>
                  </a:cubicBezTo>
                  <a:cubicBezTo>
                    <a:pt x="116" y="1"/>
                    <a:pt x="117" y="2"/>
                    <a:pt x="117" y="2"/>
                  </a:cubicBezTo>
                  <a:cubicBezTo>
                    <a:pt x="121" y="0"/>
                    <a:pt x="122" y="2"/>
                    <a:pt x="122" y="6"/>
                  </a:cubicBezTo>
                  <a:cubicBezTo>
                    <a:pt x="122" y="39"/>
                    <a:pt x="122" y="72"/>
                    <a:pt x="122" y="105"/>
                  </a:cubicBezTo>
                  <a:cubicBezTo>
                    <a:pt x="122" y="109"/>
                    <a:pt x="121" y="110"/>
                    <a:pt x="118" y="110"/>
                  </a:cubicBezTo>
                  <a:cubicBezTo>
                    <a:pt x="80" y="110"/>
                    <a:pt x="43" y="110"/>
                    <a:pt x="5" y="110"/>
                  </a:cubicBezTo>
                  <a:cubicBezTo>
                    <a:pt x="2" y="110"/>
                    <a:pt x="1" y="109"/>
                    <a:pt x="1" y="106"/>
                  </a:cubicBezTo>
                  <a:cubicBezTo>
                    <a:pt x="1" y="79"/>
                    <a:pt x="1" y="51"/>
                    <a:pt x="1" y="24"/>
                  </a:cubicBezTo>
                  <a:cubicBezTo>
                    <a:pt x="1" y="22"/>
                    <a:pt x="1" y="21"/>
                    <a:pt x="0" y="21"/>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12">
              <a:extLst>
                <a:ext uri="{FF2B5EF4-FFF2-40B4-BE49-F238E27FC236}">
                  <a16:creationId xmlns:a16="http://schemas.microsoft.com/office/drawing/2014/main" id="{6A23393E-B3C6-EA0B-554B-9A8D5B064D4F}"/>
                </a:ext>
              </a:extLst>
            </p:cNvPr>
            <p:cNvSpPr>
              <a:spLocks/>
            </p:cNvSpPr>
            <p:nvPr/>
          </p:nvSpPr>
          <p:spPr bwMode="auto">
            <a:xfrm>
              <a:off x="2633" y="2559"/>
              <a:ext cx="444" cy="410"/>
            </a:xfrm>
            <a:custGeom>
              <a:avLst/>
              <a:gdLst>
                <a:gd name="T0" fmla="*/ 12 w 156"/>
                <a:gd name="T1" fmla="*/ 123 h 144"/>
                <a:gd name="T2" fmla="*/ 18 w 156"/>
                <a:gd name="T3" fmla="*/ 122 h 144"/>
                <a:gd name="T4" fmla="*/ 38 w 156"/>
                <a:gd name="T5" fmla="*/ 126 h 144"/>
                <a:gd name="T6" fmla="*/ 72 w 156"/>
                <a:gd name="T7" fmla="*/ 130 h 144"/>
                <a:gd name="T8" fmla="*/ 109 w 156"/>
                <a:gd name="T9" fmla="*/ 135 h 144"/>
                <a:gd name="T10" fmla="*/ 116 w 156"/>
                <a:gd name="T11" fmla="*/ 137 h 144"/>
                <a:gd name="T12" fmla="*/ 149 w 156"/>
                <a:gd name="T13" fmla="*/ 141 h 144"/>
                <a:gd name="T14" fmla="*/ 155 w 156"/>
                <a:gd name="T15" fmla="*/ 136 h 144"/>
                <a:gd name="T16" fmla="*/ 155 w 156"/>
                <a:gd name="T17" fmla="*/ 11 h 144"/>
                <a:gd name="T18" fmla="*/ 144 w 156"/>
                <a:gd name="T19" fmla="*/ 1 h 144"/>
                <a:gd name="T20" fmla="*/ 10 w 156"/>
                <a:gd name="T21" fmla="*/ 1 h 144"/>
                <a:gd name="T22" fmla="*/ 5 w 156"/>
                <a:gd name="T23" fmla="*/ 1 h 144"/>
                <a:gd name="T24" fmla="*/ 1 w 156"/>
                <a:gd name="T25" fmla="*/ 6 h 144"/>
                <a:gd name="T26" fmla="*/ 1 w 156"/>
                <a:gd name="T27" fmla="*/ 116 h 144"/>
                <a:gd name="T28" fmla="*/ 5 w 156"/>
                <a:gd name="T29" fmla="*/ 120 h 144"/>
                <a:gd name="T30" fmla="*/ 11 w 156"/>
                <a:gd name="T31" fmla="*/ 123 h 144"/>
                <a:gd name="T32" fmla="*/ 0 w 156"/>
                <a:gd name="T33" fmla="*/ 111 h 144"/>
                <a:gd name="T34" fmla="*/ 0 w 156"/>
                <a:gd name="T35" fmla="*/ 4 h 144"/>
                <a:gd name="T36" fmla="*/ 4 w 156"/>
                <a:gd name="T37" fmla="*/ 0 h 144"/>
                <a:gd name="T38" fmla="*/ 152 w 156"/>
                <a:gd name="T39" fmla="*/ 0 h 144"/>
                <a:gd name="T40" fmla="*/ 156 w 156"/>
                <a:gd name="T41" fmla="*/ 4 h 144"/>
                <a:gd name="T42" fmla="*/ 156 w 156"/>
                <a:gd name="T43" fmla="*/ 140 h 144"/>
                <a:gd name="T44" fmla="*/ 152 w 156"/>
                <a:gd name="T45" fmla="*/ 144 h 144"/>
                <a:gd name="T46" fmla="*/ 13 w 156"/>
                <a:gd name="T47" fmla="*/ 123 h 144"/>
                <a:gd name="T48" fmla="*/ 12 w 156"/>
                <a:gd name="T49"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44">
                  <a:moveTo>
                    <a:pt x="12" y="123"/>
                  </a:moveTo>
                  <a:cubicBezTo>
                    <a:pt x="14" y="121"/>
                    <a:pt x="16" y="122"/>
                    <a:pt x="18" y="122"/>
                  </a:cubicBezTo>
                  <a:cubicBezTo>
                    <a:pt x="25" y="124"/>
                    <a:pt x="32" y="125"/>
                    <a:pt x="38" y="126"/>
                  </a:cubicBezTo>
                  <a:cubicBezTo>
                    <a:pt x="50" y="127"/>
                    <a:pt x="61" y="130"/>
                    <a:pt x="72" y="130"/>
                  </a:cubicBezTo>
                  <a:cubicBezTo>
                    <a:pt x="85" y="131"/>
                    <a:pt x="96" y="135"/>
                    <a:pt x="109" y="135"/>
                  </a:cubicBezTo>
                  <a:cubicBezTo>
                    <a:pt x="111" y="135"/>
                    <a:pt x="113" y="136"/>
                    <a:pt x="116" y="137"/>
                  </a:cubicBezTo>
                  <a:cubicBezTo>
                    <a:pt x="127" y="138"/>
                    <a:pt x="138" y="140"/>
                    <a:pt x="149" y="141"/>
                  </a:cubicBezTo>
                  <a:cubicBezTo>
                    <a:pt x="154" y="142"/>
                    <a:pt x="155" y="142"/>
                    <a:pt x="155" y="136"/>
                  </a:cubicBezTo>
                  <a:cubicBezTo>
                    <a:pt x="155" y="95"/>
                    <a:pt x="155" y="53"/>
                    <a:pt x="155" y="11"/>
                  </a:cubicBezTo>
                  <a:cubicBezTo>
                    <a:pt x="155" y="1"/>
                    <a:pt x="155" y="1"/>
                    <a:pt x="144" y="1"/>
                  </a:cubicBezTo>
                  <a:cubicBezTo>
                    <a:pt x="99" y="1"/>
                    <a:pt x="55" y="1"/>
                    <a:pt x="10" y="1"/>
                  </a:cubicBezTo>
                  <a:cubicBezTo>
                    <a:pt x="8" y="1"/>
                    <a:pt x="7" y="1"/>
                    <a:pt x="5" y="1"/>
                  </a:cubicBezTo>
                  <a:cubicBezTo>
                    <a:pt x="3" y="1"/>
                    <a:pt x="1" y="2"/>
                    <a:pt x="1" y="6"/>
                  </a:cubicBezTo>
                  <a:cubicBezTo>
                    <a:pt x="1" y="42"/>
                    <a:pt x="1" y="79"/>
                    <a:pt x="1" y="116"/>
                  </a:cubicBezTo>
                  <a:cubicBezTo>
                    <a:pt x="1" y="120"/>
                    <a:pt x="3" y="122"/>
                    <a:pt x="5" y="120"/>
                  </a:cubicBezTo>
                  <a:cubicBezTo>
                    <a:pt x="10" y="116"/>
                    <a:pt x="10" y="120"/>
                    <a:pt x="11" y="123"/>
                  </a:cubicBezTo>
                  <a:cubicBezTo>
                    <a:pt x="0" y="122"/>
                    <a:pt x="0" y="122"/>
                    <a:pt x="0" y="111"/>
                  </a:cubicBezTo>
                  <a:cubicBezTo>
                    <a:pt x="0" y="76"/>
                    <a:pt x="0" y="40"/>
                    <a:pt x="0" y="4"/>
                  </a:cubicBezTo>
                  <a:cubicBezTo>
                    <a:pt x="0" y="0"/>
                    <a:pt x="1" y="0"/>
                    <a:pt x="4" y="0"/>
                  </a:cubicBezTo>
                  <a:cubicBezTo>
                    <a:pt x="54" y="0"/>
                    <a:pt x="103" y="0"/>
                    <a:pt x="152" y="0"/>
                  </a:cubicBezTo>
                  <a:cubicBezTo>
                    <a:pt x="155" y="0"/>
                    <a:pt x="156" y="1"/>
                    <a:pt x="156" y="4"/>
                  </a:cubicBezTo>
                  <a:cubicBezTo>
                    <a:pt x="156" y="49"/>
                    <a:pt x="156" y="94"/>
                    <a:pt x="156" y="140"/>
                  </a:cubicBezTo>
                  <a:cubicBezTo>
                    <a:pt x="156" y="143"/>
                    <a:pt x="156" y="144"/>
                    <a:pt x="152" y="144"/>
                  </a:cubicBezTo>
                  <a:cubicBezTo>
                    <a:pt x="106" y="137"/>
                    <a:pt x="59" y="130"/>
                    <a:pt x="13" y="123"/>
                  </a:cubicBezTo>
                  <a:cubicBezTo>
                    <a:pt x="13" y="123"/>
                    <a:pt x="12" y="123"/>
                    <a:pt x="12" y="123"/>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13">
              <a:extLst>
                <a:ext uri="{FF2B5EF4-FFF2-40B4-BE49-F238E27FC236}">
                  <a16:creationId xmlns:a16="http://schemas.microsoft.com/office/drawing/2014/main" id="{9B7E4E91-3B63-B78B-48C9-806F12C9E06F}"/>
                </a:ext>
              </a:extLst>
            </p:cNvPr>
            <p:cNvSpPr>
              <a:spLocks noEditPoints="1"/>
            </p:cNvSpPr>
            <p:nvPr/>
          </p:nvSpPr>
          <p:spPr bwMode="auto">
            <a:xfrm>
              <a:off x="2633" y="2127"/>
              <a:ext cx="444" cy="390"/>
            </a:xfrm>
            <a:custGeom>
              <a:avLst/>
              <a:gdLst>
                <a:gd name="T0" fmla="*/ 78 w 156"/>
                <a:gd name="T1" fmla="*/ 136 h 137"/>
                <a:gd name="T2" fmla="*/ 4 w 156"/>
                <a:gd name="T3" fmla="*/ 137 h 137"/>
                <a:gd name="T4" fmla="*/ 0 w 156"/>
                <a:gd name="T5" fmla="*/ 132 h 137"/>
                <a:gd name="T6" fmla="*/ 0 w 156"/>
                <a:gd name="T7" fmla="*/ 27 h 137"/>
                <a:gd name="T8" fmla="*/ 4 w 156"/>
                <a:gd name="T9" fmla="*/ 23 h 137"/>
                <a:gd name="T10" fmla="*/ 116 w 156"/>
                <a:gd name="T11" fmla="*/ 6 h 137"/>
                <a:gd name="T12" fmla="*/ 152 w 156"/>
                <a:gd name="T13" fmla="*/ 1 h 137"/>
                <a:gd name="T14" fmla="*/ 156 w 156"/>
                <a:gd name="T15" fmla="*/ 5 h 137"/>
                <a:gd name="T16" fmla="*/ 156 w 156"/>
                <a:gd name="T17" fmla="*/ 131 h 137"/>
                <a:gd name="T18" fmla="*/ 151 w 156"/>
                <a:gd name="T19" fmla="*/ 137 h 137"/>
                <a:gd name="T20" fmla="*/ 78 w 156"/>
                <a:gd name="T21" fmla="*/ 136 h 137"/>
                <a:gd name="T22" fmla="*/ 78 w 156"/>
                <a:gd name="T23" fmla="*/ 136 h 137"/>
                <a:gd name="T24" fmla="*/ 78 w 156"/>
                <a:gd name="T25" fmla="*/ 135 h 137"/>
                <a:gd name="T26" fmla="*/ 147 w 156"/>
                <a:gd name="T27" fmla="*/ 135 h 137"/>
                <a:gd name="T28" fmla="*/ 155 w 156"/>
                <a:gd name="T29" fmla="*/ 127 h 137"/>
                <a:gd name="T30" fmla="*/ 155 w 156"/>
                <a:gd name="T31" fmla="*/ 8 h 137"/>
                <a:gd name="T32" fmla="*/ 148 w 156"/>
                <a:gd name="T33" fmla="*/ 3 h 137"/>
                <a:gd name="T34" fmla="*/ 129 w 156"/>
                <a:gd name="T35" fmla="*/ 6 h 137"/>
                <a:gd name="T36" fmla="*/ 110 w 156"/>
                <a:gd name="T37" fmla="*/ 9 h 137"/>
                <a:gd name="T38" fmla="*/ 104 w 156"/>
                <a:gd name="T39" fmla="*/ 11 h 137"/>
                <a:gd name="T40" fmla="*/ 91 w 156"/>
                <a:gd name="T41" fmla="*/ 11 h 137"/>
                <a:gd name="T42" fmla="*/ 60 w 156"/>
                <a:gd name="T43" fmla="*/ 16 h 137"/>
                <a:gd name="T44" fmla="*/ 20 w 156"/>
                <a:gd name="T45" fmla="*/ 22 h 137"/>
                <a:gd name="T46" fmla="*/ 15 w 156"/>
                <a:gd name="T47" fmla="*/ 24 h 137"/>
                <a:gd name="T48" fmla="*/ 7 w 156"/>
                <a:gd name="T49" fmla="*/ 24 h 137"/>
                <a:gd name="T50" fmla="*/ 1 w 156"/>
                <a:gd name="T51" fmla="*/ 30 h 137"/>
                <a:gd name="T52" fmla="*/ 1 w 156"/>
                <a:gd name="T53" fmla="*/ 129 h 137"/>
                <a:gd name="T54" fmla="*/ 7 w 156"/>
                <a:gd name="T55" fmla="*/ 135 h 137"/>
                <a:gd name="T56" fmla="*/ 78 w 156"/>
                <a:gd name="T57" fmla="*/ 1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37">
                  <a:moveTo>
                    <a:pt x="78" y="136"/>
                  </a:moveTo>
                  <a:cubicBezTo>
                    <a:pt x="53" y="136"/>
                    <a:pt x="29" y="136"/>
                    <a:pt x="4" y="137"/>
                  </a:cubicBezTo>
                  <a:cubicBezTo>
                    <a:pt x="1" y="137"/>
                    <a:pt x="0" y="135"/>
                    <a:pt x="0" y="132"/>
                  </a:cubicBezTo>
                  <a:cubicBezTo>
                    <a:pt x="0" y="97"/>
                    <a:pt x="0" y="62"/>
                    <a:pt x="0" y="27"/>
                  </a:cubicBezTo>
                  <a:cubicBezTo>
                    <a:pt x="0" y="24"/>
                    <a:pt x="0" y="23"/>
                    <a:pt x="4" y="23"/>
                  </a:cubicBezTo>
                  <a:cubicBezTo>
                    <a:pt x="41" y="17"/>
                    <a:pt x="78" y="12"/>
                    <a:pt x="116" y="6"/>
                  </a:cubicBezTo>
                  <a:cubicBezTo>
                    <a:pt x="128" y="5"/>
                    <a:pt x="140" y="3"/>
                    <a:pt x="152" y="1"/>
                  </a:cubicBezTo>
                  <a:cubicBezTo>
                    <a:pt x="155" y="0"/>
                    <a:pt x="156" y="1"/>
                    <a:pt x="156" y="5"/>
                  </a:cubicBezTo>
                  <a:cubicBezTo>
                    <a:pt x="156" y="47"/>
                    <a:pt x="156" y="89"/>
                    <a:pt x="156" y="131"/>
                  </a:cubicBezTo>
                  <a:cubicBezTo>
                    <a:pt x="156" y="135"/>
                    <a:pt x="156" y="137"/>
                    <a:pt x="151" y="137"/>
                  </a:cubicBezTo>
                  <a:cubicBezTo>
                    <a:pt x="127" y="136"/>
                    <a:pt x="102" y="136"/>
                    <a:pt x="78" y="136"/>
                  </a:cubicBezTo>
                  <a:cubicBezTo>
                    <a:pt x="78" y="136"/>
                    <a:pt x="78" y="136"/>
                    <a:pt x="78" y="136"/>
                  </a:cubicBezTo>
                  <a:close/>
                  <a:moveTo>
                    <a:pt x="78" y="135"/>
                  </a:moveTo>
                  <a:cubicBezTo>
                    <a:pt x="101" y="135"/>
                    <a:pt x="124" y="135"/>
                    <a:pt x="147" y="135"/>
                  </a:cubicBezTo>
                  <a:cubicBezTo>
                    <a:pt x="155" y="135"/>
                    <a:pt x="155" y="135"/>
                    <a:pt x="155" y="127"/>
                  </a:cubicBezTo>
                  <a:cubicBezTo>
                    <a:pt x="155" y="87"/>
                    <a:pt x="155" y="48"/>
                    <a:pt x="155" y="8"/>
                  </a:cubicBezTo>
                  <a:cubicBezTo>
                    <a:pt x="155" y="3"/>
                    <a:pt x="153" y="2"/>
                    <a:pt x="148" y="3"/>
                  </a:cubicBezTo>
                  <a:cubicBezTo>
                    <a:pt x="142" y="4"/>
                    <a:pt x="136" y="5"/>
                    <a:pt x="129" y="6"/>
                  </a:cubicBezTo>
                  <a:cubicBezTo>
                    <a:pt x="123" y="7"/>
                    <a:pt x="116" y="7"/>
                    <a:pt x="110" y="9"/>
                  </a:cubicBezTo>
                  <a:cubicBezTo>
                    <a:pt x="107" y="9"/>
                    <a:pt x="105" y="12"/>
                    <a:pt x="104" y="11"/>
                  </a:cubicBezTo>
                  <a:cubicBezTo>
                    <a:pt x="99" y="9"/>
                    <a:pt x="95" y="11"/>
                    <a:pt x="91" y="11"/>
                  </a:cubicBezTo>
                  <a:cubicBezTo>
                    <a:pt x="81" y="13"/>
                    <a:pt x="70" y="15"/>
                    <a:pt x="60" y="16"/>
                  </a:cubicBezTo>
                  <a:cubicBezTo>
                    <a:pt x="46" y="17"/>
                    <a:pt x="33" y="20"/>
                    <a:pt x="20" y="22"/>
                  </a:cubicBezTo>
                  <a:cubicBezTo>
                    <a:pt x="17" y="22"/>
                    <a:pt x="16" y="25"/>
                    <a:pt x="15" y="24"/>
                  </a:cubicBezTo>
                  <a:cubicBezTo>
                    <a:pt x="12" y="23"/>
                    <a:pt x="9" y="24"/>
                    <a:pt x="7" y="24"/>
                  </a:cubicBezTo>
                  <a:cubicBezTo>
                    <a:pt x="2" y="24"/>
                    <a:pt x="1" y="25"/>
                    <a:pt x="1" y="30"/>
                  </a:cubicBezTo>
                  <a:cubicBezTo>
                    <a:pt x="1" y="63"/>
                    <a:pt x="1" y="96"/>
                    <a:pt x="1" y="129"/>
                  </a:cubicBezTo>
                  <a:cubicBezTo>
                    <a:pt x="1" y="135"/>
                    <a:pt x="1" y="135"/>
                    <a:pt x="7" y="135"/>
                  </a:cubicBezTo>
                  <a:cubicBezTo>
                    <a:pt x="31" y="135"/>
                    <a:pt x="54" y="135"/>
                    <a:pt x="78" y="135"/>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14">
              <a:extLst>
                <a:ext uri="{FF2B5EF4-FFF2-40B4-BE49-F238E27FC236}">
                  <a16:creationId xmlns:a16="http://schemas.microsoft.com/office/drawing/2014/main" id="{2E6A5DC7-5C8F-33F7-D706-917003FAB8B5}"/>
                </a:ext>
              </a:extLst>
            </p:cNvPr>
            <p:cNvSpPr>
              <a:spLocks noEditPoints="1"/>
            </p:cNvSpPr>
            <p:nvPr/>
          </p:nvSpPr>
          <p:spPr bwMode="auto">
            <a:xfrm>
              <a:off x="2235" y="2559"/>
              <a:ext cx="356" cy="342"/>
            </a:xfrm>
            <a:custGeom>
              <a:avLst/>
              <a:gdLst>
                <a:gd name="T0" fmla="*/ 63 w 125"/>
                <a:gd name="T1" fmla="*/ 0 h 120"/>
                <a:gd name="T2" fmla="*/ 121 w 125"/>
                <a:gd name="T3" fmla="*/ 0 h 120"/>
                <a:gd name="T4" fmla="*/ 125 w 125"/>
                <a:gd name="T5" fmla="*/ 4 h 120"/>
                <a:gd name="T6" fmla="*/ 125 w 125"/>
                <a:gd name="T7" fmla="*/ 116 h 120"/>
                <a:gd name="T8" fmla="*/ 120 w 125"/>
                <a:gd name="T9" fmla="*/ 120 h 120"/>
                <a:gd name="T10" fmla="*/ 41 w 125"/>
                <a:gd name="T11" fmla="*/ 108 h 120"/>
                <a:gd name="T12" fmla="*/ 4 w 125"/>
                <a:gd name="T13" fmla="*/ 103 h 120"/>
                <a:gd name="T14" fmla="*/ 0 w 125"/>
                <a:gd name="T15" fmla="*/ 99 h 120"/>
                <a:gd name="T16" fmla="*/ 0 w 125"/>
                <a:gd name="T17" fmla="*/ 3 h 120"/>
                <a:gd name="T18" fmla="*/ 4 w 125"/>
                <a:gd name="T19" fmla="*/ 0 h 120"/>
                <a:gd name="T20" fmla="*/ 63 w 125"/>
                <a:gd name="T21" fmla="*/ 0 h 120"/>
                <a:gd name="T22" fmla="*/ 123 w 125"/>
                <a:gd name="T23" fmla="*/ 60 h 120"/>
                <a:gd name="T24" fmla="*/ 123 w 125"/>
                <a:gd name="T25" fmla="*/ 31 h 120"/>
                <a:gd name="T26" fmla="*/ 123 w 125"/>
                <a:gd name="T27" fmla="*/ 6 h 120"/>
                <a:gd name="T28" fmla="*/ 120 w 125"/>
                <a:gd name="T29" fmla="*/ 2 h 120"/>
                <a:gd name="T30" fmla="*/ 113 w 125"/>
                <a:gd name="T31" fmla="*/ 1 h 120"/>
                <a:gd name="T32" fmla="*/ 6 w 125"/>
                <a:gd name="T33" fmla="*/ 1 h 120"/>
                <a:gd name="T34" fmla="*/ 2 w 125"/>
                <a:gd name="T35" fmla="*/ 5 h 120"/>
                <a:gd name="T36" fmla="*/ 2 w 125"/>
                <a:gd name="T37" fmla="*/ 97 h 120"/>
                <a:gd name="T38" fmla="*/ 7 w 125"/>
                <a:gd name="T39" fmla="*/ 102 h 120"/>
                <a:gd name="T40" fmla="*/ 38 w 125"/>
                <a:gd name="T41" fmla="*/ 106 h 120"/>
                <a:gd name="T42" fmla="*/ 55 w 125"/>
                <a:gd name="T43" fmla="*/ 109 h 120"/>
                <a:gd name="T44" fmla="*/ 71 w 125"/>
                <a:gd name="T45" fmla="*/ 111 h 120"/>
                <a:gd name="T46" fmla="*/ 87 w 125"/>
                <a:gd name="T47" fmla="*/ 113 h 120"/>
                <a:gd name="T48" fmla="*/ 101 w 125"/>
                <a:gd name="T49" fmla="*/ 115 h 120"/>
                <a:gd name="T50" fmla="*/ 118 w 125"/>
                <a:gd name="T51" fmla="*/ 118 h 120"/>
                <a:gd name="T52" fmla="*/ 123 w 125"/>
                <a:gd name="T53" fmla="*/ 114 h 120"/>
                <a:gd name="T54" fmla="*/ 123 w 125"/>
                <a:gd name="T5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20">
                  <a:moveTo>
                    <a:pt x="63" y="0"/>
                  </a:moveTo>
                  <a:cubicBezTo>
                    <a:pt x="82" y="0"/>
                    <a:pt x="101" y="0"/>
                    <a:pt x="121" y="0"/>
                  </a:cubicBezTo>
                  <a:cubicBezTo>
                    <a:pt x="124" y="0"/>
                    <a:pt x="125" y="1"/>
                    <a:pt x="125" y="4"/>
                  </a:cubicBezTo>
                  <a:cubicBezTo>
                    <a:pt x="125" y="41"/>
                    <a:pt x="125" y="78"/>
                    <a:pt x="125" y="116"/>
                  </a:cubicBezTo>
                  <a:cubicBezTo>
                    <a:pt x="125" y="119"/>
                    <a:pt x="124" y="120"/>
                    <a:pt x="120" y="120"/>
                  </a:cubicBezTo>
                  <a:cubicBezTo>
                    <a:pt x="94" y="116"/>
                    <a:pt x="67" y="112"/>
                    <a:pt x="41" y="108"/>
                  </a:cubicBezTo>
                  <a:cubicBezTo>
                    <a:pt x="29" y="107"/>
                    <a:pt x="16" y="105"/>
                    <a:pt x="4" y="103"/>
                  </a:cubicBezTo>
                  <a:cubicBezTo>
                    <a:pt x="1" y="103"/>
                    <a:pt x="0" y="102"/>
                    <a:pt x="0" y="99"/>
                  </a:cubicBezTo>
                  <a:cubicBezTo>
                    <a:pt x="1" y="67"/>
                    <a:pt x="1" y="35"/>
                    <a:pt x="0" y="3"/>
                  </a:cubicBezTo>
                  <a:cubicBezTo>
                    <a:pt x="0" y="0"/>
                    <a:pt x="2" y="0"/>
                    <a:pt x="4" y="0"/>
                  </a:cubicBezTo>
                  <a:cubicBezTo>
                    <a:pt x="24" y="0"/>
                    <a:pt x="43" y="0"/>
                    <a:pt x="63" y="0"/>
                  </a:cubicBezTo>
                  <a:close/>
                  <a:moveTo>
                    <a:pt x="123" y="60"/>
                  </a:moveTo>
                  <a:cubicBezTo>
                    <a:pt x="123" y="51"/>
                    <a:pt x="123" y="41"/>
                    <a:pt x="123" y="31"/>
                  </a:cubicBezTo>
                  <a:cubicBezTo>
                    <a:pt x="123" y="22"/>
                    <a:pt x="123" y="14"/>
                    <a:pt x="123" y="6"/>
                  </a:cubicBezTo>
                  <a:cubicBezTo>
                    <a:pt x="123" y="4"/>
                    <a:pt x="123" y="2"/>
                    <a:pt x="120" y="2"/>
                  </a:cubicBezTo>
                  <a:cubicBezTo>
                    <a:pt x="118" y="2"/>
                    <a:pt x="115" y="1"/>
                    <a:pt x="113" y="1"/>
                  </a:cubicBezTo>
                  <a:cubicBezTo>
                    <a:pt x="77" y="1"/>
                    <a:pt x="42" y="1"/>
                    <a:pt x="6" y="1"/>
                  </a:cubicBezTo>
                  <a:cubicBezTo>
                    <a:pt x="3" y="1"/>
                    <a:pt x="2" y="2"/>
                    <a:pt x="2" y="5"/>
                  </a:cubicBezTo>
                  <a:cubicBezTo>
                    <a:pt x="2" y="36"/>
                    <a:pt x="2" y="66"/>
                    <a:pt x="2" y="97"/>
                  </a:cubicBezTo>
                  <a:cubicBezTo>
                    <a:pt x="2" y="101"/>
                    <a:pt x="4" y="102"/>
                    <a:pt x="7" y="102"/>
                  </a:cubicBezTo>
                  <a:cubicBezTo>
                    <a:pt x="17" y="103"/>
                    <a:pt x="27" y="106"/>
                    <a:pt x="38" y="106"/>
                  </a:cubicBezTo>
                  <a:cubicBezTo>
                    <a:pt x="43" y="107"/>
                    <a:pt x="49" y="108"/>
                    <a:pt x="55" y="109"/>
                  </a:cubicBezTo>
                  <a:cubicBezTo>
                    <a:pt x="60" y="110"/>
                    <a:pt x="66" y="109"/>
                    <a:pt x="71" y="111"/>
                  </a:cubicBezTo>
                  <a:cubicBezTo>
                    <a:pt x="76" y="114"/>
                    <a:pt x="82" y="111"/>
                    <a:pt x="87" y="113"/>
                  </a:cubicBezTo>
                  <a:cubicBezTo>
                    <a:pt x="91" y="115"/>
                    <a:pt x="97" y="115"/>
                    <a:pt x="101" y="115"/>
                  </a:cubicBezTo>
                  <a:cubicBezTo>
                    <a:pt x="107" y="116"/>
                    <a:pt x="112" y="117"/>
                    <a:pt x="118" y="118"/>
                  </a:cubicBezTo>
                  <a:cubicBezTo>
                    <a:pt x="122" y="119"/>
                    <a:pt x="123" y="119"/>
                    <a:pt x="123" y="114"/>
                  </a:cubicBezTo>
                  <a:cubicBezTo>
                    <a:pt x="123" y="96"/>
                    <a:pt x="123" y="78"/>
                    <a:pt x="123" y="6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15">
              <a:extLst>
                <a:ext uri="{FF2B5EF4-FFF2-40B4-BE49-F238E27FC236}">
                  <a16:creationId xmlns:a16="http://schemas.microsoft.com/office/drawing/2014/main" id="{CCD98505-69F0-8418-3EFC-0A438FC9AB06}"/>
                </a:ext>
              </a:extLst>
            </p:cNvPr>
            <p:cNvSpPr>
              <a:spLocks/>
            </p:cNvSpPr>
            <p:nvPr/>
          </p:nvSpPr>
          <p:spPr bwMode="auto">
            <a:xfrm>
              <a:off x="2235" y="2195"/>
              <a:ext cx="356" cy="322"/>
            </a:xfrm>
            <a:custGeom>
              <a:avLst/>
              <a:gdLst>
                <a:gd name="T0" fmla="*/ 1 w 125"/>
                <a:gd name="T1" fmla="*/ 22 h 113"/>
                <a:gd name="T2" fmla="*/ 2 w 125"/>
                <a:gd name="T3" fmla="*/ 25 h 113"/>
                <a:gd name="T4" fmla="*/ 2 w 125"/>
                <a:gd name="T5" fmla="*/ 107 h 113"/>
                <a:gd name="T6" fmla="*/ 6 w 125"/>
                <a:gd name="T7" fmla="*/ 111 h 113"/>
                <a:gd name="T8" fmla="*/ 119 w 125"/>
                <a:gd name="T9" fmla="*/ 111 h 113"/>
                <a:gd name="T10" fmla="*/ 123 w 125"/>
                <a:gd name="T11" fmla="*/ 106 h 113"/>
                <a:gd name="T12" fmla="*/ 123 w 125"/>
                <a:gd name="T13" fmla="*/ 7 h 113"/>
                <a:gd name="T14" fmla="*/ 118 w 125"/>
                <a:gd name="T15" fmla="*/ 3 h 113"/>
                <a:gd name="T16" fmla="*/ 116 w 125"/>
                <a:gd name="T17" fmla="*/ 2 h 113"/>
                <a:gd name="T18" fmla="*/ 123 w 125"/>
                <a:gd name="T19" fmla="*/ 1 h 113"/>
                <a:gd name="T20" fmla="*/ 125 w 125"/>
                <a:gd name="T21" fmla="*/ 2 h 113"/>
                <a:gd name="T22" fmla="*/ 125 w 125"/>
                <a:gd name="T23" fmla="*/ 5 h 113"/>
                <a:gd name="T24" fmla="*/ 125 w 125"/>
                <a:gd name="T25" fmla="*/ 108 h 113"/>
                <a:gd name="T26" fmla="*/ 120 w 125"/>
                <a:gd name="T27" fmla="*/ 113 h 113"/>
                <a:gd name="T28" fmla="*/ 4 w 125"/>
                <a:gd name="T29" fmla="*/ 112 h 113"/>
                <a:gd name="T30" fmla="*/ 0 w 125"/>
                <a:gd name="T31" fmla="*/ 110 h 113"/>
                <a:gd name="T32" fmla="*/ 1 w 125"/>
                <a:gd name="T33" fmla="*/ 22 h 113"/>
                <a:gd name="T34" fmla="*/ 1 w 125"/>
                <a:gd name="T35"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13">
                  <a:moveTo>
                    <a:pt x="1" y="22"/>
                  </a:moveTo>
                  <a:cubicBezTo>
                    <a:pt x="2" y="22"/>
                    <a:pt x="2" y="23"/>
                    <a:pt x="2" y="25"/>
                  </a:cubicBezTo>
                  <a:cubicBezTo>
                    <a:pt x="2" y="52"/>
                    <a:pt x="2" y="80"/>
                    <a:pt x="2" y="107"/>
                  </a:cubicBezTo>
                  <a:cubicBezTo>
                    <a:pt x="2" y="110"/>
                    <a:pt x="3" y="111"/>
                    <a:pt x="6" y="111"/>
                  </a:cubicBezTo>
                  <a:cubicBezTo>
                    <a:pt x="44" y="111"/>
                    <a:pt x="81" y="111"/>
                    <a:pt x="119" y="111"/>
                  </a:cubicBezTo>
                  <a:cubicBezTo>
                    <a:pt x="122" y="111"/>
                    <a:pt x="123" y="110"/>
                    <a:pt x="123" y="106"/>
                  </a:cubicBezTo>
                  <a:cubicBezTo>
                    <a:pt x="123" y="73"/>
                    <a:pt x="123" y="40"/>
                    <a:pt x="123" y="7"/>
                  </a:cubicBezTo>
                  <a:cubicBezTo>
                    <a:pt x="123" y="3"/>
                    <a:pt x="122" y="1"/>
                    <a:pt x="118" y="3"/>
                  </a:cubicBezTo>
                  <a:cubicBezTo>
                    <a:pt x="118" y="3"/>
                    <a:pt x="117" y="2"/>
                    <a:pt x="116" y="2"/>
                  </a:cubicBezTo>
                  <a:cubicBezTo>
                    <a:pt x="118" y="0"/>
                    <a:pt x="121" y="1"/>
                    <a:pt x="123" y="1"/>
                  </a:cubicBezTo>
                  <a:cubicBezTo>
                    <a:pt x="124" y="0"/>
                    <a:pt x="125" y="1"/>
                    <a:pt x="125" y="2"/>
                  </a:cubicBezTo>
                  <a:cubicBezTo>
                    <a:pt x="124" y="3"/>
                    <a:pt x="125" y="4"/>
                    <a:pt x="125" y="5"/>
                  </a:cubicBezTo>
                  <a:cubicBezTo>
                    <a:pt x="125" y="39"/>
                    <a:pt x="124" y="74"/>
                    <a:pt x="125" y="108"/>
                  </a:cubicBezTo>
                  <a:cubicBezTo>
                    <a:pt x="125" y="111"/>
                    <a:pt x="124" y="113"/>
                    <a:pt x="120" y="113"/>
                  </a:cubicBezTo>
                  <a:cubicBezTo>
                    <a:pt x="82" y="112"/>
                    <a:pt x="43" y="112"/>
                    <a:pt x="4" y="112"/>
                  </a:cubicBezTo>
                  <a:cubicBezTo>
                    <a:pt x="2" y="112"/>
                    <a:pt x="0" y="113"/>
                    <a:pt x="0" y="110"/>
                  </a:cubicBezTo>
                  <a:cubicBezTo>
                    <a:pt x="1" y="80"/>
                    <a:pt x="1" y="51"/>
                    <a:pt x="1" y="22"/>
                  </a:cubicBezTo>
                  <a:cubicBezTo>
                    <a:pt x="1" y="22"/>
                    <a:pt x="1" y="22"/>
                    <a:pt x="1" y="22"/>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16">
              <a:extLst>
                <a:ext uri="{FF2B5EF4-FFF2-40B4-BE49-F238E27FC236}">
                  <a16:creationId xmlns:a16="http://schemas.microsoft.com/office/drawing/2014/main" id="{65F0F35D-D4BB-3A00-A8EF-1512146B038E}"/>
                </a:ext>
              </a:extLst>
            </p:cNvPr>
            <p:cNvSpPr>
              <a:spLocks/>
            </p:cNvSpPr>
            <p:nvPr/>
          </p:nvSpPr>
          <p:spPr bwMode="auto">
            <a:xfrm>
              <a:off x="2235" y="2215"/>
              <a:ext cx="216" cy="37"/>
            </a:xfrm>
            <a:custGeom>
              <a:avLst/>
              <a:gdLst>
                <a:gd name="T0" fmla="*/ 76 w 76"/>
                <a:gd name="T1" fmla="*/ 0 h 13"/>
                <a:gd name="T2" fmla="*/ 72 w 76"/>
                <a:gd name="T3" fmla="*/ 2 h 13"/>
                <a:gd name="T4" fmla="*/ 35 w 76"/>
                <a:gd name="T5" fmla="*/ 8 h 13"/>
                <a:gd name="T6" fmla="*/ 1 w 76"/>
                <a:gd name="T7" fmla="*/ 13 h 13"/>
                <a:gd name="T8" fmla="*/ 3 w 76"/>
                <a:gd name="T9" fmla="*/ 10 h 13"/>
                <a:gd name="T10" fmla="*/ 76 w 76"/>
                <a:gd name="T11" fmla="*/ 0 h 13"/>
              </a:gdLst>
              <a:ahLst/>
              <a:cxnLst>
                <a:cxn ang="0">
                  <a:pos x="T0" y="T1"/>
                </a:cxn>
                <a:cxn ang="0">
                  <a:pos x="T2" y="T3"/>
                </a:cxn>
                <a:cxn ang="0">
                  <a:pos x="T4" y="T5"/>
                </a:cxn>
                <a:cxn ang="0">
                  <a:pos x="T6" y="T7"/>
                </a:cxn>
                <a:cxn ang="0">
                  <a:pos x="T8" y="T9"/>
                </a:cxn>
                <a:cxn ang="0">
                  <a:pos x="T10" y="T11"/>
                </a:cxn>
              </a:cxnLst>
              <a:rect l="0" t="0" r="r" b="b"/>
              <a:pathLst>
                <a:path w="76" h="13">
                  <a:moveTo>
                    <a:pt x="76" y="0"/>
                  </a:moveTo>
                  <a:cubicBezTo>
                    <a:pt x="75" y="2"/>
                    <a:pt x="73" y="2"/>
                    <a:pt x="72" y="2"/>
                  </a:cubicBezTo>
                  <a:cubicBezTo>
                    <a:pt x="60" y="4"/>
                    <a:pt x="47" y="6"/>
                    <a:pt x="35" y="8"/>
                  </a:cubicBezTo>
                  <a:cubicBezTo>
                    <a:pt x="24" y="9"/>
                    <a:pt x="12" y="10"/>
                    <a:pt x="1" y="13"/>
                  </a:cubicBezTo>
                  <a:cubicBezTo>
                    <a:pt x="0" y="11"/>
                    <a:pt x="1" y="11"/>
                    <a:pt x="3" y="10"/>
                  </a:cubicBezTo>
                  <a:cubicBezTo>
                    <a:pt x="27" y="7"/>
                    <a:pt x="51" y="4"/>
                    <a:pt x="76" y="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17">
              <a:extLst>
                <a:ext uri="{FF2B5EF4-FFF2-40B4-BE49-F238E27FC236}">
                  <a16:creationId xmlns:a16="http://schemas.microsoft.com/office/drawing/2014/main" id="{0606AE4F-4947-2A57-9E80-8C72240B4215}"/>
                </a:ext>
              </a:extLst>
            </p:cNvPr>
            <p:cNvSpPr>
              <a:spLocks/>
            </p:cNvSpPr>
            <p:nvPr/>
          </p:nvSpPr>
          <p:spPr bwMode="auto">
            <a:xfrm>
              <a:off x="2636" y="2132"/>
              <a:ext cx="438" cy="379"/>
            </a:xfrm>
            <a:custGeom>
              <a:avLst/>
              <a:gdLst>
                <a:gd name="T0" fmla="*/ 77 w 154"/>
                <a:gd name="T1" fmla="*/ 133 h 133"/>
                <a:gd name="T2" fmla="*/ 6 w 154"/>
                <a:gd name="T3" fmla="*/ 133 h 133"/>
                <a:gd name="T4" fmla="*/ 0 w 154"/>
                <a:gd name="T5" fmla="*/ 127 h 133"/>
                <a:gd name="T6" fmla="*/ 0 w 154"/>
                <a:gd name="T7" fmla="*/ 28 h 133"/>
                <a:gd name="T8" fmla="*/ 6 w 154"/>
                <a:gd name="T9" fmla="*/ 22 h 133"/>
                <a:gd name="T10" fmla="*/ 14 w 154"/>
                <a:gd name="T11" fmla="*/ 22 h 133"/>
                <a:gd name="T12" fmla="*/ 19 w 154"/>
                <a:gd name="T13" fmla="*/ 20 h 133"/>
                <a:gd name="T14" fmla="*/ 59 w 154"/>
                <a:gd name="T15" fmla="*/ 14 h 133"/>
                <a:gd name="T16" fmla="*/ 90 w 154"/>
                <a:gd name="T17" fmla="*/ 9 h 133"/>
                <a:gd name="T18" fmla="*/ 103 w 154"/>
                <a:gd name="T19" fmla="*/ 9 h 133"/>
                <a:gd name="T20" fmla="*/ 109 w 154"/>
                <a:gd name="T21" fmla="*/ 7 h 133"/>
                <a:gd name="T22" fmla="*/ 128 w 154"/>
                <a:gd name="T23" fmla="*/ 4 h 133"/>
                <a:gd name="T24" fmla="*/ 147 w 154"/>
                <a:gd name="T25" fmla="*/ 1 h 133"/>
                <a:gd name="T26" fmla="*/ 154 w 154"/>
                <a:gd name="T27" fmla="*/ 6 h 133"/>
                <a:gd name="T28" fmla="*/ 154 w 154"/>
                <a:gd name="T29" fmla="*/ 125 h 133"/>
                <a:gd name="T30" fmla="*/ 146 w 154"/>
                <a:gd name="T31" fmla="*/ 133 h 133"/>
                <a:gd name="T32" fmla="*/ 77 w 154"/>
                <a:gd name="T3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33">
                  <a:moveTo>
                    <a:pt x="77" y="133"/>
                  </a:moveTo>
                  <a:cubicBezTo>
                    <a:pt x="53" y="133"/>
                    <a:pt x="30" y="133"/>
                    <a:pt x="6" y="133"/>
                  </a:cubicBezTo>
                  <a:cubicBezTo>
                    <a:pt x="0" y="133"/>
                    <a:pt x="0" y="133"/>
                    <a:pt x="0" y="127"/>
                  </a:cubicBezTo>
                  <a:cubicBezTo>
                    <a:pt x="0" y="94"/>
                    <a:pt x="0" y="61"/>
                    <a:pt x="0" y="28"/>
                  </a:cubicBezTo>
                  <a:cubicBezTo>
                    <a:pt x="0" y="23"/>
                    <a:pt x="1" y="22"/>
                    <a:pt x="6" y="22"/>
                  </a:cubicBezTo>
                  <a:cubicBezTo>
                    <a:pt x="8" y="22"/>
                    <a:pt x="11" y="21"/>
                    <a:pt x="14" y="22"/>
                  </a:cubicBezTo>
                  <a:cubicBezTo>
                    <a:pt x="15" y="23"/>
                    <a:pt x="16" y="20"/>
                    <a:pt x="19" y="20"/>
                  </a:cubicBezTo>
                  <a:cubicBezTo>
                    <a:pt x="32" y="18"/>
                    <a:pt x="45" y="15"/>
                    <a:pt x="59" y="14"/>
                  </a:cubicBezTo>
                  <a:cubicBezTo>
                    <a:pt x="69" y="13"/>
                    <a:pt x="80" y="11"/>
                    <a:pt x="90" y="9"/>
                  </a:cubicBezTo>
                  <a:cubicBezTo>
                    <a:pt x="94" y="9"/>
                    <a:pt x="98" y="7"/>
                    <a:pt x="103" y="9"/>
                  </a:cubicBezTo>
                  <a:cubicBezTo>
                    <a:pt x="104" y="10"/>
                    <a:pt x="106" y="7"/>
                    <a:pt x="109" y="7"/>
                  </a:cubicBezTo>
                  <a:cubicBezTo>
                    <a:pt x="115" y="5"/>
                    <a:pt x="122" y="5"/>
                    <a:pt x="128" y="4"/>
                  </a:cubicBezTo>
                  <a:cubicBezTo>
                    <a:pt x="135" y="3"/>
                    <a:pt x="141" y="2"/>
                    <a:pt x="147" y="1"/>
                  </a:cubicBezTo>
                  <a:cubicBezTo>
                    <a:pt x="152" y="0"/>
                    <a:pt x="154" y="1"/>
                    <a:pt x="154" y="6"/>
                  </a:cubicBezTo>
                  <a:cubicBezTo>
                    <a:pt x="154" y="46"/>
                    <a:pt x="154" y="85"/>
                    <a:pt x="154" y="125"/>
                  </a:cubicBezTo>
                  <a:cubicBezTo>
                    <a:pt x="154" y="133"/>
                    <a:pt x="154" y="133"/>
                    <a:pt x="146" y="133"/>
                  </a:cubicBezTo>
                  <a:cubicBezTo>
                    <a:pt x="123" y="133"/>
                    <a:pt x="100" y="133"/>
                    <a:pt x="77" y="133"/>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18">
              <a:extLst>
                <a:ext uri="{FF2B5EF4-FFF2-40B4-BE49-F238E27FC236}">
                  <a16:creationId xmlns:a16="http://schemas.microsoft.com/office/drawing/2014/main" id="{018ECAA8-5983-3268-4AE8-9D1E7408B437}"/>
                </a:ext>
              </a:extLst>
            </p:cNvPr>
            <p:cNvSpPr>
              <a:spLocks/>
            </p:cNvSpPr>
            <p:nvPr/>
          </p:nvSpPr>
          <p:spPr bwMode="auto">
            <a:xfrm>
              <a:off x="2241" y="2562"/>
              <a:ext cx="344" cy="336"/>
            </a:xfrm>
            <a:custGeom>
              <a:avLst/>
              <a:gdLst>
                <a:gd name="T0" fmla="*/ 121 w 121"/>
                <a:gd name="T1" fmla="*/ 59 h 118"/>
                <a:gd name="T2" fmla="*/ 121 w 121"/>
                <a:gd name="T3" fmla="*/ 113 h 118"/>
                <a:gd name="T4" fmla="*/ 116 w 121"/>
                <a:gd name="T5" fmla="*/ 117 h 118"/>
                <a:gd name="T6" fmla="*/ 99 w 121"/>
                <a:gd name="T7" fmla="*/ 114 h 118"/>
                <a:gd name="T8" fmla="*/ 85 w 121"/>
                <a:gd name="T9" fmla="*/ 112 h 118"/>
                <a:gd name="T10" fmla="*/ 69 w 121"/>
                <a:gd name="T11" fmla="*/ 110 h 118"/>
                <a:gd name="T12" fmla="*/ 53 w 121"/>
                <a:gd name="T13" fmla="*/ 108 h 118"/>
                <a:gd name="T14" fmla="*/ 36 w 121"/>
                <a:gd name="T15" fmla="*/ 105 h 118"/>
                <a:gd name="T16" fmla="*/ 5 w 121"/>
                <a:gd name="T17" fmla="*/ 101 h 118"/>
                <a:gd name="T18" fmla="*/ 0 w 121"/>
                <a:gd name="T19" fmla="*/ 96 h 118"/>
                <a:gd name="T20" fmla="*/ 0 w 121"/>
                <a:gd name="T21" fmla="*/ 4 h 118"/>
                <a:gd name="T22" fmla="*/ 4 w 121"/>
                <a:gd name="T23" fmla="*/ 0 h 118"/>
                <a:gd name="T24" fmla="*/ 111 w 121"/>
                <a:gd name="T25" fmla="*/ 0 h 118"/>
                <a:gd name="T26" fmla="*/ 118 w 121"/>
                <a:gd name="T27" fmla="*/ 1 h 118"/>
                <a:gd name="T28" fmla="*/ 121 w 121"/>
                <a:gd name="T29" fmla="*/ 5 h 118"/>
                <a:gd name="T30" fmla="*/ 121 w 121"/>
                <a:gd name="T31" fmla="*/ 30 h 118"/>
                <a:gd name="T32" fmla="*/ 121 w 121"/>
                <a:gd name="T3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118">
                  <a:moveTo>
                    <a:pt x="121" y="59"/>
                  </a:moveTo>
                  <a:cubicBezTo>
                    <a:pt x="121" y="77"/>
                    <a:pt x="121" y="95"/>
                    <a:pt x="121" y="113"/>
                  </a:cubicBezTo>
                  <a:cubicBezTo>
                    <a:pt x="121" y="118"/>
                    <a:pt x="120" y="118"/>
                    <a:pt x="116" y="117"/>
                  </a:cubicBezTo>
                  <a:cubicBezTo>
                    <a:pt x="110" y="116"/>
                    <a:pt x="105" y="115"/>
                    <a:pt x="99" y="114"/>
                  </a:cubicBezTo>
                  <a:cubicBezTo>
                    <a:pt x="95" y="114"/>
                    <a:pt x="89" y="114"/>
                    <a:pt x="85" y="112"/>
                  </a:cubicBezTo>
                  <a:cubicBezTo>
                    <a:pt x="80" y="110"/>
                    <a:pt x="74" y="113"/>
                    <a:pt x="69" y="110"/>
                  </a:cubicBezTo>
                  <a:cubicBezTo>
                    <a:pt x="64" y="108"/>
                    <a:pt x="58" y="109"/>
                    <a:pt x="53" y="108"/>
                  </a:cubicBezTo>
                  <a:cubicBezTo>
                    <a:pt x="47" y="107"/>
                    <a:pt x="41" y="106"/>
                    <a:pt x="36" y="105"/>
                  </a:cubicBezTo>
                  <a:cubicBezTo>
                    <a:pt x="25" y="105"/>
                    <a:pt x="15" y="102"/>
                    <a:pt x="5" y="101"/>
                  </a:cubicBezTo>
                  <a:cubicBezTo>
                    <a:pt x="2" y="101"/>
                    <a:pt x="0" y="100"/>
                    <a:pt x="0" y="96"/>
                  </a:cubicBezTo>
                  <a:cubicBezTo>
                    <a:pt x="0" y="65"/>
                    <a:pt x="0" y="35"/>
                    <a:pt x="0" y="4"/>
                  </a:cubicBezTo>
                  <a:cubicBezTo>
                    <a:pt x="0" y="1"/>
                    <a:pt x="1" y="0"/>
                    <a:pt x="4" y="0"/>
                  </a:cubicBezTo>
                  <a:cubicBezTo>
                    <a:pt x="40" y="0"/>
                    <a:pt x="75" y="0"/>
                    <a:pt x="111" y="0"/>
                  </a:cubicBezTo>
                  <a:cubicBezTo>
                    <a:pt x="113" y="0"/>
                    <a:pt x="116" y="1"/>
                    <a:pt x="118" y="1"/>
                  </a:cubicBezTo>
                  <a:cubicBezTo>
                    <a:pt x="121" y="1"/>
                    <a:pt x="121" y="3"/>
                    <a:pt x="121" y="5"/>
                  </a:cubicBezTo>
                  <a:cubicBezTo>
                    <a:pt x="121" y="13"/>
                    <a:pt x="121" y="21"/>
                    <a:pt x="121" y="30"/>
                  </a:cubicBezTo>
                  <a:cubicBezTo>
                    <a:pt x="121" y="40"/>
                    <a:pt x="121" y="50"/>
                    <a:pt x="121" y="59"/>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625712" y="237711"/>
            <a:ext cx="8820822" cy="724247"/>
          </a:xfrm>
          <a:prstGeom prst="rect">
            <a:avLst/>
          </a:prstGeom>
        </p:spPr>
        <p:txBody>
          <a:bodyPr>
            <a:normAutofit fontScale="92500" lnSpcReduction="10000"/>
          </a:bodyPr>
          <a:lstStyle/>
          <a:p>
            <a:pPr marL="186262" indent="0">
              <a:buNone/>
            </a:pPr>
            <a:r>
              <a:rPr lang="en-US" b="1" dirty="0">
                <a:solidFill>
                  <a:srgbClr val="0070C0"/>
                </a:solidFill>
              </a:rPr>
              <a:t>Infographic Style</a:t>
            </a:r>
          </a:p>
        </p:txBody>
      </p:sp>
      <p:sp>
        <p:nvSpPr>
          <p:cNvPr id="19" name="Título 2"/>
          <p:cNvSpPr>
            <a:spLocks noGrp="1"/>
          </p:cNvSpPr>
          <p:nvPr>
            <p:ph type="title" idx="4294967295"/>
          </p:nvPr>
        </p:nvSpPr>
        <p:spPr>
          <a:xfrm>
            <a:off x="344931" y="1393331"/>
            <a:ext cx="6440488" cy="1533525"/>
          </a:xfrm>
        </p:spPr>
        <p:txBody>
          <a:bodyPr/>
          <a:lstStyle/>
          <a:p>
            <a:r>
              <a:rPr lang="es-AR" sz="6400" b="1" dirty="0">
                <a:solidFill>
                  <a:srgbClr val="0070C0"/>
                </a:solidFill>
              </a:rPr>
              <a:t>Free Template</a:t>
            </a:r>
          </a:p>
        </p:txBody>
      </p:sp>
      <p:grpSp>
        <p:nvGrpSpPr>
          <p:cNvPr id="3" name="Group 2">
            <a:extLst>
              <a:ext uri="{FF2B5EF4-FFF2-40B4-BE49-F238E27FC236}">
                <a16:creationId xmlns:a16="http://schemas.microsoft.com/office/drawing/2014/main" id="{8AE113E9-8B7B-4E99-BA7F-558DEDA315DF}"/>
              </a:ext>
            </a:extLst>
          </p:cNvPr>
          <p:cNvGrpSpPr/>
          <p:nvPr/>
        </p:nvGrpSpPr>
        <p:grpSpPr>
          <a:xfrm>
            <a:off x="8405427" y="3296191"/>
            <a:ext cx="3348000" cy="889744"/>
            <a:chOff x="5076057" y="1240057"/>
            <a:chExt cx="2137127" cy="384752"/>
          </a:xfrm>
        </p:grpSpPr>
        <p:sp>
          <p:nvSpPr>
            <p:cNvPr id="4" name="TextBox 3">
              <a:extLst>
                <a:ext uri="{FF2B5EF4-FFF2-40B4-BE49-F238E27FC236}">
                  <a16:creationId xmlns:a16="http://schemas.microsoft.com/office/drawing/2014/main"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F2E3089D-EA2E-403C-B235-4CF26D7D55D5}"/>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id="{836E6BB9-5E13-4FCF-975C-49FF63029D2F}"/>
              </a:ext>
            </a:extLst>
          </p:cNvPr>
          <p:cNvGrpSpPr/>
          <p:nvPr/>
        </p:nvGrpSpPr>
        <p:grpSpPr>
          <a:xfrm>
            <a:off x="8484135" y="4909439"/>
            <a:ext cx="3348000" cy="889744"/>
            <a:chOff x="5076057" y="1240057"/>
            <a:chExt cx="2137127" cy="384752"/>
          </a:xfrm>
        </p:grpSpPr>
        <p:sp>
          <p:nvSpPr>
            <p:cNvPr id="7" name="TextBox 6">
              <a:extLst>
                <a:ext uri="{FF2B5EF4-FFF2-40B4-BE49-F238E27FC236}">
                  <a16:creationId xmlns:a16="http://schemas.microsoft.com/office/drawing/2014/main"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392B8976-1071-4A62-9B85-EB5F400FE571}"/>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id="{B5BD4201-F9F3-4B3D-879B-811FD91BB449}"/>
              </a:ext>
            </a:extLst>
          </p:cNvPr>
          <p:cNvGrpSpPr/>
          <p:nvPr/>
        </p:nvGrpSpPr>
        <p:grpSpPr>
          <a:xfrm>
            <a:off x="397531" y="4909439"/>
            <a:ext cx="3348000" cy="889744"/>
            <a:chOff x="5076057" y="1240057"/>
            <a:chExt cx="2137127" cy="384752"/>
          </a:xfrm>
        </p:grpSpPr>
        <p:sp>
          <p:nvSpPr>
            <p:cNvPr id="10" name="TextBox 9">
              <a:extLst>
                <a:ext uri="{FF2B5EF4-FFF2-40B4-BE49-F238E27FC236}">
                  <a16:creationId xmlns:a16="http://schemas.microsoft.com/office/drawing/2014/main"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A655CF74-6015-440A-A6AB-E86A1D9363CA}"/>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id="{B6954C91-B58F-4B4C-912B-E56B6876FF1E}"/>
              </a:ext>
            </a:extLst>
          </p:cNvPr>
          <p:cNvGrpSpPr/>
          <p:nvPr/>
        </p:nvGrpSpPr>
        <p:grpSpPr>
          <a:xfrm>
            <a:off x="344931" y="3296185"/>
            <a:ext cx="3348000" cy="889745"/>
            <a:chOff x="5076057" y="1240057"/>
            <a:chExt cx="2137127" cy="384753"/>
          </a:xfrm>
        </p:grpSpPr>
        <p:sp>
          <p:nvSpPr>
            <p:cNvPr id="13" name="TextBox 12">
              <a:extLst>
                <a:ext uri="{FF2B5EF4-FFF2-40B4-BE49-F238E27FC236}">
                  <a16:creationId xmlns:a16="http://schemas.microsoft.com/office/drawing/2014/main"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820076B-D21E-4E2C-B278-ABB89BE19E58}"/>
                </a:ext>
              </a:extLst>
            </p:cNvPr>
            <p:cNvSpPr txBox="1"/>
            <p:nvPr/>
          </p:nvSpPr>
          <p:spPr>
            <a:xfrm>
              <a:off x="5076059" y="1345317"/>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pic>
        <p:nvPicPr>
          <p:cNvPr id="18" name="Imagen 17"/>
          <p:cNvPicPr>
            <a:picLocks noChangeAspect="1"/>
          </p:cNvPicPr>
          <p:nvPr/>
        </p:nvPicPr>
        <p:blipFill>
          <a:blip r:embed="rId2"/>
          <a:stretch>
            <a:fillRect/>
          </a:stretch>
        </p:blipFill>
        <p:spPr>
          <a:xfrm>
            <a:off x="8679207" y="2641067"/>
            <a:ext cx="517887" cy="517887"/>
          </a:xfrm>
          <a:prstGeom prst="rect">
            <a:avLst/>
          </a:prstGeom>
        </p:spPr>
      </p:pic>
      <p:pic>
        <p:nvPicPr>
          <p:cNvPr id="25" name="Imagen 24"/>
          <p:cNvPicPr>
            <a:picLocks noChangeAspect="1"/>
          </p:cNvPicPr>
          <p:nvPr/>
        </p:nvPicPr>
        <p:blipFill>
          <a:blip r:embed="rId2"/>
          <a:stretch>
            <a:fillRect/>
          </a:stretch>
        </p:blipFill>
        <p:spPr>
          <a:xfrm>
            <a:off x="8756685" y="4320176"/>
            <a:ext cx="517887" cy="517887"/>
          </a:xfrm>
          <a:prstGeom prst="rect">
            <a:avLst/>
          </a:prstGeom>
        </p:spPr>
      </p:pic>
      <p:pic>
        <p:nvPicPr>
          <p:cNvPr id="26" name="Imagen 25"/>
          <p:cNvPicPr>
            <a:picLocks noChangeAspect="1"/>
          </p:cNvPicPr>
          <p:nvPr/>
        </p:nvPicPr>
        <p:blipFill>
          <a:blip r:embed="rId2"/>
          <a:stretch>
            <a:fillRect/>
          </a:stretch>
        </p:blipFill>
        <p:spPr>
          <a:xfrm>
            <a:off x="2954150" y="2741087"/>
            <a:ext cx="517887" cy="517887"/>
          </a:xfrm>
          <a:prstGeom prst="rect">
            <a:avLst/>
          </a:prstGeom>
        </p:spPr>
      </p:pic>
      <p:pic>
        <p:nvPicPr>
          <p:cNvPr id="27" name="Imagen 26"/>
          <p:cNvPicPr>
            <a:picLocks noChangeAspect="1"/>
          </p:cNvPicPr>
          <p:nvPr/>
        </p:nvPicPr>
        <p:blipFill>
          <a:blip r:embed="rId2"/>
          <a:stretch>
            <a:fillRect/>
          </a:stretch>
        </p:blipFill>
        <p:spPr>
          <a:xfrm>
            <a:off x="2954151" y="4320176"/>
            <a:ext cx="517887" cy="517887"/>
          </a:xfrm>
          <a:prstGeom prst="rect">
            <a:avLst/>
          </a:prstGeom>
        </p:spPr>
      </p:pic>
      <p:grpSp>
        <p:nvGrpSpPr>
          <p:cNvPr id="15" name="Group 4">
            <a:extLst>
              <a:ext uri="{FF2B5EF4-FFF2-40B4-BE49-F238E27FC236}">
                <a16:creationId xmlns:a16="http://schemas.microsoft.com/office/drawing/2014/main" id="{A8758433-0B97-A200-D46D-30B9A6F1EDBD}"/>
              </a:ext>
            </a:extLst>
          </p:cNvPr>
          <p:cNvGrpSpPr>
            <a:grpSpLocks noChangeAspect="1"/>
          </p:cNvGrpSpPr>
          <p:nvPr/>
        </p:nvGrpSpPr>
        <p:grpSpPr bwMode="auto">
          <a:xfrm>
            <a:off x="4795838" y="3292475"/>
            <a:ext cx="2519362" cy="2506663"/>
            <a:chOff x="3021" y="2074"/>
            <a:chExt cx="1587" cy="1579"/>
          </a:xfrm>
        </p:grpSpPr>
        <p:sp>
          <p:nvSpPr>
            <p:cNvPr id="20" name="Freeform 5">
              <a:extLst>
                <a:ext uri="{FF2B5EF4-FFF2-40B4-BE49-F238E27FC236}">
                  <a16:creationId xmlns:a16="http://schemas.microsoft.com/office/drawing/2014/main" id="{4CF02E29-9844-91CE-38A0-B20C0DA6D5A8}"/>
                </a:ext>
              </a:extLst>
            </p:cNvPr>
            <p:cNvSpPr>
              <a:spLocks/>
            </p:cNvSpPr>
            <p:nvPr/>
          </p:nvSpPr>
          <p:spPr bwMode="auto">
            <a:xfrm>
              <a:off x="3741" y="2074"/>
              <a:ext cx="867" cy="751"/>
            </a:xfrm>
            <a:custGeom>
              <a:avLst/>
              <a:gdLst>
                <a:gd name="T0" fmla="*/ 2 w 112"/>
                <a:gd name="T1" fmla="*/ 97 h 97"/>
                <a:gd name="T2" fmla="*/ 26 w 112"/>
                <a:gd name="T3" fmla="*/ 97 h 97"/>
                <a:gd name="T4" fmla="*/ 68 w 112"/>
                <a:gd name="T5" fmla="*/ 97 h 97"/>
                <a:gd name="T6" fmla="*/ 110 w 112"/>
                <a:gd name="T7" fmla="*/ 97 h 97"/>
                <a:gd name="T8" fmla="*/ 112 w 112"/>
                <a:gd name="T9" fmla="*/ 95 h 97"/>
                <a:gd name="T10" fmla="*/ 112 w 112"/>
                <a:gd name="T11" fmla="*/ 48 h 97"/>
                <a:gd name="T12" fmla="*/ 112 w 112"/>
                <a:gd name="T13" fmla="*/ 20 h 97"/>
                <a:gd name="T14" fmla="*/ 112 w 112"/>
                <a:gd name="T15" fmla="*/ 1 h 97"/>
                <a:gd name="T16" fmla="*/ 110 w 112"/>
                <a:gd name="T17" fmla="*/ 0 h 97"/>
                <a:gd name="T18" fmla="*/ 106 w 112"/>
                <a:gd name="T19" fmla="*/ 0 h 97"/>
                <a:gd name="T20" fmla="*/ 74 w 112"/>
                <a:gd name="T21" fmla="*/ 5 h 97"/>
                <a:gd name="T22" fmla="*/ 40 w 112"/>
                <a:gd name="T23" fmla="*/ 10 h 97"/>
                <a:gd name="T24" fmla="*/ 2 w 112"/>
                <a:gd name="T25" fmla="*/ 15 h 97"/>
                <a:gd name="T26" fmla="*/ 1 w 112"/>
                <a:gd name="T27" fmla="*/ 17 h 97"/>
                <a:gd name="T28" fmla="*/ 0 w 112"/>
                <a:gd name="T29" fmla="*/ 96 h 97"/>
                <a:gd name="T30" fmla="*/ 2 w 112"/>
                <a:gd name="T3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2" y="97"/>
                  </a:moveTo>
                  <a:cubicBezTo>
                    <a:pt x="10" y="97"/>
                    <a:pt x="18" y="97"/>
                    <a:pt x="26" y="97"/>
                  </a:cubicBezTo>
                  <a:cubicBezTo>
                    <a:pt x="40" y="97"/>
                    <a:pt x="54" y="97"/>
                    <a:pt x="68" y="97"/>
                  </a:cubicBezTo>
                  <a:cubicBezTo>
                    <a:pt x="82" y="96"/>
                    <a:pt x="96" y="97"/>
                    <a:pt x="110" y="97"/>
                  </a:cubicBezTo>
                  <a:cubicBezTo>
                    <a:pt x="111" y="97"/>
                    <a:pt x="112" y="96"/>
                    <a:pt x="112" y="95"/>
                  </a:cubicBezTo>
                  <a:cubicBezTo>
                    <a:pt x="112" y="79"/>
                    <a:pt x="112" y="64"/>
                    <a:pt x="112" y="48"/>
                  </a:cubicBezTo>
                  <a:cubicBezTo>
                    <a:pt x="112" y="39"/>
                    <a:pt x="112" y="29"/>
                    <a:pt x="112" y="20"/>
                  </a:cubicBezTo>
                  <a:cubicBezTo>
                    <a:pt x="112" y="14"/>
                    <a:pt x="112" y="7"/>
                    <a:pt x="112" y="1"/>
                  </a:cubicBezTo>
                  <a:cubicBezTo>
                    <a:pt x="112" y="0"/>
                    <a:pt x="112" y="0"/>
                    <a:pt x="110" y="0"/>
                  </a:cubicBezTo>
                  <a:cubicBezTo>
                    <a:pt x="109" y="0"/>
                    <a:pt x="107" y="0"/>
                    <a:pt x="106" y="0"/>
                  </a:cubicBezTo>
                  <a:cubicBezTo>
                    <a:pt x="95" y="2"/>
                    <a:pt x="85" y="3"/>
                    <a:pt x="74" y="5"/>
                  </a:cubicBezTo>
                  <a:cubicBezTo>
                    <a:pt x="63" y="7"/>
                    <a:pt x="51" y="8"/>
                    <a:pt x="40" y="10"/>
                  </a:cubicBezTo>
                  <a:cubicBezTo>
                    <a:pt x="27" y="12"/>
                    <a:pt x="15" y="14"/>
                    <a:pt x="2" y="15"/>
                  </a:cubicBezTo>
                  <a:cubicBezTo>
                    <a:pt x="1" y="16"/>
                    <a:pt x="1" y="16"/>
                    <a:pt x="1" y="17"/>
                  </a:cubicBezTo>
                  <a:cubicBezTo>
                    <a:pt x="1" y="44"/>
                    <a:pt x="1" y="70"/>
                    <a:pt x="0" y="96"/>
                  </a:cubicBezTo>
                  <a:cubicBezTo>
                    <a:pt x="0" y="97"/>
                    <a:pt x="1" y="97"/>
                    <a:pt x="2" y="97"/>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6">
              <a:extLst>
                <a:ext uri="{FF2B5EF4-FFF2-40B4-BE49-F238E27FC236}">
                  <a16:creationId xmlns:a16="http://schemas.microsoft.com/office/drawing/2014/main" id="{73106420-3784-CFC1-833C-6AAC06CE0A0B}"/>
                </a:ext>
              </a:extLst>
            </p:cNvPr>
            <p:cNvSpPr>
              <a:spLocks/>
            </p:cNvSpPr>
            <p:nvPr/>
          </p:nvSpPr>
          <p:spPr bwMode="auto">
            <a:xfrm>
              <a:off x="3741" y="2902"/>
              <a:ext cx="867" cy="751"/>
            </a:xfrm>
            <a:custGeom>
              <a:avLst/>
              <a:gdLst>
                <a:gd name="T0" fmla="*/ 110 w 112"/>
                <a:gd name="T1" fmla="*/ 0 h 97"/>
                <a:gd name="T2" fmla="*/ 56 w 112"/>
                <a:gd name="T3" fmla="*/ 0 h 97"/>
                <a:gd name="T4" fmla="*/ 56 w 112"/>
                <a:gd name="T5" fmla="*/ 0 h 97"/>
                <a:gd name="T6" fmla="*/ 3 w 112"/>
                <a:gd name="T7" fmla="*/ 0 h 97"/>
                <a:gd name="T8" fmla="*/ 0 w 112"/>
                <a:gd name="T9" fmla="*/ 3 h 97"/>
                <a:gd name="T10" fmla="*/ 0 w 112"/>
                <a:gd name="T11" fmla="*/ 26 h 97"/>
                <a:gd name="T12" fmla="*/ 1 w 112"/>
                <a:gd name="T13" fmla="*/ 80 h 97"/>
                <a:gd name="T14" fmla="*/ 2 w 112"/>
                <a:gd name="T15" fmla="*/ 81 h 97"/>
                <a:gd name="T16" fmla="*/ 6 w 112"/>
                <a:gd name="T17" fmla="*/ 82 h 97"/>
                <a:gd name="T18" fmla="*/ 30 w 112"/>
                <a:gd name="T19" fmla="*/ 85 h 97"/>
                <a:gd name="T20" fmla="*/ 51 w 112"/>
                <a:gd name="T21" fmla="*/ 88 h 97"/>
                <a:gd name="T22" fmla="*/ 82 w 112"/>
                <a:gd name="T23" fmla="*/ 93 h 97"/>
                <a:gd name="T24" fmla="*/ 109 w 112"/>
                <a:gd name="T25" fmla="*/ 96 h 97"/>
                <a:gd name="T26" fmla="*/ 112 w 112"/>
                <a:gd name="T27" fmla="*/ 94 h 97"/>
                <a:gd name="T28" fmla="*/ 112 w 112"/>
                <a:gd name="T29" fmla="*/ 3 h 97"/>
                <a:gd name="T30" fmla="*/ 110 w 112"/>
                <a:gd name="T3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110" y="0"/>
                  </a:moveTo>
                  <a:cubicBezTo>
                    <a:pt x="92" y="0"/>
                    <a:pt x="74" y="0"/>
                    <a:pt x="56" y="0"/>
                  </a:cubicBezTo>
                  <a:cubicBezTo>
                    <a:pt x="56" y="0"/>
                    <a:pt x="56" y="0"/>
                    <a:pt x="56" y="0"/>
                  </a:cubicBezTo>
                  <a:cubicBezTo>
                    <a:pt x="38" y="0"/>
                    <a:pt x="20" y="0"/>
                    <a:pt x="3" y="0"/>
                  </a:cubicBezTo>
                  <a:cubicBezTo>
                    <a:pt x="0" y="0"/>
                    <a:pt x="0" y="0"/>
                    <a:pt x="0" y="3"/>
                  </a:cubicBezTo>
                  <a:cubicBezTo>
                    <a:pt x="0" y="10"/>
                    <a:pt x="0" y="18"/>
                    <a:pt x="0" y="26"/>
                  </a:cubicBezTo>
                  <a:cubicBezTo>
                    <a:pt x="1" y="44"/>
                    <a:pt x="1" y="62"/>
                    <a:pt x="1" y="80"/>
                  </a:cubicBezTo>
                  <a:cubicBezTo>
                    <a:pt x="1" y="81"/>
                    <a:pt x="1" y="81"/>
                    <a:pt x="2" y="81"/>
                  </a:cubicBezTo>
                  <a:cubicBezTo>
                    <a:pt x="3" y="81"/>
                    <a:pt x="4" y="82"/>
                    <a:pt x="6" y="82"/>
                  </a:cubicBezTo>
                  <a:cubicBezTo>
                    <a:pt x="14" y="83"/>
                    <a:pt x="22" y="84"/>
                    <a:pt x="30" y="85"/>
                  </a:cubicBezTo>
                  <a:cubicBezTo>
                    <a:pt x="37" y="86"/>
                    <a:pt x="44" y="87"/>
                    <a:pt x="51" y="88"/>
                  </a:cubicBezTo>
                  <a:cubicBezTo>
                    <a:pt x="62" y="90"/>
                    <a:pt x="72" y="91"/>
                    <a:pt x="82" y="93"/>
                  </a:cubicBezTo>
                  <a:cubicBezTo>
                    <a:pt x="91" y="94"/>
                    <a:pt x="100" y="95"/>
                    <a:pt x="109" y="96"/>
                  </a:cubicBezTo>
                  <a:cubicBezTo>
                    <a:pt x="112" y="97"/>
                    <a:pt x="112" y="97"/>
                    <a:pt x="112" y="94"/>
                  </a:cubicBezTo>
                  <a:cubicBezTo>
                    <a:pt x="112" y="64"/>
                    <a:pt x="112" y="33"/>
                    <a:pt x="112" y="3"/>
                  </a:cubicBezTo>
                  <a:cubicBezTo>
                    <a:pt x="112" y="0"/>
                    <a:pt x="112" y="0"/>
                    <a:pt x="110" y="0"/>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7">
              <a:extLst>
                <a:ext uri="{FF2B5EF4-FFF2-40B4-BE49-F238E27FC236}">
                  <a16:creationId xmlns:a16="http://schemas.microsoft.com/office/drawing/2014/main" id="{E5F92236-B7A1-9964-3844-72376EB80DA9}"/>
                </a:ext>
              </a:extLst>
            </p:cNvPr>
            <p:cNvSpPr>
              <a:spLocks/>
            </p:cNvSpPr>
            <p:nvPr/>
          </p:nvSpPr>
          <p:spPr bwMode="auto">
            <a:xfrm>
              <a:off x="3021" y="2895"/>
              <a:ext cx="651" cy="627"/>
            </a:xfrm>
            <a:custGeom>
              <a:avLst/>
              <a:gdLst>
                <a:gd name="T0" fmla="*/ 83 w 84"/>
                <a:gd name="T1" fmla="*/ 2 h 81"/>
                <a:gd name="T2" fmla="*/ 81 w 84"/>
                <a:gd name="T3" fmla="*/ 0 h 81"/>
                <a:gd name="T4" fmla="*/ 49 w 84"/>
                <a:gd name="T5" fmla="*/ 0 h 81"/>
                <a:gd name="T6" fmla="*/ 1 w 84"/>
                <a:gd name="T7" fmla="*/ 0 h 81"/>
                <a:gd name="T8" fmla="*/ 0 w 84"/>
                <a:gd name="T9" fmla="*/ 2 h 81"/>
                <a:gd name="T10" fmla="*/ 0 w 84"/>
                <a:gd name="T11" fmla="*/ 42 h 81"/>
                <a:gd name="T12" fmla="*/ 0 w 84"/>
                <a:gd name="T13" fmla="*/ 68 h 81"/>
                <a:gd name="T14" fmla="*/ 1 w 84"/>
                <a:gd name="T15" fmla="*/ 70 h 81"/>
                <a:gd name="T16" fmla="*/ 21 w 84"/>
                <a:gd name="T17" fmla="*/ 72 h 81"/>
                <a:gd name="T18" fmla="*/ 50 w 84"/>
                <a:gd name="T19" fmla="*/ 76 h 81"/>
                <a:gd name="T20" fmla="*/ 81 w 84"/>
                <a:gd name="T21" fmla="*/ 81 h 81"/>
                <a:gd name="T22" fmla="*/ 83 w 84"/>
                <a:gd name="T23" fmla="*/ 79 h 81"/>
                <a:gd name="T24" fmla="*/ 84 w 84"/>
                <a:gd name="T25" fmla="*/ 77 h 81"/>
                <a:gd name="T26" fmla="*/ 84 w 84"/>
                <a:gd name="T27" fmla="*/ 42 h 81"/>
                <a:gd name="T28" fmla="*/ 83 w 84"/>
                <a:gd name="T2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1">
                  <a:moveTo>
                    <a:pt x="83" y="2"/>
                  </a:moveTo>
                  <a:cubicBezTo>
                    <a:pt x="83" y="1"/>
                    <a:pt x="83" y="0"/>
                    <a:pt x="81" y="0"/>
                  </a:cubicBezTo>
                  <a:cubicBezTo>
                    <a:pt x="71" y="0"/>
                    <a:pt x="60" y="0"/>
                    <a:pt x="49" y="0"/>
                  </a:cubicBezTo>
                  <a:cubicBezTo>
                    <a:pt x="33" y="0"/>
                    <a:pt x="17" y="0"/>
                    <a:pt x="1" y="0"/>
                  </a:cubicBezTo>
                  <a:cubicBezTo>
                    <a:pt x="0" y="0"/>
                    <a:pt x="0" y="0"/>
                    <a:pt x="0" y="2"/>
                  </a:cubicBezTo>
                  <a:cubicBezTo>
                    <a:pt x="0" y="15"/>
                    <a:pt x="0" y="28"/>
                    <a:pt x="0" y="42"/>
                  </a:cubicBezTo>
                  <a:cubicBezTo>
                    <a:pt x="0" y="50"/>
                    <a:pt x="0" y="59"/>
                    <a:pt x="0" y="68"/>
                  </a:cubicBezTo>
                  <a:cubicBezTo>
                    <a:pt x="0" y="69"/>
                    <a:pt x="0" y="70"/>
                    <a:pt x="1" y="70"/>
                  </a:cubicBezTo>
                  <a:cubicBezTo>
                    <a:pt x="8" y="71"/>
                    <a:pt x="14" y="71"/>
                    <a:pt x="21" y="72"/>
                  </a:cubicBezTo>
                  <a:cubicBezTo>
                    <a:pt x="30" y="74"/>
                    <a:pt x="40" y="75"/>
                    <a:pt x="50" y="76"/>
                  </a:cubicBezTo>
                  <a:cubicBezTo>
                    <a:pt x="60" y="78"/>
                    <a:pt x="71" y="79"/>
                    <a:pt x="81" y="81"/>
                  </a:cubicBezTo>
                  <a:cubicBezTo>
                    <a:pt x="83" y="81"/>
                    <a:pt x="83" y="81"/>
                    <a:pt x="83" y="79"/>
                  </a:cubicBezTo>
                  <a:cubicBezTo>
                    <a:pt x="84" y="78"/>
                    <a:pt x="84" y="77"/>
                    <a:pt x="84" y="77"/>
                  </a:cubicBezTo>
                  <a:cubicBezTo>
                    <a:pt x="84" y="65"/>
                    <a:pt x="84" y="54"/>
                    <a:pt x="84" y="42"/>
                  </a:cubicBezTo>
                  <a:cubicBezTo>
                    <a:pt x="84" y="29"/>
                    <a:pt x="84" y="16"/>
                    <a:pt x="83"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8">
              <a:extLst>
                <a:ext uri="{FF2B5EF4-FFF2-40B4-BE49-F238E27FC236}">
                  <a16:creationId xmlns:a16="http://schemas.microsoft.com/office/drawing/2014/main" id="{D7D5DE98-04FB-1438-1457-EEE48D5D5D74}"/>
                </a:ext>
              </a:extLst>
            </p:cNvPr>
            <p:cNvSpPr>
              <a:spLocks/>
            </p:cNvSpPr>
            <p:nvPr/>
          </p:nvSpPr>
          <p:spPr bwMode="auto">
            <a:xfrm>
              <a:off x="3021" y="2206"/>
              <a:ext cx="651" cy="627"/>
            </a:xfrm>
            <a:custGeom>
              <a:avLst/>
              <a:gdLst>
                <a:gd name="T0" fmla="*/ 82 w 84"/>
                <a:gd name="T1" fmla="*/ 0 h 81"/>
                <a:gd name="T2" fmla="*/ 77 w 84"/>
                <a:gd name="T3" fmla="*/ 1 h 81"/>
                <a:gd name="T4" fmla="*/ 52 w 84"/>
                <a:gd name="T5" fmla="*/ 4 h 81"/>
                <a:gd name="T6" fmla="*/ 27 w 84"/>
                <a:gd name="T7" fmla="*/ 8 h 81"/>
                <a:gd name="T8" fmla="*/ 1 w 84"/>
                <a:gd name="T9" fmla="*/ 11 h 81"/>
                <a:gd name="T10" fmla="*/ 0 w 84"/>
                <a:gd name="T11" fmla="*/ 13 h 81"/>
                <a:gd name="T12" fmla="*/ 0 w 84"/>
                <a:gd name="T13" fmla="*/ 79 h 81"/>
                <a:gd name="T14" fmla="*/ 1 w 84"/>
                <a:gd name="T15" fmla="*/ 81 h 81"/>
                <a:gd name="T16" fmla="*/ 24 w 84"/>
                <a:gd name="T17" fmla="*/ 81 h 81"/>
                <a:gd name="T18" fmla="*/ 25 w 84"/>
                <a:gd name="T19" fmla="*/ 81 h 81"/>
                <a:gd name="T20" fmla="*/ 59 w 84"/>
                <a:gd name="T21" fmla="*/ 80 h 81"/>
                <a:gd name="T22" fmla="*/ 66 w 84"/>
                <a:gd name="T23" fmla="*/ 81 h 81"/>
                <a:gd name="T24" fmla="*/ 81 w 84"/>
                <a:gd name="T25" fmla="*/ 80 h 81"/>
                <a:gd name="T26" fmla="*/ 84 w 84"/>
                <a:gd name="T27" fmla="*/ 78 h 81"/>
                <a:gd name="T28" fmla="*/ 84 w 84"/>
                <a:gd name="T29" fmla="*/ 30 h 81"/>
                <a:gd name="T30" fmla="*/ 84 w 84"/>
                <a:gd name="T31" fmla="*/ 2 h 81"/>
                <a:gd name="T32" fmla="*/ 82 w 8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1">
                  <a:moveTo>
                    <a:pt x="82" y="0"/>
                  </a:moveTo>
                  <a:cubicBezTo>
                    <a:pt x="80" y="1"/>
                    <a:pt x="79" y="1"/>
                    <a:pt x="77" y="1"/>
                  </a:cubicBezTo>
                  <a:cubicBezTo>
                    <a:pt x="69" y="2"/>
                    <a:pt x="60" y="3"/>
                    <a:pt x="52" y="4"/>
                  </a:cubicBezTo>
                  <a:cubicBezTo>
                    <a:pt x="44" y="5"/>
                    <a:pt x="36" y="7"/>
                    <a:pt x="27" y="8"/>
                  </a:cubicBezTo>
                  <a:cubicBezTo>
                    <a:pt x="19" y="9"/>
                    <a:pt x="10" y="10"/>
                    <a:pt x="1" y="11"/>
                  </a:cubicBezTo>
                  <a:cubicBezTo>
                    <a:pt x="0" y="11"/>
                    <a:pt x="0" y="12"/>
                    <a:pt x="0" y="13"/>
                  </a:cubicBezTo>
                  <a:cubicBezTo>
                    <a:pt x="0" y="35"/>
                    <a:pt x="0" y="57"/>
                    <a:pt x="0" y="79"/>
                  </a:cubicBezTo>
                  <a:cubicBezTo>
                    <a:pt x="0" y="81"/>
                    <a:pt x="0" y="81"/>
                    <a:pt x="1" y="81"/>
                  </a:cubicBezTo>
                  <a:cubicBezTo>
                    <a:pt x="9" y="81"/>
                    <a:pt x="17" y="81"/>
                    <a:pt x="24" y="81"/>
                  </a:cubicBezTo>
                  <a:cubicBezTo>
                    <a:pt x="25" y="81"/>
                    <a:pt x="25" y="81"/>
                    <a:pt x="25" y="81"/>
                  </a:cubicBezTo>
                  <a:cubicBezTo>
                    <a:pt x="36" y="81"/>
                    <a:pt x="48" y="81"/>
                    <a:pt x="59" y="80"/>
                  </a:cubicBezTo>
                  <a:cubicBezTo>
                    <a:pt x="61" y="81"/>
                    <a:pt x="64" y="81"/>
                    <a:pt x="66" y="81"/>
                  </a:cubicBezTo>
                  <a:cubicBezTo>
                    <a:pt x="71" y="81"/>
                    <a:pt x="76" y="80"/>
                    <a:pt x="81" y="80"/>
                  </a:cubicBezTo>
                  <a:cubicBezTo>
                    <a:pt x="84" y="80"/>
                    <a:pt x="84" y="81"/>
                    <a:pt x="84" y="78"/>
                  </a:cubicBezTo>
                  <a:cubicBezTo>
                    <a:pt x="84" y="62"/>
                    <a:pt x="84" y="46"/>
                    <a:pt x="84" y="30"/>
                  </a:cubicBezTo>
                  <a:cubicBezTo>
                    <a:pt x="84" y="20"/>
                    <a:pt x="84" y="11"/>
                    <a:pt x="84" y="2"/>
                  </a:cubicBezTo>
                  <a:cubicBezTo>
                    <a:pt x="84" y="1"/>
                    <a:pt x="83" y="0"/>
                    <a:pt x="82" y="0"/>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402723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344931" y="611506"/>
            <a:ext cx="8821738" cy="723900"/>
          </a:xfrm>
          <a:prstGeom prst="rect">
            <a:avLst/>
          </a:prstGeom>
        </p:spPr>
        <p:txBody>
          <a:bodyPr>
            <a:normAutofit/>
          </a:bodyPr>
          <a:lstStyle/>
          <a:p>
            <a:r>
              <a:rPr lang="en-US" sz="3600" b="1" dirty="0">
                <a:solidFill>
                  <a:schemeClr val="bg1"/>
                </a:solidFill>
                <a:latin typeface="Trebuchet MS" panose="020B0603020202020204" pitchFamily="34" charset="0"/>
              </a:rPr>
              <a:t>Infographic Style</a:t>
            </a:r>
          </a:p>
        </p:txBody>
      </p:sp>
      <p:grpSp>
        <p:nvGrpSpPr>
          <p:cNvPr id="3" name="Group 2">
            <a:extLst>
              <a:ext uri="{FF2B5EF4-FFF2-40B4-BE49-F238E27FC236}">
                <a16:creationId xmlns:a16="http://schemas.microsoft.com/office/drawing/2014/main" id="{8AE113E9-8B7B-4E99-BA7F-558DEDA315DF}"/>
              </a:ext>
            </a:extLst>
          </p:cNvPr>
          <p:cNvGrpSpPr/>
          <p:nvPr/>
        </p:nvGrpSpPr>
        <p:grpSpPr>
          <a:xfrm>
            <a:off x="8405427" y="3296191"/>
            <a:ext cx="3348000" cy="889744"/>
            <a:chOff x="5076057" y="1240057"/>
            <a:chExt cx="2137127" cy="384752"/>
          </a:xfrm>
        </p:grpSpPr>
        <p:sp>
          <p:nvSpPr>
            <p:cNvPr id="4" name="TextBox 3">
              <a:extLst>
                <a:ext uri="{FF2B5EF4-FFF2-40B4-BE49-F238E27FC236}">
                  <a16:creationId xmlns:a16="http://schemas.microsoft.com/office/drawing/2014/main"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F2E3089D-EA2E-403C-B235-4CF26D7D55D5}"/>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id="{836E6BB9-5E13-4FCF-975C-49FF63029D2F}"/>
              </a:ext>
            </a:extLst>
          </p:cNvPr>
          <p:cNvGrpSpPr/>
          <p:nvPr/>
        </p:nvGrpSpPr>
        <p:grpSpPr>
          <a:xfrm>
            <a:off x="8484135" y="4909439"/>
            <a:ext cx="3348000" cy="889744"/>
            <a:chOff x="5076057" y="1240057"/>
            <a:chExt cx="2137127" cy="384752"/>
          </a:xfrm>
        </p:grpSpPr>
        <p:sp>
          <p:nvSpPr>
            <p:cNvPr id="7" name="TextBox 6">
              <a:extLst>
                <a:ext uri="{FF2B5EF4-FFF2-40B4-BE49-F238E27FC236}">
                  <a16:creationId xmlns:a16="http://schemas.microsoft.com/office/drawing/2014/main"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392B8976-1071-4A62-9B85-EB5F400FE571}"/>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id="{B5BD4201-F9F3-4B3D-879B-811FD91BB449}"/>
              </a:ext>
            </a:extLst>
          </p:cNvPr>
          <p:cNvGrpSpPr/>
          <p:nvPr/>
        </p:nvGrpSpPr>
        <p:grpSpPr>
          <a:xfrm>
            <a:off x="397531" y="4909439"/>
            <a:ext cx="3348000" cy="889744"/>
            <a:chOff x="5076057" y="1240057"/>
            <a:chExt cx="2137127" cy="384752"/>
          </a:xfrm>
        </p:grpSpPr>
        <p:sp>
          <p:nvSpPr>
            <p:cNvPr id="10" name="TextBox 9">
              <a:extLst>
                <a:ext uri="{FF2B5EF4-FFF2-40B4-BE49-F238E27FC236}">
                  <a16:creationId xmlns:a16="http://schemas.microsoft.com/office/drawing/2014/main"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A655CF74-6015-440A-A6AB-E86A1D9363CA}"/>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id="{B6954C91-B58F-4B4C-912B-E56B6876FF1E}"/>
              </a:ext>
            </a:extLst>
          </p:cNvPr>
          <p:cNvGrpSpPr/>
          <p:nvPr/>
        </p:nvGrpSpPr>
        <p:grpSpPr>
          <a:xfrm>
            <a:off x="344931" y="3296191"/>
            <a:ext cx="3348000" cy="889744"/>
            <a:chOff x="5076057" y="1240057"/>
            <a:chExt cx="2137127" cy="384752"/>
          </a:xfrm>
        </p:grpSpPr>
        <p:sp>
          <p:nvSpPr>
            <p:cNvPr id="13" name="TextBox 12">
              <a:extLst>
                <a:ext uri="{FF2B5EF4-FFF2-40B4-BE49-F238E27FC236}">
                  <a16:creationId xmlns:a16="http://schemas.microsoft.com/office/drawing/2014/main"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820076B-D21E-4E2C-B278-ABB89BE19E58}"/>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id="{489B050C-BC53-4435-B89D-B3212CB42893}"/>
              </a:ext>
            </a:extLst>
          </p:cNvPr>
          <p:cNvSpPr txBox="1"/>
          <p:nvPr/>
        </p:nvSpPr>
        <p:spPr>
          <a:xfrm>
            <a:off x="444843" y="1457112"/>
            <a:ext cx="3806287" cy="1477328"/>
          </a:xfrm>
          <a:prstGeom prst="rect">
            <a:avLst/>
          </a:prstGeom>
          <a:noFill/>
        </p:spPr>
        <p:txBody>
          <a:bodyPr wrap="square" lIns="72000" tIns="0" rIns="36000" bIns="0" rtlCol="0">
            <a:spAutoFit/>
          </a:bodyPr>
          <a:lstStyle/>
          <a:p>
            <a:r>
              <a:rPr lang="en-US" altLang="ko-KR"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rPr>
              <a:t>We Create</a:t>
            </a:r>
          </a:p>
          <a:p>
            <a:r>
              <a:rPr lang="en-US" altLang="ko-KR"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rPr>
              <a:t>Professional Presentation</a:t>
            </a:r>
            <a:endParaRPr lang="ko-KR" altLang="en-US"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endParaRPr>
          </a:p>
        </p:txBody>
      </p:sp>
      <p:pic>
        <p:nvPicPr>
          <p:cNvPr id="16" name="Imagen 15"/>
          <p:cNvPicPr>
            <a:picLocks noChangeAspect="1"/>
          </p:cNvPicPr>
          <p:nvPr/>
        </p:nvPicPr>
        <p:blipFill>
          <a:blip r:embed="rId3"/>
          <a:stretch>
            <a:fillRect/>
          </a:stretch>
        </p:blipFill>
        <p:spPr>
          <a:xfrm>
            <a:off x="4530422" y="2934440"/>
            <a:ext cx="2443579" cy="327265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2723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1" name="Google Shape;2531;p38"/>
          <p:cNvSpPr txBox="1">
            <a:spLocks noGrp="1"/>
          </p:cNvSpPr>
          <p:nvPr>
            <p:ph type="body" sz="quarter" idx="10"/>
          </p:nvPr>
        </p:nvSpPr>
        <p:spPr>
          <a:xfrm>
            <a:off x="2132308" y="4008478"/>
            <a:ext cx="8820822" cy="724247"/>
          </a:xfrm>
          <a:prstGeom prst="rect">
            <a:avLst/>
          </a:prstGeom>
        </p:spPr>
        <p:txBody>
          <a:bodyPr spcFirstLastPara="1" vert="horz" wrap="square" lIns="121900" tIns="121900" rIns="121900" bIns="121900" rtlCol="0" anchor="t" anchorCtr="0">
            <a:noAutofit/>
          </a:bodyPr>
          <a:lstStyle/>
          <a:p>
            <a:pPr marL="0" indent="0"/>
            <a:r>
              <a:rPr lang="en" sz="3600" dirty="0"/>
              <a:t>It can be the part of the presentation where you introduce yourself, write your email…</a:t>
            </a:r>
            <a:endParaRPr sz="3600" dirty="0"/>
          </a:p>
        </p:txBody>
      </p:sp>
      <p:sp>
        <p:nvSpPr>
          <p:cNvPr id="2530" name="Google Shape;2530;p38"/>
          <p:cNvSpPr txBox="1">
            <a:spLocks noGrp="1"/>
          </p:cNvSpPr>
          <p:nvPr>
            <p:ph type="title" idx="4294967295"/>
          </p:nvPr>
        </p:nvSpPr>
        <p:spPr>
          <a:xfrm>
            <a:off x="2913693" y="1608738"/>
            <a:ext cx="6710625" cy="1781175"/>
          </a:xfrm>
          <a:prstGeom prst="rect">
            <a:avLst/>
          </a:prstGeom>
        </p:spPr>
        <p:txBody>
          <a:bodyPr spcFirstLastPara="1" vert="horz" wrap="square" lIns="121900" tIns="121900" rIns="121900" bIns="121900" rtlCol="0" anchor="b" anchorCtr="0">
            <a:noAutofit/>
          </a:bodyPr>
          <a:lstStyle/>
          <a:p>
            <a:pPr algn="ctr"/>
            <a:r>
              <a:rPr lang="en" sz="8800" b="1" dirty="0">
                <a:solidFill>
                  <a:srgbClr val="0070C0"/>
                </a:solidFill>
                <a:latin typeface="Trebuchet MS" panose="020B0603020202020204" pitchFamily="34" charset="0"/>
              </a:rPr>
              <a:t>HOLA</a:t>
            </a:r>
            <a:endParaRPr sz="8800" b="1" dirty="0">
              <a:solidFill>
                <a:srgbClr val="0070C0"/>
              </a:solidFill>
              <a:latin typeface="Trebuchet MS" panose="020B0603020202020204" pitchFamily="34" charset="0"/>
            </a:endParaRPr>
          </a:p>
        </p:txBody>
      </p:sp>
      <p:pic>
        <p:nvPicPr>
          <p:cNvPr id="3" name="Imagen 2"/>
          <p:cNvPicPr>
            <a:picLocks noChangeAspect="1"/>
          </p:cNvPicPr>
          <p:nvPr/>
        </p:nvPicPr>
        <p:blipFill>
          <a:blip r:embed="rId3"/>
          <a:stretch>
            <a:fillRect/>
          </a:stretch>
        </p:blipFill>
        <p:spPr>
          <a:xfrm>
            <a:off x="5686517" y="3480313"/>
            <a:ext cx="1164976" cy="413379"/>
          </a:xfrm>
          <a:prstGeom prst="rect">
            <a:avLst/>
          </a:prstGeom>
        </p:spPr>
      </p:pic>
      <p:grpSp>
        <p:nvGrpSpPr>
          <p:cNvPr id="2" name="Group 4">
            <a:extLst>
              <a:ext uri="{FF2B5EF4-FFF2-40B4-BE49-F238E27FC236}">
                <a16:creationId xmlns:a16="http://schemas.microsoft.com/office/drawing/2014/main" id="{0450A11B-5996-BB6D-3BE5-06DC6AF00599}"/>
              </a:ext>
            </a:extLst>
          </p:cNvPr>
          <p:cNvGrpSpPr>
            <a:grpSpLocks noChangeAspect="1"/>
          </p:cNvGrpSpPr>
          <p:nvPr/>
        </p:nvGrpSpPr>
        <p:grpSpPr bwMode="auto">
          <a:xfrm>
            <a:off x="244475" y="252413"/>
            <a:ext cx="1293813" cy="1730375"/>
            <a:chOff x="154" y="159"/>
            <a:chExt cx="815" cy="1090"/>
          </a:xfrm>
        </p:grpSpPr>
        <p:sp>
          <p:nvSpPr>
            <p:cNvPr id="5" name="Freeform 5">
              <a:extLst>
                <a:ext uri="{FF2B5EF4-FFF2-40B4-BE49-F238E27FC236}">
                  <a16:creationId xmlns:a16="http://schemas.microsoft.com/office/drawing/2014/main" id="{E4D8FC09-41BD-2018-679D-0151FA8E2602}"/>
                </a:ext>
              </a:extLst>
            </p:cNvPr>
            <p:cNvSpPr>
              <a:spLocks/>
            </p:cNvSpPr>
            <p:nvPr/>
          </p:nvSpPr>
          <p:spPr bwMode="auto">
            <a:xfrm>
              <a:off x="154" y="159"/>
              <a:ext cx="525" cy="521"/>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3D7DB457-A050-E008-836D-D39C70C20CC8}"/>
                </a:ext>
              </a:extLst>
            </p:cNvPr>
            <p:cNvSpPr>
              <a:spLocks/>
            </p:cNvSpPr>
            <p:nvPr/>
          </p:nvSpPr>
          <p:spPr bwMode="auto">
            <a:xfrm>
              <a:off x="695" y="696"/>
              <a:ext cx="258" cy="264"/>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D19E2942-E2B4-F187-2439-F418F45B0A9E}"/>
                </a:ext>
              </a:extLst>
            </p:cNvPr>
            <p:cNvSpPr>
              <a:spLocks/>
            </p:cNvSpPr>
            <p:nvPr/>
          </p:nvSpPr>
          <p:spPr bwMode="auto">
            <a:xfrm>
              <a:off x="695" y="976"/>
              <a:ext cx="274" cy="27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B3C98FEC-081D-F3F1-2B19-73E0F94C7508}"/>
                </a:ext>
              </a:extLst>
            </p:cNvPr>
            <p:cNvSpPr>
              <a:spLocks/>
            </p:cNvSpPr>
            <p:nvPr/>
          </p:nvSpPr>
          <p:spPr bwMode="auto">
            <a:xfrm>
              <a:off x="429" y="984"/>
              <a:ext cx="250" cy="249"/>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1" name="Group 11">
            <a:extLst>
              <a:ext uri="{FF2B5EF4-FFF2-40B4-BE49-F238E27FC236}">
                <a16:creationId xmlns:a16="http://schemas.microsoft.com/office/drawing/2014/main" id="{FF4F0216-0A30-FBE1-0363-2EE44095E16B}"/>
              </a:ext>
            </a:extLst>
          </p:cNvPr>
          <p:cNvGrpSpPr>
            <a:grpSpLocks noChangeAspect="1"/>
          </p:cNvGrpSpPr>
          <p:nvPr/>
        </p:nvGrpSpPr>
        <p:grpSpPr bwMode="auto">
          <a:xfrm flipH="1">
            <a:off x="10633075" y="252413"/>
            <a:ext cx="1276350" cy="1708150"/>
            <a:chOff x="6698" y="159"/>
            <a:chExt cx="804" cy="1076"/>
          </a:xfrm>
        </p:grpSpPr>
        <p:sp>
          <p:nvSpPr>
            <p:cNvPr id="13" name="Freeform 12">
              <a:extLst>
                <a:ext uri="{FF2B5EF4-FFF2-40B4-BE49-F238E27FC236}">
                  <a16:creationId xmlns:a16="http://schemas.microsoft.com/office/drawing/2014/main" id="{16CC3234-7E7E-3A10-00D7-4484AE6C493D}"/>
                </a:ext>
              </a:extLst>
            </p:cNvPr>
            <p:cNvSpPr>
              <a:spLocks/>
            </p:cNvSpPr>
            <p:nvPr/>
          </p:nvSpPr>
          <p:spPr bwMode="auto">
            <a:xfrm>
              <a:off x="6698" y="159"/>
              <a:ext cx="518" cy="514"/>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A14C1A59-298F-EAD9-9F46-E5B2B4B370DA}"/>
                </a:ext>
              </a:extLst>
            </p:cNvPr>
            <p:cNvSpPr>
              <a:spLocks/>
            </p:cNvSpPr>
            <p:nvPr/>
          </p:nvSpPr>
          <p:spPr bwMode="auto">
            <a:xfrm>
              <a:off x="7232" y="689"/>
              <a:ext cx="254" cy="261"/>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a:extLst>
                <a:ext uri="{FF2B5EF4-FFF2-40B4-BE49-F238E27FC236}">
                  <a16:creationId xmlns:a16="http://schemas.microsoft.com/office/drawing/2014/main" id="{0A875D2E-3C57-2A86-E035-CD1F8F2A9403}"/>
                </a:ext>
              </a:extLst>
            </p:cNvPr>
            <p:cNvSpPr>
              <a:spLocks/>
            </p:cNvSpPr>
            <p:nvPr/>
          </p:nvSpPr>
          <p:spPr bwMode="auto">
            <a:xfrm>
              <a:off x="7232" y="966"/>
              <a:ext cx="270" cy="269"/>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a:extLst>
                <a:ext uri="{FF2B5EF4-FFF2-40B4-BE49-F238E27FC236}">
                  <a16:creationId xmlns:a16="http://schemas.microsoft.com/office/drawing/2014/main" id="{5CBE7D7D-7CE9-5D47-844A-976219C0AA4C}"/>
                </a:ext>
              </a:extLst>
            </p:cNvPr>
            <p:cNvSpPr>
              <a:spLocks/>
            </p:cNvSpPr>
            <p:nvPr/>
          </p:nvSpPr>
          <p:spPr bwMode="auto">
            <a:xfrm>
              <a:off x="6969" y="974"/>
              <a:ext cx="247" cy="245"/>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C5D24B7D-33CF-4EC2-8E3D-FCF9295EC8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174" y="936026"/>
            <a:ext cx="11791273" cy="5740905"/>
          </a:xfrm>
          <a:prstGeom prst="rect">
            <a:avLst/>
          </a:prstGeom>
        </p:spPr>
      </p:pic>
      <p:sp>
        <p:nvSpPr>
          <p:cNvPr id="2" name="Rectangle 1">
            <a:extLst>
              <a:ext uri="{FF2B5EF4-FFF2-40B4-BE49-F238E27FC236}">
                <a16:creationId xmlns:a16="http://schemas.microsoft.com/office/drawing/2014/main" id="{29EAB501-DAC3-4A55-A55C-A9B7A36E1199}"/>
              </a:ext>
            </a:extLst>
          </p:cNvPr>
          <p:cNvSpPr/>
          <p:nvPr/>
        </p:nvSpPr>
        <p:spPr>
          <a:xfrm>
            <a:off x="199175" y="158436"/>
            <a:ext cx="5703684" cy="6518495"/>
          </a:xfrm>
          <a:prstGeom prst="rect">
            <a:avLst/>
          </a:prstGeom>
          <a:solidFill>
            <a:srgbClr val="8B8B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9">
            <a:extLst>
              <a:ext uri="{FF2B5EF4-FFF2-40B4-BE49-F238E27FC236}">
                <a16:creationId xmlns:a16="http://schemas.microsoft.com/office/drawing/2014/main" id="{1734BFDE-0610-4898-BC8A-74C7EF63268D}"/>
              </a:ext>
            </a:extLst>
          </p:cNvPr>
          <p:cNvGrpSpPr/>
          <p:nvPr/>
        </p:nvGrpSpPr>
        <p:grpSpPr>
          <a:xfrm>
            <a:off x="707546" y="2690682"/>
            <a:ext cx="4512637" cy="1106575"/>
            <a:chOff x="4932040" y="2183693"/>
            <a:chExt cx="4029507" cy="1106575"/>
          </a:xfrm>
        </p:grpSpPr>
        <p:sp>
          <p:nvSpPr>
            <p:cNvPr id="4" name="TextBox 3">
              <a:extLst>
                <a:ext uri="{FF2B5EF4-FFF2-40B4-BE49-F238E27FC236}">
                  <a16:creationId xmlns:a16="http://schemas.microsoft.com/office/drawing/2014/main" id="{DC194CDD-648A-411F-8BE6-E51B61D61C2B}"/>
                </a:ext>
              </a:extLst>
            </p:cNvPr>
            <p:cNvSpPr txBox="1"/>
            <p:nvPr/>
          </p:nvSpPr>
          <p:spPr>
            <a:xfrm>
              <a:off x="4932040" y="2183693"/>
              <a:ext cx="4029507" cy="523220"/>
            </a:xfrm>
            <a:prstGeom prst="rect">
              <a:avLst/>
            </a:prstGeom>
            <a:noFill/>
          </p:spPr>
          <p:txBody>
            <a:bodyPr wrap="square" rtlCol="0" anchor="ctr">
              <a:spAutoFit/>
            </a:bodyPr>
            <a:lstStyle/>
            <a:p>
              <a:r>
                <a:rPr lang="en-US" altLang="ko-KR" sz="2800" b="1" dirty="0">
                  <a:solidFill>
                    <a:schemeClr val="bg1"/>
                  </a:solidFill>
                </a:rPr>
                <a:t>Content A</a:t>
              </a:r>
              <a:endParaRPr lang="ko-KR" altLang="en-US" sz="2800" b="1" dirty="0">
                <a:solidFill>
                  <a:schemeClr val="bg1"/>
                </a:solidFill>
              </a:endParaRPr>
            </a:p>
          </p:txBody>
        </p:sp>
        <p:sp>
          <p:nvSpPr>
            <p:cNvPr id="5" name="TextBox 4">
              <a:extLst>
                <a:ext uri="{FF2B5EF4-FFF2-40B4-BE49-F238E27FC236}">
                  <a16:creationId xmlns:a16="http://schemas.microsoft.com/office/drawing/2014/main" id="{73175D77-4221-4572-9CA3-210E6717130F}"/>
                </a:ext>
              </a:extLst>
            </p:cNvPr>
            <p:cNvSpPr txBox="1"/>
            <p:nvPr/>
          </p:nvSpPr>
          <p:spPr>
            <a:xfrm>
              <a:off x="4939819" y="2643937"/>
              <a:ext cx="4001699" cy="646331"/>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a:t>
              </a:r>
              <a:r>
                <a:rPr lang="en-US" altLang="ko-KR" sz="1200" dirty="0">
                  <a:solidFill>
                    <a:schemeClr val="bg1"/>
                  </a:solidFill>
                  <a:cs typeface="Arial" pitchFamily="34" charset="0"/>
                </a:rPr>
                <a:t>Easy to change colors, photos and Text. </a:t>
              </a:r>
              <a:endParaRPr lang="en-US" altLang="ko-KR" sz="1200" dirty="0">
                <a:solidFill>
                  <a:schemeClr val="bg1"/>
                </a:solidFill>
              </a:endParaRPr>
            </a:p>
          </p:txBody>
        </p:sp>
      </p:grpSp>
      <p:grpSp>
        <p:nvGrpSpPr>
          <p:cNvPr id="6" name="그룹 8">
            <a:extLst>
              <a:ext uri="{FF2B5EF4-FFF2-40B4-BE49-F238E27FC236}">
                <a16:creationId xmlns:a16="http://schemas.microsoft.com/office/drawing/2014/main" id="{7C0BCCB9-DB42-4C51-993D-50CFE915E97C}"/>
              </a:ext>
            </a:extLst>
          </p:cNvPr>
          <p:cNvGrpSpPr/>
          <p:nvPr/>
        </p:nvGrpSpPr>
        <p:grpSpPr>
          <a:xfrm>
            <a:off x="722211" y="3986827"/>
            <a:ext cx="4498711" cy="1106575"/>
            <a:chOff x="4947415" y="3479837"/>
            <a:chExt cx="4017073" cy="1106575"/>
          </a:xfrm>
        </p:grpSpPr>
        <p:sp>
          <p:nvSpPr>
            <p:cNvPr id="7" name="TextBox 6">
              <a:extLst>
                <a:ext uri="{FF2B5EF4-FFF2-40B4-BE49-F238E27FC236}">
                  <a16:creationId xmlns:a16="http://schemas.microsoft.com/office/drawing/2014/main" id="{F00DBD60-2A08-4C1C-84C7-A7C55C04029A}"/>
                </a:ext>
              </a:extLst>
            </p:cNvPr>
            <p:cNvSpPr txBox="1"/>
            <p:nvPr/>
          </p:nvSpPr>
          <p:spPr>
            <a:xfrm>
              <a:off x="4947415" y="3479837"/>
              <a:ext cx="4001699" cy="523220"/>
            </a:xfrm>
            <a:prstGeom prst="rect">
              <a:avLst/>
            </a:prstGeom>
            <a:noFill/>
          </p:spPr>
          <p:txBody>
            <a:bodyPr wrap="square" rtlCol="0" anchor="ctr">
              <a:spAutoFit/>
            </a:bodyPr>
            <a:lstStyle/>
            <a:p>
              <a:r>
                <a:rPr lang="en-US" altLang="ko-KR" sz="2800" b="1" dirty="0">
                  <a:solidFill>
                    <a:schemeClr val="bg1"/>
                  </a:solidFill>
                </a:rPr>
                <a:t>Content B</a:t>
              </a:r>
              <a:endParaRPr lang="ko-KR" altLang="en-US" sz="2800" b="1" dirty="0">
                <a:solidFill>
                  <a:schemeClr val="bg1"/>
                </a:solidFill>
              </a:endParaRPr>
            </a:p>
          </p:txBody>
        </p:sp>
        <p:sp>
          <p:nvSpPr>
            <p:cNvPr id="8" name="TextBox 7">
              <a:extLst>
                <a:ext uri="{FF2B5EF4-FFF2-40B4-BE49-F238E27FC236}">
                  <a16:creationId xmlns:a16="http://schemas.microsoft.com/office/drawing/2014/main" id="{27FA0994-79BB-45CD-B865-0A368E3E5356}"/>
                </a:ext>
              </a:extLst>
            </p:cNvPr>
            <p:cNvSpPr txBox="1"/>
            <p:nvPr/>
          </p:nvSpPr>
          <p:spPr>
            <a:xfrm>
              <a:off x="4955194" y="3940081"/>
              <a:ext cx="4009294" cy="646331"/>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a:t>
              </a:r>
              <a:r>
                <a:rPr lang="en-US" altLang="ko-KR" sz="1200" dirty="0">
                  <a:solidFill>
                    <a:schemeClr val="bg1"/>
                  </a:solidFill>
                  <a:cs typeface="Arial" pitchFamily="34" charset="0"/>
                </a:rPr>
                <a:t>Easy to change colors, photos and Text. </a:t>
              </a:r>
              <a:endParaRPr lang="en-US" altLang="ko-KR" sz="1200" dirty="0">
                <a:solidFill>
                  <a:schemeClr val="bg1"/>
                </a:solidFill>
              </a:endParaRPr>
            </a:p>
          </p:txBody>
        </p:sp>
      </p:grpSp>
      <p:grpSp>
        <p:nvGrpSpPr>
          <p:cNvPr id="9" name="그룹 5">
            <a:extLst>
              <a:ext uri="{FF2B5EF4-FFF2-40B4-BE49-F238E27FC236}">
                <a16:creationId xmlns:a16="http://schemas.microsoft.com/office/drawing/2014/main" id="{A2E42BF9-FCF6-4072-B0CD-72CE475EE424}"/>
              </a:ext>
            </a:extLst>
          </p:cNvPr>
          <p:cNvGrpSpPr/>
          <p:nvPr/>
        </p:nvGrpSpPr>
        <p:grpSpPr>
          <a:xfrm>
            <a:off x="738614" y="5210962"/>
            <a:ext cx="4462350" cy="1106575"/>
            <a:chOff x="4962790" y="4703973"/>
            <a:chExt cx="3984605" cy="1106575"/>
          </a:xfrm>
        </p:grpSpPr>
        <p:sp>
          <p:nvSpPr>
            <p:cNvPr id="10" name="TextBox 9">
              <a:extLst>
                <a:ext uri="{FF2B5EF4-FFF2-40B4-BE49-F238E27FC236}">
                  <a16:creationId xmlns:a16="http://schemas.microsoft.com/office/drawing/2014/main" id="{26D3B016-4A8F-4C0E-9F21-04CEC29D3FA4}"/>
                </a:ext>
              </a:extLst>
            </p:cNvPr>
            <p:cNvSpPr txBox="1"/>
            <p:nvPr/>
          </p:nvSpPr>
          <p:spPr>
            <a:xfrm>
              <a:off x="4962790" y="4703973"/>
              <a:ext cx="3984605" cy="523220"/>
            </a:xfrm>
            <a:prstGeom prst="rect">
              <a:avLst/>
            </a:prstGeom>
            <a:noFill/>
          </p:spPr>
          <p:txBody>
            <a:bodyPr wrap="square" rtlCol="0" anchor="ctr">
              <a:spAutoFit/>
            </a:bodyPr>
            <a:lstStyle/>
            <a:p>
              <a:r>
                <a:rPr lang="en-US" altLang="ko-KR" sz="2800" b="1" dirty="0">
                  <a:solidFill>
                    <a:schemeClr val="bg1"/>
                  </a:solidFill>
                </a:rPr>
                <a:t>Content C</a:t>
              </a:r>
              <a:endParaRPr lang="ko-KR" altLang="en-US" sz="2800" b="1" dirty="0">
                <a:solidFill>
                  <a:schemeClr val="bg1"/>
                </a:solidFill>
              </a:endParaRPr>
            </a:p>
          </p:txBody>
        </p:sp>
        <p:sp>
          <p:nvSpPr>
            <p:cNvPr id="11" name="TextBox 10">
              <a:extLst>
                <a:ext uri="{FF2B5EF4-FFF2-40B4-BE49-F238E27FC236}">
                  <a16:creationId xmlns:a16="http://schemas.microsoft.com/office/drawing/2014/main" id="{C26BD28A-91FB-40C5-ACA5-5BC895681F5A}"/>
                </a:ext>
              </a:extLst>
            </p:cNvPr>
            <p:cNvSpPr txBox="1"/>
            <p:nvPr/>
          </p:nvSpPr>
          <p:spPr>
            <a:xfrm>
              <a:off x="4970569" y="5164217"/>
              <a:ext cx="3976826" cy="646331"/>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a:t>
              </a:r>
              <a:r>
                <a:rPr lang="en-US" altLang="ko-KR" sz="1200" dirty="0">
                  <a:solidFill>
                    <a:schemeClr val="bg1"/>
                  </a:solidFill>
                  <a:cs typeface="Arial" pitchFamily="34" charset="0"/>
                </a:rPr>
                <a:t>Easy to change colors, photos and Text. </a:t>
              </a:r>
              <a:endParaRPr lang="en-US" altLang="ko-KR" sz="1200" dirty="0">
                <a:solidFill>
                  <a:schemeClr val="bg1"/>
                </a:solidFill>
              </a:endParaRPr>
            </a:p>
          </p:txBody>
        </p:sp>
      </p:grpSp>
      <p:sp>
        <p:nvSpPr>
          <p:cNvPr id="12" name="TextBox 11">
            <a:extLst>
              <a:ext uri="{FF2B5EF4-FFF2-40B4-BE49-F238E27FC236}">
                <a16:creationId xmlns:a16="http://schemas.microsoft.com/office/drawing/2014/main" id="{1ABE4AD7-2A5D-45EA-A4AC-AA20E2B3EBD2}"/>
              </a:ext>
            </a:extLst>
          </p:cNvPr>
          <p:cNvSpPr txBox="1"/>
          <p:nvPr/>
        </p:nvSpPr>
        <p:spPr>
          <a:xfrm>
            <a:off x="707546" y="316787"/>
            <a:ext cx="4253546"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AWESOME</a:t>
            </a:r>
          </a:p>
        </p:txBody>
      </p:sp>
      <p:sp>
        <p:nvSpPr>
          <p:cNvPr id="13" name="TextBox 12">
            <a:extLst>
              <a:ext uri="{FF2B5EF4-FFF2-40B4-BE49-F238E27FC236}">
                <a16:creationId xmlns:a16="http://schemas.microsoft.com/office/drawing/2014/main" id="{1ECB2A4D-2288-4909-8E0A-5C424D92928C}"/>
              </a:ext>
            </a:extLst>
          </p:cNvPr>
          <p:cNvSpPr txBox="1"/>
          <p:nvPr/>
        </p:nvSpPr>
        <p:spPr>
          <a:xfrm>
            <a:off x="707546" y="963949"/>
            <a:ext cx="4253546"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
        <p:nvSpPr>
          <p:cNvPr id="14" name="TextBox 13">
            <a:extLst>
              <a:ext uri="{FF2B5EF4-FFF2-40B4-BE49-F238E27FC236}">
                <a16:creationId xmlns:a16="http://schemas.microsoft.com/office/drawing/2014/main" id="{E49FE22E-56E8-49D9-9A90-CFC29FCF8BDB}"/>
              </a:ext>
            </a:extLst>
          </p:cNvPr>
          <p:cNvSpPr txBox="1"/>
          <p:nvPr/>
        </p:nvSpPr>
        <p:spPr>
          <a:xfrm>
            <a:off x="707546" y="1528417"/>
            <a:ext cx="4253545" cy="307777"/>
          </a:xfrm>
          <a:prstGeom prst="rect">
            <a:avLst/>
          </a:prstGeom>
          <a:noFill/>
        </p:spPr>
        <p:txBody>
          <a:bodyPr wrap="square" rtlCol="0">
            <a:spAutoFit/>
          </a:bodyPr>
          <a:lstStyle/>
          <a:p>
            <a:pPr algn="dist"/>
            <a:r>
              <a:rPr lang="en-US" altLang="ko-KR" sz="1400" b="0" dirty="0">
                <a:solidFill>
                  <a:schemeClr val="bg1"/>
                </a:solidFill>
                <a:ea typeface="FZShuTi" pitchFamily="2" charset="-122"/>
                <a:cs typeface="Arial" pitchFamily="34" charset="0"/>
              </a:rPr>
              <a:t>EASY TO CHANGE COLORS, PHOTOS.   </a:t>
            </a:r>
            <a:endParaRPr lang="ko-KR" altLang="en-US" sz="1400" b="0" dirty="0">
              <a:solidFill>
                <a:schemeClr val="bg1"/>
              </a:solidFill>
              <a:cs typeface="Arial" pitchFamily="34" charset="0"/>
            </a:endParaRPr>
          </a:p>
        </p:txBody>
      </p:sp>
    </p:spTree>
    <p:extLst>
      <p:ext uri="{BB962C8B-B14F-4D97-AF65-F5344CB8AC3E}">
        <p14:creationId xmlns:p14="http://schemas.microsoft.com/office/powerpoint/2010/main" val="341201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7B58B57-48C9-4854-B150-80E837B7E237}"/>
              </a:ext>
            </a:extLst>
          </p:cNvPr>
          <p:cNvSpPr txBox="1">
            <a:spLocks/>
          </p:cNvSpPr>
          <p:nvPr/>
        </p:nvSpPr>
        <p:spPr>
          <a:xfrm>
            <a:off x="824900" y="4332818"/>
            <a:ext cx="4295739" cy="204689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400" b="1" dirty="0">
                <a:solidFill>
                  <a:schemeClr val="bg1">
                    <a:lumMod val="65000"/>
                  </a:schemeClr>
                </a:solidFill>
                <a:latin typeface="Trebuchet MS" panose="020B0603020202020204" pitchFamily="34" charset="0"/>
                <a:cs typeface="Arial" pitchFamily="34" charset="0"/>
              </a:rPr>
              <a:t>Column </a:t>
            </a:r>
          </a:p>
          <a:p>
            <a:pPr marL="0" indent="0">
              <a:lnSpc>
                <a:spcPct val="110000"/>
              </a:lnSpc>
              <a:buNone/>
            </a:pPr>
            <a:r>
              <a:rPr lang="en-US" altLang="ko-KR" sz="5400" b="1" dirty="0">
                <a:solidFill>
                  <a:schemeClr val="bg1">
                    <a:lumMod val="65000"/>
                  </a:schemeClr>
                </a:solidFill>
                <a:latin typeface="Trebuchet MS" panose="020B0603020202020204" pitchFamily="34" charset="0"/>
                <a:cs typeface="Arial" pitchFamily="34" charset="0"/>
              </a:rPr>
              <a:t>Style</a:t>
            </a:r>
          </a:p>
        </p:txBody>
      </p:sp>
      <p:grpSp>
        <p:nvGrpSpPr>
          <p:cNvPr id="2" name="Group 1">
            <a:extLst>
              <a:ext uri="{FF2B5EF4-FFF2-40B4-BE49-F238E27FC236}">
                <a16:creationId xmlns:a16="http://schemas.microsoft.com/office/drawing/2014/main" id="{C4265E91-D0E9-4D4E-A745-937EDAA689F1}"/>
              </a:ext>
            </a:extLst>
          </p:cNvPr>
          <p:cNvGrpSpPr/>
          <p:nvPr/>
        </p:nvGrpSpPr>
        <p:grpSpPr>
          <a:xfrm>
            <a:off x="6702393" y="2614162"/>
            <a:ext cx="4958341" cy="3513973"/>
            <a:chOff x="6547859" y="-253206"/>
            <a:chExt cx="4958341" cy="3513973"/>
          </a:xfrm>
        </p:grpSpPr>
        <p:sp>
          <p:nvSpPr>
            <p:cNvPr id="11" name="TextBox 10">
              <a:extLst>
                <a:ext uri="{FF2B5EF4-FFF2-40B4-BE49-F238E27FC236}">
                  <a16:creationId xmlns:a16="http://schemas.microsoft.com/office/drawing/2014/main" id="{C75FA847-8142-4D67-BFEC-B789B4A27F32}"/>
                </a:ext>
              </a:extLst>
            </p:cNvPr>
            <p:cNvSpPr txBox="1"/>
            <p:nvPr/>
          </p:nvSpPr>
          <p:spPr>
            <a:xfrm>
              <a:off x="6547859" y="480315"/>
              <a:ext cx="4958341" cy="307777"/>
            </a:xfrm>
            <a:prstGeom prst="rect">
              <a:avLst/>
            </a:prstGeom>
            <a:noFill/>
          </p:spPr>
          <p:txBody>
            <a:bodyPr wrap="square" rtlCol="0">
              <a:spAutoFit/>
            </a:bodyPr>
            <a:lstStyle/>
            <a:p>
              <a:r>
                <a:rPr lang="en-US" altLang="ko-KR" sz="1400" b="1" dirty="0">
                  <a:solidFill>
                    <a:srgbClr val="0070C0"/>
                  </a:solidFill>
                  <a:latin typeface="Trebuchet MS" panose="020B0603020202020204" pitchFamily="34" charset="0"/>
                  <a:cs typeface="Calibri" pitchFamily="34" charset="0"/>
                </a:rPr>
                <a:t>Modern PowerPoint Presentation Templates</a:t>
              </a:r>
              <a:endParaRPr lang="ko-KR" altLang="en-US" sz="1400" b="1" dirty="0">
                <a:solidFill>
                  <a:srgbClr val="0070C0"/>
                </a:solidFill>
                <a:latin typeface="Trebuchet MS" panose="020B0603020202020204" pitchFamily="34" charset="0"/>
                <a:cs typeface="Calibri" pitchFamily="34" charset="0"/>
              </a:endParaRPr>
            </a:p>
          </p:txBody>
        </p:sp>
        <p:sp>
          <p:nvSpPr>
            <p:cNvPr id="12" name="TextBox 11">
              <a:extLst>
                <a:ext uri="{FF2B5EF4-FFF2-40B4-BE49-F238E27FC236}">
                  <a16:creationId xmlns:a16="http://schemas.microsoft.com/office/drawing/2014/main" id="{297169F0-DF73-4D3D-93C5-5C5E84F5F1B1}"/>
                </a:ext>
              </a:extLst>
            </p:cNvPr>
            <p:cNvSpPr txBox="1"/>
            <p:nvPr/>
          </p:nvSpPr>
          <p:spPr>
            <a:xfrm>
              <a:off x="6547859" y="1321775"/>
              <a:ext cx="4958340" cy="1938992"/>
            </a:xfrm>
            <a:prstGeom prst="rect">
              <a:avLst/>
            </a:prstGeom>
            <a:noFill/>
          </p:spPr>
          <p:txBody>
            <a:bodyPr wrap="square" rtlCol="0">
              <a:spAutoFit/>
            </a:bodyPr>
            <a:lstStyle/>
            <a:p>
              <a:r>
                <a:rPr lang="en-US" altLang="ko-KR" sz="1200" dirty="0">
                  <a:solidFill>
                    <a:srgbClr val="0070C0"/>
                  </a:solidFill>
                  <a:latin typeface="Trebuchet MS" panose="020B0603020202020204" pitchFamily="34" charset="0"/>
                  <a:cs typeface="Arial" pitchFamily="34" charset="0"/>
                </a:rPr>
                <a:t>Get a modern PowerPoint  Presentation that is beautifully designed. I hope and I believe that this Template will your Time, Money and Reputation. Easy to change colors, photos and Text.</a:t>
              </a:r>
              <a:r>
                <a:rPr lang="en-US" altLang="ko-KR" sz="1200" dirty="0">
                  <a:solidFill>
                    <a:srgbClr val="0070C0"/>
                  </a:solidFill>
                  <a:latin typeface="Trebuchet MS" panose="020B0603020202020204" pitchFamily="34" charset="0"/>
                </a:rPr>
                <a:t> You can simply impress your audience and add a unique zing and appeal to your Reports and Presentations with our Templates.</a:t>
              </a:r>
              <a:r>
                <a:rPr lang="en-US" altLang="ko-KR" sz="1200" dirty="0">
                  <a:solidFill>
                    <a:srgbClr val="0070C0"/>
                  </a:solidFill>
                  <a:latin typeface="Trebuchet MS" panose="020B0603020202020204" pitchFamily="34" charset="0"/>
                  <a:cs typeface="Arial" pitchFamily="34" charset="0"/>
                </a:rPr>
                <a:t> Get a modern PowerPoint  Presentation that is beautifully designed. I hope and I believe that this Template will your Time, Money and Reputation. Easy to change colors, photos and Text.</a:t>
              </a:r>
              <a:r>
                <a:rPr lang="en-US" altLang="ko-KR" sz="1200" dirty="0">
                  <a:solidFill>
                    <a:srgbClr val="0070C0"/>
                  </a:solidFill>
                  <a:latin typeface="Trebuchet MS" panose="020B0603020202020204" pitchFamily="34" charset="0"/>
                </a:rPr>
                <a:t> You can simply impress your audience and add a unique zing and appeal to your Reports and Presentations with our Templates..</a:t>
              </a:r>
              <a:endParaRPr lang="en-US" altLang="ko-KR" sz="1200" dirty="0">
                <a:solidFill>
                  <a:srgbClr val="0070C0"/>
                </a:solidFill>
                <a:latin typeface="Trebuchet MS" panose="020B0603020202020204" pitchFamily="34" charset="0"/>
                <a:cs typeface="Arial" pitchFamily="34" charset="0"/>
              </a:endParaRPr>
            </a:p>
          </p:txBody>
        </p:sp>
        <p:sp>
          <p:nvSpPr>
            <p:cNvPr id="13" name="TextBox 12">
              <a:extLst>
                <a:ext uri="{FF2B5EF4-FFF2-40B4-BE49-F238E27FC236}">
                  <a16:creationId xmlns:a16="http://schemas.microsoft.com/office/drawing/2014/main" id="{E3F40611-7569-434F-B6EF-DDB218EC1262}"/>
                </a:ext>
              </a:extLst>
            </p:cNvPr>
            <p:cNvSpPr txBox="1"/>
            <p:nvPr/>
          </p:nvSpPr>
          <p:spPr>
            <a:xfrm>
              <a:off x="7263848" y="-165278"/>
              <a:ext cx="4242351" cy="584775"/>
            </a:xfrm>
            <a:prstGeom prst="rect">
              <a:avLst/>
            </a:prstGeom>
            <a:noFill/>
          </p:spPr>
          <p:txBody>
            <a:bodyPr wrap="square" rtlCol="0">
              <a:spAutoFit/>
            </a:bodyPr>
            <a:lstStyle/>
            <a:p>
              <a:r>
                <a:rPr lang="en-US" altLang="ko-KR" sz="1600" b="1" dirty="0">
                  <a:solidFill>
                    <a:srgbClr val="0070C0"/>
                  </a:solidFill>
                  <a:latin typeface="Trebuchet MS" panose="020B0603020202020204" pitchFamily="34" charset="0"/>
                  <a:cs typeface="Arial" pitchFamily="34" charset="0"/>
                </a:rPr>
                <a:t>Get a modern PowerPoint  Presentation that is beautifully designed.</a:t>
              </a:r>
            </a:p>
          </p:txBody>
        </p:sp>
        <p:sp>
          <p:nvSpPr>
            <p:cNvPr id="14" name="TextBox 13">
              <a:extLst>
                <a:ext uri="{FF2B5EF4-FFF2-40B4-BE49-F238E27FC236}">
                  <a16:creationId xmlns:a16="http://schemas.microsoft.com/office/drawing/2014/main" id="{B5B00AB4-95BA-4F01-A192-B29CA9AB98F4}"/>
                </a:ext>
              </a:extLst>
            </p:cNvPr>
            <p:cNvSpPr txBox="1"/>
            <p:nvPr/>
          </p:nvSpPr>
          <p:spPr>
            <a:xfrm>
              <a:off x="6547859" y="-253206"/>
              <a:ext cx="872116" cy="769441"/>
            </a:xfrm>
            <a:prstGeom prst="rect">
              <a:avLst/>
            </a:prstGeom>
            <a:noFill/>
          </p:spPr>
          <p:txBody>
            <a:bodyPr wrap="square" rtlCol="0">
              <a:spAutoFit/>
            </a:bodyPr>
            <a:lstStyle/>
            <a:p>
              <a:r>
                <a:rPr lang="en-US" altLang="ko-KR" sz="4400" b="1" dirty="0">
                  <a:solidFill>
                    <a:srgbClr val="0070C0"/>
                  </a:solidFill>
                  <a:latin typeface="Trebuchet MS" panose="020B0603020202020204" pitchFamily="34" charset="0"/>
                  <a:cs typeface="Calibri" pitchFamily="34" charset="0"/>
                </a:rPr>
                <a:t>01</a:t>
              </a:r>
              <a:endParaRPr lang="ko-KR" altLang="en-US" sz="4400" b="1" dirty="0">
                <a:solidFill>
                  <a:srgbClr val="0070C0"/>
                </a:solidFill>
                <a:latin typeface="Trebuchet MS" panose="020B0603020202020204" pitchFamily="34" charset="0"/>
                <a:cs typeface="Calibri" pitchFamily="34" charset="0"/>
              </a:endParaRPr>
            </a:p>
          </p:txBody>
        </p:sp>
      </p:grpSp>
      <p:sp>
        <p:nvSpPr>
          <p:cNvPr id="15" name="TextBox 11">
            <a:extLst>
              <a:ext uri="{FF2B5EF4-FFF2-40B4-BE49-F238E27FC236}">
                <a16:creationId xmlns:a16="http://schemas.microsoft.com/office/drawing/2014/main" id="{297169F0-DF73-4D3D-93C5-5C5E84F5F1B1}"/>
              </a:ext>
            </a:extLst>
          </p:cNvPr>
          <p:cNvSpPr txBox="1"/>
          <p:nvPr/>
        </p:nvSpPr>
        <p:spPr>
          <a:xfrm>
            <a:off x="4150605" y="4607581"/>
            <a:ext cx="1940068"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a:t>
            </a:r>
            <a:r>
              <a:rPr lang="en-US" altLang="ko-KR" sz="1200" dirty="0"/>
              <a:t>simply impress your audience and add a to your Reports and Presentations with our Templates..</a:t>
            </a:r>
            <a:endParaRPr lang="en-US" altLang="ko-KR" sz="1200" dirty="0">
              <a:cs typeface="Arial" pitchFamily="34" charset="0"/>
            </a:endParaRPr>
          </a:p>
        </p:txBody>
      </p:sp>
      <p:sp>
        <p:nvSpPr>
          <p:cNvPr id="16" name="TextBox 11">
            <a:extLst>
              <a:ext uri="{FF2B5EF4-FFF2-40B4-BE49-F238E27FC236}">
                <a16:creationId xmlns:a16="http://schemas.microsoft.com/office/drawing/2014/main" id="{297169F0-DF73-4D3D-93C5-5C5E84F5F1B1}"/>
              </a:ext>
            </a:extLst>
          </p:cNvPr>
          <p:cNvSpPr txBox="1"/>
          <p:nvPr/>
        </p:nvSpPr>
        <p:spPr>
          <a:xfrm>
            <a:off x="4150605" y="2694531"/>
            <a:ext cx="1940068"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a:t>
            </a:r>
            <a:r>
              <a:rPr lang="en-US" altLang="ko-KR" sz="1200" dirty="0"/>
              <a:t>simply impress your audience and add a to your Reports and Presentations with our Templates..</a:t>
            </a:r>
            <a:endParaRPr lang="en-US" altLang="ko-KR" sz="1200" dirty="0">
              <a:cs typeface="Arial" pitchFamily="34" charset="0"/>
            </a:endParaRPr>
          </a:p>
        </p:txBody>
      </p:sp>
      <p:sp>
        <p:nvSpPr>
          <p:cNvPr id="18" name="TextBox 16">
            <a:extLst>
              <a:ext uri="{FF2B5EF4-FFF2-40B4-BE49-F238E27FC236}">
                <a16:creationId xmlns:a16="http://schemas.microsoft.com/office/drawing/2014/main" id="{43AA02D0-437B-4A51-B519-43836D5FAB25}"/>
              </a:ext>
            </a:extLst>
          </p:cNvPr>
          <p:cNvSpPr txBox="1"/>
          <p:nvPr/>
        </p:nvSpPr>
        <p:spPr>
          <a:xfrm>
            <a:off x="4150605" y="1776343"/>
            <a:ext cx="7844050" cy="646331"/>
          </a:xfrm>
          <a:prstGeom prst="rect">
            <a:avLst/>
          </a:prstGeom>
          <a:noFill/>
        </p:spPr>
        <p:txBody>
          <a:bodyPr wrap="square" rtlCol="0">
            <a:spAutoFit/>
          </a:bodyPr>
          <a:lstStyle/>
          <a:p>
            <a:r>
              <a:rPr lang="en-US" altLang="ko-KR" b="1" dirty="0">
                <a:solidFill>
                  <a:srgbClr val="0070C0"/>
                </a:solidFill>
                <a:cs typeface="Arial" pitchFamily="34" charset="0"/>
              </a:rPr>
              <a:t>You can simply impress your audience and add a unique zing and appeal to your Presentations.</a:t>
            </a:r>
            <a:endParaRPr lang="ko-KR" altLang="en-US" b="1" dirty="0">
              <a:solidFill>
                <a:srgbClr val="0070C0"/>
              </a:solidFill>
              <a:cs typeface="Arial" pitchFamily="34" charset="0"/>
            </a:endParaRPr>
          </a:p>
        </p:txBody>
      </p:sp>
      <p:grpSp>
        <p:nvGrpSpPr>
          <p:cNvPr id="4" name="Group 4">
            <a:extLst>
              <a:ext uri="{FF2B5EF4-FFF2-40B4-BE49-F238E27FC236}">
                <a16:creationId xmlns:a16="http://schemas.microsoft.com/office/drawing/2014/main" id="{0EFC1B02-176F-2A2B-38C2-CE3F84345FB6}"/>
              </a:ext>
            </a:extLst>
          </p:cNvPr>
          <p:cNvGrpSpPr>
            <a:grpSpLocks noChangeAspect="1"/>
          </p:cNvGrpSpPr>
          <p:nvPr/>
        </p:nvGrpSpPr>
        <p:grpSpPr bwMode="auto">
          <a:xfrm>
            <a:off x="968375" y="1598613"/>
            <a:ext cx="2324101" cy="2409825"/>
            <a:chOff x="610" y="1007"/>
            <a:chExt cx="1464" cy="1518"/>
          </a:xfrm>
        </p:grpSpPr>
        <p:sp>
          <p:nvSpPr>
            <p:cNvPr id="7" name="Freeform 5">
              <a:extLst>
                <a:ext uri="{FF2B5EF4-FFF2-40B4-BE49-F238E27FC236}">
                  <a16:creationId xmlns:a16="http://schemas.microsoft.com/office/drawing/2014/main" id="{315ADDEF-2F8C-0255-2018-1D104CAF8034}"/>
                </a:ext>
              </a:extLst>
            </p:cNvPr>
            <p:cNvSpPr>
              <a:spLocks/>
            </p:cNvSpPr>
            <p:nvPr/>
          </p:nvSpPr>
          <p:spPr bwMode="auto">
            <a:xfrm>
              <a:off x="652" y="1021"/>
              <a:ext cx="687" cy="1285"/>
            </a:xfrm>
            <a:custGeom>
              <a:avLst/>
              <a:gdLst>
                <a:gd name="T0" fmla="*/ 1 w 100"/>
                <a:gd name="T1" fmla="*/ 0 h 187"/>
                <a:gd name="T2" fmla="*/ 59 w 100"/>
                <a:gd name="T3" fmla="*/ 0 h 187"/>
                <a:gd name="T4" fmla="*/ 68 w 100"/>
                <a:gd name="T5" fmla="*/ 13 h 187"/>
                <a:gd name="T6" fmla="*/ 75 w 100"/>
                <a:gd name="T7" fmla="*/ 23 h 187"/>
                <a:gd name="T8" fmla="*/ 64 w 100"/>
                <a:gd name="T9" fmla="*/ 33 h 187"/>
                <a:gd name="T10" fmla="*/ 62 w 100"/>
                <a:gd name="T11" fmla="*/ 35 h 187"/>
                <a:gd name="T12" fmla="*/ 57 w 100"/>
                <a:gd name="T13" fmla="*/ 44 h 187"/>
                <a:gd name="T14" fmla="*/ 56 w 100"/>
                <a:gd name="T15" fmla="*/ 47 h 187"/>
                <a:gd name="T16" fmla="*/ 58 w 100"/>
                <a:gd name="T17" fmla="*/ 49 h 187"/>
                <a:gd name="T18" fmla="*/ 61 w 100"/>
                <a:gd name="T19" fmla="*/ 66 h 187"/>
                <a:gd name="T20" fmla="*/ 66 w 100"/>
                <a:gd name="T21" fmla="*/ 70 h 187"/>
                <a:gd name="T22" fmla="*/ 70 w 100"/>
                <a:gd name="T23" fmla="*/ 71 h 187"/>
                <a:gd name="T24" fmla="*/ 79 w 100"/>
                <a:gd name="T25" fmla="*/ 73 h 187"/>
                <a:gd name="T26" fmla="*/ 82 w 100"/>
                <a:gd name="T27" fmla="*/ 74 h 187"/>
                <a:gd name="T28" fmla="*/ 92 w 100"/>
                <a:gd name="T29" fmla="*/ 75 h 187"/>
                <a:gd name="T30" fmla="*/ 93 w 100"/>
                <a:gd name="T31" fmla="*/ 76 h 187"/>
                <a:gd name="T32" fmla="*/ 90 w 100"/>
                <a:gd name="T33" fmla="*/ 86 h 187"/>
                <a:gd name="T34" fmla="*/ 91 w 100"/>
                <a:gd name="T35" fmla="*/ 95 h 187"/>
                <a:gd name="T36" fmla="*/ 95 w 100"/>
                <a:gd name="T37" fmla="*/ 102 h 187"/>
                <a:gd name="T38" fmla="*/ 88 w 100"/>
                <a:gd name="T39" fmla="*/ 106 h 187"/>
                <a:gd name="T40" fmla="*/ 83 w 100"/>
                <a:gd name="T41" fmla="*/ 113 h 187"/>
                <a:gd name="T42" fmla="*/ 88 w 100"/>
                <a:gd name="T43" fmla="*/ 124 h 187"/>
                <a:gd name="T44" fmla="*/ 95 w 100"/>
                <a:gd name="T45" fmla="*/ 128 h 187"/>
                <a:gd name="T46" fmla="*/ 91 w 100"/>
                <a:gd name="T47" fmla="*/ 135 h 187"/>
                <a:gd name="T48" fmla="*/ 90 w 100"/>
                <a:gd name="T49" fmla="*/ 143 h 187"/>
                <a:gd name="T50" fmla="*/ 96 w 100"/>
                <a:gd name="T51" fmla="*/ 156 h 187"/>
                <a:gd name="T52" fmla="*/ 95 w 100"/>
                <a:gd name="T53" fmla="*/ 180 h 187"/>
                <a:gd name="T54" fmla="*/ 90 w 100"/>
                <a:gd name="T55" fmla="*/ 184 h 187"/>
                <a:gd name="T56" fmla="*/ 79 w 100"/>
                <a:gd name="T57" fmla="*/ 185 h 187"/>
                <a:gd name="T58" fmla="*/ 45 w 100"/>
                <a:gd name="T59" fmla="*/ 184 h 187"/>
                <a:gd name="T60" fmla="*/ 41 w 100"/>
                <a:gd name="T61" fmla="*/ 177 h 187"/>
                <a:gd name="T62" fmla="*/ 44 w 100"/>
                <a:gd name="T63" fmla="*/ 156 h 187"/>
                <a:gd name="T64" fmla="*/ 45 w 100"/>
                <a:gd name="T65" fmla="*/ 145 h 187"/>
                <a:gd name="T66" fmla="*/ 45 w 100"/>
                <a:gd name="T67" fmla="*/ 97 h 187"/>
                <a:gd name="T68" fmla="*/ 46 w 100"/>
                <a:gd name="T69" fmla="*/ 46 h 187"/>
                <a:gd name="T70" fmla="*/ 40 w 100"/>
                <a:gd name="T71" fmla="*/ 35 h 187"/>
                <a:gd name="T72" fmla="*/ 8 w 100"/>
                <a:gd name="T73" fmla="*/ 9 h 187"/>
                <a:gd name="T74" fmla="*/ 1 w 100"/>
                <a:gd name="T7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87">
                  <a:moveTo>
                    <a:pt x="1" y="0"/>
                  </a:moveTo>
                  <a:cubicBezTo>
                    <a:pt x="20" y="0"/>
                    <a:pt x="39" y="0"/>
                    <a:pt x="59" y="0"/>
                  </a:cubicBezTo>
                  <a:cubicBezTo>
                    <a:pt x="64" y="2"/>
                    <a:pt x="66" y="8"/>
                    <a:pt x="68" y="13"/>
                  </a:cubicBezTo>
                  <a:cubicBezTo>
                    <a:pt x="70" y="17"/>
                    <a:pt x="71" y="21"/>
                    <a:pt x="75" y="23"/>
                  </a:cubicBezTo>
                  <a:cubicBezTo>
                    <a:pt x="72" y="28"/>
                    <a:pt x="71" y="33"/>
                    <a:pt x="64" y="33"/>
                  </a:cubicBezTo>
                  <a:cubicBezTo>
                    <a:pt x="63" y="33"/>
                    <a:pt x="62" y="34"/>
                    <a:pt x="62" y="35"/>
                  </a:cubicBezTo>
                  <a:cubicBezTo>
                    <a:pt x="61" y="39"/>
                    <a:pt x="60" y="42"/>
                    <a:pt x="57" y="44"/>
                  </a:cubicBezTo>
                  <a:cubicBezTo>
                    <a:pt x="56" y="44"/>
                    <a:pt x="56" y="46"/>
                    <a:pt x="56" y="47"/>
                  </a:cubicBezTo>
                  <a:cubicBezTo>
                    <a:pt x="57" y="48"/>
                    <a:pt x="58" y="49"/>
                    <a:pt x="58" y="49"/>
                  </a:cubicBezTo>
                  <a:cubicBezTo>
                    <a:pt x="54" y="56"/>
                    <a:pt x="60" y="60"/>
                    <a:pt x="61" y="66"/>
                  </a:cubicBezTo>
                  <a:cubicBezTo>
                    <a:pt x="62" y="69"/>
                    <a:pt x="63" y="70"/>
                    <a:pt x="66" y="70"/>
                  </a:cubicBezTo>
                  <a:cubicBezTo>
                    <a:pt x="67" y="70"/>
                    <a:pt x="69" y="70"/>
                    <a:pt x="70" y="71"/>
                  </a:cubicBezTo>
                  <a:cubicBezTo>
                    <a:pt x="72" y="76"/>
                    <a:pt x="75" y="77"/>
                    <a:pt x="79" y="73"/>
                  </a:cubicBezTo>
                  <a:cubicBezTo>
                    <a:pt x="80" y="72"/>
                    <a:pt x="81" y="73"/>
                    <a:pt x="82" y="74"/>
                  </a:cubicBezTo>
                  <a:cubicBezTo>
                    <a:pt x="85" y="76"/>
                    <a:pt x="88" y="75"/>
                    <a:pt x="92" y="75"/>
                  </a:cubicBezTo>
                  <a:cubicBezTo>
                    <a:pt x="92" y="75"/>
                    <a:pt x="93" y="76"/>
                    <a:pt x="93" y="76"/>
                  </a:cubicBezTo>
                  <a:cubicBezTo>
                    <a:pt x="94" y="80"/>
                    <a:pt x="92" y="83"/>
                    <a:pt x="90" y="86"/>
                  </a:cubicBezTo>
                  <a:cubicBezTo>
                    <a:pt x="88" y="90"/>
                    <a:pt x="87" y="92"/>
                    <a:pt x="91" y="95"/>
                  </a:cubicBezTo>
                  <a:cubicBezTo>
                    <a:pt x="94" y="96"/>
                    <a:pt x="96" y="99"/>
                    <a:pt x="95" y="102"/>
                  </a:cubicBezTo>
                  <a:cubicBezTo>
                    <a:pt x="94" y="105"/>
                    <a:pt x="91" y="106"/>
                    <a:pt x="88" y="106"/>
                  </a:cubicBezTo>
                  <a:cubicBezTo>
                    <a:pt x="83" y="106"/>
                    <a:pt x="83" y="110"/>
                    <a:pt x="83" y="113"/>
                  </a:cubicBezTo>
                  <a:cubicBezTo>
                    <a:pt x="84" y="117"/>
                    <a:pt x="81" y="123"/>
                    <a:pt x="88" y="124"/>
                  </a:cubicBezTo>
                  <a:cubicBezTo>
                    <a:pt x="91" y="124"/>
                    <a:pt x="94" y="125"/>
                    <a:pt x="95" y="128"/>
                  </a:cubicBezTo>
                  <a:cubicBezTo>
                    <a:pt x="96" y="132"/>
                    <a:pt x="93" y="133"/>
                    <a:pt x="91" y="135"/>
                  </a:cubicBezTo>
                  <a:cubicBezTo>
                    <a:pt x="87" y="137"/>
                    <a:pt x="88" y="140"/>
                    <a:pt x="90" y="143"/>
                  </a:cubicBezTo>
                  <a:cubicBezTo>
                    <a:pt x="92" y="147"/>
                    <a:pt x="94" y="152"/>
                    <a:pt x="96" y="156"/>
                  </a:cubicBezTo>
                  <a:cubicBezTo>
                    <a:pt x="100" y="164"/>
                    <a:pt x="96" y="172"/>
                    <a:pt x="95" y="180"/>
                  </a:cubicBezTo>
                  <a:cubicBezTo>
                    <a:pt x="95" y="183"/>
                    <a:pt x="92" y="184"/>
                    <a:pt x="90" y="184"/>
                  </a:cubicBezTo>
                  <a:cubicBezTo>
                    <a:pt x="86" y="184"/>
                    <a:pt x="83" y="184"/>
                    <a:pt x="79" y="185"/>
                  </a:cubicBezTo>
                  <a:cubicBezTo>
                    <a:pt x="68" y="186"/>
                    <a:pt x="56" y="187"/>
                    <a:pt x="45" y="184"/>
                  </a:cubicBezTo>
                  <a:cubicBezTo>
                    <a:pt x="41" y="183"/>
                    <a:pt x="41" y="180"/>
                    <a:pt x="41" y="177"/>
                  </a:cubicBezTo>
                  <a:cubicBezTo>
                    <a:pt x="41" y="170"/>
                    <a:pt x="41" y="163"/>
                    <a:pt x="44" y="156"/>
                  </a:cubicBezTo>
                  <a:cubicBezTo>
                    <a:pt x="46" y="152"/>
                    <a:pt x="45" y="149"/>
                    <a:pt x="45" y="145"/>
                  </a:cubicBezTo>
                  <a:cubicBezTo>
                    <a:pt x="45" y="129"/>
                    <a:pt x="45" y="113"/>
                    <a:pt x="45" y="97"/>
                  </a:cubicBezTo>
                  <a:cubicBezTo>
                    <a:pt x="46" y="80"/>
                    <a:pt x="45" y="63"/>
                    <a:pt x="46" y="46"/>
                  </a:cubicBezTo>
                  <a:cubicBezTo>
                    <a:pt x="46" y="41"/>
                    <a:pt x="44" y="38"/>
                    <a:pt x="40" y="35"/>
                  </a:cubicBezTo>
                  <a:cubicBezTo>
                    <a:pt x="29" y="26"/>
                    <a:pt x="19" y="18"/>
                    <a:pt x="8" y="9"/>
                  </a:cubicBezTo>
                  <a:cubicBezTo>
                    <a:pt x="5" y="7"/>
                    <a:pt x="0" y="5"/>
                    <a:pt x="1" y="0"/>
                  </a:cubicBezTo>
                  <a:close/>
                </a:path>
              </a:pathLst>
            </a:custGeom>
            <a:solidFill>
              <a:srgbClr val="F0C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924276E9-4AA1-4115-499A-6C77EB558DD2}"/>
                </a:ext>
              </a:extLst>
            </p:cNvPr>
            <p:cNvSpPr>
              <a:spLocks/>
            </p:cNvSpPr>
            <p:nvPr/>
          </p:nvSpPr>
          <p:spPr bwMode="auto">
            <a:xfrm>
              <a:off x="610" y="1021"/>
              <a:ext cx="371" cy="1264"/>
            </a:xfrm>
            <a:custGeom>
              <a:avLst/>
              <a:gdLst>
                <a:gd name="T0" fmla="*/ 7 w 54"/>
                <a:gd name="T1" fmla="*/ 0 h 184"/>
                <a:gd name="T2" fmla="*/ 41 w 54"/>
                <a:gd name="T3" fmla="*/ 28 h 184"/>
                <a:gd name="T4" fmla="*/ 50 w 54"/>
                <a:gd name="T5" fmla="*/ 35 h 184"/>
                <a:gd name="T6" fmla="*/ 54 w 54"/>
                <a:gd name="T7" fmla="*/ 45 h 184"/>
                <a:gd name="T8" fmla="*/ 53 w 54"/>
                <a:gd name="T9" fmla="*/ 96 h 184"/>
                <a:gd name="T10" fmla="*/ 43 w 54"/>
                <a:gd name="T11" fmla="*/ 105 h 184"/>
                <a:gd name="T12" fmla="*/ 29 w 54"/>
                <a:gd name="T13" fmla="*/ 129 h 184"/>
                <a:gd name="T14" fmla="*/ 22 w 54"/>
                <a:gd name="T15" fmla="*/ 143 h 184"/>
                <a:gd name="T16" fmla="*/ 16 w 54"/>
                <a:gd name="T17" fmla="*/ 156 h 184"/>
                <a:gd name="T18" fmla="*/ 12 w 54"/>
                <a:gd name="T19" fmla="*/ 158 h 184"/>
                <a:gd name="T20" fmla="*/ 10 w 54"/>
                <a:gd name="T21" fmla="*/ 154 h 184"/>
                <a:gd name="T22" fmla="*/ 9 w 54"/>
                <a:gd name="T23" fmla="*/ 153 h 184"/>
                <a:gd name="T24" fmla="*/ 7 w 54"/>
                <a:gd name="T25" fmla="*/ 113 h 184"/>
                <a:gd name="T26" fmla="*/ 9 w 54"/>
                <a:gd name="T27" fmla="*/ 127 h 184"/>
                <a:gd name="T28" fmla="*/ 7 w 54"/>
                <a:gd name="T29" fmla="*/ 178 h 184"/>
                <a:gd name="T30" fmla="*/ 5 w 54"/>
                <a:gd name="T31" fmla="*/ 184 h 184"/>
                <a:gd name="T32" fmla="*/ 4 w 54"/>
                <a:gd name="T33" fmla="*/ 175 h 184"/>
                <a:gd name="T34" fmla="*/ 2 w 54"/>
                <a:gd name="T35" fmla="*/ 156 h 184"/>
                <a:gd name="T36" fmla="*/ 2 w 54"/>
                <a:gd name="T37" fmla="*/ 147 h 184"/>
                <a:gd name="T38" fmla="*/ 2 w 54"/>
                <a:gd name="T39" fmla="*/ 13 h 184"/>
                <a:gd name="T40" fmla="*/ 4 w 54"/>
                <a:gd name="T41" fmla="*/ 5 h 184"/>
                <a:gd name="T42" fmla="*/ 7 w 54"/>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184">
                  <a:moveTo>
                    <a:pt x="7" y="0"/>
                  </a:moveTo>
                  <a:cubicBezTo>
                    <a:pt x="16" y="11"/>
                    <a:pt x="30" y="18"/>
                    <a:pt x="41" y="28"/>
                  </a:cubicBezTo>
                  <a:cubicBezTo>
                    <a:pt x="44" y="31"/>
                    <a:pt x="47" y="33"/>
                    <a:pt x="50" y="35"/>
                  </a:cubicBezTo>
                  <a:cubicBezTo>
                    <a:pt x="53" y="38"/>
                    <a:pt x="54" y="41"/>
                    <a:pt x="54" y="45"/>
                  </a:cubicBezTo>
                  <a:cubicBezTo>
                    <a:pt x="53" y="62"/>
                    <a:pt x="53" y="79"/>
                    <a:pt x="53" y="96"/>
                  </a:cubicBezTo>
                  <a:cubicBezTo>
                    <a:pt x="47" y="96"/>
                    <a:pt x="45" y="99"/>
                    <a:pt x="43" y="105"/>
                  </a:cubicBezTo>
                  <a:cubicBezTo>
                    <a:pt x="40" y="114"/>
                    <a:pt x="34" y="121"/>
                    <a:pt x="29" y="129"/>
                  </a:cubicBezTo>
                  <a:cubicBezTo>
                    <a:pt x="26" y="133"/>
                    <a:pt x="23" y="138"/>
                    <a:pt x="22" y="143"/>
                  </a:cubicBezTo>
                  <a:cubicBezTo>
                    <a:pt x="22" y="148"/>
                    <a:pt x="19" y="152"/>
                    <a:pt x="16" y="156"/>
                  </a:cubicBezTo>
                  <a:cubicBezTo>
                    <a:pt x="15" y="157"/>
                    <a:pt x="14" y="159"/>
                    <a:pt x="12" y="158"/>
                  </a:cubicBezTo>
                  <a:cubicBezTo>
                    <a:pt x="11" y="157"/>
                    <a:pt x="10" y="156"/>
                    <a:pt x="10" y="154"/>
                  </a:cubicBezTo>
                  <a:cubicBezTo>
                    <a:pt x="9" y="153"/>
                    <a:pt x="10" y="154"/>
                    <a:pt x="9" y="153"/>
                  </a:cubicBezTo>
                  <a:cubicBezTo>
                    <a:pt x="9" y="139"/>
                    <a:pt x="10" y="124"/>
                    <a:pt x="7" y="113"/>
                  </a:cubicBezTo>
                  <a:cubicBezTo>
                    <a:pt x="6" y="116"/>
                    <a:pt x="9" y="121"/>
                    <a:pt x="9" y="127"/>
                  </a:cubicBezTo>
                  <a:cubicBezTo>
                    <a:pt x="8" y="144"/>
                    <a:pt x="9" y="161"/>
                    <a:pt x="7" y="178"/>
                  </a:cubicBezTo>
                  <a:cubicBezTo>
                    <a:pt x="7" y="180"/>
                    <a:pt x="7" y="182"/>
                    <a:pt x="5" y="184"/>
                  </a:cubicBezTo>
                  <a:cubicBezTo>
                    <a:pt x="3" y="181"/>
                    <a:pt x="5" y="178"/>
                    <a:pt x="4" y="175"/>
                  </a:cubicBezTo>
                  <a:cubicBezTo>
                    <a:pt x="0" y="169"/>
                    <a:pt x="2" y="162"/>
                    <a:pt x="2" y="156"/>
                  </a:cubicBezTo>
                  <a:cubicBezTo>
                    <a:pt x="2" y="153"/>
                    <a:pt x="2" y="150"/>
                    <a:pt x="2" y="147"/>
                  </a:cubicBezTo>
                  <a:cubicBezTo>
                    <a:pt x="2" y="102"/>
                    <a:pt x="2" y="58"/>
                    <a:pt x="2" y="13"/>
                  </a:cubicBezTo>
                  <a:cubicBezTo>
                    <a:pt x="2" y="11"/>
                    <a:pt x="2" y="8"/>
                    <a:pt x="4" y="5"/>
                  </a:cubicBezTo>
                  <a:cubicBezTo>
                    <a:pt x="5" y="3"/>
                    <a:pt x="3" y="0"/>
                    <a:pt x="7" y="0"/>
                  </a:cubicBezTo>
                  <a:close/>
                </a:path>
              </a:pathLst>
            </a:custGeom>
            <a:solidFill>
              <a:srgbClr val="FEE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168AED6C-18DD-07F4-A739-44AA0DAFC3D7}"/>
                </a:ext>
              </a:extLst>
            </p:cNvPr>
            <p:cNvSpPr>
              <a:spLocks/>
            </p:cNvSpPr>
            <p:nvPr/>
          </p:nvSpPr>
          <p:spPr bwMode="auto">
            <a:xfrm>
              <a:off x="1057" y="1007"/>
              <a:ext cx="529" cy="577"/>
            </a:xfrm>
            <a:custGeom>
              <a:avLst/>
              <a:gdLst>
                <a:gd name="T0" fmla="*/ 34 w 77"/>
                <a:gd name="T1" fmla="*/ 78 h 84"/>
                <a:gd name="T2" fmla="*/ 32 w 77"/>
                <a:gd name="T3" fmla="*/ 78 h 84"/>
                <a:gd name="T4" fmla="*/ 35 w 77"/>
                <a:gd name="T5" fmla="*/ 72 h 84"/>
                <a:gd name="T6" fmla="*/ 40 w 77"/>
                <a:gd name="T7" fmla="*/ 69 h 84"/>
                <a:gd name="T8" fmla="*/ 44 w 77"/>
                <a:gd name="T9" fmla="*/ 61 h 84"/>
                <a:gd name="T10" fmla="*/ 45 w 77"/>
                <a:gd name="T11" fmla="*/ 58 h 84"/>
                <a:gd name="T12" fmla="*/ 45 w 77"/>
                <a:gd name="T13" fmla="*/ 49 h 84"/>
                <a:gd name="T14" fmla="*/ 35 w 77"/>
                <a:gd name="T15" fmla="*/ 35 h 84"/>
                <a:gd name="T16" fmla="*/ 31 w 77"/>
                <a:gd name="T17" fmla="*/ 33 h 84"/>
                <a:gd name="T18" fmla="*/ 22 w 77"/>
                <a:gd name="T19" fmla="*/ 31 h 84"/>
                <a:gd name="T20" fmla="*/ 16 w 77"/>
                <a:gd name="T21" fmla="*/ 26 h 84"/>
                <a:gd name="T22" fmla="*/ 10 w 77"/>
                <a:gd name="T23" fmla="*/ 22 h 84"/>
                <a:gd name="T24" fmla="*/ 0 w 77"/>
                <a:gd name="T25" fmla="*/ 2 h 84"/>
                <a:gd name="T26" fmla="*/ 68 w 77"/>
                <a:gd name="T27" fmla="*/ 1 h 84"/>
                <a:gd name="T28" fmla="*/ 75 w 77"/>
                <a:gd name="T29" fmla="*/ 8 h 84"/>
                <a:gd name="T30" fmla="*/ 74 w 77"/>
                <a:gd name="T31" fmla="*/ 53 h 84"/>
                <a:gd name="T32" fmla="*/ 74 w 77"/>
                <a:gd name="T33" fmla="*/ 62 h 84"/>
                <a:gd name="T34" fmla="*/ 71 w 77"/>
                <a:gd name="T35" fmla="*/ 69 h 84"/>
                <a:gd name="T36" fmla="*/ 65 w 77"/>
                <a:gd name="T37" fmla="*/ 65 h 84"/>
                <a:gd name="T38" fmla="*/ 57 w 77"/>
                <a:gd name="T39" fmla="*/ 63 h 84"/>
                <a:gd name="T40" fmla="*/ 49 w 77"/>
                <a:gd name="T41" fmla="*/ 68 h 84"/>
                <a:gd name="T42" fmla="*/ 50 w 77"/>
                <a:gd name="T43" fmla="*/ 76 h 84"/>
                <a:gd name="T44" fmla="*/ 43 w 77"/>
                <a:gd name="T45" fmla="*/ 82 h 84"/>
                <a:gd name="T46" fmla="*/ 34 w 77"/>
                <a:gd name="T4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4">
                  <a:moveTo>
                    <a:pt x="34" y="78"/>
                  </a:moveTo>
                  <a:cubicBezTo>
                    <a:pt x="34" y="78"/>
                    <a:pt x="33" y="78"/>
                    <a:pt x="32" y="78"/>
                  </a:cubicBezTo>
                  <a:cubicBezTo>
                    <a:pt x="29" y="74"/>
                    <a:pt x="28" y="72"/>
                    <a:pt x="35" y="72"/>
                  </a:cubicBezTo>
                  <a:cubicBezTo>
                    <a:pt x="37" y="72"/>
                    <a:pt x="39" y="71"/>
                    <a:pt x="40" y="69"/>
                  </a:cubicBezTo>
                  <a:cubicBezTo>
                    <a:pt x="40" y="66"/>
                    <a:pt x="41" y="63"/>
                    <a:pt x="44" y="61"/>
                  </a:cubicBezTo>
                  <a:cubicBezTo>
                    <a:pt x="45" y="61"/>
                    <a:pt x="46" y="59"/>
                    <a:pt x="45" y="58"/>
                  </a:cubicBezTo>
                  <a:cubicBezTo>
                    <a:pt x="43" y="55"/>
                    <a:pt x="43" y="52"/>
                    <a:pt x="45" y="49"/>
                  </a:cubicBezTo>
                  <a:cubicBezTo>
                    <a:pt x="46" y="47"/>
                    <a:pt x="37" y="35"/>
                    <a:pt x="35" y="35"/>
                  </a:cubicBezTo>
                  <a:cubicBezTo>
                    <a:pt x="34" y="34"/>
                    <a:pt x="32" y="35"/>
                    <a:pt x="31" y="33"/>
                  </a:cubicBezTo>
                  <a:cubicBezTo>
                    <a:pt x="29" y="29"/>
                    <a:pt x="27" y="28"/>
                    <a:pt x="22" y="31"/>
                  </a:cubicBezTo>
                  <a:cubicBezTo>
                    <a:pt x="19" y="34"/>
                    <a:pt x="18" y="28"/>
                    <a:pt x="16" y="26"/>
                  </a:cubicBezTo>
                  <a:cubicBezTo>
                    <a:pt x="13" y="26"/>
                    <a:pt x="11" y="24"/>
                    <a:pt x="10" y="22"/>
                  </a:cubicBezTo>
                  <a:cubicBezTo>
                    <a:pt x="8" y="15"/>
                    <a:pt x="5" y="7"/>
                    <a:pt x="0" y="2"/>
                  </a:cubicBezTo>
                  <a:cubicBezTo>
                    <a:pt x="22" y="2"/>
                    <a:pt x="45" y="1"/>
                    <a:pt x="68" y="1"/>
                  </a:cubicBezTo>
                  <a:cubicBezTo>
                    <a:pt x="74" y="0"/>
                    <a:pt x="74" y="4"/>
                    <a:pt x="75" y="8"/>
                  </a:cubicBezTo>
                  <a:cubicBezTo>
                    <a:pt x="77" y="23"/>
                    <a:pt x="73" y="38"/>
                    <a:pt x="74" y="53"/>
                  </a:cubicBezTo>
                  <a:cubicBezTo>
                    <a:pt x="74" y="56"/>
                    <a:pt x="74" y="59"/>
                    <a:pt x="74" y="62"/>
                  </a:cubicBezTo>
                  <a:cubicBezTo>
                    <a:pt x="75" y="65"/>
                    <a:pt x="74" y="68"/>
                    <a:pt x="71" y="69"/>
                  </a:cubicBezTo>
                  <a:cubicBezTo>
                    <a:pt x="68" y="70"/>
                    <a:pt x="66" y="67"/>
                    <a:pt x="65" y="65"/>
                  </a:cubicBezTo>
                  <a:cubicBezTo>
                    <a:pt x="63" y="61"/>
                    <a:pt x="60" y="61"/>
                    <a:pt x="57" y="63"/>
                  </a:cubicBezTo>
                  <a:cubicBezTo>
                    <a:pt x="54" y="65"/>
                    <a:pt x="51" y="66"/>
                    <a:pt x="49" y="68"/>
                  </a:cubicBezTo>
                  <a:cubicBezTo>
                    <a:pt x="46" y="71"/>
                    <a:pt x="50" y="74"/>
                    <a:pt x="50" y="76"/>
                  </a:cubicBezTo>
                  <a:cubicBezTo>
                    <a:pt x="51" y="81"/>
                    <a:pt x="48" y="84"/>
                    <a:pt x="43" y="82"/>
                  </a:cubicBezTo>
                  <a:cubicBezTo>
                    <a:pt x="40" y="81"/>
                    <a:pt x="37" y="79"/>
                    <a:pt x="34" y="78"/>
                  </a:cubicBezTo>
                  <a:close/>
                </a:path>
              </a:pathLst>
            </a:custGeom>
            <a:solidFill>
              <a:srgbClr val="FCD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0458E3DF-73B4-A4FD-E767-D5A0AC056FB9}"/>
                </a:ext>
              </a:extLst>
            </p:cNvPr>
            <p:cNvSpPr>
              <a:spLocks/>
            </p:cNvSpPr>
            <p:nvPr/>
          </p:nvSpPr>
          <p:spPr bwMode="auto">
            <a:xfrm>
              <a:off x="645" y="1653"/>
              <a:ext cx="336" cy="872"/>
            </a:xfrm>
            <a:custGeom>
              <a:avLst/>
              <a:gdLst>
                <a:gd name="T0" fmla="*/ 0 w 49"/>
                <a:gd name="T1" fmla="*/ 92 h 127"/>
                <a:gd name="T2" fmla="*/ 3 w 49"/>
                <a:gd name="T3" fmla="*/ 11 h 127"/>
                <a:gd name="T4" fmla="*/ 6 w 49"/>
                <a:gd name="T5" fmla="*/ 65 h 127"/>
                <a:gd name="T6" fmla="*/ 8 w 49"/>
                <a:gd name="T7" fmla="*/ 65 h 127"/>
                <a:gd name="T8" fmla="*/ 14 w 49"/>
                <a:gd name="T9" fmla="*/ 56 h 127"/>
                <a:gd name="T10" fmla="*/ 36 w 49"/>
                <a:gd name="T11" fmla="*/ 14 h 127"/>
                <a:gd name="T12" fmla="*/ 37 w 49"/>
                <a:gd name="T13" fmla="*/ 10 h 127"/>
                <a:gd name="T14" fmla="*/ 48 w 49"/>
                <a:gd name="T15" fmla="*/ 4 h 127"/>
                <a:gd name="T16" fmla="*/ 48 w 49"/>
                <a:gd name="T17" fmla="*/ 58 h 127"/>
                <a:gd name="T18" fmla="*/ 44 w 49"/>
                <a:gd name="T19" fmla="*/ 85 h 127"/>
                <a:gd name="T20" fmla="*/ 46 w 49"/>
                <a:gd name="T21" fmla="*/ 92 h 127"/>
                <a:gd name="T22" fmla="*/ 46 w 49"/>
                <a:gd name="T23" fmla="*/ 92 h 127"/>
                <a:gd name="T24" fmla="*/ 46 w 49"/>
                <a:gd name="T25" fmla="*/ 93 h 127"/>
                <a:gd name="T26" fmla="*/ 44 w 49"/>
                <a:gd name="T27" fmla="*/ 118 h 127"/>
                <a:gd name="T28" fmla="*/ 43 w 49"/>
                <a:gd name="T29" fmla="*/ 127 h 127"/>
                <a:gd name="T30" fmla="*/ 0 w 49"/>
                <a:gd name="T31"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27">
                  <a:moveTo>
                    <a:pt x="0" y="92"/>
                  </a:moveTo>
                  <a:cubicBezTo>
                    <a:pt x="2" y="65"/>
                    <a:pt x="2" y="38"/>
                    <a:pt x="3" y="11"/>
                  </a:cubicBezTo>
                  <a:cubicBezTo>
                    <a:pt x="4" y="29"/>
                    <a:pt x="8" y="47"/>
                    <a:pt x="6" y="65"/>
                  </a:cubicBezTo>
                  <a:cubicBezTo>
                    <a:pt x="7" y="65"/>
                    <a:pt x="7" y="65"/>
                    <a:pt x="8" y="65"/>
                  </a:cubicBezTo>
                  <a:cubicBezTo>
                    <a:pt x="10" y="62"/>
                    <a:pt x="13" y="60"/>
                    <a:pt x="14" y="56"/>
                  </a:cubicBezTo>
                  <a:cubicBezTo>
                    <a:pt x="16" y="40"/>
                    <a:pt x="28" y="28"/>
                    <a:pt x="36" y="14"/>
                  </a:cubicBezTo>
                  <a:cubicBezTo>
                    <a:pt x="37" y="13"/>
                    <a:pt x="37" y="12"/>
                    <a:pt x="37" y="10"/>
                  </a:cubicBezTo>
                  <a:cubicBezTo>
                    <a:pt x="39" y="1"/>
                    <a:pt x="39" y="0"/>
                    <a:pt x="48" y="4"/>
                  </a:cubicBezTo>
                  <a:cubicBezTo>
                    <a:pt x="48" y="22"/>
                    <a:pt x="49" y="40"/>
                    <a:pt x="48" y="58"/>
                  </a:cubicBezTo>
                  <a:cubicBezTo>
                    <a:pt x="48" y="67"/>
                    <a:pt x="43" y="75"/>
                    <a:pt x="44" y="85"/>
                  </a:cubicBezTo>
                  <a:cubicBezTo>
                    <a:pt x="45" y="87"/>
                    <a:pt x="44" y="90"/>
                    <a:pt x="46" y="92"/>
                  </a:cubicBezTo>
                  <a:cubicBezTo>
                    <a:pt x="46" y="92"/>
                    <a:pt x="46" y="92"/>
                    <a:pt x="46" y="92"/>
                  </a:cubicBezTo>
                  <a:cubicBezTo>
                    <a:pt x="46" y="93"/>
                    <a:pt x="46" y="93"/>
                    <a:pt x="46" y="93"/>
                  </a:cubicBezTo>
                  <a:cubicBezTo>
                    <a:pt x="43" y="101"/>
                    <a:pt x="45" y="110"/>
                    <a:pt x="44" y="118"/>
                  </a:cubicBezTo>
                  <a:cubicBezTo>
                    <a:pt x="44" y="121"/>
                    <a:pt x="46" y="124"/>
                    <a:pt x="43" y="127"/>
                  </a:cubicBezTo>
                  <a:cubicBezTo>
                    <a:pt x="29" y="115"/>
                    <a:pt x="13" y="105"/>
                    <a:pt x="0" y="92"/>
                  </a:cubicBezTo>
                  <a:close/>
                </a:path>
              </a:pathLst>
            </a:custGeom>
            <a:solidFill>
              <a:srgbClr val="FFE3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9">
              <a:extLst>
                <a:ext uri="{FF2B5EF4-FFF2-40B4-BE49-F238E27FC236}">
                  <a16:creationId xmlns:a16="http://schemas.microsoft.com/office/drawing/2014/main" id="{209D6978-CE63-8D81-9175-66EBEB1E8F9B}"/>
                </a:ext>
              </a:extLst>
            </p:cNvPr>
            <p:cNvSpPr>
              <a:spLocks/>
            </p:cNvSpPr>
            <p:nvPr/>
          </p:nvSpPr>
          <p:spPr bwMode="auto">
            <a:xfrm>
              <a:off x="981" y="1179"/>
              <a:ext cx="440" cy="392"/>
            </a:xfrm>
            <a:custGeom>
              <a:avLst/>
              <a:gdLst>
                <a:gd name="T0" fmla="*/ 27 w 64"/>
                <a:gd name="T1" fmla="*/ 1 h 57"/>
                <a:gd name="T2" fmla="*/ 32 w 64"/>
                <a:gd name="T3" fmla="*/ 6 h 57"/>
                <a:gd name="T4" fmla="*/ 39 w 64"/>
                <a:gd name="T5" fmla="*/ 2 h 57"/>
                <a:gd name="T6" fmla="*/ 43 w 64"/>
                <a:gd name="T7" fmla="*/ 9 h 57"/>
                <a:gd name="T8" fmla="*/ 50 w 64"/>
                <a:gd name="T9" fmla="*/ 8 h 57"/>
                <a:gd name="T10" fmla="*/ 52 w 64"/>
                <a:gd name="T11" fmla="*/ 15 h 57"/>
                <a:gd name="T12" fmla="*/ 53 w 64"/>
                <a:gd name="T13" fmla="*/ 18 h 57"/>
                <a:gd name="T14" fmla="*/ 56 w 64"/>
                <a:gd name="T15" fmla="*/ 18 h 57"/>
                <a:gd name="T16" fmla="*/ 59 w 64"/>
                <a:gd name="T17" fmla="*/ 23 h 57"/>
                <a:gd name="T18" fmla="*/ 55 w 64"/>
                <a:gd name="T19" fmla="*/ 39 h 57"/>
                <a:gd name="T20" fmla="*/ 53 w 64"/>
                <a:gd name="T21" fmla="*/ 43 h 57"/>
                <a:gd name="T22" fmla="*/ 47 w 64"/>
                <a:gd name="T23" fmla="*/ 49 h 57"/>
                <a:gd name="T24" fmla="*/ 43 w 64"/>
                <a:gd name="T25" fmla="*/ 53 h 57"/>
                <a:gd name="T26" fmla="*/ 32 w 64"/>
                <a:gd name="T27" fmla="*/ 50 h 57"/>
                <a:gd name="T28" fmla="*/ 26 w 64"/>
                <a:gd name="T29" fmla="*/ 55 h 57"/>
                <a:gd name="T30" fmla="*/ 21 w 64"/>
                <a:gd name="T31" fmla="*/ 49 h 57"/>
                <a:gd name="T32" fmla="*/ 19 w 64"/>
                <a:gd name="T33" fmla="*/ 48 h 57"/>
                <a:gd name="T34" fmla="*/ 17 w 64"/>
                <a:gd name="T35" fmla="*/ 50 h 57"/>
                <a:gd name="T36" fmla="*/ 12 w 64"/>
                <a:gd name="T37" fmla="*/ 46 h 57"/>
                <a:gd name="T38" fmla="*/ 7 w 64"/>
                <a:gd name="T39" fmla="*/ 30 h 57"/>
                <a:gd name="T40" fmla="*/ 7 w 64"/>
                <a:gd name="T41" fmla="*/ 26 h 57"/>
                <a:gd name="T42" fmla="*/ 7 w 64"/>
                <a:gd name="T43" fmla="*/ 26 h 57"/>
                <a:gd name="T44" fmla="*/ 7 w 64"/>
                <a:gd name="T45" fmla="*/ 19 h 57"/>
                <a:gd name="T46" fmla="*/ 18 w 64"/>
                <a:gd name="T47" fmla="*/ 8 h 57"/>
                <a:gd name="T48" fmla="*/ 21 w 64"/>
                <a:gd name="T49" fmla="*/ 7 h 57"/>
                <a:gd name="T50" fmla="*/ 27 w 64"/>
                <a:gd name="T51"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57">
                  <a:moveTo>
                    <a:pt x="27" y="1"/>
                  </a:moveTo>
                  <a:cubicBezTo>
                    <a:pt x="30" y="0"/>
                    <a:pt x="30" y="5"/>
                    <a:pt x="32" y="6"/>
                  </a:cubicBezTo>
                  <a:cubicBezTo>
                    <a:pt x="34" y="5"/>
                    <a:pt x="34" y="0"/>
                    <a:pt x="39" y="2"/>
                  </a:cubicBezTo>
                  <a:cubicBezTo>
                    <a:pt x="43" y="3"/>
                    <a:pt x="43" y="6"/>
                    <a:pt x="43" y="9"/>
                  </a:cubicBezTo>
                  <a:cubicBezTo>
                    <a:pt x="46" y="9"/>
                    <a:pt x="48" y="5"/>
                    <a:pt x="50" y="8"/>
                  </a:cubicBezTo>
                  <a:cubicBezTo>
                    <a:pt x="52" y="10"/>
                    <a:pt x="56" y="12"/>
                    <a:pt x="52" y="15"/>
                  </a:cubicBezTo>
                  <a:cubicBezTo>
                    <a:pt x="51" y="16"/>
                    <a:pt x="52" y="17"/>
                    <a:pt x="53" y="18"/>
                  </a:cubicBezTo>
                  <a:cubicBezTo>
                    <a:pt x="54" y="18"/>
                    <a:pt x="55" y="17"/>
                    <a:pt x="56" y="18"/>
                  </a:cubicBezTo>
                  <a:cubicBezTo>
                    <a:pt x="58" y="18"/>
                    <a:pt x="59" y="23"/>
                    <a:pt x="59" y="23"/>
                  </a:cubicBezTo>
                  <a:cubicBezTo>
                    <a:pt x="52" y="27"/>
                    <a:pt x="64" y="36"/>
                    <a:pt x="55" y="39"/>
                  </a:cubicBezTo>
                  <a:cubicBezTo>
                    <a:pt x="51" y="40"/>
                    <a:pt x="52" y="40"/>
                    <a:pt x="53" y="43"/>
                  </a:cubicBezTo>
                  <a:cubicBezTo>
                    <a:pt x="54" y="46"/>
                    <a:pt x="49" y="51"/>
                    <a:pt x="47" y="49"/>
                  </a:cubicBezTo>
                  <a:cubicBezTo>
                    <a:pt x="39" y="44"/>
                    <a:pt x="44" y="51"/>
                    <a:pt x="43" y="53"/>
                  </a:cubicBezTo>
                  <a:cubicBezTo>
                    <a:pt x="39" y="55"/>
                    <a:pt x="35" y="57"/>
                    <a:pt x="32" y="50"/>
                  </a:cubicBezTo>
                  <a:cubicBezTo>
                    <a:pt x="30" y="52"/>
                    <a:pt x="30" y="56"/>
                    <a:pt x="26" y="55"/>
                  </a:cubicBezTo>
                  <a:cubicBezTo>
                    <a:pt x="23" y="54"/>
                    <a:pt x="20" y="54"/>
                    <a:pt x="21" y="49"/>
                  </a:cubicBezTo>
                  <a:cubicBezTo>
                    <a:pt x="22" y="48"/>
                    <a:pt x="20" y="47"/>
                    <a:pt x="19" y="48"/>
                  </a:cubicBezTo>
                  <a:cubicBezTo>
                    <a:pt x="18" y="49"/>
                    <a:pt x="18" y="50"/>
                    <a:pt x="17" y="50"/>
                  </a:cubicBezTo>
                  <a:cubicBezTo>
                    <a:pt x="14" y="50"/>
                    <a:pt x="11" y="46"/>
                    <a:pt x="12" y="46"/>
                  </a:cubicBezTo>
                  <a:cubicBezTo>
                    <a:pt x="16" y="39"/>
                    <a:pt x="0" y="38"/>
                    <a:pt x="7" y="30"/>
                  </a:cubicBezTo>
                  <a:cubicBezTo>
                    <a:pt x="9" y="28"/>
                    <a:pt x="10" y="28"/>
                    <a:pt x="7" y="26"/>
                  </a:cubicBezTo>
                  <a:cubicBezTo>
                    <a:pt x="7" y="26"/>
                    <a:pt x="7" y="26"/>
                    <a:pt x="7" y="26"/>
                  </a:cubicBezTo>
                  <a:cubicBezTo>
                    <a:pt x="3" y="24"/>
                    <a:pt x="7" y="21"/>
                    <a:pt x="7" y="19"/>
                  </a:cubicBezTo>
                  <a:cubicBezTo>
                    <a:pt x="15" y="20"/>
                    <a:pt x="8" y="4"/>
                    <a:pt x="18" y="8"/>
                  </a:cubicBezTo>
                  <a:cubicBezTo>
                    <a:pt x="20" y="9"/>
                    <a:pt x="22" y="9"/>
                    <a:pt x="21" y="7"/>
                  </a:cubicBezTo>
                  <a:cubicBezTo>
                    <a:pt x="20" y="2"/>
                    <a:pt x="25" y="3"/>
                    <a:pt x="27" y="1"/>
                  </a:cubicBezTo>
                  <a:close/>
                </a:path>
              </a:pathLst>
            </a:custGeom>
            <a:solidFill>
              <a:srgbClr val="489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0">
              <a:extLst>
                <a:ext uri="{FF2B5EF4-FFF2-40B4-BE49-F238E27FC236}">
                  <a16:creationId xmlns:a16="http://schemas.microsoft.com/office/drawing/2014/main" id="{56A7D0A6-BEEB-B656-CFDA-01A93B926D66}"/>
                </a:ext>
              </a:extLst>
            </p:cNvPr>
            <p:cNvSpPr>
              <a:spLocks/>
            </p:cNvSpPr>
            <p:nvPr/>
          </p:nvSpPr>
          <p:spPr bwMode="auto">
            <a:xfrm>
              <a:off x="1201" y="2038"/>
              <a:ext cx="440" cy="247"/>
            </a:xfrm>
            <a:custGeom>
              <a:avLst/>
              <a:gdLst>
                <a:gd name="T0" fmla="*/ 64 w 64"/>
                <a:gd name="T1" fmla="*/ 30 h 36"/>
                <a:gd name="T2" fmla="*/ 58 w 64"/>
                <a:gd name="T3" fmla="*/ 36 h 36"/>
                <a:gd name="T4" fmla="*/ 47 w 64"/>
                <a:gd name="T5" fmla="*/ 36 h 36"/>
                <a:gd name="T6" fmla="*/ 35 w 64"/>
                <a:gd name="T7" fmla="*/ 36 h 36"/>
                <a:gd name="T8" fmla="*/ 0 w 64"/>
                <a:gd name="T9" fmla="*/ 35 h 36"/>
                <a:gd name="T10" fmla="*/ 6 w 64"/>
                <a:gd name="T11" fmla="*/ 34 h 36"/>
                <a:gd name="T12" fmla="*/ 14 w 64"/>
                <a:gd name="T13" fmla="*/ 26 h 36"/>
                <a:gd name="T14" fmla="*/ 14 w 64"/>
                <a:gd name="T15" fmla="*/ 7 h 36"/>
                <a:gd name="T16" fmla="*/ 17 w 64"/>
                <a:gd name="T17" fmla="*/ 6 h 36"/>
                <a:gd name="T18" fmla="*/ 27 w 64"/>
                <a:gd name="T19" fmla="*/ 4 h 36"/>
                <a:gd name="T20" fmla="*/ 24 w 64"/>
                <a:gd name="T21" fmla="*/ 13 h 36"/>
                <a:gd name="T22" fmla="*/ 26 w 64"/>
                <a:gd name="T23" fmla="*/ 18 h 36"/>
                <a:gd name="T24" fmla="*/ 33 w 64"/>
                <a:gd name="T25" fmla="*/ 22 h 36"/>
                <a:gd name="T26" fmla="*/ 46 w 64"/>
                <a:gd name="T27" fmla="*/ 19 h 36"/>
                <a:gd name="T28" fmla="*/ 49 w 64"/>
                <a:gd name="T29" fmla="*/ 17 h 36"/>
                <a:gd name="T30" fmla="*/ 53 w 64"/>
                <a:gd name="T31" fmla="*/ 20 h 36"/>
                <a:gd name="T32" fmla="*/ 64 w 64"/>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6">
                  <a:moveTo>
                    <a:pt x="64" y="30"/>
                  </a:moveTo>
                  <a:cubicBezTo>
                    <a:pt x="64" y="34"/>
                    <a:pt x="62" y="36"/>
                    <a:pt x="58" y="36"/>
                  </a:cubicBezTo>
                  <a:cubicBezTo>
                    <a:pt x="54" y="36"/>
                    <a:pt x="50" y="36"/>
                    <a:pt x="47" y="36"/>
                  </a:cubicBezTo>
                  <a:cubicBezTo>
                    <a:pt x="43" y="36"/>
                    <a:pt x="39" y="36"/>
                    <a:pt x="35" y="36"/>
                  </a:cubicBezTo>
                  <a:cubicBezTo>
                    <a:pt x="24" y="36"/>
                    <a:pt x="12" y="36"/>
                    <a:pt x="0" y="35"/>
                  </a:cubicBezTo>
                  <a:cubicBezTo>
                    <a:pt x="2" y="34"/>
                    <a:pt x="4" y="34"/>
                    <a:pt x="6" y="34"/>
                  </a:cubicBezTo>
                  <a:cubicBezTo>
                    <a:pt x="13" y="35"/>
                    <a:pt x="15" y="32"/>
                    <a:pt x="14" y="26"/>
                  </a:cubicBezTo>
                  <a:cubicBezTo>
                    <a:pt x="14" y="19"/>
                    <a:pt x="18" y="13"/>
                    <a:pt x="14" y="7"/>
                  </a:cubicBezTo>
                  <a:cubicBezTo>
                    <a:pt x="15" y="7"/>
                    <a:pt x="16" y="6"/>
                    <a:pt x="17" y="6"/>
                  </a:cubicBezTo>
                  <a:cubicBezTo>
                    <a:pt x="20" y="5"/>
                    <a:pt x="24" y="0"/>
                    <a:pt x="27" y="4"/>
                  </a:cubicBezTo>
                  <a:cubicBezTo>
                    <a:pt x="31" y="7"/>
                    <a:pt x="25" y="10"/>
                    <a:pt x="24" y="13"/>
                  </a:cubicBezTo>
                  <a:cubicBezTo>
                    <a:pt x="23" y="16"/>
                    <a:pt x="23" y="17"/>
                    <a:pt x="26" y="18"/>
                  </a:cubicBezTo>
                  <a:cubicBezTo>
                    <a:pt x="28" y="19"/>
                    <a:pt x="31" y="20"/>
                    <a:pt x="33" y="22"/>
                  </a:cubicBezTo>
                  <a:cubicBezTo>
                    <a:pt x="39" y="26"/>
                    <a:pt x="43" y="27"/>
                    <a:pt x="46" y="19"/>
                  </a:cubicBezTo>
                  <a:cubicBezTo>
                    <a:pt x="46" y="18"/>
                    <a:pt x="47" y="16"/>
                    <a:pt x="49" y="17"/>
                  </a:cubicBezTo>
                  <a:cubicBezTo>
                    <a:pt x="51" y="17"/>
                    <a:pt x="53" y="18"/>
                    <a:pt x="53" y="20"/>
                  </a:cubicBezTo>
                  <a:cubicBezTo>
                    <a:pt x="51" y="30"/>
                    <a:pt x="57" y="30"/>
                    <a:pt x="64" y="30"/>
                  </a:cubicBezTo>
                  <a:close/>
                </a:path>
              </a:pathLst>
            </a:custGeom>
            <a:solidFill>
              <a:srgbClr val="FAD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1">
              <a:extLst>
                <a:ext uri="{FF2B5EF4-FFF2-40B4-BE49-F238E27FC236}">
                  <a16:creationId xmlns:a16="http://schemas.microsoft.com/office/drawing/2014/main" id="{6DFCAE9D-B994-E888-33CE-E0C49280CA5C}"/>
                </a:ext>
              </a:extLst>
            </p:cNvPr>
            <p:cNvSpPr>
              <a:spLocks noEditPoints="1"/>
            </p:cNvSpPr>
            <p:nvPr/>
          </p:nvSpPr>
          <p:spPr bwMode="auto">
            <a:xfrm>
              <a:off x="1201" y="1351"/>
              <a:ext cx="873" cy="906"/>
            </a:xfrm>
            <a:custGeom>
              <a:avLst/>
              <a:gdLst>
                <a:gd name="T0" fmla="*/ 118 w 127"/>
                <a:gd name="T1" fmla="*/ 56 h 132"/>
                <a:gd name="T2" fmla="*/ 116 w 127"/>
                <a:gd name="T3" fmla="*/ 49 h 132"/>
                <a:gd name="T4" fmla="*/ 116 w 127"/>
                <a:gd name="T5" fmla="*/ 32 h 132"/>
                <a:gd name="T6" fmla="*/ 100 w 127"/>
                <a:gd name="T7" fmla="*/ 31 h 132"/>
                <a:gd name="T8" fmla="*/ 98 w 127"/>
                <a:gd name="T9" fmla="*/ 15 h 132"/>
                <a:gd name="T10" fmla="*/ 81 w 127"/>
                <a:gd name="T11" fmla="*/ 15 h 132"/>
                <a:gd name="T12" fmla="*/ 74 w 127"/>
                <a:gd name="T13" fmla="*/ 13 h 132"/>
                <a:gd name="T14" fmla="*/ 54 w 127"/>
                <a:gd name="T15" fmla="*/ 3 h 132"/>
                <a:gd name="T16" fmla="*/ 46 w 127"/>
                <a:gd name="T17" fmla="*/ 15 h 132"/>
                <a:gd name="T18" fmla="*/ 31 w 127"/>
                <a:gd name="T19" fmla="*/ 14 h 132"/>
                <a:gd name="T20" fmla="*/ 27 w 127"/>
                <a:gd name="T21" fmla="*/ 31 h 132"/>
                <a:gd name="T22" fmla="*/ 13 w 127"/>
                <a:gd name="T23" fmla="*/ 28 h 132"/>
                <a:gd name="T24" fmla="*/ 9 w 127"/>
                <a:gd name="T25" fmla="*/ 48 h 132"/>
                <a:gd name="T26" fmla="*/ 7 w 127"/>
                <a:gd name="T27" fmla="*/ 56 h 132"/>
                <a:gd name="T28" fmla="*/ 1 w 127"/>
                <a:gd name="T29" fmla="*/ 67 h 132"/>
                <a:gd name="T30" fmla="*/ 14 w 127"/>
                <a:gd name="T31" fmla="*/ 81 h 132"/>
                <a:gd name="T32" fmla="*/ 9 w 127"/>
                <a:gd name="T33" fmla="*/ 98 h 132"/>
                <a:gd name="T34" fmla="*/ 18 w 127"/>
                <a:gd name="T35" fmla="*/ 107 h 132"/>
                <a:gd name="T36" fmla="*/ 23 w 127"/>
                <a:gd name="T37" fmla="*/ 112 h 132"/>
                <a:gd name="T38" fmla="*/ 40 w 127"/>
                <a:gd name="T39" fmla="*/ 127 h 132"/>
                <a:gd name="T40" fmla="*/ 49 w 127"/>
                <a:gd name="T41" fmla="*/ 120 h 132"/>
                <a:gd name="T42" fmla="*/ 59 w 127"/>
                <a:gd name="T43" fmla="*/ 132 h 132"/>
                <a:gd name="T44" fmla="*/ 76 w 127"/>
                <a:gd name="T45" fmla="*/ 123 h 132"/>
                <a:gd name="T46" fmla="*/ 81 w 127"/>
                <a:gd name="T47" fmla="*/ 122 h 132"/>
                <a:gd name="T48" fmla="*/ 103 w 127"/>
                <a:gd name="T49" fmla="*/ 117 h 132"/>
                <a:gd name="T50" fmla="*/ 100 w 127"/>
                <a:gd name="T51" fmla="*/ 104 h 132"/>
                <a:gd name="T52" fmla="*/ 115 w 127"/>
                <a:gd name="T53" fmla="*/ 104 h 132"/>
                <a:gd name="T54" fmla="*/ 115 w 127"/>
                <a:gd name="T55" fmla="*/ 84 h 132"/>
                <a:gd name="T56" fmla="*/ 118 w 127"/>
                <a:gd name="T57" fmla="*/ 78 h 132"/>
                <a:gd name="T58" fmla="*/ 126 w 127"/>
                <a:gd name="T59" fmla="*/ 64 h 132"/>
                <a:gd name="T60" fmla="*/ 64 w 127"/>
                <a:gd name="T61" fmla="*/ 92 h 132"/>
                <a:gd name="T62" fmla="*/ 59 w 127"/>
                <a:gd name="T63" fmla="*/ 74 h 132"/>
                <a:gd name="T64" fmla="*/ 80 w 127"/>
                <a:gd name="T65"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32">
                  <a:moveTo>
                    <a:pt x="126" y="64"/>
                  </a:moveTo>
                  <a:cubicBezTo>
                    <a:pt x="127" y="58"/>
                    <a:pt x="125" y="55"/>
                    <a:pt x="118" y="56"/>
                  </a:cubicBezTo>
                  <a:cubicBezTo>
                    <a:pt x="116" y="57"/>
                    <a:pt x="114" y="56"/>
                    <a:pt x="113" y="54"/>
                  </a:cubicBezTo>
                  <a:cubicBezTo>
                    <a:pt x="113" y="51"/>
                    <a:pt x="114" y="50"/>
                    <a:pt x="116" y="49"/>
                  </a:cubicBezTo>
                  <a:cubicBezTo>
                    <a:pt x="123" y="46"/>
                    <a:pt x="123" y="42"/>
                    <a:pt x="119" y="37"/>
                  </a:cubicBezTo>
                  <a:cubicBezTo>
                    <a:pt x="118" y="36"/>
                    <a:pt x="117" y="34"/>
                    <a:pt x="116" y="32"/>
                  </a:cubicBezTo>
                  <a:cubicBezTo>
                    <a:pt x="114" y="27"/>
                    <a:pt x="111" y="26"/>
                    <a:pt x="106" y="30"/>
                  </a:cubicBezTo>
                  <a:cubicBezTo>
                    <a:pt x="105" y="31"/>
                    <a:pt x="103" y="33"/>
                    <a:pt x="100" y="31"/>
                  </a:cubicBezTo>
                  <a:cubicBezTo>
                    <a:pt x="97" y="28"/>
                    <a:pt x="99" y="26"/>
                    <a:pt x="101" y="24"/>
                  </a:cubicBezTo>
                  <a:cubicBezTo>
                    <a:pt x="103" y="20"/>
                    <a:pt x="104" y="17"/>
                    <a:pt x="98" y="15"/>
                  </a:cubicBezTo>
                  <a:cubicBezTo>
                    <a:pt x="97" y="14"/>
                    <a:pt x="96" y="13"/>
                    <a:pt x="94" y="12"/>
                  </a:cubicBezTo>
                  <a:cubicBezTo>
                    <a:pt x="89" y="9"/>
                    <a:pt x="84" y="6"/>
                    <a:pt x="81" y="15"/>
                  </a:cubicBezTo>
                  <a:cubicBezTo>
                    <a:pt x="81" y="17"/>
                    <a:pt x="79" y="17"/>
                    <a:pt x="77" y="17"/>
                  </a:cubicBezTo>
                  <a:cubicBezTo>
                    <a:pt x="75" y="16"/>
                    <a:pt x="74" y="15"/>
                    <a:pt x="74" y="13"/>
                  </a:cubicBezTo>
                  <a:cubicBezTo>
                    <a:pt x="74" y="10"/>
                    <a:pt x="74" y="7"/>
                    <a:pt x="73" y="4"/>
                  </a:cubicBezTo>
                  <a:cubicBezTo>
                    <a:pt x="67" y="0"/>
                    <a:pt x="61" y="2"/>
                    <a:pt x="54" y="3"/>
                  </a:cubicBezTo>
                  <a:cubicBezTo>
                    <a:pt x="50" y="7"/>
                    <a:pt x="52" y="10"/>
                    <a:pt x="52" y="14"/>
                  </a:cubicBezTo>
                  <a:cubicBezTo>
                    <a:pt x="50" y="18"/>
                    <a:pt x="48" y="20"/>
                    <a:pt x="46" y="15"/>
                  </a:cubicBezTo>
                  <a:cubicBezTo>
                    <a:pt x="43" y="7"/>
                    <a:pt x="39" y="8"/>
                    <a:pt x="34" y="12"/>
                  </a:cubicBezTo>
                  <a:cubicBezTo>
                    <a:pt x="33" y="13"/>
                    <a:pt x="32" y="13"/>
                    <a:pt x="31" y="14"/>
                  </a:cubicBezTo>
                  <a:cubicBezTo>
                    <a:pt x="25" y="16"/>
                    <a:pt x="22" y="19"/>
                    <a:pt x="27" y="25"/>
                  </a:cubicBezTo>
                  <a:cubicBezTo>
                    <a:pt x="28" y="27"/>
                    <a:pt x="29" y="28"/>
                    <a:pt x="27" y="31"/>
                  </a:cubicBezTo>
                  <a:cubicBezTo>
                    <a:pt x="25" y="33"/>
                    <a:pt x="23" y="31"/>
                    <a:pt x="21" y="30"/>
                  </a:cubicBezTo>
                  <a:cubicBezTo>
                    <a:pt x="19" y="29"/>
                    <a:pt x="17" y="26"/>
                    <a:pt x="13" y="28"/>
                  </a:cubicBezTo>
                  <a:cubicBezTo>
                    <a:pt x="11" y="32"/>
                    <a:pt x="9" y="36"/>
                    <a:pt x="7" y="39"/>
                  </a:cubicBezTo>
                  <a:cubicBezTo>
                    <a:pt x="5" y="43"/>
                    <a:pt x="4" y="46"/>
                    <a:pt x="9" y="48"/>
                  </a:cubicBezTo>
                  <a:cubicBezTo>
                    <a:pt x="12" y="49"/>
                    <a:pt x="15" y="50"/>
                    <a:pt x="14" y="54"/>
                  </a:cubicBezTo>
                  <a:cubicBezTo>
                    <a:pt x="13" y="57"/>
                    <a:pt x="10" y="57"/>
                    <a:pt x="7" y="56"/>
                  </a:cubicBezTo>
                  <a:cubicBezTo>
                    <a:pt x="2" y="56"/>
                    <a:pt x="0" y="58"/>
                    <a:pt x="1" y="63"/>
                  </a:cubicBezTo>
                  <a:cubicBezTo>
                    <a:pt x="1" y="64"/>
                    <a:pt x="1" y="66"/>
                    <a:pt x="1" y="67"/>
                  </a:cubicBezTo>
                  <a:cubicBezTo>
                    <a:pt x="1" y="73"/>
                    <a:pt x="0" y="80"/>
                    <a:pt x="10" y="78"/>
                  </a:cubicBezTo>
                  <a:cubicBezTo>
                    <a:pt x="12" y="77"/>
                    <a:pt x="13" y="79"/>
                    <a:pt x="14" y="81"/>
                  </a:cubicBezTo>
                  <a:cubicBezTo>
                    <a:pt x="14" y="83"/>
                    <a:pt x="13" y="84"/>
                    <a:pt x="12" y="85"/>
                  </a:cubicBezTo>
                  <a:cubicBezTo>
                    <a:pt x="3" y="88"/>
                    <a:pt x="5" y="92"/>
                    <a:pt x="9" y="98"/>
                  </a:cubicBezTo>
                  <a:cubicBezTo>
                    <a:pt x="11" y="101"/>
                    <a:pt x="13" y="104"/>
                    <a:pt x="14" y="107"/>
                  </a:cubicBezTo>
                  <a:cubicBezTo>
                    <a:pt x="15" y="108"/>
                    <a:pt x="17" y="107"/>
                    <a:pt x="18" y="107"/>
                  </a:cubicBezTo>
                  <a:cubicBezTo>
                    <a:pt x="20" y="107"/>
                    <a:pt x="22" y="104"/>
                    <a:pt x="24" y="106"/>
                  </a:cubicBezTo>
                  <a:cubicBezTo>
                    <a:pt x="26" y="108"/>
                    <a:pt x="23" y="110"/>
                    <a:pt x="23" y="112"/>
                  </a:cubicBezTo>
                  <a:cubicBezTo>
                    <a:pt x="22" y="114"/>
                    <a:pt x="21" y="116"/>
                    <a:pt x="23" y="118"/>
                  </a:cubicBezTo>
                  <a:cubicBezTo>
                    <a:pt x="28" y="121"/>
                    <a:pt x="34" y="125"/>
                    <a:pt x="40" y="127"/>
                  </a:cubicBezTo>
                  <a:cubicBezTo>
                    <a:pt x="44" y="127"/>
                    <a:pt x="45" y="122"/>
                    <a:pt x="48" y="120"/>
                  </a:cubicBezTo>
                  <a:cubicBezTo>
                    <a:pt x="49" y="120"/>
                    <a:pt x="49" y="120"/>
                    <a:pt x="49" y="120"/>
                  </a:cubicBezTo>
                  <a:cubicBezTo>
                    <a:pt x="51" y="121"/>
                    <a:pt x="51" y="122"/>
                    <a:pt x="51" y="124"/>
                  </a:cubicBezTo>
                  <a:cubicBezTo>
                    <a:pt x="51" y="130"/>
                    <a:pt x="54" y="132"/>
                    <a:pt x="59" y="132"/>
                  </a:cubicBezTo>
                  <a:cubicBezTo>
                    <a:pt x="61" y="132"/>
                    <a:pt x="63" y="132"/>
                    <a:pt x="64" y="132"/>
                  </a:cubicBezTo>
                  <a:cubicBezTo>
                    <a:pt x="73" y="132"/>
                    <a:pt x="73" y="132"/>
                    <a:pt x="76" y="123"/>
                  </a:cubicBezTo>
                  <a:cubicBezTo>
                    <a:pt x="76" y="122"/>
                    <a:pt x="76" y="120"/>
                    <a:pt x="78" y="120"/>
                  </a:cubicBezTo>
                  <a:cubicBezTo>
                    <a:pt x="79" y="120"/>
                    <a:pt x="80" y="121"/>
                    <a:pt x="81" y="122"/>
                  </a:cubicBezTo>
                  <a:cubicBezTo>
                    <a:pt x="83" y="125"/>
                    <a:pt x="85" y="128"/>
                    <a:pt x="89" y="126"/>
                  </a:cubicBezTo>
                  <a:cubicBezTo>
                    <a:pt x="94" y="124"/>
                    <a:pt x="100" y="122"/>
                    <a:pt x="103" y="117"/>
                  </a:cubicBezTo>
                  <a:cubicBezTo>
                    <a:pt x="104" y="115"/>
                    <a:pt x="102" y="113"/>
                    <a:pt x="102" y="112"/>
                  </a:cubicBezTo>
                  <a:cubicBezTo>
                    <a:pt x="101" y="109"/>
                    <a:pt x="97" y="107"/>
                    <a:pt x="100" y="104"/>
                  </a:cubicBezTo>
                  <a:cubicBezTo>
                    <a:pt x="104" y="100"/>
                    <a:pt x="106" y="104"/>
                    <a:pt x="108" y="105"/>
                  </a:cubicBezTo>
                  <a:cubicBezTo>
                    <a:pt x="111" y="107"/>
                    <a:pt x="113" y="107"/>
                    <a:pt x="115" y="104"/>
                  </a:cubicBezTo>
                  <a:cubicBezTo>
                    <a:pt x="116" y="102"/>
                    <a:pt x="117" y="100"/>
                    <a:pt x="118" y="99"/>
                  </a:cubicBezTo>
                  <a:cubicBezTo>
                    <a:pt x="122" y="93"/>
                    <a:pt x="125" y="87"/>
                    <a:pt x="115" y="84"/>
                  </a:cubicBezTo>
                  <a:cubicBezTo>
                    <a:pt x="113" y="84"/>
                    <a:pt x="113" y="82"/>
                    <a:pt x="114" y="80"/>
                  </a:cubicBezTo>
                  <a:cubicBezTo>
                    <a:pt x="114" y="78"/>
                    <a:pt x="116" y="77"/>
                    <a:pt x="118" y="78"/>
                  </a:cubicBezTo>
                  <a:cubicBezTo>
                    <a:pt x="125" y="79"/>
                    <a:pt x="127" y="75"/>
                    <a:pt x="126" y="69"/>
                  </a:cubicBezTo>
                  <a:cubicBezTo>
                    <a:pt x="126" y="68"/>
                    <a:pt x="126" y="66"/>
                    <a:pt x="126" y="64"/>
                  </a:cubicBezTo>
                  <a:close/>
                  <a:moveTo>
                    <a:pt x="88" y="75"/>
                  </a:moveTo>
                  <a:cubicBezTo>
                    <a:pt x="85" y="85"/>
                    <a:pt x="76" y="91"/>
                    <a:pt x="64" y="92"/>
                  </a:cubicBezTo>
                  <a:cubicBezTo>
                    <a:pt x="61" y="90"/>
                    <a:pt x="62" y="86"/>
                    <a:pt x="62" y="83"/>
                  </a:cubicBezTo>
                  <a:cubicBezTo>
                    <a:pt x="62" y="80"/>
                    <a:pt x="62" y="76"/>
                    <a:pt x="59" y="74"/>
                  </a:cubicBezTo>
                  <a:cubicBezTo>
                    <a:pt x="48" y="67"/>
                    <a:pt x="50" y="56"/>
                    <a:pt x="51" y="45"/>
                  </a:cubicBezTo>
                  <a:cubicBezTo>
                    <a:pt x="62" y="39"/>
                    <a:pt x="72" y="40"/>
                    <a:pt x="80" y="48"/>
                  </a:cubicBezTo>
                  <a:cubicBezTo>
                    <a:pt x="88" y="55"/>
                    <a:pt x="91" y="65"/>
                    <a:pt x="88" y="75"/>
                  </a:cubicBezTo>
                  <a:close/>
                </a:path>
              </a:pathLst>
            </a:custGeom>
            <a:solidFill>
              <a:srgbClr val="48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2">
              <a:extLst>
                <a:ext uri="{FF2B5EF4-FFF2-40B4-BE49-F238E27FC236}">
                  <a16:creationId xmlns:a16="http://schemas.microsoft.com/office/drawing/2014/main" id="{3B55CB64-D072-F858-3DF4-29834D9C9997}"/>
                </a:ext>
              </a:extLst>
            </p:cNvPr>
            <p:cNvSpPr>
              <a:spLocks/>
            </p:cNvSpPr>
            <p:nvPr/>
          </p:nvSpPr>
          <p:spPr bwMode="auto">
            <a:xfrm>
              <a:off x="1449" y="1660"/>
              <a:ext cx="199" cy="323"/>
            </a:xfrm>
            <a:custGeom>
              <a:avLst/>
              <a:gdLst>
                <a:gd name="T0" fmla="*/ 15 w 29"/>
                <a:gd name="T1" fmla="*/ 0 h 47"/>
                <a:gd name="T2" fmla="*/ 16 w 29"/>
                <a:gd name="T3" fmla="*/ 7 h 47"/>
                <a:gd name="T4" fmla="*/ 25 w 29"/>
                <a:gd name="T5" fmla="*/ 28 h 47"/>
                <a:gd name="T6" fmla="*/ 28 w 29"/>
                <a:gd name="T7" fmla="*/ 39 h 47"/>
                <a:gd name="T8" fmla="*/ 28 w 29"/>
                <a:gd name="T9" fmla="*/ 47 h 47"/>
                <a:gd name="T10" fmla="*/ 3 w 29"/>
                <a:gd name="T11" fmla="*/ 29 h 47"/>
                <a:gd name="T12" fmla="*/ 15 w 2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9" h="47">
                  <a:moveTo>
                    <a:pt x="15" y="0"/>
                  </a:moveTo>
                  <a:cubicBezTo>
                    <a:pt x="17" y="2"/>
                    <a:pt x="16" y="4"/>
                    <a:pt x="16" y="7"/>
                  </a:cubicBezTo>
                  <a:cubicBezTo>
                    <a:pt x="15" y="15"/>
                    <a:pt x="16" y="23"/>
                    <a:pt x="25" y="28"/>
                  </a:cubicBezTo>
                  <a:cubicBezTo>
                    <a:pt x="29" y="30"/>
                    <a:pt x="28" y="35"/>
                    <a:pt x="28" y="39"/>
                  </a:cubicBezTo>
                  <a:cubicBezTo>
                    <a:pt x="28" y="42"/>
                    <a:pt x="28" y="45"/>
                    <a:pt x="28" y="47"/>
                  </a:cubicBezTo>
                  <a:cubicBezTo>
                    <a:pt x="15" y="47"/>
                    <a:pt x="6" y="40"/>
                    <a:pt x="3" y="29"/>
                  </a:cubicBezTo>
                  <a:cubicBezTo>
                    <a:pt x="0" y="17"/>
                    <a:pt x="4" y="6"/>
                    <a:pt x="15" y="0"/>
                  </a:cubicBezTo>
                  <a:close/>
                </a:path>
              </a:pathLst>
            </a:custGeom>
            <a:solidFill>
              <a:srgbClr val="FCD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3">
              <a:extLst>
                <a:ext uri="{FF2B5EF4-FFF2-40B4-BE49-F238E27FC236}">
                  <a16:creationId xmlns:a16="http://schemas.microsoft.com/office/drawing/2014/main" id="{FA0EC415-058F-C061-6359-989A7DA8775F}"/>
                </a:ext>
              </a:extLst>
            </p:cNvPr>
            <p:cNvSpPr>
              <a:spLocks/>
            </p:cNvSpPr>
            <p:nvPr/>
          </p:nvSpPr>
          <p:spPr bwMode="auto">
            <a:xfrm>
              <a:off x="1126" y="1296"/>
              <a:ext cx="151" cy="151"/>
            </a:xfrm>
            <a:custGeom>
              <a:avLst/>
              <a:gdLst>
                <a:gd name="T0" fmla="*/ 22 w 22"/>
                <a:gd name="T1" fmla="*/ 11 h 22"/>
                <a:gd name="T2" fmla="*/ 11 w 22"/>
                <a:gd name="T3" fmla="*/ 22 h 22"/>
                <a:gd name="T4" fmla="*/ 0 w 22"/>
                <a:gd name="T5" fmla="*/ 11 h 22"/>
                <a:gd name="T6" fmla="*/ 11 w 22"/>
                <a:gd name="T7" fmla="*/ 0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22" y="17"/>
                    <a:pt x="17" y="22"/>
                    <a:pt x="11" y="22"/>
                  </a:cubicBezTo>
                  <a:cubicBezTo>
                    <a:pt x="5" y="22"/>
                    <a:pt x="0" y="17"/>
                    <a:pt x="0" y="11"/>
                  </a:cubicBezTo>
                  <a:cubicBezTo>
                    <a:pt x="0" y="5"/>
                    <a:pt x="5" y="0"/>
                    <a:pt x="11" y="0"/>
                  </a:cubicBezTo>
                  <a:cubicBezTo>
                    <a:pt x="17" y="1"/>
                    <a:pt x="22" y="6"/>
                    <a:pt x="22" y="11"/>
                  </a:cubicBezTo>
                  <a:close/>
                </a:path>
              </a:pathLst>
            </a:custGeom>
            <a:solidFill>
              <a:srgbClr val="F5D5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88524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DEE6A1A9-F132-44E3-A940-198F5E350930}"/>
              </a:ext>
            </a:extLst>
          </p:cNvPr>
          <p:cNvSpPr/>
          <p:nvPr/>
        </p:nvSpPr>
        <p:spPr>
          <a:xfrm>
            <a:off x="6872951" y="514438"/>
            <a:ext cx="4752528" cy="758924"/>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400">
              <a:latin typeface="+mj-lt"/>
            </a:endParaRPr>
          </a:p>
        </p:txBody>
      </p:sp>
      <p:sp>
        <p:nvSpPr>
          <p:cNvPr id="15" name="Title 1">
            <a:extLst>
              <a:ext uri="{FF2B5EF4-FFF2-40B4-BE49-F238E27FC236}">
                <a16:creationId xmlns:a16="http://schemas.microsoft.com/office/drawing/2014/main" id="{E343ABEC-08F5-41C0-A169-2FD0B3A99D91}"/>
              </a:ext>
            </a:extLst>
          </p:cNvPr>
          <p:cNvSpPr txBox="1"/>
          <p:nvPr/>
        </p:nvSpPr>
        <p:spPr>
          <a:xfrm>
            <a:off x="7415587" y="514438"/>
            <a:ext cx="4209892" cy="758924"/>
          </a:xfrm>
          <a:prstGeom prst="rect">
            <a:avLst/>
          </a:prstGeom>
        </p:spPr>
        <p:txBody>
          <a:bodyPr lIns="216000" tIns="72000" rIns="21600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r"/>
            <a:r>
              <a:rPr lang="en-US" altLang="ko-KR" b="1">
                <a:solidFill>
                  <a:schemeClr val="bg1"/>
                </a:solidFill>
                <a:cs typeface="Arial" pitchFamily="34" charset="0"/>
              </a:rPr>
              <a:t>Portfolio</a:t>
            </a:r>
          </a:p>
        </p:txBody>
      </p:sp>
      <p:sp>
        <p:nvSpPr>
          <p:cNvPr id="16" name="Rectangle 12">
            <a:extLst>
              <a:ext uri="{FF2B5EF4-FFF2-40B4-BE49-F238E27FC236}">
                <a16:creationId xmlns:a16="http://schemas.microsoft.com/office/drawing/2014/main" id="{913C30A2-6874-408A-9919-18ECB7748100}"/>
              </a:ext>
            </a:extLst>
          </p:cNvPr>
          <p:cNvSpPr/>
          <p:nvPr/>
        </p:nvSpPr>
        <p:spPr>
          <a:xfrm>
            <a:off x="6872951" y="1339690"/>
            <a:ext cx="4752528" cy="758924"/>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mj-lt"/>
            </a:endParaRPr>
          </a:p>
        </p:txBody>
      </p:sp>
      <p:sp>
        <p:nvSpPr>
          <p:cNvPr id="17" name="Title 1">
            <a:extLst>
              <a:ext uri="{FF2B5EF4-FFF2-40B4-BE49-F238E27FC236}">
                <a16:creationId xmlns:a16="http://schemas.microsoft.com/office/drawing/2014/main" id="{9119B077-D769-4177-879C-C652DDE0244A}"/>
              </a:ext>
            </a:extLst>
          </p:cNvPr>
          <p:cNvSpPr txBox="1"/>
          <p:nvPr/>
        </p:nvSpPr>
        <p:spPr>
          <a:xfrm>
            <a:off x="7415587" y="1339690"/>
            <a:ext cx="4209891" cy="758924"/>
          </a:xfrm>
          <a:prstGeom prst="rect">
            <a:avLst/>
          </a:prstGeom>
          <a:solidFill>
            <a:srgbClr val="29AAE2"/>
          </a:solidFill>
        </p:spPr>
        <p:txBody>
          <a:bodyPr lIns="216000" tIns="72000" rIns="21600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r"/>
            <a:r>
              <a:rPr lang="en-US" altLang="ko-KR" b="1">
                <a:solidFill>
                  <a:schemeClr val="bg1"/>
                </a:solidFill>
                <a:cs typeface="Arial" pitchFamily="34" charset="0"/>
              </a:rPr>
              <a:t>Presentation</a:t>
            </a:r>
          </a:p>
        </p:txBody>
      </p:sp>
      <p:sp>
        <p:nvSpPr>
          <p:cNvPr id="46" name="TextBox 45">
            <a:extLst>
              <a:ext uri="{FF2B5EF4-FFF2-40B4-BE49-F238E27FC236}">
                <a16:creationId xmlns:a16="http://schemas.microsoft.com/office/drawing/2014/main" id="{16DCCDB1-E8F5-4665-8C0D-A1CDC81A1A45}"/>
              </a:ext>
            </a:extLst>
          </p:cNvPr>
          <p:cNvSpPr txBox="1"/>
          <p:nvPr/>
        </p:nvSpPr>
        <p:spPr>
          <a:xfrm>
            <a:off x="7200425" y="2683992"/>
            <a:ext cx="4425055" cy="523220"/>
          </a:xfrm>
          <a:prstGeom prst="rect">
            <a:avLst/>
          </a:prstGeom>
          <a:noFill/>
        </p:spPr>
        <p:txBody>
          <a:bodyPr wrap="square" rtlCol="0">
            <a:spAutoFit/>
          </a:bodyPr>
          <a:lstStyle/>
          <a:p>
            <a:pPr algn="r"/>
            <a:r>
              <a:rPr lang="en-US" altLang="ko-KR" sz="2800" b="1" dirty="0">
                <a:solidFill>
                  <a:srgbClr val="0070C0"/>
                </a:solidFill>
                <a:cs typeface="Arial" pitchFamily="34" charset="0"/>
              </a:rPr>
              <a:t>NO.1 </a:t>
            </a:r>
            <a:r>
              <a:rPr lang="en-US" altLang="ko-KR" sz="2800" dirty="0">
                <a:solidFill>
                  <a:srgbClr val="0070C0"/>
                </a:solidFill>
                <a:cs typeface="Arial" pitchFamily="34" charset="0"/>
              </a:rPr>
              <a:t>POWERPOINT</a:t>
            </a:r>
            <a:endParaRPr lang="en-US" altLang="ko-KR" sz="2800" dirty="0">
              <a:solidFill>
                <a:srgbClr val="0070C0"/>
              </a:solidFill>
            </a:endParaRPr>
          </a:p>
        </p:txBody>
      </p:sp>
      <p:sp>
        <p:nvSpPr>
          <p:cNvPr id="47" name="TextBox 46">
            <a:extLst>
              <a:ext uri="{FF2B5EF4-FFF2-40B4-BE49-F238E27FC236}">
                <a16:creationId xmlns:a16="http://schemas.microsoft.com/office/drawing/2014/main" id="{17220ED0-5E84-4E3A-B43C-C333166F469C}"/>
              </a:ext>
            </a:extLst>
          </p:cNvPr>
          <p:cNvSpPr txBox="1"/>
          <p:nvPr/>
        </p:nvSpPr>
        <p:spPr>
          <a:xfrm>
            <a:off x="7200425" y="2345310"/>
            <a:ext cx="4425055" cy="338554"/>
          </a:xfrm>
          <a:prstGeom prst="rect">
            <a:avLst/>
          </a:prstGeom>
          <a:noFill/>
        </p:spPr>
        <p:txBody>
          <a:bodyPr wrap="square" rtlCol="0">
            <a:spAutoFit/>
          </a:bodyPr>
          <a:lstStyle/>
          <a:p>
            <a:pPr algn="r"/>
            <a:r>
              <a:rPr lang="en-US" altLang="ko-KR" sz="1600" b="1">
                <a:solidFill>
                  <a:schemeClr val="tx1">
                    <a:lumMod val="75000"/>
                    <a:lumOff val="25000"/>
                  </a:schemeClr>
                </a:solidFill>
                <a:cs typeface="Arial" pitchFamily="34" charset="0"/>
              </a:rPr>
              <a:t>Modern  PowerPoint  Presentation</a:t>
            </a:r>
            <a:endParaRPr lang="ko-KR" altLang="en-US" sz="1600" b="1">
              <a:solidFill>
                <a:srgbClr val="C00000"/>
              </a:solidFill>
              <a:cs typeface="Arial" pitchFamily="34" charset="0"/>
            </a:endParaRPr>
          </a:p>
        </p:txBody>
      </p:sp>
      <p:sp>
        <p:nvSpPr>
          <p:cNvPr id="48" name="TextBox 47">
            <a:extLst>
              <a:ext uri="{FF2B5EF4-FFF2-40B4-BE49-F238E27FC236}">
                <a16:creationId xmlns:a16="http://schemas.microsoft.com/office/drawing/2014/main" id="{FC9763E5-81FB-47BE-A611-561C2CCD8608}"/>
              </a:ext>
            </a:extLst>
          </p:cNvPr>
          <p:cNvSpPr txBox="1"/>
          <p:nvPr/>
        </p:nvSpPr>
        <p:spPr>
          <a:xfrm>
            <a:off x="7200425" y="3207342"/>
            <a:ext cx="4425055"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a:t>
            </a:r>
          </a:p>
        </p:txBody>
      </p:sp>
      <p:sp>
        <p:nvSpPr>
          <p:cNvPr id="49" name="Text Placeholder 27">
            <a:extLst>
              <a:ext uri="{FF2B5EF4-FFF2-40B4-BE49-F238E27FC236}">
                <a16:creationId xmlns:a16="http://schemas.microsoft.com/office/drawing/2014/main" id="{AB3C4F22-8EA1-4B50-B99D-7354A223D0B2}"/>
              </a:ext>
            </a:extLst>
          </p:cNvPr>
          <p:cNvSpPr txBox="1"/>
          <p:nvPr/>
        </p:nvSpPr>
        <p:spPr>
          <a:xfrm>
            <a:off x="6817692" y="4262856"/>
            <a:ext cx="992587" cy="301848"/>
          </a:xfrm>
          <a:prstGeom prst="rect">
            <a:avLst/>
          </a:prstGeom>
          <a:solidFill>
            <a:srgbClr val="29AAE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en-US" altLang="ko-KR" sz="1400">
                <a:cs typeface="Arial" pitchFamily="34" charset="0"/>
              </a:rPr>
              <a:t>MODERN</a:t>
            </a:r>
            <a:endParaRPr lang="en-US" altLang="ko-KR" sz="1400" b="0"/>
          </a:p>
        </p:txBody>
      </p:sp>
      <p:sp>
        <p:nvSpPr>
          <p:cNvPr id="50" name="Text Placeholder 27">
            <a:extLst>
              <a:ext uri="{FF2B5EF4-FFF2-40B4-BE49-F238E27FC236}">
                <a16:creationId xmlns:a16="http://schemas.microsoft.com/office/drawing/2014/main" id="{0B0BB0EA-256C-48D3-8AA9-ED455A785028}"/>
              </a:ext>
            </a:extLst>
          </p:cNvPr>
          <p:cNvSpPr txBox="1"/>
          <p:nvPr/>
        </p:nvSpPr>
        <p:spPr>
          <a:xfrm>
            <a:off x="8213401" y="4262856"/>
            <a:ext cx="1411687" cy="301848"/>
          </a:xfrm>
          <a:prstGeom prst="rect">
            <a:avLst/>
          </a:prstGeom>
          <a:solidFill>
            <a:srgbClr val="29AAE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en-US" altLang="ko-KR" sz="1400">
                <a:cs typeface="Arial" pitchFamily="34" charset="0"/>
              </a:rPr>
              <a:t>POWERPOINT</a:t>
            </a:r>
            <a:endParaRPr lang="en-US" altLang="ko-KR" sz="1400" b="0"/>
          </a:p>
        </p:txBody>
      </p:sp>
      <p:sp>
        <p:nvSpPr>
          <p:cNvPr id="51" name="Text Placeholder 27">
            <a:extLst>
              <a:ext uri="{FF2B5EF4-FFF2-40B4-BE49-F238E27FC236}">
                <a16:creationId xmlns:a16="http://schemas.microsoft.com/office/drawing/2014/main" id="{7FDA1921-F39E-471A-B91F-EFFED4DF91BA}"/>
              </a:ext>
            </a:extLst>
          </p:cNvPr>
          <p:cNvSpPr txBox="1"/>
          <p:nvPr/>
        </p:nvSpPr>
        <p:spPr>
          <a:xfrm>
            <a:off x="10028210" y="4262856"/>
            <a:ext cx="1597269" cy="301848"/>
          </a:xfrm>
          <a:prstGeom prst="rect">
            <a:avLst/>
          </a:prstGeom>
          <a:solidFill>
            <a:srgbClr val="29AAE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en-US" altLang="ko-KR" sz="1400" dirty="0">
                <a:cs typeface="Arial" pitchFamily="34" charset="0"/>
              </a:rPr>
              <a:t>PRESENTATION</a:t>
            </a:r>
            <a:endParaRPr lang="en-US" altLang="ko-KR" sz="1400" b="0" dirty="0"/>
          </a:p>
        </p:txBody>
      </p:sp>
      <p:sp>
        <p:nvSpPr>
          <p:cNvPr id="52" name="TextBox 51">
            <a:extLst>
              <a:ext uri="{FF2B5EF4-FFF2-40B4-BE49-F238E27FC236}">
                <a16:creationId xmlns:a16="http://schemas.microsoft.com/office/drawing/2014/main" id="{82320312-67FD-4C59-ACA8-E99E179B1DE7}"/>
              </a:ext>
            </a:extLst>
          </p:cNvPr>
          <p:cNvSpPr txBox="1"/>
          <p:nvPr/>
        </p:nvSpPr>
        <p:spPr>
          <a:xfrm>
            <a:off x="6096001" y="5903894"/>
            <a:ext cx="5529479"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p:txBody>
      </p:sp>
      <p:sp>
        <p:nvSpPr>
          <p:cNvPr id="53" name="TextBox 52">
            <a:extLst>
              <a:ext uri="{FF2B5EF4-FFF2-40B4-BE49-F238E27FC236}">
                <a16:creationId xmlns:a16="http://schemas.microsoft.com/office/drawing/2014/main" id="{05400242-808F-4C1B-B648-EB080E625145}"/>
              </a:ext>
            </a:extLst>
          </p:cNvPr>
          <p:cNvSpPr txBox="1"/>
          <p:nvPr/>
        </p:nvSpPr>
        <p:spPr>
          <a:xfrm>
            <a:off x="7200426" y="4795425"/>
            <a:ext cx="4425055" cy="861774"/>
          </a:xfrm>
          <a:prstGeom prst="rect">
            <a:avLst/>
          </a:prstGeom>
          <a:noFill/>
        </p:spPr>
        <p:txBody>
          <a:bodyPr wrap="square" lIns="36000" tIns="0" rIns="36000" bIns="0" rtlCol="0" anchor="ctr">
            <a:spAutoFit/>
          </a:bodyPr>
          <a:lstStyle/>
          <a:p>
            <a:pPr algn="r"/>
            <a:r>
              <a:rPr lang="en-US" altLang="ko-KR" sz="2800">
                <a:solidFill>
                  <a:schemeClr val="accent1"/>
                </a:solidFill>
              </a:rPr>
              <a:t>We Create Quality </a:t>
            </a:r>
          </a:p>
          <a:p>
            <a:pPr algn="r"/>
            <a:r>
              <a:rPr lang="en-US" altLang="ko-KR" sz="2800">
                <a:solidFill>
                  <a:schemeClr val="accent1"/>
                </a:solidFill>
              </a:rPr>
              <a:t>Professional Presentation</a:t>
            </a:r>
            <a:endParaRPr lang="ko-KR" altLang="en-US" sz="2800">
              <a:solidFill>
                <a:schemeClr val="accent1"/>
              </a:solidFill>
            </a:endParaRPr>
          </a:p>
        </p:txBody>
      </p:sp>
      <p:sp>
        <p:nvSpPr>
          <p:cNvPr id="55" name="Rectangle 54">
            <a:extLst>
              <a:ext uri="{FF2B5EF4-FFF2-40B4-BE49-F238E27FC236}">
                <a16:creationId xmlns:a16="http://schemas.microsoft.com/office/drawing/2014/main" id="{5CAEC2F0-0075-4154-A41F-4AB5B9E1198B}"/>
              </a:ext>
            </a:extLst>
          </p:cNvPr>
          <p:cNvSpPr/>
          <p:nvPr/>
        </p:nvSpPr>
        <p:spPr>
          <a:xfrm rot="7860000" flipV="1">
            <a:off x="-881176" y="1546701"/>
            <a:ext cx="4297680" cy="468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ángulo 6">
            <a:extLst>
              <a:ext uri="{FF2B5EF4-FFF2-40B4-BE49-F238E27FC236}">
                <a16:creationId xmlns:a16="http://schemas.microsoft.com/office/drawing/2014/main" id="{5D7277A8-18A6-4B21-B00C-AD705489C4FF}"/>
              </a:ext>
            </a:extLst>
          </p:cNvPr>
          <p:cNvSpPr/>
          <p:nvPr/>
        </p:nvSpPr>
        <p:spPr>
          <a:xfrm>
            <a:off x="335360" y="260649"/>
            <a:ext cx="11521280" cy="63203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pic>
        <p:nvPicPr>
          <p:cNvPr id="5" name="Marcador de posición de imagen 4">
            <a:extLst>
              <a:ext uri="{FF2B5EF4-FFF2-40B4-BE49-F238E27FC236}">
                <a16:creationId xmlns:a16="http://schemas.microsoft.com/office/drawing/2014/main" id="{E4C4C35C-3067-44A8-A3A3-57AC90288DE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522697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idx="4294967295"/>
          </p:nvPr>
        </p:nvSpPr>
        <p:spPr>
          <a:xfrm>
            <a:off x="1031966" y="0"/>
            <a:ext cx="10363200" cy="835025"/>
          </a:xfrm>
          <a:prstGeom prst="rect">
            <a:avLst/>
          </a:prstGeom>
        </p:spPr>
        <p:txBody>
          <a:bodyPr spcFirstLastPara="1" vert="horz" wrap="square" lIns="0" tIns="0" rIns="0" bIns="0" rtlCol="0" anchor="ctr" anchorCtr="0">
            <a:noAutofit/>
          </a:bodyPr>
          <a:lstStyle/>
          <a:p>
            <a:pPr>
              <a:spcBef>
                <a:spcPts val="0"/>
              </a:spcBef>
            </a:pPr>
            <a:r>
              <a:rPr lang="en" dirty="0">
                <a:solidFill>
                  <a:schemeClr val="bg1"/>
                </a:solidFill>
                <a:latin typeface="Malgun Gothic" panose="020B0503020000020004" pitchFamily="34" charset="-127"/>
                <a:ea typeface="Malgun Gothic" panose="020B0503020000020004" pitchFamily="34" charset="-127"/>
              </a:rPr>
              <a:t>This is a slide title</a:t>
            </a:r>
            <a:endParaRPr dirty="0">
              <a:solidFill>
                <a:schemeClr val="bg1"/>
              </a:solidFill>
              <a:latin typeface="Malgun Gothic" panose="020B0503020000020004" pitchFamily="34" charset="-127"/>
              <a:ea typeface="Malgun Gothic" panose="020B0503020000020004" pitchFamily="34" charset="-127"/>
            </a:endParaRPr>
          </a:p>
        </p:txBody>
      </p:sp>
      <p:sp>
        <p:nvSpPr>
          <p:cNvPr id="102" name="Google Shape;102;p18"/>
          <p:cNvSpPr txBox="1">
            <a:spLocks noGrp="1"/>
          </p:cNvSpPr>
          <p:nvPr>
            <p:ph type="body" idx="4294967295"/>
          </p:nvPr>
        </p:nvSpPr>
        <p:spPr>
          <a:xfrm>
            <a:off x="1031966" y="2344747"/>
            <a:ext cx="4690408" cy="3384550"/>
          </a:xfrm>
          <a:prstGeom prst="rect">
            <a:avLst/>
          </a:prstGeom>
        </p:spPr>
        <p:txBody>
          <a:bodyPr spcFirstLastPara="1" vert="horz" wrap="square" lIns="0" tIns="0" rIns="0" bIns="0" rtlCol="0" anchor="t" anchorCtr="0">
            <a:noAutofit/>
          </a:bodyPr>
          <a:lstStyle/>
          <a:p>
            <a:pPr marL="609585" indent="-474121">
              <a:spcBef>
                <a:spcPts val="0"/>
              </a:spcBef>
              <a:buSzPts val="2000"/>
              <a:buChar char="▸"/>
            </a:pPr>
            <a:r>
              <a:rPr lang="en" sz="2000" dirty="0">
                <a:latin typeface="Malgun Gothic" panose="020B0503020000020004" pitchFamily="34" charset="-127"/>
                <a:ea typeface="Malgun Gothic" panose="020B0503020000020004" pitchFamily="34" charset="-127"/>
              </a:rPr>
              <a:t>Here you have a list of items</a:t>
            </a:r>
            <a:endParaRPr sz="2000" dirty="0">
              <a:latin typeface="Malgun Gothic" panose="020B0503020000020004" pitchFamily="34" charset="-127"/>
              <a:ea typeface="Malgun Gothic" panose="020B0503020000020004" pitchFamily="34" charset="-127"/>
            </a:endParaRPr>
          </a:p>
          <a:p>
            <a:pPr marL="609585" indent="-474121">
              <a:spcBef>
                <a:spcPts val="800"/>
              </a:spcBef>
              <a:buSzPts val="2000"/>
              <a:buChar char="▸"/>
            </a:pPr>
            <a:r>
              <a:rPr lang="en" sz="2000" dirty="0">
                <a:latin typeface="Malgun Gothic" panose="020B0503020000020004" pitchFamily="34" charset="-127"/>
                <a:ea typeface="Malgun Gothic" panose="020B0503020000020004" pitchFamily="34" charset="-127"/>
              </a:rPr>
              <a:t>And some text</a:t>
            </a:r>
            <a:endParaRPr sz="2000" dirty="0">
              <a:latin typeface="Malgun Gothic" panose="020B0503020000020004" pitchFamily="34" charset="-127"/>
              <a:ea typeface="Malgun Gothic" panose="020B0503020000020004" pitchFamily="34" charset="-127"/>
            </a:endParaRPr>
          </a:p>
          <a:p>
            <a:pPr marL="609585" indent="-474121">
              <a:spcBef>
                <a:spcPts val="800"/>
              </a:spcBef>
              <a:buSzPts val="2000"/>
              <a:buChar char="▸"/>
            </a:pPr>
            <a:r>
              <a:rPr lang="en" sz="2000" dirty="0">
                <a:latin typeface="Malgun Gothic" panose="020B0503020000020004" pitchFamily="34" charset="-127"/>
                <a:ea typeface="Malgun Gothic" panose="020B0503020000020004" pitchFamily="34" charset="-127"/>
              </a:rPr>
              <a:t>But remember not to overload your slides with content</a:t>
            </a:r>
          </a:p>
          <a:p>
            <a:pPr marL="609585" indent="-474121">
              <a:spcBef>
                <a:spcPts val="800"/>
              </a:spcBef>
              <a:buSzPts val="2000"/>
              <a:buChar char="▸"/>
            </a:pPr>
            <a:endParaRPr lang="en" sz="2000" dirty="0">
              <a:latin typeface="Malgun Gothic" panose="020B0503020000020004" pitchFamily="34" charset="-127"/>
              <a:ea typeface="Malgun Gothic" panose="020B0503020000020004" pitchFamily="34" charset="-127"/>
            </a:endParaRPr>
          </a:p>
          <a:p>
            <a:pPr marL="135464" indent="0">
              <a:spcBef>
                <a:spcPts val="800"/>
              </a:spcBef>
              <a:buSzPts val="2000"/>
              <a:buNone/>
            </a:pPr>
            <a:endParaRPr sz="2000" dirty="0">
              <a:latin typeface="Malgun Gothic" panose="020B0503020000020004" pitchFamily="34" charset="-127"/>
              <a:ea typeface="Malgun Gothic" panose="020B0503020000020004" pitchFamily="34" charset="-127"/>
            </a:endParaRPr>
          </a:p>
          <a:p>
            <a:pPr marL="0" indent="0">
              <a:spcBef>
                <a:spcPts val="800"/>
              </a:spcBef>
              <a:spcAft>
                <a:spcPts val="800"/>
              </a:spcAft>
              <a:buNone/>
            </a:pPr>
            <a:r>
              <a:rPr lang="en" sz="2000" dirty="0">
                <a:latin typeface="Malgun Gothic" panose="020B0503020000020004" pitchFamily="34" charset="-127"/>
                <a:ea typeface="Malgun Gothic" panose="020B0503020000020004" pitchFamily="34" charset="-127"/>
              </a:rPr>
              <a:t>Your audience will listen to you or read the content, but won’t do both. </a:t>
            </a:r>
          </a:p>
          <a:p>
            <a:pPr marL="0" indent="0">
              <a:spcBef>
                <a:spcPts val="800"/>
              </a:spcBef>
              <a:spcAft>
                <a:spcPts val="800"/>
              </a:spcAft>
              <a:buNone/>
            </a:pPr>
            <a:r>
              <a:rPr lang="en-US" sz="2000" dirty="0">
                <a:latin typeface="Malgun Gothic" panose="020B0503020000020004" pitchFamily="34" charset="-127"/>
                <a:ea typeface="Malgun Gothic" panose="020B0503020000020004" pitchFamily="34" charset="-127"/>
              </a:rPr>
              <a:t>Your audience will listen to you or read the content, but won’t do both. </a:t>
            </a:r>
          </a:p>
          <a:p>
            <a:pPr marL="0" indent="0">
              <a:spcBef>
                <a:spcPts val="800"/>
              </a:spcBef>
              <a:spcAft>
                <a:spcPts val="800"/>
              </a:spcAft>
              <a:buNone/>
            </a:pPr>
            <a:endParaRPr sz="2000" dirty="0">
              <a:latin typeface="Malgun Gothic" panose="020B0503020000020004" pitchFamily="34" charset="-127"/>
              <a:ea typeface="Malgun Gothic" panose="020B0503020000020004" pitchFamily="34" charset="-127"/>
            </a:endParaRPr>
          </a:p>
        </p:txBody>
      </p:sp>
      <p:grpSp>
        <p:nvGrpSpPr>
          <p:cNvPr id="3" name="Group 4">
            <a:extLst>
              <a:ext uri="{FF2B5EF4-FFF2-40B4-BE49-F238E27FC236}">
                <a16:creationId xmlns:a16="http://schemas.microsoft.com/office/drawing/2014/main" id="{BEF4AE83-DC02-6EE7-18E0-281C18979336}"/>
              </a:ext>
            </a:extLst>
          </p:cNvPr>
          <p:cNvGrpSpPr>
            <a:grpSpLocks noChangeAspect="1"/>
          </p:cNvGrpSpPr>
          <p:nvPr/>
        </p:nvGrpSpPr>
        <p:grpSpPr bwMode="auto">
          <a:xfrm>
            <a:off x="7902575" y="2927350"/>
            <a:ext cx="2476500" cy="2801938"/>
            <a:chOff x="4978" y="1844"/>
            <a:chExt cx="1560" cy="1765"/>
          </a:xfrm>
        </p:grpSpPr>
        <p:sp>
          <p:nvSpPr>
            <p:cNvPr id="5" name="Freeform 5">
              <a:extLst>
                <a:ext uri="{FF2B5EF4-FFF2-40B4-BE49-F238E27FC236}">
                  <a16:creationId xmlns:a16="http://schemas.microsoft.com/office/drawing/2014/main" id="{D8D342E5-9362-5EE7-E2BE-53223074709B}"/>
                </a:ext>
              </a:extLst>
            </p:cNvPr>
            <p:cNvSpPr>
              <a:spLocks/>
            </p:cNvSpPr>
            <p:nvPr/>
          </p:nvSpPr>
          <p:spPr bwMode="auto">
            <a:xfrm>
              <a:off x="4978" y="1844"/>
              <a:ext cx="443" cy="1493"/>
            </a:xfrm>
            <a:custGeom>
              <a:avLst/>
              <a:gdLst>
                <a:gd name="T0" fmla="*/ 7 w 55"/>
                <a:gd name="T1" fmla="*/ 186 h 186"/>
                <a:gd name="T2" fmla="*/ 4 w 55"/>
                <a:gd name="T3" fmla="*/ 176 h 186"/>
                <a:gd name="T4" fmla="*/ 4 w 55"/>
                <a:gd name="T5" fmla="*/ 91 h 186"/>
                <a:gd name="T6" fmla="*/ 4 w 55"/>
                <a:gd name="T7" fmla="*/ 63 h 186"/>
                <a:gd name="T8" fmla="*/ 4 w 55"/>
                <a:gd name="T9" fmla="*/ 6 h 186"/>
                <a:gd name="T10" fmla="*/ 6 w 55"/>
                <a:gd name="T11" fmla="*/ 0 h 186"/>
                <a:gd name="T12" fmla="*/ 26 w 55"/>
                <a:gd name="T13" fmla="*/ 16 h 186"/>
                <a:gd name="T14" fmla="*/ 49 w 55"/>
                <a:gd name="T15" fmla="*/ 33 h 186"/>
                <a:gd name="T16" fmla="*/ 55 w 55"/>
                <a:gd name="T17" fmla="*/ 45 h 186"/>
                <a:gd name="T18" fmla="*/ 55 w 55"/>
                <a:gd name="T19" fmla="*/ 108 h 186"/>
                <a:gd name="T20" fmla="*/ 54 w 55"/>
                <a:gd name="T21" fmla="*/ 113 h 186"/>
                <a:gd name="T22" fmla="*/ 50 w 55"/>
                <a:gd name="T23" fmla="*/ 111 h 186"/>
                <a:gd name="T24" fmla="*/ 47 w 55"/>
                <a:gd name="T25" fmla="*/ 104 h 186"/>
                <a:gd name="T26" fmla="*/ 36 w 55"/>
                <a:gd name="T27" fmla="*/ 126 h 186"/>
                <a:gd name="T28" fmla="*/ 24 w 55"/>
                <a:gd name="T29" fmla="*/ 150 h 186"/>
                <a:gd name="T30" fmla="*/ 17 w 55"/>
                <a:gd name="T31" fmla="*/ 166 h 186"/>
                <a:gd name="T32" fmla="*/ 13 w 55"/>
                <a:gd name="T33" fmla="*/ 169 h 186"/>
                <a:gd name="T34" fmla="*/ 11 w 55"/>
                <a:gd name="T35" fmla="*/ 166 h 186"/>
                <a:gd name="T36" fmla="*/ 7 w 55"/>
                <a:gd name="T37" fmla="*/ 145 h 186"/>
                <a:gd name="T38" fmla="*/ 8 w 55"/>
                <a:gd name="T39" fmla="*/ 182 h 186"/>
                <a:gd name="T40" fmla="*/ 7 w 55"/>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86">
                  <a:moveTo>
                    <a:pt x="7" y="186"/>
                  </a:moveTo>
                  <a:cubicBezTo>
                    <a:pt x="1" y="184"/>
                    <a:pt x="5" y="179"/>
                    <a:pt x="4" y="176"/>
                  </a:cubicBezTo>
                  <a:cubicBezTo>
                    <a:pt x="4" y="148"/>
                    <a:pt x="4" y="120"/>
                    <a:pt x="4" y="91"/>
                  </a:cubicBezTo>
                  <a:cubicBezTo>
                    <a:pt x="0" y="82"/>
                    <a:pt x="0" y="72"/>
                    <a:pt x="4" y="63"/>
                  </a:cubicBezTo>
                  <a:cubicBezTo>
                    <a:pt x="4" y="44"/>
                    <a:pt x="4" y="25"/>
                    <a:pt x="4" y="6"/>
                  </a:cubicBezTo>
                  <a:cubicBezTo>
                    <a:pt x="2" y="3"/>
                    <a:pt x="2" y="1"/>
                    <a:pt x="6" y="0"/>
                  </a:cubicBezTo>
                  <a:cubicBezTo>
                    <a:pt x="14" y="4"/>
                    <a:pt x="19" y="11"/>
                    <a:pt x="26" y="16"/>
                  </a:cubicBezTo>
                  <a:cubicBezTo>
                    <a:pt x="34" y="21"/>
                    <a:pt x="41" y="28"/>
                    <a:pt x="49" y="33"/>
                  </a:cubicBezTo>
                  <a:cubicBezTo>
                    <a:pt x="53" y="36"/>
                    <a:pt x="55" y="40"/>
                    <a:pt x="55" y="45"/>
                  </a:cubicBezTo>
                  <a:cubicBezTo>
                    <a:pt x="55" y="66"/>
                    <a:pt x="55" y="87"/>
                    <a:pt x="55" y="108"/>
                  </a:cubicBezTo>
                  <a:cubicBezTo>
                    <a:pt x="55" y="110"/>
                    <a:pt x="55" y="112"/>
                    <a:pt x="54" y="113"/>
                  </a:cubicBezTo>
                  <a:cubicBezTo>
                    <a:pt x="51" y="115"/>
                    <a:pt x="51" y="112"/>
                    <a:pt x="50" y="111"/>
                  </a:cubicBezTo>
                  <a:cubicBezTo>
                    <a:pt x="49" y="109"/>
                    <a:pt x="50" y="106"/>
                    <a:pt x="47" y="104"/>
                  </a:cubicBezTo>
                  <a:cubicBezTo>
                    <a:pt x="45" y="112"/>
                    <a:pt x="39" y="118"/>
                    <a:pt x="36" y="126"/>
                  </a:cubicBezTo>
                  <a:cubicBezTo>
                    <a:pt x="33" y="135"/>
                    <a:pt x="28" y="142"/>
                    <a:pt x="24" y="150"/>
                  </a:cubicBezTo>
                  <a:cubicBezTo>
                    <a:pt x="21" y="155"/>
                    <a:pt x="18" y="160"/>
                    <a:pt x="17" y="166"/>
                  </a:cubicBezTo>
                  <a:cubicBezTo>
                    <a:pt x="16" y="167"/>
                    <a:pt x="16" y="170"/>
                    <a:pt x="13" y="169"/>
                  </a:cubicBezTo>
                  <a:cubicBezTo>
                    <a:pt x="11" y="169"/>
                    <a:pt x="11" y="167"/>
                    <a:pt x="11" y="166"/>
                  </a:cubicBezTo>
                  <a:cubicBezTo>
                    <a:pt x="9" y="158"/>
                    <a:pt x="5" y="151"/>
                    <a:pt x="7" y="145"/>
                  </a:cubicBezTo>
                  <a:cubicBezTo>
                    <a:pt x="7" y="156"/>
                    <a:pt x="7" y="169"/>
                    <a:pt x="8" y="182"/>
                  </a:cubicBezTo>
                  <a:cubicBezTo>
                    <a:pt x="8" y="183"/>
                    <a:pt x="8" y="185"/>
                    <a:pt x="7" y="186"/>
                  </a:cubicBezTo>
                  <a:close/>
                </a:path>
              </a:pathLst>
            </a:custGeom>
            <a:solidFill>
              <a:srgbClr val="FEE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A1C49619-91CF-3E02-4B89-DA7CF8F7D9F1}"/>
                </a:ext>
              </a:extLst>
            </p:cNvPr>
            <p:cNvSpPr>
              <a:spLocks/>
            </p:cNvSpPr>
            <p:nvPr/>
          </p:nvSpPr>
          <p:spPr bwMode="auto">
            <a:xfrm>
              <a:off x="5010" y="2639"/>
              <a:ext cx="427" cy="970"/>
            </a:xfrm>
            <a:custGeom>
              <a:avLst/>
              <a:gdLst>
                <a:gd name="T0" fmla="*/ 3 w 53"/>
                <a:gd name="T1" fmla="*/ 87 h 121"/>
                <a:gd name="T2" fmla="*/ 2 w 53"/>
                <a:gd name="T3" fmla="*/ 37 h 121"/>
                <a:gd name="T4" fmla="*/ 4 w 53"/>
                <a:gd name="T5" fmla="*/ 45 h 121"/>
                <a:gd name="T6" fmla="*/ 10 w 53"/>
                <a:gd name="T7" fmla="*/ 69 h 121"/>
                <a:gd name="T8" fmla="*/ 29 w 53"/>
                <a:gd name="T9" fmla="*/ 29 h 121"/>
                <a:gd name="T10" fmla="*/ 41 w 53"/>
                <a:gd name="T11" fmla="*/ 3 h 121"/>
                <a:gd name="T12" fmla="*/ 46 w 53"/>
                <a:gd name="T13" fmla="*/ 4 h 121"/>
                <a:gd name="T14" fmla="*/ 49 w 53"/>
                <a:gd name="T15" fmla="*/ 15 h 121"/>
                <a:gd name="T16" fmla="*/ 51 w 53"/>
                <a:gd name="T17" fmla="*/ 17 h 121"/>
                <a:gd name="T18" fmla="*/ 50 w 53"/>
                <a:gd name="T19" fmla="*/ 57 h 121"/>
                <a:gd name="T20" fmla="*/ 47 w 53"/>
                <a:gd name="T21" fmla="*/ 79 h 121"/>
                <a:gd name="T22" fmla="*/ 45 w 53"/>
                <a:gd name="T23" fmla="*/ 86 h 121"/>
                <a:gd name="T24" fmla="*/ 45 w 53"/>
                <a:gd name="T25" fmla="*/ 115 h 121"/>
                <a:gd name="T26" fmla="*/ 39 w 53"/>
                <a:gd name="T27" fmla="*/ 118 h 121"/>
                <a:gd name="T28" fmla="*/ 3 w 53"/>
                <a:gd name="T29" fmla="*/ 8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21">
                  <a:moveTo>
                    <a:pt x="3" y="87"/>
                  </a:moveTo>
                  <a:cubicBezTo>
                    <a:pt x="0" y="71"/>
                    <a:pt x="2" y="54"/>
                    <a:pt x="2" y="37"/>
                  </a:cubicBezTo>
                  <a:cubicBezTo>
                    <a:pt x="5" y="39"/>
                    <a:pt x="4" y="43"/>
                    <a:pt x="4" y="45"/>
                  </a:cubicBezTo>
                  <a:cubicBezTo>
                    <a:pt x="2" y="54"/>
                    <a:pt x="9" y="61"/>
                    <a:pt x="10" y="69"/>
                  </a:cubicBezTo>
                  <a:cubicBezTo>
                    <a:pt x="12" y="54"/>
                    <a:pt x="24" y="43"/>
                    <a:pt x="29" y="29"/>
                  </a:cubicBezTo>
                  <a:cubicBezTo>
                    <a:pt x="32" y="20"/>
                    <a:pt x="39" y="13"/>
                    <a:pt x="41" y="3"/>
                  </a:cubicBezTo>
                  <a:cubicBezTo>
                    <a:pt x="42" y="0"/>
                    <a:pt x="45" y="1"/>
                    <a:pt x="46" y="4"/>
                  </a:cubicBezTo>
                  <a:cubicBezTo>
                    <a:pt x="48" y="7"/>
                    <a:pt x="47" y="11"/>
                    <a:pt x="49" y="15"/>
                  </a:cubicBezTo>
                  <a:cubicBezTo>
                    <a:pt x="50" y="15"/>
                    <a:pt x="51" y="16"/>
                    <a:pt x="51" y="17"/>
                  </a:cubicBezTo>
                  <a:cubicBezTo>
                    <a:pt x="52" y="31"/>
                    <a:pt x="53" y="44"/>
                    <a:pt x="50" y="57"/>
                  </a:cubicBezTo>
                  <a:cubicBezTo>
                    <a:pt x="49" y="64"/>
                    <a:pt x="47" y="71"/>
                    <a:pt x="47" y="79"/>
                  </a:cubicBezTo>
                  <a:cubicBezTo>
                    <a:pt x="47" y="81"/>
                    <a:pt x="47" y="84"/>
                    <a:pt x="45" y="86"/>
                  </a:cubicBezTo>
                  <a:cubicBezTo>
                    <a:pt x="45" y="96"/>
                    <a:pt x="45" y="106"/>
                    <a:pt x="45" y="115"/>
                  </a:cubicBezTo>
                  <a:cubicBezTo>
                    <a:pt x="45" y="121"/>
                    <a:pt x="43" y="121"/>
                    <a:pt x="39" y="118"/>
                  </a:cubicBezTo>
                  <a:cubicBezTo>
                    <a:pt x="27" y="107"/>
                    <a:pt x="14" y="99"/>
                    <a:pt x="3" y="87"/>
                  </a:cubicBezTo>
                  <a:close/>
                </a:path>
              </a:pathLst>
            </a:custGeom>
            <a:solidFill>
              <a:srgbClr val="FFE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2272BADA-0099-A97A-707E-0FEB9FDA071B}"/>
                </a:ext>
              </a:extLst>
            </p:cNvPr>
            <p:cNvSpPr>
              <a:spLocks/>
            </p:cNvSpPr>
            <p:nvPr/>
          </p:nvSpPr>
          <p:spPr bwMode="auto">
            <a:xfrm>
              <a:off x="5027" y="1852"/>
              <a:ext cx="780" cy="1477"/>
            </a:xfrm>
            <a:custGeom>
              <a:avLst/>
              <a:gdLst>
                <a:gd name="T0" fmla="*/ 43 w 97"/>
                <a:gd name="T1" fmla="*/ 184 h 184"/>
                <a:gd name="T2" fmla="*/ 47 w 97"/>
                <a:gd name="T3" fmla="*/ 154 h 184"/>
                <a:gd name="T4" fmla="*/ 47 w 97"/>
                <a:gd name="T5" fmla="*/ 132 h 184"/>
                <a:gd name="T6" fmla="*/ 47 w 97"/>
                <a:gd name="T7" fmla="*/ 113 h 184"/>
                <a:gd name="T8" fmla="*/ 47 w 97"/>
                <a:gd name="T9" fmla="*/ 45 h 184"/>
                <a:gd name="T10" fmla="*/ 42 w 97"/>
                <a:gd name="T11" fmla="*/ 33 h 184"/>
                <a:gd name="T12" fmla="*/ 0 w 97"/>
                <a:gd name="T13" fmla="*/ 0 h 184"/>
                <a:gd name="T14" fmla="*/ 63 w 97"/>
                <a:gd name="T15" fmla="*/ 0 h 184"/>
                <a:gd name="T16" fmla="*/ 67 w 97"/>
                <a:gd name="T17" fmla="*/ 4 h 184"/>
                <a:gd name="T18" fmla="*/ 81 w 97"/>
                <a:gd name="T19" fmla="*/ 34 h 184"/>
                <a:gd name="T20" fmla="*/ 78 w 97"/>
                <a:gd name="T21" fmla="*/ 39 h 184"/>
                <a:gd name="T22" fmla="*/ 71 w 97"/>
                <a:gd name="T23" fmla="*/ 45 h 184"/>
                <a:gd name="T24" fmla="*/ 71 w 97"/>
                <a:gd name="T25" fmla="*/ 156 h 184"/>
                <a:gd name="T26" fmla="*/ 79 w 97"/>
                <a:gd name="T27" fmla="*/ 161 h 184"/>
                <a:gd name="T28" fmla="*/ 88 w 97"/>
                <a:gd name="T29" fmla="*/ 156 h 184"/>
                <a:gd name="T30" fmla="*/ 95 w 97"/>
                <a:gd name="T31" fmla="*/ 156 h 184"/>
                <a:gd name="T32" fmla="*/ 96 w 97"/>
                <a:gd name="T33" fmla="*/ 178 h 184"/>
                <a:gd name="T34" fmla="*/ 90 w 97"/>
                <a:gd name="T35" fmla="*/ 183 h 184"/>
                <a:gd name="T36" fmla="*/ 78 w 97"/>
                <a:gd name="T37" fmla="*/ 183 h 184"/>
                <a:gd name="T38" fmla="*/ 43 w 97"/>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84">
                  <a:moveTo>
                    <a:pt x="43" y="184"/>
                  </a:moveTo>
                  <a:cubicBezTo>
                    <a:pt x="43" y="174"/>
                    <a:pt x="42" y="164"/>
                    <a:pt x="47" y="154"/>
                  </a:cubicBezTo>
                  <a:cubicBezTo>
                    <a:pt x="49" y="147"/>
                    <a:pt x="47" y="139"/>
                    <a:pt x="47" y="132"/>
                  </a:cubicBezTo>
                  <a:cubicBezTo>
                    <a:pt x="47" y="126"/>
                    <a:pt x="47" y="119"/>
                    <a:pt x="47" y="113"/>
                  </a:cubicBezTo>
                  <a:cubicBezTo>
                    <a:pt x="47" y="90"/>
                    <a:pt x="47" y="68"/>
                    <a:pt x="47" y="45"/>
                  </a:cubicBezTo>
                  <a:cubicBezTo>
                    <a:pt x="47" y="40"/>
                    <a:pt x="46" y="37"/>
                    <a:pt x="42" y="33"/>
                  </a:cubicBezTo>
                  <a:cubicBezTo>
                    <a:pt x="28" y="23"/>
                    <a:pt x="13" y="13"/>
                    <a:pt x="0" y="0"/>
                  </a:cubicBezTo>
                  <a:cubicBezTo>
                    <a:pt x="21" y="0"/>
                    <a:pt x="42" y="0"/>
                    <a:pt x="63" y="0"/>
                  </a:cubicBezTo>
                  <a:cubicBezTo>
                    <a:pt x="64" y="1"/>
                    <a:pt x="66" y="2"/>
                    <a:pt x="67" y="4"/>
                  </a:cubicBezTo>
                  <a:cubicBezTo>
                    <a:pt x="70" y="15"/>
                    <a:pt x="78" y="23"/>
                    <a:pt x="81" y="34"/>
                  </a:cubicBezTo>
                  <a:cubicBezTo>
                    <a:pt x="81" y="36"/>
                    <a:pt x="81" y="38"/>
                    <a:pt x="78" y="39"/>
                  </a:cubicBezTo>
                  <a:cubicBezTo>
                    <a:pt x="71" y="37"/>
                    <a:pt x="71" y="37"/>
                    <a:pt x="71" y="45"/>
                  </a:cubicBezTo>
                  <a:cubicBezTo>
                    <a:pt x="71" y="82"/>
                    <a:pt x="71" y="119"/>
                    <a:pt x="71" y="156"/>
                  </a:cubicBezTo>
                  <a:cubicBezTo>
                    <a:pt x="71" y="165"/>
                    <a:pt x="71" y="165"/>
                    <a:pt x="79" y="161"/>
                  </a:cubicBezTo>
                  <a:cubicBezTo>
                    <a:pt x="82" y="159"/>
                    <a:pt x="85" y="157"/>
                    <a:pt x="88" y="156"/>
                  </a:cubicBezTo>
                  <a:cubicBezTo>
                    <a:pt x="90" y="155"/>
                    <a:pt x="92" y="153"/>
                    <a:pt x="95" y="156"/>
                  </a:cubicBezTo>
                  <a:cubicBezTo>
                    <a:pt x="97" y="163"/>
                    <a:pt x="96" y="171"/>
                    <a:pt x="96" y="178"/>
                  </a:cubicBezTo>
                  <a:cubicBezTo>
                    <a:pt x="96" y="182"/>
                    <a:pt x="94" y="183"/>
                    <a:pt x="90" y="183"/>
                  </a:cubicBezTo>
                  <a:cubicBezTo>
                    <a:pt x="86" y="183"/>
                    <a:pt x="82" y="182"/>
                    <a:pt x="78" y="183"/>
                  </a:cubicBezTo>
                  <a:cubicBezTo>
                    <a:pt x="67" y="184"/>
                    <a:pt x="55" y="184"/>
                    <a:pt x="43" y="184"/>
                  </a:cubicBezTo>
                  <a:close/>
                </a:path>
              </a:pathLst>
            </a:custGeom>
            <a:solidFill>
              <a:srgbClr val="F1C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a:extLst>
                <a:ext uri="{FF2B5EF4-FFF2-40B4-BE49-F238E27FC236}">
                  <a16:creationId xmlns:a16="http://schemas.microsoft.com/office/drawing/2014/main" id="{2041AC19-31B7-F5A9-F053-90352E2B5A84}"/>
                </a:ext>
              </a:extLst>
            </p:cNvPr>
            <p:cNvSpPr>
              <a:spLocks/>
            </p:cNvSpPr>
            <p:nvPr/>
          </p:nvSpPr>
          <p:spPr bwMode="auto">
            <a:xfrm>
              <a:off x="5654" y="2839"/>
              <a:ext cx="547" cy="506"/>
            </a:xfrm>
            <a:custGeom>
              <a:avLst/>
              <a:gdLst>
                <a:gd name="T0" fmla="*/ 0 w 68"/>
                <a:gd name="T1" fmla="*/ 60 h 63"/>
                <a:gd name="T2" fmla="*/ 6 w 68"/>
                <a:gd name="T3" fmla="*/ 59 h 63"/>
                <a:gd name="T4" fmla="*/ 16 w 68"/>
                <a:gd name="T5" fmla="*/ 49 h 63"/>
                <a:gd name="T6" fmla="*/ 16 w 68"/>
                <a:gd name="T7" fmla="*/ 32 h 63"/>
                <a:gd name="T8" fmla="*/ 21 w 68"/>
                <a:gd name="T9" fmla="*/ 27 h 63"/>
                <a:gd name="T10" fmla="*/ 58 w 68"/>
                <a:gd name="T11" fmla="*/ 6 h 63"/>
                <a:gd name="T12" fmla="*/ 67 w 68"/>
                <a:gd name="T13" fmla="*/ 6 h 63"/>
                <a:gd name="T14" fmla="*/ 67 w 68"/>
                <a:gd name="T15" fmla="*/ 54 h 63"/>
                <a:gd name="T16" fmla="*/ 59 w 68"/>
                <a:gd name="T17" fmla="*/ 63 h 63"/>
                <a:gd name="T18" fmla="*/ 43 w 68"/>
                <a:gd name="T19" fmla="*/ 63 h 63"/>
                <a:gd name="T20" fmla="*/ 34 w 68"/>
                <a:gd name="T21" fmla="*/ 61 h 63"/>
                <a:gd name="T22" fmla="*/ 0 w 68"/>
                <a:gd name="T2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3">
                  <a:moveTo>
                    <a:pt x="0" y="60"/>
                  </a:moveTo>
                  <a:cubicBezTo>
                    <a:pt x="2" y="59"/>
                    <a:pt x="4" y="59"/>
                    <a:pt x="6" y="59"/>
                  </a:cubicBezTo>
                  <a:cubicBezTo>
                    <a:pt x="17" y="59"/>
                    <a:pt x="16" y="61"/>
                    <a:pt x="16" y="49"/>
                  </a:cubicBezTo>
                  <a:cubicBezTo>
                    <a:pt x="16" y="43"/>
                    <a:pt x="16" y="38"/>
                    <a:pt x="16" y="32"/>
                  </a:cubicBezTo>
                  <a:cubicBezTo>
                    <a:pt x="16" y="29"/>
                    <a:pt x="19" y="28"/>
                    <a:pt x="21" y="27"/>
                  </a:cubicBezTo>
                  <a:cubicBezTo>
                    <a:pt x="33" y="20"/>
                    <a:pt x="45" y="13"/>
                    <a:pt x="58" y="6"/>
                  </a:cubicBezTo>
                  <a:cubicBezTo>
                    <a:pt x="60" y="4"/>
                    <a:pt x="64" y="0"/>
                    <a:pt x="67" y="6"/>
                  </a:cubicBezTo>
                  <a:cubicBezTo>
                    <a:pt x="68" y="22"/>
                    <a:pt x="68" y="38"/>
                    <a:pt x="67" y="54"/>
                  </a:cubicBezTo>
                  <a:cubicBezTo>
                    <a:pt x="67" y="60"/>
                    <a:pt x="64" y="62"/>
                    <a:pt x="59" y="63"/>
                  </a:cubicBezTo>
                  <a:cubicBezTo>
                    <a:pt x="54" y="63"/>
                    <a:pt x="49" y="63"/>
                    <a:pt x="43" y="63"/>
                  </a:cubicBezTo>
                  <a:cubicBezTo>
                    <a:pt x="40" y="63"/>
                    <a:pt x="37" y="63"/>
                    <a:pt x="34" y="61"/>
                  </a:cubicBezTo>
                  <a:cubicBezTo>
                    <a:pt x="23" y="61"/>
                    <a:pt x="12" y="61"/>
                    <a:pt x="0" y="60"/>
                  </a:cubicBezTo>
                  <a:close/>
                </a:path>
              </a:pathLst>
            </a:custGeom>
            <a:solidFill>
              <a:srgbClr val="FBD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a:extLst>
                <a:ext uri="{FF2B5EF4-FFF2-40B4-BE49-F238E27FC236}">
                  <a16:creationId xmlns:a16="http://schemas.microsoft.com/office/drawing/2014/main" id="{95AB3F08-6F07-D86A-2C7F-D0F0B22A1B7E}"/>
                </a:ext>
              </a:extLst>
            </p:cNvPr>
            <p:cNvSpPr>
              <a:spLocks/>
            </p:cNvSpPr>
            <p:nvPr/>
          </p:nvSpPr>
          <p:spPr bwMode="auto">
            <a:xfrm>
              <a:off x="5533" y="1844"/>
              <a:ext cx="579" cy="562"/>
            </a:xfrm>
            <a:custGeom>
              <a:avLst/>
              <a:gdLst>
                <a:gd name="T0" fmla="*/ 17 w 72"/>
                <a:gd name="T1" fmla="*/ 39 h 70"/>
                <a:gd name="T2" fmla="*/ 10 w 72"/>
                <a:gd name="T3" fmla="*/ 21 h 70"/>
                <a:gd name="T4" fmla="*/ 0 w 72"/>
                <a:gd name="T5" fmla="*/ 1 h 70"/>
                <a:gd name="T6" fmla="*/ 65 w 72"/>
                <a:gd name="T7" fmla="*/ 0 h 70"/>
                <a:gd name="T8" fmla="*/ 71 w 72"/>
                <a:gd name="T9" fmla="*/ 7 h 70"/>
                <a:gd name="T10" fmla="*/ 71 w 72"/>
                <a:gd name="T11" fmla="*/ 35 h 70"/>
                <a:gd name="T12" fmla="*/ 71 w 72"/>
                <a:gd name="T13" fmla="*/ 67 h 70"/>
                <a:gd name="T14" fmla="*/ 64 w 72"/>
                <a:gd name="T15" fmla="*/ 69 h 70"/>
                <a:gd name="T16" fmla="*/ 18 w 72"/>
                <a:gd name="T17" fmla="*/ 42 h 70"/>
                <a:gd name="T18" fmla="*/ 17 w 72"/>
                <a:gd name="T19"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0">
                  <a:moveTo>
                    <a:pt x="17" y="39"/>
                  </a:moveTo>
                  <a:cubicBezTo>
                    <a:pt x="14" y="33"/>
                    <a:pt x="15" y="26"/>
                    <a:pt x="10" y="21"/>
                  </a:cubicBezTo>
                  <a:cubicBezTo>
                    <a:pt x="5" y="15"/>
                    <a:pt x="4" y="7"/>
                    <a:pt x="0" y="1"/>
                  </a:cubicBezTo>
                  <a:cubicBezTo>
                    <a:pt x="22" y="1"/>
                    <a:pt x="43" y="1"/>
                    <a:pt x="65" y="0"/>
                  </a:cubicBezTo>
                  <a:cubicBezTo>
                    <a:pt x="69" y="1"/>
                    <a:pt x="70" y="4"/>
                    <a:pt x="71" y="7"/>
                  </a:cubicBezTo>
                  <a:cubicBezTo>
                    <a:pt x="72" y="16"/>
                    <a:pt x="71" y="26"/>
                    <a:pt x="71" y="35"/>
                  </a:cubicBezTo>
                  <a:cubicBezTo>
                    <a:pt x="71" y="45"/>
                    <a:pt x="72" y="56"/>
                    <a:pt x="71" y="67"/>
                  </a:cubicBezTo>
                  <a:cubicBezTo>
                    <a:pt x="69" y="70"/>
                    <a:pt x="67" y="70"/>
                    <a:pt x="64" y="69"/>
                  </a:cubicBezTo>
                  <a:cubicBezTo>
                    <a:pt x="48" y="60"/>
                    <a:pt x="33" y="51"/>
                    <a:pt x="18" y="42"/>
                  </a:cubicBezTo>
                  <a:cubicBezTo>
                    <a:pt x="17" y="41"/>
                    <a:pt x="17" y="40"/>
                    <a:pt x="17" y="39"/>
                  </a:cubicBezTo>
                  <a:close/>
                </a:path>
              </a:pathLst>
            </a:custGeom>
            <a:solidFill>
              <a:srgbClr val="FDD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a:extLst>
                <a:ext uri="{FF2B5EF4-FFF2-40B4-BE49-F238E27FC236}">
                  <a16:creationId xmlns:a16="http://schemas.microsoft.com/office/drawing/2014/main" id="{5BEBA4EB-2A1A-13B8-7F5D-1740E6AEDCBD}"/>
                </a:ext>
              </a:extLst>
            </p:cNvPr>
            <p:cNvSpPr>
              <a:spLocks/>
            </p:cNvSpPr>
            <p:nvPr/>
          </p:nvSpPr>
          <p:spPr bwMode="auto">
            <a:xfrm>
              <a:off x="5581" y="2109"/>
              <a:ext cx="957" cy="1099"/>
            </a:xfrm>
            <a:custGeom>
              <a:avLst/>
              <a:gdLst>
                <a:gd name="T0" fmla="*/ 11 w 119"/>
                <a:gd name="T1" fmla="*/ 6 h 137"/>
                <a:gd name="T2" fmla="*/ 63 w 119"/>
                <a:gd name="T3" fmla="*/ 36 h 137"/>
                <a:gd name="T4" fmla="*/ 76 w 119"/>
                <a:gd name="T5" fmla="*/ 42 h 137"/>
                <a:gd name="T6" fmla="*/ 112 w 119"/>
                <a:gd name="T7" fmla="*/ 63 h 137"/>
                <a:gd name="T8" fmla="*/ 112 w 119"/>
                <a:gd name="T9" fmla="*/ 74 h 137"/>
                <a:gd name="T10" fmla="*/ 81 w 119"/>
                <a:gd name="T11" fmla="*/ 91 h 137"/>
                <a:gd name="T12" fmla="*/ 74 w 119"/>
                <a:gd name="T13" fmla="*/ 94 h 137"/>
                <a:gd name="T14" fmla="*/ 25 w 119"/>
                <a:gd name="T15" fmla="*/ 123 h 137"/>
                <a:gd name="T16" fmla="*/ 5 w 119"/>
                <a:gd name="T17" fmla="*/ 134 h 137"/>
                <a:gd name="T18" fmla="*/ 0 w 119"/>
                <a:gd name="T19" fmla="*/ 131 h 137"/>
                <a:gd name="T20" fmla="*/ 0 w 119"/>
                <a:gd name="T21" fmla="*/ 67 h 137"/>
                <a:gd name="T22" fmla="*/ 0 w 119"/>
                <a:gd name="T23" fmla="*/ 9 h 137"/>
                <a:gd name="T24" fmla="*/ 8 w 119"/>
                <a:gd name="T25" fmla="*/ 5 h 137"/>
                <a:gd name="T26" fmla="*/ 11 w 119"/>
                <a:gd name="T27" fmla="*/ 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37">
                  <a:moveTo>
                    <a:pt x="11" y="6"/>
                  </a:moveTo>
                  <a:cubicBezTo>
                    <a:pt x="28" y="17"/>
                    <a:pt x="45" y="27"/>
                    <a:pt x="63" y="36"/>
                  </a:cubicBezTo>
                  <a:cubicBezTo>
                    <a:pt x="68" y="36"/>
                    <a:pt x="72" y="40"/>
                    <a:pt x="76" y="42"/>
                  </a:cubicBezTo>
                  <a:cubicBezTo>
                    <a:pt x="88" y="49"/>
                    <a:pt x="100" y="56"/>
                    <a:pt x="112" y="63"/>
                  </a:cubicBezTo>
                  <a:cubicBezTo>
                    <a:pt x="119" y="67"/>
                    <a:pt x="119" y="70"/>
                    <a:pt x="112" y="74"/>
                  </a:cubicBezTo>
                  <a:cubicBezTo>
                    <a:pt x="102" y="80"/>
                    <a:pt x="93" y="87"/>
                    <a:pt x="81" y="91"/>
                  </a:cubicBezTo>
                  <a:cubicBezTo>
                    <a:pt x="79" y="91"/>
                    <a:pt x="76" y="92"/>
                    <a:pt x="74" y="94"/>
                  </a:cubicBezTo>
                  <a:cubicBezTo>
                    <a:pt x="58" y="104"/>
                    <a:pt x="41" y="114"/>
                    <a:pt x="25" y="123"/>
                  </a:cubicBezTo>
                  <a:cubicBezTo>
                    <a:pt x="18" y="127"/>
                    <a:pt x="12" y="130"/>
                    <a:pt x="5" y="134"/>
                  </a:cubicBezTo>
                  <a:cubicBezTo>
                    <a:pt x="1" y="137"/>
                    <a:pt x="0" y="136"/>
                    <a:pt x="0" y="131"/>
                  </a:cubicBezTo>
                  <a:cubicBezTo>
                    <a:pt x="0" y="110"/>
                    <a:pt x="0" y="88"/>
                    <a:pt x="0" y="67"/>
                  </a:cubicBezTo>
                  <a:cubicBezTo>
                    <a:pt x="0" y="48"/>
                    <a:pt x="0" y="28"/>
                    <a:pt x="0" y="9"/>
                  </a:cubicBezTo>
                  <a:cubicBezTo>
                    <a:pt x="0" y="0"/>
                    <a:pt x="0" y="0"/>
                    <a:pt x="8" y="5"/>
                  </a:cubicBezTo>
                  <a:cubicBezTo>
                    <a:pt x="9" y="5"/>
                    <a:pt x="10" y="6"/>
                    <a:pt x="11" y="6"/>
                  </a:cubicBezTo>
                  <a:close/>
                </a:path>
              </a:pathLst>
            </a:custGeom>
            <a:solidFill>
              <a:srgbClr val="48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39"/>
        <p:cNvGrpSpPr/>
        <p:nvPr/>
      </p:nvGrpSpPr>
      <p:grpSpPr>
        <a:xfrm>
          <a:off x="0" y="0"/>
          <a:ext cx="0" cy="0"/>
          <a:chOff x="0" y="0"/>
          <a:chExt cx="0" cy="0"/>
        </a:xfrm>
      </p:grpSpPr>
      <p:sp>
        <p:nvSpPr>
          <p:cNvPr id="5140" name="Google Shape;5140;p56"/>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algn="ctr">
              <a:spcBef>
                <a:spcPts val="0"/>
              </a:spcBef>
            </a:pPr>
            <a:r>
              <a:rPr lang="en" dirty="0">
                <a:solidFill>
                  <a:srgbClr val="29AAE2"/>
                </a:solidFill>
                <a:latin typeface="Trebuchet MS" panose="020B0603020202020204" pitchFamily="34" charset="0"/>
              </a:rPr>
              <a:t>Old Testament Timeline</a:t>
            </a:r>
            <a:endParaRPr dirty="0">
              <a:solidFill>
                <a:srgbClr val="29AAE2"/>
              </a:solidFill>
              <a:latin typeface="Trebuchet MS" panose="020B0603020202020204" pitchFamily="34" charset="0"/>
            </a:endParaRPr>
          </a:p>
        </p:txBody>
      </p:sp>
      <p:sp>
        <p:nvSpPr>
          <p:cNvPr id="5141" name="Google Shape;5141;p56"/>
          <p:cNvSpPr txBox="1"/>
          <p:nvPr/>
        </p:nvSpPr>
        <p:spPr>
          <a:xfrm>
            <a:off x="4340400" y="3676800"/>
            <a:ext cx="3511200" cy="708800"/>
          </a:xfrm>
          <a:prstGeom prst="rect">
            <a:avLst/>
          </a:prstGeom>
          <a:noFill/>
          <a:ln>
            <a:noFill/>
          </a:ln>
        </p:spPr>
        <p:txBody>
          <a:bodyPr spcFirstLastPara="1" wrap="square" lIns="121900" tIns="121900" rIns="121900" bIns="121900" anchor="b" anchorCtr="0">
            <a:noAutofit/>
          </a:bodyPr>
          <a:lstStyle/>
          <a:p>
            <a:pPr algn="ctr"/>
            <a:r>
              <a:rPr lang="en" sz="3200" b="1" dirty="0">
                <a:solidFill>
                  <a:srgbClr val="29AAE2"/>
                </a:solidFill>
                <a:latin typeface="Trebuchet MS" panose="020B0603020202020204" pitchFamily="34" charset="0"/>
                <a:ea typeface="Milonga"/>
                <a:cs typeface="Milonga"/>
                <a:sym typeface="Milonga"/>
              </a:rPr>
              <a:t>The Fall</a:t>
            </a:r>
            <a:endParaRPr sz="3200" b="1" dirty="0">
              <a:solidFill>
                <a:srgbClr val="29AAE2"/>
              </a:solidFill>
              <a:latin typeface="Trebuchet MS" panose="020B0603020202020204" pitchFamily="34" charset="0"/>
              <a:ea typeface="Milonga"/>
              <a:cs typeface="Milonga"/>
              <a:sym typeface="Milonga"/>
            </a:endParaRPr>
          </a:p>
        </p:txBody>
      </p:sp>
      <p:sp>
        <p:nvSpPr>
          <p:cNvPr id="5142" name="Google Shape;5142;p56"/>
          <p:cNvSpPr txBox="1"/>
          <p:nvPr/>
        </p:nvSpPr>
        <p:spPr>
          <a:xfrm>
            <a:off x="4416800"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Mercury is the closest planet to the Sun</a:t>
            </a:r>
            <a:endParaRPr sz="2000">
              <a:solidFill>
                <a:schemeClr val="dk1"/>
              </a:solidFill>
              <a:latin typeface="Adamina"/>
              <a:ea typeface="Adamina"/>
              <a:cs typeface="Adamina"/>
              <a:sym typeface="Adamina"/>
            </a:endParaRPr>
          </a:p>
        </p:txBody>
      </p:sp>
      <p:sp>
        <p:nvSpPr>
          <p:cNvPr id="5143" name="Google Shape;5143;p56"/>
          <p:cNvSpPr txBox="1"/>
          <p:nvPr/>
        </p:nvSpPr>
        <p:spPr>
          <a:xfrm>
            <a:off x="776433" y="3676800"/>
            <a:ext cx="3511600" cy="708800"/>
          </a:xfrm>
          <a:prstGeom prst="rect">
            <a:avLst/>
          </a:prstGeom>
          <a:noFill/>
          <a:ln>
            <a:noFill/>
          </a:ln>
        </p:spPr>
        <p:txBody>
          <a:bodyPr spcFirstLastPara="1" wrap="square" lIns="121900" tIns="121900" rIns="121900" bIns="121900" anchor="b" anchorCtr="0">
            <a:noAutofit/>
          </a:bodyPr>
          <a:lstStyle/>
          <a:p>
            <a:pPr algn="ctr"/>
            <a:r>
              <a:rPr lang="en" sz="3200" b="1" dirty="0">
                <a:solidFill>
                  <a:srgbClr val="29AAE2"/>
                </a:solidFill>
                <a:latin typeface="Trebuchet MS" panose="020B0603020202020204" pitchFamily="34" charset="0"/>
                <a:ea typeface="Milonga"/>
                <a:cs typeface="Milonga"/>
                <a:sym typeface="Milonga"/>
              </a:rPr>
              <a:t>Creation</a:t>
            </a:r>
            <a:endParaRPr sz="3200" b="1" dirty="0">
              <a:solidFill>
                <a:srgbClr val="29AAE2"/>
              </a:solidFill>
              <a:latin typeface="Trebuchet MS" panose="020B0603020202020204" pitchFamily="34" charset="0"/>
              <a:ea typeface="Milonga"/>
              <a:cs typeface="Milonga"/>
              <a:sym typeface="Milonga"/>
            </a:endParaRPr>
          </a:p>
        </p:txBody>
      </p:sp>
      <p:sp>
        <p:nvSpPr>
          <p:cNvPr id="5144" name="Google Shape;5144;p56"/>
          <p:cNvSpPr txBox="1"/>
          <p:nvPr/>
        </p:nvSpPr>
        <p:spPr>
          <a:xfrm>
            <a:off x="852967"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It’s terribly hot, even hotter than Mercury</a:t>
            </a:r>
            <a:endParaRPr sz="2000">
              <a:solidFill>
                <a:schemeClr val="dk1"/>
              </a:solidFill>
              <a:latin typeface="Adamina"/>
              <a:ea typeface="Adamina"/>
              <a:cs typeface="Adamina"/>
              <a:sym typeface="Adamina"/>
            </a:endParaRPr>
          </a:p>
        </p:txBody>
      </p:sp>
      <p:sp>
        <p:nvSpPr>
          <p:cNvPr id="5145" name="Google Shape;5145;p56"/>
          <p:cNvSpPr txBox="1"/>
          <p:nvPr/>
        </p:nvSpPr>
        <p:spPr>
          <a:xfrm>
            <a:off x="7904167" y="3676800"/>
            <a:ext cx="3511200" cy="708800"/>
          </a:xfrm>
          <a:prstGeom prst="rect">
            <a:avLst/>
          </a:prstGeom>
          <a:noFill/>
          <a:ln>
            <a:noFill/>
          </a:ln>
        </p:spPr>
        <p:txBody>
          <a:bodyPr spcFirstLastPara="1" wrap="square" lIns="121900" tIns="121900" rIns="121900" bIns="121900" anchor="b" anchorCtr="0">
            <a:noAutofit/>
          </a:bodyPr>
          <a:lstStyle/>
          <a:p>
            <a:pPr algn="ctr"/>
            <a:r>
              <a:rPr lang="en" sz="3200" b="1">
                <a:solidFill>
                  <a:srgbClr val="29AAE2"/>
                </a:solidFill>
                <a:latin typeface="Trebuchet MS" panose="020B0603020202020204" pitchFamily="34" charset="0"/>
                <a:ea typeface="Milonga"/>
                <a:cs typeface="Milonga"/>
                <a:sym typeface="Milonga"/>
              </a:rPr>
              <a:t>Patriarchs</a:t>
            </a:r>
            <a:endParaRPr sz="3200" b="1">
              <a:solidFill>
                <a:srgbClr val="29AAE2"/>
              </a:solidFill>
              <a:latin typeface="Trebuchet MS" panose="020B0603020202020204" pitchFamily="34" charset="0"/>
              <a:ea typeface="Milonga"/>
              <a:cs typeface="Milonga"/>
              <a:sym typeface="Milonga"/>
            </a:endParaRPr>
          </a:p>
        </p:txBody>
      </p:sp>
      <p:sp>
        <p:nvSpPr>
          <p:cNvPr id="5146" name="Google Shape;5146;p56"/>
          <p:cNvSpPr txBox="1"/>
          <p:nvPr/>
        </p:nvSpPr>
        <p:spPr>
          <a:xfrm>
            <a:off x="7980656"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Saturn is a gas giant and has several rings</a:t>
            </a:r>
            <a:endParaRPr sz="2000">
              <a:solidFill>
                <a:schemeClr val="dk1"/>
              </a:solidFill>
              <a:latin typeface="Adamina"/>
              <a:ea typeface="Adamina"/>
              <a:cs typeface="Adamina"/>
              <a:sym typeface="Adamina"/>
            </a:endParaRPr>
          </a:p>
        </p:txBody>
      </p:sp>
      <p:sp>
        <p:nvSpPr>
          <p:cNvPr id="5147" name="Google Shape;5147;p56"/>
          <p:cNvSpPr txBox="1"/>
          <p:nvPr/>
        </p:nvSpPr>
        <p:spPr>
          <a:xfrm>
            <a:off x="1536767"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4,000 B.C.</a:t>
            </a:r>
            <a:endParaRPr sz="2000">
              <a:solidFill>
                <a:schemeClr val="dk1"/>
              </a:solidFill>
              <a:latin typeface="Adamina"/>
              <a:ea typeface="Adamina"/>
              <a:cs typeface="Adamina"/>
              <a:sym typeface="Adamina"/>
            </a:endParaRPr>
          </a:p>
        </p:txBody>
      </p:sp>
      <p:sp>
        <p:nvSpPr>
          <p:cNvPr id="5161" name="Google Shape;5161;p56"/>
          <p:cNvSpPr txBox="1"/>
          <p:nvPr/>
        </p:nvSpPr>
        <p:spPr>
          <a:xfrm>
            <a:off x="5100617"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3,900 B.C.</a:t>
            </a:r>
            <a:endParaRPr sz="2000">
              <a:solidFill>
                <a:schemeClr val="dk1"/>
              </a:solidFill>
              <a:latin typeface="Adamina"/>
              <a:ea typeface="Adamina"/>
              <a:cs typeface="Adamina"/>
              <a:sym typeface="Adamina"/>
            </a:endParaRPr>
          </a:p>
        </p:txBody>
      </p:sp>
      <p:sp>
        <p:nvSpPr>
          <p:cNvPr id="5162" name="Google Shape;5162;p56"/>
          <p:cNvSpPr txBox="1"/>
          <p:nvPr/>
        </p:nvSpPr>
        <p:spPr>
          <a:xfrm>
            <a:off x="8673784"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2,000 B.C.</a:t>
            </a:r>
            <a:endParaRPr sz="2000">
              <a:solidFill>
                <a:schemeClr val="dk1"/>
              </a:solidFill>
              <a:latin typeface="Adamina"/>
              <a:ea typeface="Adamina"/>
              <a:cs typeface="Adamina"/>
              <a:sym typeface="Adamina"/>
            </a:endParaRPr>
          </a:p>
        </p:txBody>
      </p:sp>
      <p:grpSp>
        <p:nvGrpSpPr>
          <p:cNvPr id="5163" name="Google Shape;5163;p56"/>
          <p:cNvGrpSpPr/>
          <p:nvPr/>
        </p:nvGrpSpPr>
        <p:grpSpPr>
          <a:xfrm>
            <a:off x="1478633" y="2883334"/>
            <a:ext cx="10730400" cy="2336533"/>
            <a:chOff x="1108975" y="2162500"/>
            <a:chExt cx="8047800" cy="1752400"/>
          </a:xfrm>
        </p:grpSpPr>
        <p:cxnSp>
          <p:nvCxnSpPr>
            <p:cNvPr id="5164" name="Google Shape;5164;p56"/>
            <p:cNvCxnSpPr/>
            <p:nvPr/>
          </p:nvCxnSpPr>
          <p:spPr>
            <a:xfrm>
              <a:off x="1108975" y="2408050"/>
              <a:ext cx="8047800" cy="0"/>
            </a:xfrm>
            <a:prstGeom prst="straightConnector1">
              <a:avLst/>
            </a:prstGeom>
            <a:noFill/>
            <a:ln w="19050" cap="flat" cmpd="sng">
              <a:solidFill>
                <a:schemeClr val="dk2"/>
              </a:solidFill>
              <a:prstDash val="solid"/>
              <a:round/>
              <a:headEnd type="none" w="med" len="med"/>
              <a:tailEnd type="none" w="med" len="med"/>
            </a:ln>
          </p:spPr>
        </p:cxnSp>
        <p:cxnSp>
          <p:nvCxnSpPr>
            <p:cNvPr id="5165" name="Google Shape;5165;p56"/>
            <p:cNvCxnSpPr/>
            <p:nvPr/>
          </p:nvCxnSpPr>
          <p:spPr>
            <a:xfrm>
              <a:off x="1899125"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66" name="Google Shape;5166;p56"/>
            <p:cNvCxnSpPr/>
            <p:nvPr/>
          </p:nvCxnSpPr>
          <p:spPr>
            <a:xfrm rot="10800000">
              <a:off x="1613700" y="3914900"/>
              <a:ext cx="556500" cy="0"/>
            </a:xfrm>
            <a:prstGeom prst="straightConnector1">
              <a:avLst/>
            </a:prstGeom>
            <a:noFill/>
            <a:ln w="19050" cap="flat" cmpd="sng">
              <a:solidFill>
                <a:schemeClr val="dk2"/>
              </a:solidFill>
              <a:prstDash val="solid"/>
              <a:round/>
              <a:headEnd type="none" w="med" len="med"/>
              <a:tailEnd type="none" w="med" len="med"/>
            </a:ln>
          </p:spPr>
        </p:cxnSp>
        <p:cxnSp>
          <p:nvCxnSpPr>
            <p:cNvPr id="5167" name="Google Shape;5167;p56"/>
            <p:cNvCxnSpPr/>
            <p:nvPr/>
          </p:nvCxnSpPr>
          <p:spPr>
            <a:xfrm>
              <a:off x="4579250"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68" name="Google Shape;5168;p56"/>
            <p:cNvCxnSpPr/>
            <p:nvPr/>
          </p:nvCxnSpPr>
          <p:spPr>
            <a:xfrm rot="10800000">
              <a:off x="4293825" y="3914900"/>
              <a:ext cx="556500" cy="0"/>
            </a:xfrm>
            <a:prstGeom prst="straightConnector1">
              <a:avLst/>
            </a:prstGeom>
            <a:noFill/>
            <a:ln w="19050" cap="flat" cmpd="sng">
              <a:solidFill>
                <a:schemeClr val="dk2"/>
              </a:solidFill>
              <a:prstDash val="solid"/>
              <a:round/>
              <a:headEnd type="none" w="med" len="med"/>
              <a:tailEnd type="none" w="med" len="med"/>
            </a:ln>
          </p:spPr>
        </p:cxnSp>
        <p:cxnSp>
          <p:nvCxnSpPr>
            <p:cNvPr id="5169" name="Google Shape;5169;p56"/>
            <p:cNvCxnSpPr/>
            <p:nvPr/>
          </p:nvCxnSpPr>
          <p:spPr>
            <a:xfrm>
              <a:off x="7252000"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70" name="Google Shape;5170;p56"/>
            <p:cNvCxnSpPr/>
            <p:nvPr/>
          </p:nvCxnSpPr>
          <p:spPr>
            <a:xfrm rot="10800000">
              <a:off x="6966575" y="3914900"/>
              <a:ext cx="556500" cy="0"/>
            </a:xfrm>
            <a:prstGeom prst="straightConnector1">
              <a:avLst/>
            </a:prstGeom>
            <a:noFill/>
            <a:ln w="19050" cap="flat" cmpd="sng">
              <a:solidFill>
                <a:schemeClr val="dk2"/>
              </a:solidFill>
              <a:prstDash val="solid"/>
              <a:round/>
              <a:headEnd type="none" w="med" len="med"/>
              <a:tailEnd type="none" w="med" len="med"/>
            </a:ln>
          </p:spPr>
        </p:cxnSp>
      </p:grpSp>
      <p:grpSp>
        <p:nvGrpSpPr>
          <p:cNvPr id="2" name="Group 4">
            <a:extLst>
              <a:ext uri="{FF2B5EF4-FFF2-40B4-BE49-F238E27FC236}">
                <a16:creationId xmlns:a16="http://schemas.microsoft.com/office/drawing/2014/main" id="{32683AE2-4BAE-58C1-5C17-6F508664FE8A}"/>
              </a:ext>
            </a:extLst>
          </p:cNvPr>
          <p:cNvGrpSpPr>
            <a:grpSpLocks noChangeAspect="1"/>
          </p:cNvGrpSpPr>
          <p:nvPr/>
        </p:nvGrpSpPr>
        <p:grpSpPr bwMode="auto">
          <a:xfrm>
            <a:off x="2081213" y="1822450"/>
            <a:ext cx="811212" cy="838200"/>
            <a:chOff x="1311" y="1148"/>
            <a:chExt cx="511" cy="528"/>
          </a:xfrm>
        </p:grpSpPr>
        <p:sp>
          <p:nvSpPr>
            <p:cNvPr id="7" name="Freeform 5">
              <a:extLst>
                <a:ext uri="{FF2B5EF4-FFF2-40B4-BE49-F238E27FC236}">
                  <a16:creationId xmlns:a16="http://schemas.microsoft.com/office/drawing/2014/main" id="{91800257-7E29-46CA-9EAC-1FB5F7D76AEB}"/>
                </a:ext>
              </a:extLst>
            </p:cNvPr>
            <p:cNvSpPr>
              <a:spLocks/>
            </p:cNvSpPr>
            <p:nvPr/>
          </p:nvSpPr>
          <p:spPr bwMode="auto">
            <a:xfrm>
              <a:off x="1311" y="1330"/>
              <a:ext cx="452" cy="346"/>
            </a:xfrm>
            <a:custGeom>
              <a:avLst/>
              <a:gdLst>
                <a:gd name="T0" fmla="*/ 92 w 188"/>
                <a:gd name="T1" fmla="*/ 104 h 145"/>
                <a:gd name="T2" fmla="*/ 17 w 188"/>
                <a:gd name="T3" fmla="*/ 134 h 145"/>
                <a:gd name="T4" fmla="*/ 4 w 188"/>
                <a:gd name="T5" fmla="*/ 143 h 145"/>
                <a:gd name="T6" fmla="*/ 0 w 188"/>
                <a:gd name="T7" fmla="*/ 140 h 145"/>
                <a:gd name="T8" fmla="*/ 0 w 188"/>
                <a:gd name="T9" fmla="*/ 83 h 145"/>
                <a:gd name="T10" fmla="*/ 4 w 188"/>
                <a:gd name="T11" fmla="*/ 77 h 145"/>
                <a:gd name="T12" fmla="*/ 36 w 188"/>
                <a:gd name="T13" fmla="*/ 54 h 145"/>
                <a:gd name="T14" fmla="*/ 54 w 188"/>
                <a:gd name="T15" fmla="*/ 32 h 145"/>
                <a:gd name="T16" fmla="*/ 92 w 188"/>
                <a:gd name="T17" fmla="*/ 0 h 145"/>
                <a:gd name="T18" fmla="*/ 94 w 188"/>
                <a:gd name="T19" fmla="*/ 7 h 145"/>
                <a:gd name="T20" fmla="*/ 95 w 188"/>
                <a:gd name="T21" fmla="*/ 14 h 145"/>
                <a:gd name="T22" fmla="*/ 111 w 188"/>
                <a:gd name="T23" fmla="*/ 12 h 145"/>
                <a:gd name="T24" fmla="*/ 124 w 188"/>
                <a:gd name="T25" fmla="*/ 8 h 145"/>
                <a:gd name="T26" fmla="*/ 144 w 188"/>
                <a:gd name="T27" fmla="*/ 4 h 145"/>
                <a:gd name="T28" fmla="*/ 158 w 188"/>
                <a:gd name="T29" fmla="*/ 3 h 145"/>
                <a:gd name="T30" fmla="*/ 170 w 188"/>
                <a:gd name="T31" fmla="*/ 9 h 145"/>
                <a:gd name="T32" fmla="*/ 161 w 188"/>
                <a:gd name="T33" fmla="*/ 22 h 145"/>
                <a:gd name="T34" fmla="*/ 137 w 188"/>
                <a:gd name="T35" fmla="*/ 28 h 145"/>
                <a:gd name="T36" fmla="*/ 175 w 188"/>
                <a:gd name="T37" fmla="*/ 21 h 145"/>
                <a:gd name="T38" fmla="*/ 181 w 188"/>
                <a:gd name="T39" fmla="*/ 23 h 145"/>
                <a:gd name="T40" fmla="*/ 182 w 188"/>
                <a:gd name="T41" fmla="*/ 39 h 145"/>
                <a:gd name="T42" fmla="*/ 173 w 188"/>
                <a:gd name="T43" fmla="*/ 43 h 145"/>
                <a:gd name="T44" fmla="*/ 146 w 188"/>
                <a:gd name="T45" fmla="*/ 48 h 145"/>
                <a:gd name="T46" fmla="*/ 123 w 188"/>
                <a:gd name="T47" fmla="*/ 52 h 145"/>
                <a:gd name="T48" fmla="*/ 151 w 188"/>
                <a:gd name="T49" fmla="*/ 47 h 145"/>
                <a:gd name="T50" fmla="*/ 163 w 188"/>
                <a:gd name="T51" fmla="*/ 45 h 145"/>
                <a:gd name="T52" fmla="*/ 170 w 188"/>
                <a:gd name="T53" fmla="*/ 45 h 145"/>
                <a:gd name="T54" fmla="*/ 175 w 188"/>
                <a:gd name="T55" fmla="*/ 60 h 145"/>
                <a:gd name="T56" fmla="*/ 137 w 188"/>
                <a:gd name="T57" fmla="*/ 71 h 145"/>
                <a:gd name="T58" fmla="*/ 132 w 188"/>
                <a:gd name="T59" fmla="*/ 72 h 145"/>
                <a:gd name="T60" fmla="*/ 122 w 188"/>
                <a:gd name="T61" fmla="*/ 74 h 145"/>
                <a:gd name="T62" fmla="*/ 135 w 188"/>
                <a:gd name="T63" fmla="*/ 71 h 145"/>
                <a:gd name="T64" fmla="*/ 150 w 188"/>
                <a:gd name="T65" fmla="*/ 69 h 145"/>
                <a:gd name="T66" fmla="*/ 160 w 188"/>
                <a:gd name="T67" fmla="*/ 75 h 145"/>
                <a:gd name="T68" fmla="*/ 153 w 188"/>
                <a:gd name="T69" fmla="*/ 85 h 145"/>
                <a:gd name="T70" fmla="*/ 114 w 188"/>
                <a:gd name="T71" fmla="*/ 99 h 145"/>
                <a:gd name="T72" fmla="*/ 99 w 188"/>
                <a:gd name="T73" fmla="*/ 104 h 145"/>
                <a:gd name="T74" fmla="*/ 92 w 188"/>
                <a:gd name="T7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45">
                  <a:moveTo>
                    <a:pt x="92" y="104"/>
                  </a:moveTo>
                  <a:cubicBezTo>
                    <a:pt x="64" y="106"/>
                    <a:pt x="40" y="119"/>
                    <a:pt x="17" y="134"/>
                  </a:cubicBezTo>
                  <a:cubicBezTo>
                    <a:pt x="13" y="137"/>
                    <a:pt x="8" y="140"/>
                    <a:pt x="4" y="143"/>
                  </a:cubicBezTo>
                  <a:cubicBezTo>
                    <a:pt x="1" y="145"/>
                    <a:pt x="0" y="144"/>
                    <a:pt x="0" y="140"/>
                  </a:cubicBezTo>
                  <a:cubicBezTo>
                    <a:pt x="0" y="121"/>
                    <a:pt x="0" y="102"/>
                    <a:pt x="0" y="83"/>
                  </a:cubicBezTo>
                  <a:cubicBezTo>
                    <a:pt x="0" y="80"/>
                    <a:pt x="2" y="79"/>
                    <a:pt x="4" y="77"/>
                  </a:cubicBezTo>
                  <a:cubicBezTo>
                    <a:pt x="15" y="71"/>
                    <a:pt x="26" y="62"/>
                    <a:pt x="36" y="54"/>
                  </a:cubicBezTo>
                  <a:cubicBezTo>
                    <a:pt x="43" y="47"/>
                    <a:pt x="49" y="40"/>
                    <a:pt x="54" y="32"/>
                  </a:cubicBezTo>
                  <a:cubicBezTo>
                    <a:pt x="64" y="18"/>
                    <a:pt x="76" y="6"/>
                    <a:pt x="92" y="0"/>
                  </a:cubicBezTo>
                  <a:cubicBezTo>
                    <a:pt x="94" y="2"/>
                    <a:pt x="94" y="5"/>
                    <a:pt x="94" y="7"/>
                  </a:cubicBezTo>
                  <a:cubicBezTo>
                    <a:pt x="94" y="10"/>
                    <a:pt x="93" y="12"/>
                    <a:pt x="95" y="14"/>
                  </a:cubicBezTo>
                  <a:cubicBezTo>
                    <a:pt x="101" y="17"/>
                    <a:pt x="106" y="12"/>
                    <a:pt x="111" y="12"/>
                  </a:cubicBezTo>
                  <a:cubicBezTo>
                    <a:pt x="116" y="11"/>
                    <a:pt x="120" y="9"/>
                    <a:pt x="124" y="8"/>
                  </a:cubicBezTo>
                  <a:cubicBezTo>
                    <a:pt x="131" y="6"/>
                    <a:pt x="137" y="6"/>
                    <a:pt x="144" y="4"/>
                  </a:cubicBezTo>
                  <a:cubicBezTo>
                    <a:pt x="148" y="4"/>
                    <a:pt x="153" y="3"/>
                    <a:pt x="158" y="3"/>
                  </a:cubicBezTo>
                  <a:cubicBezTo>
                    <a:pt x="163" y="2"/>
                    <a:pt x="167" y="4"/>
                    <a:pt x="170" y="9"/>
                  </a:cubicBezTo>
                  <a:cubicBezTo>
                    <a:pt x="170" y="16"/>
                    <a:pt x="168" y="19"/>
                    <a:pt x="161" y="22"/>
                  </a:cubicBezTo>
                  <a:cubicBezTo>
                    <a:pt x="153" y="25"/>
                    <a:pt x="145" y="26"/>
                    <a:pt x="137" y="28"/>
                  </a:cubicBezTo>
                  <a:cubicBezTo>
                    <a:pt x="150" y="25"/>
                    <a:pt x="162" y="21"/>
                    <a:pt x="175" y="21"/>
                  </a:cubicBezTo>
                  <a:cubicBezTo>
                    <a:pt x="177" y="22"/>
                    <a:pt x="179" y="22"/>
                    <a:pt x="181" y="23"/>
                  </a:cubicBezTo>
                  <a:cubicBezTo>
                    <a:pt x="187" y="27"/>
                    <a:pt x="188" y="34"/>
                    <a:pt x="182" y="39"/>
                  </a:cubicBezTo>
                  <a:cubicBezTo>
                    <a:pt x="180" y="41"/>
                    <a:pt x="177" y="42"/>
                    <a:pt x="173" y="43"/>
                  </a:cubicBezTo>
                  <a:cubicBezTo>
                    <a:pt x="164" y="45"/>
                    <a:pt x="155" y="46"/>
                    <a:pt x="146" y="48"/>
                  </a:cubicBezTo>
                  <a:cubicBezTo>
                    <a:pt x="139" y="49"/>
                    <a:pt x="131" y="51"/>
                    <a:pt x="123" y="52"/>
                  </a:cubicBezTo>
                  <a:cubicBezTo>
                    <a:pt x="133" y="50"/>
                    <a:pt x="142" y="49"/>
                    <a:pt x="151" y="47"/>
                  </a:cubicBezTo>
                  <a:cubicBezTo>
                    <a:pt x="155" y="47"/>
                    <a:pt x="159" y="46"/>
                    <a:pt x="163" y="45"/>
                  </a:cubicBezTo>
                  <a:cubicBezTo>
                    <a:pt x="165" y="45"/>
                    <a:pt x="168" y="45"/>
                    <a:pt x="170" y="45"/>
                  </a:cubicBezTo>
                  <a:cubicBezTo>
                    <a:pt x="179" y="47"/>
                    <a:pt x="181" y="53"/>
                    <a:pt x="175" y="60"/>
                  </a:cubicBezTo>
                  <a:cubicBezTo>
                    <a:pt x="163" y="66"/>
                    <a:pt x="150" y="68"/>
                    <a:pt x="137" y="71"/>
                  </a:cubicBezTo>
                  <a:cubicBezTo>
                    <a:pt x="136" y="71"/>
                    <a:pt x="134" y="71"/>
                    <a:pt x="132" y="72"/>
                  </a:cubicBezTo>
                  <a:cubicBezTo>
                    <a:pt x="128" y="72"/>
                    <a:pt x="124" y="74"/>
                    <a:pt x="122" y="74"/>
                  </a:cubicBezTo>
                  <a:cubicBezTo>
                    <a:pt x="125" y="73"/>
                    <a:pt x="130" y="73"/>
                    <a:pt x="135" y="71"/>
                  </a:cubicBezTo>
                  <a:cubicBezTo>
                    <a:pt x="140" y="71"/>
                    <a:pt x="145" y="69"/>
                    <a:pt x="150" y="69"/>
                  </a:cubicBezTo>
                  <a:cubicBezTo>
                    <a:pt x="155" y="69"/>
                    <a:pt x="159" y="70"/>
                    <a:pt x="160" y="75"/>
                  </a:cubicBezTo>
                  <a:cubicBezTo>
                    <a:pt x="161" y="81"/>
                    <a:pt x="157" y="84"/>
                    <a:pt x="153" y="85"/>
                  </a:cubicBezTo>
                  <a:cubicBezTo>
                    <a:pt x="140" y="90"/>
                    <a:pt x="127" y="94"/>
                    <a:pt x="114" y="99"/>
                  </a:cubicBezTo>
                  <a:cubicBezTo>
                    <a:pt x="109" y="100"/>
                    <a:pt x="104" y="102"/>
                    <a:pt x="99" y="104"/>
                  </a:cubicBezTo>
                  <a:cubicBezTo>
                    <a:pt x="97" y="104"/>
                    <a:pt x="95" y="105"/>
                    <a:pt x="92" y="104"/>
                  </a:cubicBezTo>
                  <a:close/>
                </a:path>
              </a:pathLst>
            </a:custGeom>
            <a:solidFill>
              <a:srgbClr val="DFA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DF95CFBF-32C1-AA45-D587-91354B6528BB}"/>
                </a:ext>
              </a:extLst>
            </p:cNvPr>
            <p:cNvSpPr>
              <a:spLocks/>
            </p:cNvSpPr>
            <p:nvPr/>
          </p:nvSpPr>
          <p:spPr bwMode="auto">
            <a:xfrm>
              <a:off x="1554" y="1148"/>
              <a:ext cx="268" cy="478"/>
            </a:xfrm>
            <a:custGeom>
              <a:avLst/>
              <a:gdLst>
                <a:gd name="T0" fmla="*/ 73 w 112"/>
                <a:gd name="T1" fmla="*/ 135 h 200"/>
                <a:gd name="T2" fmla="*/ 76 w 112"/>
                <a:gd name="T3" fmla="*/ 127 h 200"/>
                <a:gd name="T4" fmla="*/ 67 w 112"/>
                <a:gd name="T5" fmla="*/ 123 h 200"/>
                <a:gd name="T6" fmla="*/ 50 w 112"/>
                <a:gd name="T7" fmla="*/ 124 h 200"/>
                <a:gd name="T8" fmla="*/ 45 w 112"/>
                <a:gd name="T9" fmla="*/ 123 h 200"/>
                <a:gd name="T10" fmla="*/ 72 w 112"/>
                <a:gd name="T11" fmla="*/ 117 h 200"/>
                <a:gd name="T12" fmla="*/ 73 w 112"/>
                <a:gd name="T13" fmla="*/ 117 h 200"/>
                <a:gd name="T14" fmla="*/ 84 w 112"/>
                <a:gd name="T15" fmla="*/ 107 h 200"/>
                <a:gd name="T16" fmla="*/ 74 w 112"/>
                <a:gd name="T17" fmla="*/ 98 h 200"/>
                <a:gd name="T18" fmla="*/ 77 w 112"/>
                <a:gd name="T19" fmla="*/ 90 h 200"/>
                <a:gd name="T20" fmla="*/ 78 w 112"/>
                <a:gd name="T21" fmla="*/ 81 h 200"/>
                <a:gd name="T22" fmla="*/ 77 w 112"/>
                <a:gd name="T23" fmla="*/ 77 h 200"/>
                <a:gd name="T24" fmla="*/ 77 w 112"/>
                <a:gd name="T25" fmla="*/ 76 h 200"/>
                <a:gd name="T26" fmla="*/ 76 w 112"/>
                <a:gd name="T27" fmla="*/ 75 h 200"/>
                <a:gd name="T28" fmla="*/ 75 w 112"/>
                <a:gd name="T29" fmla="*/ 56 h 200"/>
                <a:gd name="T30" fmla="*/ 80 w 112"/>
                <a:gd name="T31" fmla="*/ 58 h 200"/>
                <a:gd name="T32" fmla="*/ 90 w 112"/>
                <a:gd name="T33" fmla="*/ 59 h 200"/>
                <a:gd name="T34" fmla="*/ 77 w 112"/>
                <a:gd name="T35" fmla="*/ 46 h 200"/>
                <a:gd name="T36" fmla="*/ 76 w 112"/>
                <a:gd name="T37" fmla="*/ 36 h 200"/>
                <a:gd name="T38" fmla="*/ 88 w 112"/>
                <a:gd name="T39" fmla="*/ 26 h 200"/>
                <a:gd name="T40" fmla="*/ 72 w 112"/>
                <a:gd name="T41" fmla="*/ 31 h 200"/>
                <a:gd name="T42" fmla="*/ 68 w 112"/>
                <a:gd name="T43" fmla="*/ 36 h 200"/>
                <a:gd name="T44" fmla="*/ 63 w 112"/>
                <a:gd name="T45" fmla="*/ 32 h 200"/>
                <a:gd name="T46" fmla="*/ 63 w 112"/>
                <a:gd name="T47" fmla="*/ 19 h 200"/>
                <a:gd name="T48" fmla="*/ 57 w 112"/>
                <a:gd name="T49" fmla="*/ 10 h 200"/>
                <a:gd name="T50" fmla="*/ 55 w 112"/>
                <a:gd name="T51" fmla="*/ 9 h 200"/>
                <a:gd name="T52" fmla="*/ 46 w 112"/>
                <a:gd name="T53" fmla="*/ 4 h 200"/>
                <a:gd name="T54" fmla="*/ 8 w 112"/>
                <a:gd name="T55" fmla="*/ 4 h 200"/>
                <a:gd name="T56" fmla="*/ 0 w 112"/>
                <a:gd name="T57" fmla="*/ 2 h 200"/>
                <a:gd name="T58" fmla="*/ 6 w 112"/>
                <a:gd name="T59" fmla="*/ 1 h 200"/>
                <a:gd name="T60" fmla="*/ 97 w 112"/>
                <a:gd name="T61" fmla="*/ 1 h 200"/>
                <a:gd name="T62" fmla="*/ 112 w 112"/>
                <a:gd name="T63" fmla="*/ 15 h 200"/>
                <a:gd name="T64" fmla="*/ 112 w 112"/>
                <a:gd name="T65" fmla="*/ 186 h 200"/>
                <a:gd name="T66" fmla="*/ 99 w 112"/>
                <a:gd name="T67" fmla="*/ 199 h 200"/>
                <a:gd name="T68" fmla="*/ 5 w 112"/>
                <a:gd name="T69" fmla="*/ 199 h 200"/>
                <a:gd name="T70" fmla="*/ 0 w 112"/>
                <a:gd name="T71" fmla="*/ 198 h 200"/>
                <a:gd name="T72" fmla="*/ 8 w 112"/>
                <a:gd name="T73" fmla="*/ 196 h 200"/>
                <a:gd name="T74" fmla="*/ 40 w 112"/>
                <a:gd name="T75" fmla="*/ 196 h 200"/>
                <a:gd name="T76" fmla="*/ 51 w 112"/>
                <a:gd name="T77" fmla="*/ 191 h 200"/>
                <a:gd name="T78" fmla="*/ 67 w 112"/>
                <a:gd name="T79" fmla="*/ 157 h 200"/>
                <a:gd name="T80" fmla="*/ 73 w 112"/>
                <a:gd name="T81"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200">
                  <a:moveTo>
                    <a:pt x="73" y="135"/>
                  </a:moveTo>
                  <a:cubicBezTo>
                    <a:pt x="75" y="133"/>
                    <a:pt x="78" y="131"/>
                    <a:pt x="76" y="127"/>
                  </a:cubicBezTo>
                  <a:cubicBezTo>
                    <a:pt x="74" y="124"/>
                    <a:pt x="71" y="122"/>
                    <a:pt x="67" y="123"/>
                  </a:cubicBezTo>
                  <a:cubicBezTo>
                    <a:pt x="61" y="123"/>
                    <a:pt x="56" y="124"/>
                    <a:pt x="50" y="124"/>
                  </a:cubicBezTo>
                  <a:cubicBezTo>
                    <a:pt x="48" y="124"/>
                    <a:pt x="46" y="126"/>
                    <a:pt x="45" y="123"/>
                  </a:cubicBezTo>
                  <a:cubicBezTo>
                    <a:pt x="54" y="121"/>
                    <a:pt x="63" y="119"/>
                    <a:pt x="72" y="117"/>
                  </a:cubicBezTo>
                  <a:cubicBezTo>
                    <a:pt x="72" y="117"/>
                    <a:pt x="73" y="117"/>
                    <a:pt x="73" y="117"/>
                  </a:cubicBezTo>
                  <a:cubicBezTo>
                    <a:pt x="78" y="115"/>
                    <a:pt x="83" y="114"/>
                    <a:pt x="84" y="107"/>
                  </a:cubicBezTo>
                  <a:cubicBezTo>
                    <a:pt x="84" y="101"/>
                    <a:pt x="78" y="100"/>
                    <a:pt x="74" y="98"/>
                  </a:cubicBezTo>
                  <a:cubicBezTo>
                    <a:pt x="76" y="96"/>
                    <a:pt x="77" y="93"/>
                    <a:pt x="77" y="90"/>
                  </a:cubicBezTo>
                  <a:cubicBezTo>
                    <a:pt x="80" y="87"/>
                    <a:pt x="84" y="84"/>
                    <a:pt x="78" y="81"/>
                  </a:cubicBezTo>
                  <a:cubicBezTo>
                    <a:pt x="76" y="81"/>
                    <a:pt x="74" y="79"/>
                    <a:pt x="77" y="77"/>
                  </a:cubicBezTo>
                  <a:cubicBezTo>
                    <a:pt x="78" y="77"/>
                    <a:pt x="78" y="77"/>
                    <a:pt x="77" y="76"/>
                  </a:cubicBezTo>
                  <a:cubicBezTo>
                    <a:pt x="77" y="76"/>
                    <a:pt x="76" y="75"/>
                    <a:pt x="76" y="75"/>
                  </a:cubicBezTo>
                  <a:cubicBezTo>
                    <a:pt x="75" y="69"/>
                    <a:pt x="72" y="63"/>
                    <a:pt x="75" y="56"/>
                  </a:cubicBezTo>
                  <a:cubicBezTo>
                    <a:pt x="77" y="55"/>
                    <a:pt x="78" y="56"/>
                    <a:pt x="80" y="58"/>
                  </a:cubicBezTo>
                  <a:cubicBezTo>
                    <a:pt x="83" y="60"/>
                    <a:pt x="86" y="60"/>
                    <a:pt x="90" y="59"/>
                  </a:cubicBezTo>
                  <a:cubicBezTo>
                    <a:pt x="85" y="54"/>
                    <a:pt x="81" y="50"/>
                    <a:pt x="77" y="46"/>
                  </a:cubicBezTo>
                  <a:cubicBezTo>
                    <a:pt x="73" y="42"/>
                    <a:pt x="73" y="39"/>
                    <a:pt x="76" y="36"/>
                  </a:cubicBezTo>
                  <a:cubicBezTo>
                    <a:pt x="80" y="32"/>
                    <a:pt x="84" y="29"/>
                    <a:pt x="88" y="26"/>
                  </a:cubicBezTo>
                  <a:cubicBezTo>
                    <a:pt x="81" y="24"/>
                    <a:pt x="76" y="27"/>
                    <a:pt x="72" y="31"/>
                  </a:cubicBezTo>
                  <a:cubicBezTo>
                    <a:pt x="71" y="33"/>
                    <a:pt x="70" y="35"/>
                    <a:pt x="68" y="36"/>
                  </a:cubicBezTo>
                  <a:cubicBezTo>
                    <a:pt x="64" y="37"/>
                    <a:pt x="63" y="35"/>
                    <a:pt x="63" y="32"/>
                  </a:cubicBezTo>
                  <a:cubicBezTo>
                    <a:pt x="62" y="28"/>
                    <a:pt x="63" y="23"/>
                    <a:pt x="63" y="19"/>
                  </a:cubicBezTo>
                  <a:cubicBezTo>
                    <a:pt x="64" y="11"/>
                    <a:pt x="64" y="11"/>
                    <a:pt x="57" y="10"/>
                  </a:cubicBezTo>
                  <a:cubicBezTo>
                    <a:pt x="56" y="10"/>
                    <a:pt x="55" y="9"/>
                    <a:pt x="55" y="9"/>
                  </a:cubicBezTo>
                  <a:cubicBezTo>
                    <a:pt x="53" y="5"/>
                    <a:pt x="50" y="4"/>
                    <a:pt x="46" y="4"/>
                  </a:cubicBezTo>
                  <a:cubicBezTo>
                    <a:pt x="34" y="4"/>
                    <a:pt x="21" y="4"/>
                    <a:pt x="8" y="4"/>
                  </a:cubicBezTo>
                  <a:cubicBezTo>
                    <a:pt x="5" y="4"/>
                    <a:pt x="2" y="5"/>
                    <a:pt x="0" y="2"/>
                  </a:cubicBezTo>
                  <a:cubicBezTo>
                    <a:pt x="2" y="0"/>
                    <a:pt x="4" y="1"/>
                    <a:pt x="6" y="1"/>
                  </a:cubicBezTo>
                  <a:cubicBezTo>
                    <a:pt x="36" y="1"/>
                    <a:pt x="67" y="1"/>
                    <a:pt x="97" y="1"/>
                  </a:cubicBezTo>
                  <a:cubicBezTo>
                    <a:pt x="107" y="1"/>
                    <a:pt x="112" y="6"/>
                    <a:pt x="112" y="15"/>
                  </a:cubicBezTo>
                  <a:cubicBezTo>
                    <a:pt x="112" y="72"/>
                    <a:pt x="112" y="129"/>
                    <a:pt x="112" y="186"/>
                  </a:cubicBezTo>
                  <a:cubicBezTo>
                    <a:pt x="112" y="194"/>
                    <a:pt x="107" y="199"/>
                    <a:pt x="99" y="199"/>
                  </a:cubicBezTo>
                  <a:cubicBezTo>
                    <a:pt x="67" y="200"/>
                    <a:pt x="36" y="199"/>
                    <a:pt x="5" y="199"/>
                  </a:cubicBezTo>
                  <a:cubicBezTo>
                    <a:pt x="3" y="199"/>
                    <a:pt x="1" y="200"/>
                    <a:pt x="0" y="198"/>
                  </a:cubicBezTo>
                  <a:cubicBezTo>
                    <a:pt x="2" y="196"/>
                    <a:pt x="5" y="196"/>
                    <a:pt x="8" y="196"/>
                  </a:cubicBezTo>
                  <a:cubicBezTo>
                    <a:pt x="19" y="196"/>
                    <a:pt x="29" y="196"/>
                    <a:pt x="40" y="196"/>
                  </a:cubicBezTo>
                  <a:cubicBezTo>
                    <a:pt x="45" y="197"/>
                    <a:pt x="48" y="195"/>
                    <a:pt x="51" y="191"/>
                  </a:cubicBezTo>
                  <a:cubicBezTo>
                    <a:pt x="59" y="181"/>
                    <a:pt x="63" y="169"/>
                    <a:pt x="67" y="157"/>
                  </a:cubicBezTo>
                  <a:cubicBezTo>
                    <a:pt x="70" y="150"/>
                    <a:pt x="71" y="142"/>
                    <a:pt x="73" y="135"/>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4AC3B7B5-695C-BC1D-8566-738317C7F25D}"/>
                </a:ext>
              </a:extLst>
            </p:cNvPr>
            <p:cNvSpPr>
              <a:spLocks/>
            </p:cNvSpPr>
            <p:nvPr/>
          </p:nvSpPr>
          <p:spPr bwMode="auto">
            <a:xfrm>
              <a:off x="1532" y="1153"/>
              <a:ext cx="219" cy="246"/>
            </a:xfrm>
            <a:custGeom>
              <a:avLst/>
              <a:gdLst>
                <a:gd name="T0" fmla="*/ 87 w 91"/>
                <a:gd name="T1" fmla="*/ 87 h 103"/>
                <a:gd name="T2" fmla="*/ 83 w 91"/>
                <a:gd name="T3" fmla="*/ 96 h 103"/>
                <a:gd name="T4" fmla="*/ 42 w 91"/>
                <a:gd name="T5" fmla="*/ 103 h 103"/>
                <a:gd name="T6" fmla="*/ 42 w 91"/>
                <a:gd name="T7" fmla="*/ 102 h 103"/>
                <a:gd name="T8" fmla="*/ 68 w 91"/>
                <a:gd name="T9" fmla="*/ 95 h 103"/>
                <a:gd name="T10" fmla="*/ 77 w 91"/>
                <a:gd name="T11" fmla="*/ 83 h 103"/>
                <a:gd name="T12" fmla="*/ 69 w 91"/>
                <a:gd name="T13" fmla="*/ 77 h 103"/>
                <a:gd name="T14" fmla="*/ 66 w 91"/>
                <a:gd name="T15" fmla="*/ 77 h 103"/>
                <a:gd name="T16" fmla="*/ 51 w 91"/>
                <a:gd name="T17" fmla="*/ 80 h 103"/>
                <a:gd name="T18" fmla="*/ 32 w 91"/>
                <a:gd name="T19" fmla="*/ 83 h 103"/>
                <a:gd name="T20" fmla="*/ 31 w 91"/>
                <a:gd name="T21" fmla="*/ 79 h 103"/>
                <a:gd name="T22" fmla="*/ 26 w 91"/>
                <a:gd name="T23" fmla="*/ 76 h 103"/>
                <a:gd name="T24" fmla="*/ 23 w 91"/>
                <a:gd name="T25" fmla="*/ 76 h 103"/>
                <a:gd name="T26" fmla="*/ 15 w 91"/>
                <a:gd name="T27" fmla="*/ 82 h 103"/>
                <a:gd name="T28" fmla="*/ 19 w 91"/>
                <a:gd name="T29" fmla="*/ 75 h 103"/>
                <a:gd name="T30" fmla="*/ 22 w 91"/>
                <a:gd name="T31" fmla="*/ 76 h 103"/>
                <a:gd name="T32" fmla="*/ 21 w 91"/>
                <a:gd name="T33" fmla="*/ 86 h 103"/>
                <a:gd name="T34" fmla="*/ 19 w 91"/>
                <a:gd name="T35" fmla="*/ 87 h 103"/>
                <a:gd name="T36" fmla="*/ 1 w 91"/>
                <a:gd name="T37" fmla="*/ 91 h 103"/>
                <a:gd name="T38" fmla="*/ 1 w 91"/>
                <a:gd name="T39" fmla="*/ 62 h 103"/>
                <a:gd name="T40" fmla="*/ 4 w 91"/>
                <a:gd name="T41" fmla="*/ 58 h 103"/>
                <a:gd name="T42" fmla="*/ 10 w 91"/>
                <a:gd name="T43" fmla="*/ 55 h 103"/>
                <a:gd name="T44" fmla="*/ 19 w 91"/>
                <a:gd name="T45" fmla="*/ 40 h 103"/>
                <a:gd name="T46" fmla="*/ 9 w 91"/>
                <a:gd name="T47" fmla="*/ 26 h 103"/>
                <a:gd name="T48" fmla="*/ 1 w 91"/>
                <a:gd name="T49" fmla="*/ 12 h 103"/>
                <a:gd name="T50" fmla="*/ 1 w 91"/>
                <a:gd name="T51" fmla="*/ 8 h 103"/>
                <a:gd name="T52" fmla="*/ 9 w 91"/>
                <a:gd name="T53" fmla="*/ 0 h 103"/>
                <a:gd name="T54" fmla="*/ 59 w 91"/>
                <a:gd name="T55" fmla="*/ 0 h 103"/>
                <a:gd name="T56" fmla="*/ 64 w 91"/>
                <a:gd name="T57" fmla="*/ 7 h 103"/>
                <a:gd name="T58" fmla="*/ 66 w 91"/>
                <a:gd name="T59" fmla="*/ 15 h 103"/>
                <a:gd name="T60" fmla="*/ 66 w 91"/>
                <a:gd name="T61" fmla="*/ 49 h 103"/>
                <a:gd name="T62" fmla="*/ 67 w 91"/>
                <a:gd name="T63" fmla="*/ 54 h 103"/>
                <a:gd name="T64" fmla="*/ 69 w 91"/>
                <a:gd name="T65" fmla="*/ 56 h 103"/>
                <a:gd name="T66" fmla="*/ 71 w 91"/>
                <a:gd name="T67" fmla="*/ 54 h 103"/>
                <a:gd name="T68" fmla="*/ 71 w 91"/>
                <a:gd name="T69" fmla="*/ 49 h 103"/>
                <a:gd name="T70" fmla="*/ 74 w 91"/>
                <a:gd name="T71" fmla="*/ 44 h 103"/>
                <a:gd name="T72" fmla="*/ 79 w 91"/>
                <a:gd name="T73" fmla="*/ 46 h 103"/>
                <a:gd name="T74" fmla="*/ 82 w 91"/>
                <a:gd name="T75" fmla="*/ 48 h 103"/>
                <a:gd name="T76" fmla="*/ 85 w 91"/>
                <a:gd name="T77" fmla="*/ 54 h 103"/>
                <a:gd name="T78" fmla="*/ 85 w 91"/>
                <a:gd name="T79" fmla="*/ 66 h 103"/>
                <a:gd name="T80" fmla="*/ 86 w 91"/>
                <a:gd name="T81" fmla="*/ 73 h 103"/>
                <a:gd name="T82" fmla="*/ 86 w 91"/>
                <a:gd name="T83" fmla="*/ 79 h 103"/>
                <a:gd name="T84" fmla="*/ 87 w 91"/>
                <a:gd name="T85" fmla="*/ 86 h 103"/>
                <a:gd name="T86" fmla="*/ 87 w 91"/>
                <a:gd name="T8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03">
                  <a:moveTo>
                    <a:pt x="87" y="87"/>
                  </a:moveTo>
                  <a:cubicBezTo>
                    <a:pt x="86" y="91"/>
                    <a:pt x="90" y="96"/>
                    <a:pt x="83" y="96"/>
                  </a:cubicBezTo>
                  <a:cubicBezTo>
                    <a:pt x="69" y="99"/>
                    <a:pt x="56" y="101"/>
                    <a:pt x="42" y="103"/>
                  </a:cubicBezTo>
                  <a:cubicBezTo>
                    <a:pt x="42" y="102"/>
                    <a:pt x="42" y="102"/>
                    <a:pt x="42" y="102"/>
                  </a:cubicBezTo>
                  <a:cubicBezTo>
                    <a:pt x="51" y="99"/>
                    <a:pt x="59" y="97"/>
                    <a:pt x="68" y="95"/>
                  </a:cubicBezTo>
                  <a:cubicBezTo>
                    <a:pt x="73" y="93"/>
                    <a:pt x="77" y="90"/>
                    <a:pt x="77" y="83"/>
                  </a:cubicBezTo>
                  <a:cubicBezTo>
                    <a:pt x="78" y="75"/>
                    <a:pt x="78" y="75"/>
                    <a:pt x="69" y="77"/>
                  </a:cubicBezTo>
                  <a:cubicBezTo>
                    <a:pt x="68" y="78"/>
                    <a:pt x="67" y="78"/>
                    <a:pt x="66" y="77"/>
                  </a:cubicBezTo>
                  <a:cubicBezTo>
                    <a:pt x="60" y="72"/>
                    <a:pt x="56" y="76"/>
                    <a:pt x="51" y="80"/>
                  </a:cubicBezTo>
                  <a:cubicBezTo>
                    <a:pt x="45" y="81"/>
                    <a:pt x="39" y="83"/>
                    <a:pt x="32" y="83"/>
                  </a:cubicBezTo>
                  <a:cubicBezTo>
                    <a:pt x="31" y="82"/>
                    <a:pt x="31" y="81"/>
                    <a:pt x="31" y="79"/>
                  </a:cubicBezTo>
                  <a:cubicBezTo>
                    <a:pt x="30" y="77"/>
                    <a:pt x="29" y="75"/>
                    <a:pt x="26" y="76"/>
                  </a:cubicBezTo>
                  <a:cubicBezTo>
                    <a:pt x="25" y="76"/>
                    <a:pt x="24" y="76"/>
                    <a:pt x="23" y="76"/>
                  </a:cubicBezTo>
                  <a:cubicBezTo>
                    <a:pt x="16" y="75"/>
                    <a:pt x="16" y="75"/>
                    <a:pt x="15" y="82"/>
                  </a:cubicBezTo>
                  <a:cubicBezTo>
                    <a:pt x="16" y="80"/>
                    <a:pt x="14" y="76"/>
                    <a:pt x="19" y="75"/>
                  </a:cubicBezTo>
                  <a:cubicBezTo>
                    <a:pt x="20" y="75"/>
                    <a:pt x="22" y="75"/>
                    <a:pt x="22" y="76"/>
                  </a:cubicBezTo>
                  <a:cubicBezTo>
                    <a:pt x="24" y="80"/>
                    <a:pt x="24" y="83"/>
                    <a:pt x="21" y="86"/>
                  </a:cubicBezTo>
                  <a:cubicBezTo>
                    <a:pt x="21" y="86"/>
                    <a:pt x="20" y="87"/>
                    <a:pt x="19" y="87"/>
                  </a:cubicBezTo>
                  <a:cubicBezTo>
                    <a:pt x="14" y="89"/>
                    <a:pt x="8" y="92"/>
                    <a:pt x="1" y="91"/>
                  </a:cubicBezTo>
                  <a:cubicBezTo>
                    <a:pt x="0" y="81"/>
                    <a:pt x="1" y="72"/>
                    <a:pt x="1" y="62"/>
                  </a:cubicBezTo>
                  <a:cubicBezTo>
                    <a:pt x="1" y="60"/>
                    <a:pt x="2" y="58"/>
                    <a:pt x="4" y="58"/>
                  </a:cubicBezTo>
                  <a:cubicBezTo>
                    <a:pt x="6" y="57"/>
                    <a:pt x="8" y="56"/>
                    <a:pt x="10" y="55"/>
                  </a:cubicBezTo>
                  <a:cubicBezTo>
                    <a:pt x="16" y="52"/>
                    <a:pt x="19" y="47"/>
                    <a:pt x="19" y="40"/>
                  </a:cubicBezTo>
                  <a:cubicBezTo>
                    <a:pt x="19" y="33"/>
                    <a:pt x="16" y="27"/>
                    <a:pt x="9" y="26"/>
                  </a:cubicBezTo>
                  <a:cubicBezTo>
                    <a:pt x="0" y="23"/>
                    <a:pt x="0" y="18"/>
                    <a:pt x="1" y="12"/>
                  </a:cubicBezTo>
                  <a:cubicBezTo>
                    <a:pt x="1" y="10"/>
                    <a:pt x="1" y="9"/>
                    <a:pt x="1" y="8"/>
                  </a:cubicBezTo>
                  <a:cubicBezTo>
                    <a:pt x="2" y="4"/>
                    <a:pt x="5" y="1"/>
                    <a:pt x="9" y="0"/>
                  </a:cubicBezTo>
                  <a:cubicBezTo>
                    <a:pt x="26" y="0"/>
                    <a:pt x="42" y="0"/>
                    <a:pt x="59" y="0"/>
                  </a:cubicBezTo>
                  <a:cubicBezTo>
                    <a:pt x="64" y="0"/>
                    <a:pt x="66" y="2"/>
                    <a:pt x="64" y="7"/>
                  </a:cubicBezTo>
                  <a:cubicBezTo>
                    <a:pt x="66" y="9"/>
                    <a:pt x="66" y="12"/>
                    <a:pt x="66" y="15"/>
                  </a:cubicBezTo>
                  <a:cubicBezTo>
                    <a:pt x="66" y="26"/>
                    <a:pt x="66" y="37"/>
                    <a:pt x="66" y="49"/>
                  </a:cubicBezTo>
                  <a:cubicBezTo>
                    <a:pt x="66" y="50"/>
                    <a:pt x="66" y="52"/>
                    <a:pt x="67" y="54"/>
                  </a:cubicBezTo>
                  <a:cubicBezTo>
                    <a:pt x="67" y="55"/>
                    <a:pt x="67" y="56"/>
                    <a:pt x="69" y="56"/>
                  </a:cubicBezTo>
                  <a:cubicBezTo>
                    <a:pt x="70" y="57"/>
                    <a:pt x="71" y="55"/>
                    <a:pt x="71" y="54"/>
                  </a:cubicBezTo>
                  <a:cubicBezTo>
                    <a:pt x="71" y="52"/>
                    <a:pt x="71" y="51"/>
                    <a:pt x="71" y="49"/>
                  </a:cubicBezTo>
                  <a:cubicBezTo>
                    <a:pt x="72" y="47"/>
                    <a:pt x="72" y="44"/>
                    <a:pt x="74" y="44"/>
                  </a:cubicBezTo>
                  <a:cubicBezTo>
                    <a:pt x="76" y="43"/>
                    <a:pt x="78" y="44"/>
                    <a:pt x="79" y="46"/>
                  </a:cubicBezTo>
                  <a:cubicBezTo>
                    <a:pt x="80" y="47"/>
                    <a:pt x="81" y="48"/>
                    <a:pt x="82" y="48"/>
                  </a:cubicBezTo>
                  <a:cubicBezTo>
                    <a:pt x="84" y="50"/>
                    <a:pt x="85" y="52"/>
                    <a:pt x="85" y="54"/>
                  </a:cubicBezTo>
                  <a:cubicBezTo>
                    <a:pt x="82" y="58"/>
                    <a:pt x="85" y="62"/>
                    <a:pt x="85" y="66"/>
                  </a:cubicBezTo>
                  <a:cubicBezTo>
                    <a:pt x="86" y="69"/>
                    <a:pt x="86" y="71"/>
                    <a:pt x="86" y="73"/>
                  </a:cubicBezTo>
                  <a:cubicBezTo>
                    <a:pt x="85" y="75"/>
                    <a:pt x="83" y="78"/>
                    <a:pt x="86" y="79"/>
                  </a:cubicBezTo>
                  <a:cubicBezTo>
                    <a:pt x="91" y="81"/>
                    <a:pt x="91" y="84"/>
                    <a:pt x="87" y="86"/>
                  </a:cubicBezTo>
                  <a:cubicBezTo>
                    <a:pt x="87" y="87"/>
                    <a:pt x="87" y="87"/>
                    <a:pt x="87" y="87"/>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BB4DD822-2596-5186-B4F9-10B43A88A52F}"/>
                </a:ext>
              </a:extLst>
            </p:cNvPr>
            <p:cNvSpPr>
              <a:spLocks/>
            </p:cNvSpPr>
            <p:nvPr/>
          </p:nvSpPr>
          <p:spPr bwMode="auto">
            <a:xfrm>
              <a:off x="1532" y="1471"/>
              <a:ext cx="202" cy="150"/>
            </a:xfrm>
            <a:custGeom>
              <a:avLst/>
              <a:gdLst>
                <a:gd name="T0" fmla="*/ 82 w 84"/>
                <a:gd name="T1" fmla="*/ 0 h 63"/>
                <a:gd name="T2" fmla="*/ 78 w 84"/>
                <a:gd name="T3" fmla="*/ 22 h 63"/>
                <a:gd name="T4" fmla="*/ 61 w 84"/>
                <a:gd name="T5" fmla="*/ 57 h 63"/>
                <a:gd name="T6" fmla="*/ 50 w 84"/>
                <a:gd name="T7" fmla="*/ 63 h 63"/>
                <a:gd name="T8" fmla="*/ 9 w 84"/>
                <a:gd name="T9" fmla="*/ 63 h 63"/>
                <a:gd name="T10" fmla="*/ 1 w 84"/>
                <a:gd name="T11" fmla="*/ 52 h 63"/>
                <a:gd name="T12" fmla="*/ 0 w 84"/>
                <a:gd name="T13" fmla="*/ 45 h 63"/>
                <a:gd name="T14" fmla="*/ 59 w 84"/>
                <a:gd name="T15" fmla="*/ 25 h 63"/>
                <a:gd name="T16" fmla="*/ 64 w 84"/>
                <a:gd name="T17" fmla="*/ 22 h 63"/>
                <a:gd name="T18" fmla="*/ 67 w 84"/>
                <a:gd name="T19" fmla="*/ 16 h 63"/>
                <a:gd name="T20" fmla="*/ 61 w 84"/>
                <a:gd name="T21" fmla="*/ 12 h 63"/>
                <a:gd name="T22" fmla="*/ 43 w 84"/>
                <a:gd name="T23" fmla="*/ 13 h 63"/>
                <a:gd name="T24" fmla="*/ 40 w 84"/>
                <a:gd name="T25" fmla="*/ 12 h 63"/>
                <a:gd name="T26" fmla="*/ 77 w 84"/>
                <a:gd name="T27" fmla="*/ 2 h 63"/>
                <a:gd name="T28" fmla="*/ 82 w 84"/>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63">
                  <a:moveTo>
                    <a:pt x="82" y="0"/>
                  </a:moveTo>
                  <a:cubicBezTo>
                    <a:pt x="84" y="8"/>
                    <a:pt x="80" y="15"/>
                    <a:pt x="78" y="22"/>
                  </a:cubicBezTo>
                  <a:cubicBezTo>
                    <a:pt x="74" y="35"/>
                    <a:pt x="69" y="47"/>
                    <a:pt x="61" y="57"/>
                  </a:cubicBezTo>
                  <a:cubicBezTo>
                    <a:pt x="58" y="61"/>
                    <a:pt x="55" y="63"/>
                    <a:pt x="50" y="63"/>
                  </a:cubicBezTo>
                  <a:cubicBezTo>
                    <a:pt x="36" y="63"/>
                    <a:pt x="23" y="63"/>
                    <a:pt x="9" y="63"/>
                  </a:cubicBezTo>
                  <a:cubicBezTo>
                    <a:pt x="3" y="62"/>
                    <a:pt x="1" y="57"/>
                    <a:pt x="1" y="52"/>
                  </a:cubicBezTo>
                  <a:cubicBezTo>
                    <a:pt x="0" y="50"/>
                    <a:pt x="0" y="48"/>
                    <a:pt x="0" y="45"/>
                  </a:cubicBezTo>
                  <a:cubicBezTo>
                    <a:pt x="20" y="38"/>
                    <a:pt x="39" y="32"/>
                    <a:pt x="59" y="25"/>
                  </a:cubicBezTo>
                  <a:cubicBezTo>
                    <a:pt x="61" y="24"/>
                    <a:pt x="63" y="24"/>
                    <a:pt x="64" y="22"/>
                  </a:cubicBezTo>
                  <a:cubicBezTo>
                    <a:pt x="67" y="21"/>
                    <a:pt x="67" y="18"/>
                    <a:pt x="67" y="16"/>
                  </a:cubicBezTo>
                  <a:cubicBezTo>
                    <a:pt x="66" y="13"/>
                    <a:pt x="64" y="12"/>
                    <a:pt x="61" y="12"/>
                  </a:cubicBezTo>
                  <a:cubicBezTo>
                    <a:pt x="55" y="11"/>
                    <a:pt x="49" y="14"/>
                    <a:pt x="43" y="13"/>
                  </a:cubicBezTo>
                  <a:cubicBezTo>
                    <a:pt x="41" y="14"/>
                    <a:pt x="40" y="15"/>
                    <a:pt x="40" y="12"/>
                  </a:cubicBezTo>
                  <a:cubicBezTo>
                    <a:pt x="52" y="9"/>
                    <a:pt x="64" y="5"/>
                    <a:pt x="77" y="2"/>
                  </a:cubicBezTo>
                  <a:cubicBezTo>
                    <a:pt x="78" y="1"/>
                    <a:pt x="80" y="1"/>
                    <a:pt x="82" y="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9">
              <a:extLst>
                <a:ext uri="{FF2B5EF4-FFF2-40B4-BE49-F238E27FC236}">
                  <a16:creationId xmlns:a16="http://schemas.microsoft.com/office/drawing/2014/main" id="{8CA0AF65-5834-31B0-428D-81082C783F29}"/>
                </a:ext>
              </a:extLst>
            </p:cNvPr>
            <p:cNvSpPr>
              <a:spLocks/>
            </p:cNvSpPr>
            <p:nvPr/>
          </p:nvSpPr>
          <p:spPr bwMode="auto">
            <a:xfrm>
              <a:off x="1527" y="1172"/>
              <a:ext cx="58" cy="198"/>
            </a:xfrm>
            <a:custGeom>
              <a:avLst/>
              <a:gdLst>
                <a:gd name="T0" fmla="*/ 3 w 24"/>
                <a:gd name="T1" fmla="*/ 0 h 83"/>
                <a:gd name="T2" fmla="*/ 4 w 24"/>
                <a:gd name="T3" fmla="*/ 5 h 83"/>
                <a:gd name="T4" fmla="*/ 10 w 24"/>
                <a:gd name="T5" fmla="*/ 15 h 83"/>
                <a:gd name="T6" fmla="*/ 23 w 24"/>
                <a:gd name="T7" fmla="*/ 33 h 83"/>
                <a:gd name="T8" fmla="*/ 8 w 24"/>
                <a:gd name="T9" fmla="*/ 51 h 83"/>
                <a:gd name="T10" fmla="*/ 4 w 24"/>
                <a:gd name="T11" fmla="*/ 57 h 83"/>
                <a:gd name="T12" fmla="*/ 3 w 24"/>
                <a:gd name="T13" fmla="*/ 83 h 83"/>
                <a:gd name="T14" fmla="*/ 2 w 24"/>
                <a:gd name="T15" fmla="*/ 66 h 83"/>
                <a:gd name="T16" fmla="*/ 2 w 24"/>
                <a:gd name="T17" fmla="*/ 7 h 83"/>
                <a:gd name="T18" fmla="*/ 3 w 24"/>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3">
                  <a:moveTo>
                    <a:pt x="3" y="0"/>
                  </a:moveTo>
                  <a:cubicBezTo>
                    <a:pt x="3" y="2"/>
                    <a:pt x="4" y="4"/>
                    <a:pt x="4" y="5"/>
                  </a:cubicBezTo>
                  <a:cubicBezTo>
                    <a:pt x="3" y="10"/>
                    <a:pt x="3" y="14"/>
                    <a:pt x="10" y="15"/>
                  </a:cubicBezTo>
                  <a:cubicBezTo>
                    <a:pt x="18" y="16"/>
                    <a:pt x="24" y="26"/>
                    <a:pt x="23" y="33"/>
                  </a:cubicBezTo>
                  <a:cubicBezTo>
                    <a:pt x="23" y="41"/>
                    <a:pt x="17" y="49"/>
                    <a:pt x="8" y="51"/>
                  </a:cubicBezTo>
                  <a:cubicBezTo>
                    <a:pt x="4" y="52"/>
                    <a:pt x="3" y="53"/>
                    <a:pt x="4" y="57"/>
                  </a:cubicBezTo>
                  <a:cubicBezTo>
                    <a:pt x="4" y="66"/>
                    <a:pt x="3" y="74"/>
                    <a:pt x="3" y="83"/>
                  </a:cubicBezTo>
                  <a:cubicBezTo>
                    <a:pt x="0" y="78"/>
                    <a:pt x="3" y="72"/>
                    <a:pt x="2" y="66"/>
                  </a:cubicBezTo>
                  <a:cubicBezTo>
                    <a:pt x="2" y="47"/>
                    <a:pt x="2" y="27"/>
                    <a:pt x="2" y="7"/>
                  </a:cubicBezTo>
                  <a:cubicBezTo>
                    <a:pt x="2" y="5"/>
                    <a:pt x="2" y="2"/>
                    <a:pt x="3" y="0"/>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0">
              <a:extLst>
                <a:ext uri="{FF2B5EF4-FFF2-40B4-BE49-F238E27FC236}">
                  <a16:creationId xmlns:a16="http://schemas.microsoft.com/office/drawing/2014/main" id="{3212C985-F58C-FAB3-EF4C-CEA393F752B9}"/>
                </a:ext>
              </a:extLst>
            </p:cNvPr>
            <p:cNvSpPr>
              <a:spLocks/>
            </p:cNvSpPr>
            <p:nvPr/>
          </p:nvSpPr>
          <p:spPr bwMode="auto">
            <a:xfrm>
              <a:off x="1561" y="1325"/>
              <a:ext cx="48" cy="36"/>
            </a:xfrm>
            <a:custGeom>
              <a:avLst/>
              <a:gdLst>
                <a:gd name="T0" fmla="*/ 7 w 20"/>
                <a:gd name="T1" fmla="*/ 15 h 15"/>
                <a:gd name="T2" fmla="*/ 10 w 20"/>
                <a:gd name="T3" fmla="*/ 8 h 15"/>
                <a:gd name="T4" fmla="*/ 8 w 20"/>
                <a:gd name="T5" fmla="*/ 4 h 15"/>
                <a:gd name="T6" fmla="*/ 5 w 20"/>
                <a:gd name="T7" fmla="*/ 7 h 15"/>
                <a:gd name="T8" fmla="*/ 3 w 20"/>
                <a:gd name="T9" fmla="*/ 14 h 15"/>
                <a:gd name="T10" fmla="*/ 2 w 20"/>
                <a:gd name="T11" fmla="*/ 7 h 15"/>
                <a:gd name="T12" fmla="*/ 8 w 20"/>
                <a:gd name="T13" fmla="*/ 2 h 15"/>
                <a:gd name="T14" fmla="*/ 15 w 20"/>
                <a:gd name="T15" fmla="*/ 2 h 15"/>
                <a:gd name="T16" fmla="*/ 20 w 20"/>
                <a:gd name="T17" fmla="*/ 5 h 15"/>
                <a:gd name="T18" fmla="*/ 20 w 20"/>
                <a:gd name="T19" fmla="*/ 11 h 15"/>
                <a:gd name="T20" fmla="*/ 7 w 20"/>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5">
                  <a:moveTo>
                    <a:pt x="7" y="15"/>
                  </a:moveTo>
                  <a:cubicBezTo>
                    <a:pt x="9" y="13"/>
                    <a:pt x="10" y="11"/>
                    <a:pt x="10" y="8"/>
                  </a:cubicBezTo>
                  <a:cubicBezTo>
                    <a:pt x="10" y="6"/>
                    <a:pt x="10" y="4"/>
                    <a:pt x="8" y="4"/>
                  </a:cubicBezTo>
                  <a:cubicBezTo>
                    <a:pt x="5" y="4"/>
                    <a:pt x="5" y="6"/>
                    <a:pt x="5" y="7"/>
                  </a:cubicBezTo>
                  <a:cubicBezTo>
                    <a:pt x="4" y="10"/>
                    <a:pt x="8" y="14"/>
                    <a:pt x="3" y="14"/>
                  </a:cubicBezTo>
                  <a:cubicBezTo>
                    <a:pt x="0" y="14"/>
                    <a:pt x="3" y="10"/>
                    <a:pt x="2" y="7"/>
                  </a:cubicBezTo>
                  <a:cubicBezTo>
                    <a:pt x="0" y="0"/>
                    <a:pt x="5" y="1"/>
                    <a:pt x="8" y="2"/>
                  </a:cubicBezTo>
                  <a:cubicBezTo>
                    <a:pt x="11" y="2"/>
                    <a:pt x="13" y="3"/>
                    <a:pt x="15" y="2"/>
                  </a:cubicBezTo>
                  <a:cubicBezTo>
                    <a:pt x="18" y="0"/>
                    <a:pt x="20" y="2"/>
                    <a:pt x="20" y="5"/>
                  </a:cubicBezTo>
                  <a:cubicBezTo>
                    <a:pt x="20" y="7"/>
                    <a:pt x="20" y="9"/>
                    <a:pt x="20" y="11"/>
                  </a:cubicBezTo>
                  <a:cubicBezTo>
                    <a:pt x="16" y="14"/>
                    <a:pt x="12" y="14"/>
                    <a:pt x="7" y="15"/>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1">
              <a:extLst>
                <a:ext uri="{FF2B5EF4-FFF2-40B4-BE49-F238E27FC236}">
                  <a16:creationId xmlns:a16="http://schemas.microsoft.com/office/drawing/2014/main" id="{F56B9C9A-F99B-2610-93C7-CCCB9D7D3457}"/>
                </a:ext>
              </a:extLst>
            </p:cNvPr>
            <p:cNvSpPr>
              <a:spLocks/>
            </p:cNvSpPr>
            <p:nvPr/>
          </p:nvSpPr>
          <p:spPr bwMode="auto">
            <a:xfrm>
              <a:off x="1655" y="1322"/>
              <a:ext cx="76" cy="29"/>
            </a:xfrm>
            <a:custGeom>
              <a:avLst/>
              <a:gdLst>
                <a:gd name="T0" fmla="*/ 0 w 32"/>
                <a:gd name="T1" fmla="*/ 9 h 12"/>
                <a:gd name="T2" fmla="*/ 15 w 32"/>
                <a:gd name="T3" fmla="*/ 5 h 12"/>
                <a:gd name="T4" fmla="*/ 18 w 32"/>
                <a:gd name="T5" fmla="*/ 5 h 12"/>
                <a:gd name="T6" fmla="*/ 21 w 32"/>
                <a:gd name="T7" fmla="*/ 3 h 12"/>
                <a:gd name="T8" fmla="*/ 29 w 32"/>
                <a:gd name="T9" fmla="*/ 5 h 12"/>
                <a:gd name="T10" fmla="*/ 26 w 32"/>
                <a:gd name="T11" fmla="*/ 12 h 12"/>
                <a:gd name="T12" fmla="*/ 11 w 32"/>
                <a:gd name="T13" fmla="*/ 8 h 12"/>
                <a:gd name="T14" fmla="*/ 0 w 32"/>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0" y="9"/>
                  </a:moveTo>
                  <a:cubicBezTo>
                    <a:pt x="4" y="1"/>
                    <a:pt x="9" y="0"/>
                    <a:pt x="15" y="5"/>
                  </a:cubicBezTo>
                  <a:cubicBezTo>
                    <a:pt x="16" y="6"/>
                    <a:pt x="17" y="6"/>
                    <a:pt x="18" y="5"/>
                  </a:cubicBezTo>
                  <a:cubicBezTo>
                    <a:pt x="19" y="4"/>
                    <a:pt x="20" y="3"/>
                    <a:pt x="21" y="3"/>
                  </a:cubicBezTo>
                  <a:cubicBezTo>
                    <a:pt x="24" y="1"/>
                    <a:pt x="27" y="3"/>
                    <a:pt x="29" y="5"/>
                  </a:cubicBezTo>
                  <a:cubicBezTo>
                    <a:pt x="32" y="9"/>
                    <a:pt x="26" y="10"/>
                    <a:pt x="26" y="12"/>
                  </a:cubicBezTo>
                  <a:cubicBezTo>
                    <a:pt x="22" y="7"/>
                    <a:pt x="17" y="6"/>
                    <a:pt x="11" y="8"/>
                  </a:cubicBezTo>
                  <a:cubicBezTo>
                    <a:pt x="8" y="8"/>
                    <a:pt x="4" y="9"/>
                    <a:pt x="0" y="9"/>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2">
              <a:extLst>
                <a:ext uri="{FF2B5EF4-FFF2-40B4-BE49-F238E27FC236}">
                  <a16:creationId xmlns:a16="http://schemas.microsoft.com/office/drawing/2014/main" id="{08F2B4BD-9011-A53D-0FEC-6F477BFEE1B9}"/>
                </a:ext>
              </a:extLst>
            </p:cNvPr>
            <p:cNvSpPr>
              <a:spLocks/>
            </p:cNvSpPr>
            <p:nvPr/>
          </p:nvSpPr>
          <p:spPr bwMode="auto">
            <a:xfrm>
              <a:off x="1604" y="1442"/>
              <a:ext cx="70" cy="12"/>
            </a:xfrm>
            <a:custGeom>
              <a:avLst/>
              <a:gdLst>
                <a:gd name="T0" fmla="*/ 24 w 29"/>
                <a:gd name="T1" fmla="*/ 0 h 5"/>
                <a:gd name="T2" fmla="*/ 29 w 29"/>
                <a:gd name="T3" fmla="*/ 1 h 5"/>
                <a:gd name="T4" fmla="*/ 0 w 29"/>
                <a:gd name="T5" fmla="*/ 5 h 5"/>
                <a:gd name="T6" fmla="*/ 24 w 29"/>
                <a:gd name="T7" fmla="*/ 0 h 5"/>
              </a:gdLst>
              <a:ahLst/>
              <a:cxnLst>
                <a:cxn ang="0">
                  <a:pos x="T0" y="T1"/>
                </a:cxn>
                <a:cxn ang="0">
                  <a:pos x="T2" y="T3"/>
                </a:cxn>
                <a:cxn ang="0">
                  <a:pos x="T4" y="T5"/>
                </a:cxn>
                <a:cxn ang="0">
                  <a:pos x="T6" y="T7"/>
                </a:cxn>
              </a:cxnLst>
              <a:rect l="0" t="0" r="r" b="b"/>
              <a:pathLst>
                <a:path w="29" h="5">
                  <a:moveTo>
                    <a:pt x="24" y="0"/>
                  </a:moveTo>
                  <a:cubicBezTo>
                    <a:pt x="26" y="2"/>
                    <a:pt x="28" y="0"/>
                    <a:pt x="29" y="1"/>
                  </a:cubicBezTo>
                  <a:cubicBezTo>
                    <a:pt x="20" y="4"/>
                    <a:pt x="10" y="4"/>
                    <a:pt x="0" y="5"/>
                  </a:cubicBezTo>
                  <a:cubicBezTo>
                    <a:pt x="8" y="3"/>
                    <a:pt x="16" y="2"/>
                    <a:pt x="24" y="0"/>
                  </a:cubicBezTo>
                  <a:close/>
                </a:path>
              </a:pathLst>
            </a:custGeom>
            <a:solidFill>
              <a:srgbClr val="8A63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3">
              <a:extLst>
                <a:ext uri="{FF2B5EF4-FFF2-40B4-BE49-F238E27FC236}">
                  <a16:creationId xmlns:a16="http://schemas.microsoft.com/office/drawing/2014/main" id="{BE47AAD4-0D3C-124E-E0AB-9E34F7298667}"/>
                </a:ext>
              </a:extLst>
            </p:cNvPr>
            <p:cNvSpPr>
              <a:spLocks/>
            </p:cNvSpPr>
            <p:nvPr/>
          </p:nvSpPr>
          <p:spPr bwMode="auto">
            <a:xfrm>
              <a:off x="1592" y="1499"/>
              <a:ext cx="43" cy="10"/>
            </a:xfrm>
            <a:custGeom>
              <a:avLst/>
              <a:gdLst>
                <a:gd name="T0" fmla="*/ 15 w 18"/>
                <a:gd name="T1" fmla="*/ 0 h 4"/>
                <a:gd name="T2" fmla="*/ 18 w 18"/>
                <a:gd name="T3" fmla="*/ 1 h 4"/>
                <a:gd name="T4" fmla="*/ 0 w 18"/>
                <a:gd name="T5" fmla="*/ 4 h 4"/>
                <a:gd name="T6" fmla="*/ 15 w 18"/>
                <a:gd name="T7" fmla="*/ 0 h 4"/>
              </a:gdLst>
              <a:ahLst/>
              <a:cxnLst>
                <a:cxn ang="0">
                  <a:pos x="T0" y="T1"/>
                </a:cxn>
                <a:cxn ang="0">
                  <a:pos x="T2" y="T3"/>
                </a:cxn>
                <a:cxn ang="0">
                  <a:pos x="T4" y="T5"/>
                </a:cxn>
                <a:cxn ang="0">
                  <a:pos x="T6" y="T7"/>
                </a:cxn>
              </a:cxnLst>
              <a:rect l="0" t="0" r="r" b="b"/>
              <a:pathLst>
                <a:path w="18" h="4">
                  <a:moveTo>
                    <a:pt x="15" y="0"/>
                  </a:moveTo>
                  <a:cubicBezTo>
                    <a:pt x="16" y="1"/>
                    <a:pt x="17" y="1"/>
                    <a:pt x="18" y="1"/>
                  </a:cubicBezTo>
                  <a:cubicBezTo>
                    <a:pt x="13" y="3"/>
                    <a:pt x="7" y="4"/>
                    <a:pt x="0" y="4"/>
                  </a:cubicBezTo>
                  <a:cubicBezTo>
                    <a:pt x="6" y="2"/>
                    <a:pt x="10" y="0"/>
                    <a:pt x="15" y="0"/>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4">
              <a:extLst>
                <a:ext uri="{FF2B5EF4-FFF2-40B4-BE49-F238E27FC236}">
                  <a16:creationId xmlns:a16="http://schemas.microsoft.com/office/drawing/2014/main" id="{259858AC-F016-D9F2-EFEA-129D92CBF52F}"/>
                </a:ext>
              </a:extLst>
            </p:cNvPr>
            <p:cNvSpPr>
              <a:spLocks/>
            </p:cNvSpPr>
            <p:nvPr/>
          </p:nvSpPr>
          <p:spPr bwMode="auto">
            <a:xfrm>
              <a:off x="1686" y="1167"/>
              <a:ext cx="48" cy="127"/>
            </a:xfrm>
            <a:custGeom>
              <a:avLst/>
              <a:gdLst>
                <a:gd name="T0" fmla="*/ 18 w 20"/>
                <a:gd name="T1" fmla="*/ 44 h 53"/>
                <a:gd name="T2" fmla="*/ 10 w 20"/>
                <a:gd name="T3" fmla="*/ 39 h 53"/>
                <a:gd name="T4" fmla="*/ 9 w 20"/>
                <a:gd name="T5" fmla="*/ 48 h 53"/>
                <a:gd name="T6" fmla="*/ 4 w 20"/>
                <a:gd name="T7" fmla="*/ 53 h 53"/>
                <a:gd name="T8" fmla="*/ 0 w 20"/>
                <a:gd name="T9" fmla="*/ 48 h 53"/>
                <a:gd name="T10" fmla="*/ 0 w 20"/>
                <a:gd name="T11" fmla="*/ 1 h 53"/>
                <a:gd name="T12" fmla="*/ 10 w 20"/>
                <a:gd name="T13" fmla="*/ 12 h 53"/>
                <a:gd name="T14" fmla="*/ 9 w 20"/>
                <a:gd name="T15" fmla="*/ 24 h 53"/>
                <a:gd name="T16" fmla="*/ 13 w 20"/>
                <a:gd name="T17" fmla="*/ 26 h 53"/>
                <a:gd name="T18" fmla="*/ 18 w 20"/>
                <a:gd name="T19"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3">
                  <a:moveTo>
                    <a:pt x="18" y="44"/>
                  </a:moveTo>
                  <a:cubicBezTo>
                    <a:pt x="15" y="43"/>
                    <a:pt x="14" y="38"/>
                    <a:pt x="10" y="39"/>
                  </a:cubicBezTo>
                  <a:cubicBezTo>
                    <a:pt x="8" y="40"/>
                    <a:pt x="9" y="45"/>
                    <a:pt x="9" y="48"/>
                  </a:cubicBezTo>
                  <a:cubicBezTo>
                    <a:pt x="9" y="51"/>
                    <a:pt x="9" y="53"/>
                    <a:pt x="4" y="53"/>
                  </a:cubicBezTo>
                  <a:cubicBezTo>
                    <a:pt x="0" y="53"/>
                    <a:pt x="0" y="51"/>
                    <a:pt x="0" y="48"/>
                  </a:cubicBezTo>
                  <a:cubicBezTo>
                    <a:pt x="0" y="32"/>
                    <a:pt x="0" y="16"/>
                    <a:pt x="0" y="1"/>
                  </a:cubicBezTo>
                  <a:cubicBezTo>
                    <a:pt x="11" y="0"/>
                    <a:pt x="12" y="1"/>
                    <a:pt x="10" y="12"/>
                  </a:cubicBezTo>
                  <a:cubicBezTo>
                    <a:pt x="9" y="16"/>
                    <a:pt x="9" y="20"/>
                    <a:pt x="9" y="24"/>
                  </a:cubicBezTo>
                  <a:cubicBezTo>
                    <a:pt x="9" y="27"/>
                    <a:pt x="10" y="28"/>
                    <a:pt x="13" y="26"/>
                  </a:cubicBezTo>
                  <a:cubicBezTo>
                    <a:pt x="18" y="30"/>
                    <a:pt x="20" y="39"/>
                    <a:pt x="18" y="44"/>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5">
              <a:extLst>
                <a:ext uri="{FF2B5EF4-FFF2-40B4-BE49-F238E27FC236}">
                  <a16:creationId xmlns:a16="http://schemas.microsoft.com/office/drawing/2014/main" id="{05B51A70-40A5-6695-8105-EC0E877AEC0E}"/>
                </a:ext>
              </a:extLst>
            </p:cNvPr>
            <p:cNvSpPr>
              <a:spLocks/>
            </p:cNvSpPr>
            <p:nvPr/>
          </p:nvSpPr>
          <p:spPr bwMode="auto">
            <a:xfrm>
              <a:off x="1717" y="1200"/>
              <a:ext cx="65" cy="96"/>
            </a:xfrm>
            <a:custGeom>
              <a:avLst/>
              <a:gdLst>
                <a:gd name="T0" fmla="*/ 5 w 27"/>
                <a:gd name="T1" fmla="*/ 30 h 40"/>
                <a:gd name="T2" fmla="*/ 0 w 27"/>
                <a:gd name="T3" fmla="*/ 12 h 40"/>
                <a:gd name="T4" fmla="*/ 22 w 27"/>
                <a:gd name="T5" fmla="*/ 3 h 40"/>
                <a:gd name="T6" fmla="*/ 9 w 27"/>
                <a:gd name="T7" fmla="*/ 15 h 40"/>
                <a:gd name="T8" fmla="*/ 9 w 27"/>
                <a:gd name="T9" fmla="*/ 22 h 40"/>
                <a:gd name="T10" fmla="*/ 27 w 27"/>
                <a:gd name="T11" fmla="*/ 39 h 40"/>
                <a:gd name="T12" fmla="*/ 8 w 27"/>
                <a:gd name="T13" fmla="*/ 34 h 40"/>
                <a:gd name="T14" fmla="*/ 5 w 27"/>
                <a:gd name="T15" fmla="*/ 3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0">
                  <a:moveTo>
                    <a:pt x="5" y="30"/>
                  </a:moveTo>
                  <a:cubicBezTo>
                    <a:pt x="4" y="24"/>
                    <a:pt x="3" y="18"/>
                    <a:pt x="0" y="12"/>
                  </a:cubicBezTo>
                  <a:cubicBezTo>
                    <a:pt x="5" y="4"/>
                    <a:pt x="12" y="0"/>
                    <a:pt x="22" y="3"/>
                  </a:cubicBezTo>
                  <a:cubicBezTo>
                    <a:pt x="19" y="8"/>
                    <a:pt x="13" y="11"/>
                    <a:pt x="9" y="15"/>
                  </a:cubicBezTo>
                  <a:cubicBezTo>
                    <a:pt x="6" y="18"/>
                    <a:pt x="6" y="20"/>
                    <a:pt x="9" y="22"/>
                  </a:cubicBezTo>
                  <a:cubicBezTo>
                    <a:pt x="15" y="27"/>
                    <a:pt x="20" y="32"/>
                    <a:pt x="27" y="39"/>
                  </a:cubicBezTo>
                  <a:cubicBezTo>
                    <a:pt x="18" y="39"/>
                    <a:pt x="12" y="40"/>
                    <a:pt x="8" y="34"/>
                  </a:cubicBezTo>
                  <a:cubicBezTo>
                    <a:pt x="7" y="33"/>
                    <a:pt x="6" y="32"/>
                    <a:pt x="5" y="30"/>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6">
              <a:extLst>
                <a:ext uri="{FF2B5EF4-FFF2-40B4-BE49-F238E27FC236}">
                  <a16:creationId xmlns:a16="http://schemas.microsoft.com/office/drawing/2014/main" id="{14DD6271-89F1-4411-3EE5-2CD3364E8A62}"/>
                </a:ext>
              </a:extLst>
            </p:cNvPr>
            <p:cNvSpPr>
              <a:spLocks/>
            </p:cNvSpPr>
            <p:nvPr/>
          </p:nvSpPr>
          <p:spPr bwMode="auto">
            <a:xfrm>
              <a:off x="1729" y="1325"/>
              <a:ext cx="26" cy="36"/>
            </a:xfrm>
            <a:custGeom>
              <a:avLst/>
              <a:gdLst>
                <a:gd name="T0" fmla="*/ 5 w 11"/>
                <a:gd name="T1" fmla="*/ 15 h 15"/>
                <a:gd name="T2" fmla="*/ 1 w 11"/>
                <a:gd name="T3" fmla="*/ 12 h 15"/>
                <a:gd name="T4" fmla="*/ 4 w 11"/>
                <a:gd name="T5" fmla="*/ 12 h 15"/>
                <a:gd name="T6" fmla="*/ 7 w 11"/>
                <a:gd name="T7" fmla="*/ 12 h 15"/>
                <a:gd name="T8" fmla="*/ 5 w 11"/>
                <a:gd name="T9" fmla="*/ 9 h 15"/>
                <a:gd name="T10" fmla="*/ 4 w 11"/>
                <a:gd name="T11" fmla="*/ 1 h 15"/>
                <a:gd name="T12" fmla="*/ 9 w 11"/>
                <a:gd name="T13" fmla="*/ 3 h 15"/>
                <a:gd name="T14" fmla="*/ 4 w 11"/>
                <a:gd name="T15" fmla="*/ 5 h 15"/>
                <a:gd name="T16" fmla="*/ 10 w 11"/>
                <a:gd name="T17" fmla="*/ 12 h 15"/>
                <a:gd name="T18" fmla="*/ 5 w 11"/>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5">
                  <a:moveTo>
                    <a:pt x="5" y="15"/>
                  </a:moveTo>
                  <a:cubicBezTo>
                    <a:pt x="4" y="14"/>
                    <a:pt x="2" y="14"/>
                    <a:pt x="1" y="12"/>
                  </a:cubicBezTo>
                  <a:cubicBezTo>
                    <a:pt x="3" y="10"/>
                    <a:pt x="3" y="12"/>
                    <a:pt x="4" y="12"/>
                  </a:cubicBezTo>
                  <a:cubicBezTo>
                    <a:pt x="5" y="13"/>
                    <a:pt x="6" y="13"/>
                    <a:pt x="7" y="12"/>
                  </a:cubicBezTo>
                  <a:cubicBezTo>
                    <a:pt x="8" y="10"/>
                    <a:pt x="6" y="9"/>
                    <a:pt x="5" y="9"/>
                  </a:cubicBezTo>
                  <a:cubicBezTo>
                    <a:pt x="1" y="7"/>
                    <a:pt x="0" y="4"/>
                    <a:pt x="4" y="1"/>
                  </a:cubicBezTo>
                  <a:cubicBezTo>
                    <a:pt x="6" y="2"/>
                    <a:pt x="9" y="0"/>
                    <a:pt x="9" y="3"/>
                  </a:cubicBezTo>
                  <a:cubicBezTo>
                    <a:pt x="8" y="7"/>
                    <a:pt x="5" y="2"/>
                    <a:pt x="4" y="5"/>
                  </a:cubicBezTo>
                  <a:cubicBezTo>
                    <a:pt x="5" y="8"/>
                    <a:pt x="11" y="7"/>
                    <a:pt x="10" y="12"/>
                  </a:cubicBezTo>
                  <a:cubicBezTo>
                    <a:pt x="9" y="14"/>
                    <a:pt x="8" y="15"/>
                    <a:pt x="5" y="15"/>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7">
              <a:extLst>
                <a:ext uri="{FF2B5EF4-FFF2-40B4-BE49-F238E27FC236}">
                  <a16:creationId xmlns:a16="http://schemas.microsoft.com/office/drawing/2014/main" id="{AE0799D8-9065-7C5C-4081-852AED109164}"/>
                </a:ext>
              </a:extLst>
            </p:cNvPr>
            <p:cNvSpPr>
              <a:spLocks/>
            </p:cNvSpPr>
            <p:nvPr/>
          </p:nvSpPr>
          <p:spPr bwMode="auto">
            <a:xfrm>
              <a:off x="1587" y="1203"/>
              <a:ext cx="89" cy="93"/>
            </a:xfrm>
            <a:custGeom>
              <a:avLst/>
              <a:gdLst>
                <a:gd name="T0" fmla="*/ 2 w 37"/>
                <a:gd name="T1" fmla="*/ 19 h 39"/>
                <a:gd name="T2" fmla="*/ 11 w 37"/>
                <a:gd name="T3" fmla="*/ 3 h 39"/>
                <a:gd name="T4" fmla="*/ 32 w 37"/>
                <a:gd name="T5" fmla="*/ 4 h 39"/>
                <a:gd name="T6" fmla="*/ 34 w 37"/>
                <a:gd name="T7" fmla="*/ 9 h 39"/>
                <a:gd name="T8" fmla="*/ 26 w 37"/>
                <a:gd name="T9" fmla="*/ 11 h 39"/>
                <a:gd name="T10" fmla="*/ 12 w 37"/>
                <a:gd name="T11" fmla="*/ 14 h 39"/>
                <a:gd name="T12" fmla="*/ 15 w 37"/>
                <a:gd name="T13" fmla="*/ 28 h 39"/>
                <a:gd name="T14" fmla="*/ 27 w 37"/>
                <a:gd name="T15" fmla="*/ 27 h 39"/>
                <a:gd name="T16" fmla="*/ 35 w 37"/>
                <a:gd name="T17" fmla="*/ 29 h 39"/>
                <a:gd name="T18" fmla="*/ 32 w 37"/>
                <a:gd name="T19" fmla="*/ 35 h 39"/>
                <a:gd name="T20" fmla="*/ 11 w 37"/>
                <a:gd name="T21" fmla="*/ 36 h 39"/>
                <a:gd name="T22" fmla="*/ 2 w 37"/>
                <a:gd name="T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9">
                  <a:moveTo>
                    <a:pt x="2" y="19"/>
                  </a:moveTo>
                  <a:cubicBezTo>
                    <a:pt x="0" y="11"/>
                    <a:pt x="5" y="6"/>
                    <a:pt x="11" y="3"/>
                  </a:cubicBezTo>
                  <a:cubicBezTo>
                    <a:pt x="18" y="0"/>
                    <a:pt x="25" y="0"/>
                    <a:pt x="32" y="4"/>
                  </a:cubicBezTo>
                  <a:cubicBezTo>
                    <a:pt x="33" y="5"/>
                    <a:pt x="37" y="7"/>
                    <a:pt x="34" y="9"/>
                  </a:cubicBezTo>
                  <a:cubicBezTo>
                    <a:pt x="33" y="11"/>
                    <a:pt x="31" y="15"/>
                    <a:pt x="26" y="11"/>
                  </a:cubicBezTo>
                  <a:cubicBezTo>
                    <a:pt x="22" y="8"/>
                    <a:pt x="15" y="10"/>
                    <a:pt x="12" y="14"/>
                  </a:cubicBezTo>
                  <a:cubicBezTo>
                    <a:pt x="9" y="19"/>
                    <a:pt x="10" y="24"/>
                    <a:pt x="15" y="28"/>
                  </a:cubicBezTo>
                  <a:cubicBezTo>
                    <a:pt x="19" y="31"/>
                    <a:pt x="23" y="30"/>
                    <a:pt x="27" y="27"/>
                  </a:cubicBezTo>
                  <a:cubicBezTo>
                    <a:pt x="31" y="24"/>
                    <a:pt x="33" y="27"/>
                    <a:pt x="35" y="29"/>
                  </a:cubicBezTo>
                  <a:cubicBezTo>
                    <a:pt x="37" y="32"/>
                    <a:pt x="34" y="34"/>
                    <a:pt x="32" y="35"/>
                  </a:cubicBezTo>
                  <a:cubicBezTo>
                    <a:pt x="25" y="39"/>
                    <a:pt x="18" y="39"/>
                    <a:pt x="11" y="36"/>
                  </a:cubicBezTo>
                  <a:cubicBezTo>
                    <a:pt x="4" y="32"/>
                    <a:pt x="0" y="27"/>
                    <a:pt x="2" y="19"/>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8">
              <a:extLst>
                <a:ext uri="{FF2B5EF4-FFF2-40B4-BE49-F238E27FC236}">
                  <a16:creationId xmlns:a16="http://schemas.microsoft.com/office/drawing/2014/main" id="{BD5FC2C2-4B2E-F824-89E5-DD83D4C218A1}"/>
                </a:ext>
              </a:extLst>
            </p:cNvPr>
            <p:cNvSpPr>
              <a:spLocks/>
            </p:cNvSpPr>
            <p:nvPr/>
          </p:nvSpPr>
          <p:spPr bwMode="auto">
            <a:xfrm>
              <a:off x="1542" y="1315"/>
              <a:ext cx="17" cy="43"/>
            </a:xfrm>
            <a:custGeom>
              <a:avLst/>
              <a:gdLst>
                <a:gd name="T0" fmla="*/ 0 w 7"/>
                <a:gd name="T1" fmla="*/ 2 h 18"/>
                <a:gd name="T2" fmla="*/ 5 w 7"/>
                <a:gd name="T3" fmla="*/ 6 h 18"/>
                <a:gd name="T4" fmla="*/ 5 w 7"/>
                <a:gd name="T5" fmla="*/ 15 h 18"/>
                <a:gd name="T6" fmla="*/ 5 w 7"/>
                <a:gd name="T7" fmla="*/ 18 h 18"/>
                <a:gd name="T8" fmla="*/ 2 w 7"/>
                <a:gd name="T9" fmla="*/ 18 h 18"/>
                <a:gd name="T10" fmla="*/ 2 w 7"/>
                <a:gd name="T11" fmla="*/ 15 h 18"/>
                <a:gd name="T12" fmla="*/ 0 w 7"/>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0" y="2"/>
                  </a:moveTo>
                  <a:cubicBezTo>
                    <a:pt x="4" y="1"/>
                    <a:pt x="7" y="0"/>
                    <a:pt x="5" y="6"/>
                  </a:cubicBezTo>
                  <a:cubicBezTo>
                    <a:pt x="5" y="9"/>
                    <a:pt x="5" y="12"/>
                    <a:pt x="5" y="15"/>
                  </a:cubicBezTo>
                  <a:cubicBezTo>
                    <a:pt x="5" y="16"/>
                    <a:pt x="6" y="17"/>
                    <a:pt x="5" y="18"/>
                  </a:cubicBezTo>
                  <a:cubicBezTo>
                    <a:pt x="4" y="18"/>
                    <a:pt x="2" y="18"/>
                    <a:pt x="2" y="18"/>
                  </a:cubicBezTo>
                  <a:cubicBezTo>
                    <a:pt x="0" y="17"/>
                    <a:pt x="2" y="16"/>
                    <a:pt x="2" y="15"/>
                  </a:cubicBezTo>
                  <a:cubicBezTo>
                    <a:pt x="2" y="11"/>
                    <a:pt x="4" y="6"/>
                    <a:pt x="0" y="2"/>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9">
              <a:extLst>
                <a:ext uri="{FF2B5EF4-FFF2-40B4-BE49-F238E27FC236}">
                  <a16:creationId xmlns:a16="http://schemas.microsoft.com/office/drawing/2014/main" id="{F782CC13-F0F9-4431-609C-AE3D588F411F}"/>
                </a:ext>
              </a:extLst>
            </p:cNvPr>
            <p:cNvSpPr>
              <a:spLocks/>
            </p:cNvSpPr>
            <p:nvPr/>
          </p:nvSpPr>
          <p:spPr bwMode="auto">
            <a:xfrm>
              <a:off x="1633" y="1246"/>
              <a:ext cx="14" cy="12"/>
            </a:xfrm>
            <a:custGeom>
              <a:avLst/>
              <a:gdLst>
                <a:gd name="T0" fmla="*/ 6 w 6"/>
                <a:gd name="T1" fmla="*/ 3 h 5"/>
                <a:gd name="T2" fmla="*/ 3 w 6"/>
                <a:gd name="T3" fmla="*/ 5 h 5"/>
                <a:gd name="T4" fmla="*/ 1 w 6"/>
                <a:gd name="T5" fmla="*/ 2 h 5"/>
                <a:gd name="T6" fmla="*/ 4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6" y="4"/>
                    <a:pt x="5" y="5"/>
                    <a:pt x="3" y="5"/>
                  </a:cubicBezTo>
                  <a:cubicBezTo>
                    <a:pt x="2" y="5"/>
                    <a:pt x="0" y="4"/>
                    <a:pt x="1" y="2"/>
                  </a:cubicBezTo>
                  <a:cubicBezTo>
                    <a:pt x="1" y="1"/>
                    <a:pt x="2" y="0"/>
                    <a:pt x="4" y="0"/>
                  </a:cubicBezTo>
                  <a:cubicBezTo>
                    <a:pt x="5" y="0"/>
                    <a:pt x="6" y="1"/>
                    <a:pt x="6" y="3"/>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0">
              <a:extLst>
                <a:ext uri="{FF2B5EF4-FFF2-40B4-BE49-F238E27FC236}">
                  <a16:creationId xmlns:a16="http://schemas.microsoft.com/office/drawing/2014/main" id="{DB44E652-20FC-49C6-9BE7-5977AB8070AB}"/>
                </a:ext>
              </a:extLst>
            </p:cNvPr>
            <p:cNvSpPr>
              <a:spLocks/>
            </p:cNvSpPr>
            <p:nvPr/>
          </p:nvSpPr>
          <p:spPr bwMode="auto">
            <a:xfrm>
              <a:off x="1532" y="1224"/>
              <a:ext cx="29" cy="51"/>
            </a:xfrm>
            <a:custGeom>
              <a:avLst/>
              <a:gdLst>
                <a:gd name="T0" fmla="*/ 2 w 12"/>
                <a:gd name="T1" fmla="*/ 10 h 21"/>
                <a:gd name="T2" fmla="*/ 2 w 12"/>
                <a:gd name="T3" fmla="*/ 8 h 21"/>
                <a:gd name="T4" fmla="*/ 3 w 12"/>
                <a:gd name="T5" fmla="*/ 1 h 21"/>
                <a:gd name="T6" fmla="*/ 10 w 12"/>
                <a:gd name="T7" fmla="*/ 6 h 21"/>
                <a:gd name="T8" fmla="*/ 11 w 12"/>
                <a:gd name="T9" fmla="*/ 14 h 21"/>
                <a:gd name="T10" fmla="*/ 4 w 12"/>
                <a:gd name="T11" fmla="*/ 20 h 21"/>
                <a:gd name="T12" fmla="*/ 2 w 12"/>
                <a:gd name="T13" fmla="*/ 13 h 21"/>
                <a:gd name="T14" fmla="*/ 2 w 12"/>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2" y="10"/>
                  </a:moveTo>
                  <a:cubicBezTo>
                    <a:pt x="2" y="9"/>
                    <a:pt x="1" y="9"/>
                    <a:pt x="2" y="8"/>
                  </a:cubicBezTo>
                  <a:cubicBezTo>
                    <a:pt x="2" y="6"/>
                    <a:pt x="0" y="2"/>
                    <a:pt x="3" y="1"/>
                  </a:cubicBezTo>
                  <a:cubicBezTo>
                    <a:pt x="7" y="0"/>
                    <a:pt x="9" y="3"/>
                    <a:pt x="10" y="6"/>
                  </a:cubicBezTo>
                  <a:cubicBezTo>
                    <a:pt x="12" y="9"/>
                    <a:pt x="12" y="12"/>
                    <a:pt x="11" y="14"/>
                  </a:cubicBezTo>
                  <a:cubicBezTo>
                    <a:pt x="9" y="17"/>
                    <a:pt x="7" y="21"/>
                    <a:pt x="4" y="20"/>
                  </a:cubicBezTo>
                  <a:cubicBezTo>
                    <a:pt x="0" y="19"/>
                    <a:pt x="2" y="15"/>
                    <a:pt x="2" y="13"/>
                  </a:cubicBezTo>
                  <a:cubicBezTo>
                    <a:pt x="1" y="12"/>
                    <a:pt x="2" y="11"/>
                    <a:pt x="2" y="10"/>
                  </a:cubicBez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3" name="Group 23">
            <a:extLst>
              <a:ext uri="{FF2B5EF4-FFF2-40B4-BE49-F238E27FC236}">
                <a16:creationId xmlns:a16="http://schemas.microsoft.com/office/drawing/2014/main" id="{E2682604-8492-8301-EF38-4596FA6A4571}"/>
              </a:ext>
            </a:extLst>
          </p:cNvPr>
          <p:cNvGrpSpPr>
            <a:grpSpLocks noChangeAspect="1"/>
          </p:cNvGrpSpPr>
          <p:nvPr/>
        </p:nvGrpSpPr>
        <p:grpSpPr bwMode="auto">
          <a:xfrm>
            <a:off x="5637213" y="1604964"/>
            <a:ext cx="892175" cy="1065213"/>
            <a:chOff x="3551" y="1011"/>
            <a:chExt cx="562" cy="671"/>
          </a:xfrm>
        </p:grpSpPr>
        <p:sp>
          <p:nvSpPr>
            <p:cNvPr id="25" name="Freeform 24">
              <a:extLst>
                <a:ext uri="{FF2B5EF4-FFF2-40B4-BE49-F238E27FC236}">
                  <a16:creationId xmlns:a16="http://schemas.microsoft.com/office/drawing/2014/main" id="{C07020E3-6860-3774-99E8-9C3D1801CB2D}"/>
                </a:ext>
              </a:extLst>
            </p:cNvPr>
            <p:cNvSpPr>
              <a:spLocks/>
            </p:cNvSpPr>
            <p:nvPr/>
          </p:nvSpPr>
          <p:spPr bwMode="auto">
            <a:xfrm>
              <a:off x="3637" y="1018"/>
              <a:ext cx="320" cy="499"/>
            </a:xfrm>
            <a:custGeom>
              <a:avLst/>
              <a:gdLst>
                <a:gd name="T0" fmla="*/ 70 w 134"/>
                <a:gd name="T1" fmla="*/ 207 h 209"/>
                <a:gd name="T2" fmla="*/ 47 w 134"/>
                <a:gd name="T3" fmla="*/ 180 h 209"/>
                <a:gd name="T4" fmla="*/ 0 w 134"/>
                <a:gd name="T5" fmla="*/ 137 h 209"/>
                <a:gd name="T6" fmla="*/ 10 w 134"/>
                <a:gd name="T7" fmla="*/ 135 h 209"/>
                <a:gd name="T8" fmla="*/ 74 w 134"/>
                <a:gd name="T9" fmla="*/ 135 h 209"/>
                <a:gd name="T10" fmla="*/ 85 w 134"/>
                <a:gd name="T11" fmla="*/ 124 h 209"/>
                <a:gd name="T12" fmla="*/ 84 w 134"/>
                <a:gd name="T13" fmla="*/ 78 h 209"/>
                <a:gd name="T14" fmla="*/ 81 w 134"/>
                <a:gd name="T15" fmla="*/ 68 h 209"/>
                <a:gd name="T16" fmla="*/ 79 w 134"/>
                <a:gd name="T17" fmla="*/ 95 h 209"/>
                <a:gd name="T18" fmla="*/ 76 w 134"/>
                <a:gd name="T19" fmla="*/ 94 h 209"/>
                <a:gd name="T20" fmla="*/ 76 w 134"/>
                <a:gd name="T21" fmla="*/ 74 h 209"/>
                <a:gd name="T22" fmla="*/ 75 w 134"/>
                <a:gd name="T23" fmla="*/ 53 h 209"/>
                <a:gd name="T24" fmla="*/ 76 w 134"/>
                <a:gd name="T25" fmla="*/ 31 h 209"/>
                <a:gd name="T26" fmla="*/ 76 w 134"/>
                <a:gd name="T27" fmla="*/ 16 h 209"/>
                <a:gd name="T28" fmla="*/ 78 w 134"/>
                <a:gd name="T29" fmla="*/ 7 h 209"/>
                <a:gd name="T30" fmla="*/ 81 w 134"/>
                <a:gd name="T31" fmla="*/ 11 h 209"/>
                <a:gd name="T32" fmla="*/ 82 w 134"/>
                <a:gd name="T33" fmla="*/ 26 h 209"/>
                <a:gd name="T34" fmla="*/ 84 w 134"/>
                <a:gd name="T35" fmla="*/ 10 h 209"/>
                <a:gd name="T36" fmla="*/ 86 w 134"/>
                <a:gd name="T37" fmla="*/ 0 h 209"/>
                <a:gd name="T38" fmla="*/ 87 w 134"/>
                <a:gd name="T39" fmla="*/ 26 h 209"/>
                <a:gd name="T40" fmla="*/ 90 w 134"/>
                <a:gd name="T41" fmla="*/ 37 h 209"/>
                <a:gd name="T42" fmla="*/ 113 w 134"/>
                <a:gd name="T43" fmla="*/ 79 h 209"/>
                <a:gd name="T44" fmla="*/ 121 w 134"/>
                <a:gd name="T45" fmla="*/ 112 h 209"/>
                <a:gd name="T46" fmla="*/ 120 w 134"/>
                <a:gd name="T47" fmla="*/ 153 h 209"/>
                <a:gd name="T48" fmla="*/ 129 w 134"/>
                <a:gd name="T49" fmla="*/ 176 h 209"/>
                <a:gd name="T50" fmla="*/ 133 w 134"/>
                <a:gd name="T51" fmla="*/ 178 h 209"/>
                <a:gd name="T52" fmla="*/ 131 w 134"/>
                <a:gd name="T53" fmla="*/ 181 h 209"/>
                <a:gd name="T54" fmla="*/ 77 w 134"/>
                <a:gd name="T55" fmla="*/ 206 h 209"/>
                <a:gd name="T56" fmla="*/ 70 w 134"/>
                <a:gd name="T57" fmla="*/ 20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209">
                  <a:moveTo>
                    <a:pt x="70" y="207"/>
                  </a:moveTo>
                  <a:cubicBezTo>
                    <a:pt x="66" y="195"/>
                    <a:pt x="58" y="186"/>
                    <a:pt x="47" y="180"/>
                  </a:cubicBezTo>
                  <a:cubicBezTo>
                    <a:pt x="29" y="169"/>
                    <a:pt x="14" y="154"/>
                    <a:pt x="0" y="137"/>
                  </a:cubicBezTo>
                  <a:cubicBezTo>
                    <a:pt x="3" y="134"/>
                    <a:pt x="7" y="135"/>
                    <a:pt x="10" y="135"/>
                  </a:cubicBezTo>
                  <a:cubicBezTo>
                    <a:pt x="31" y="135"/>
                    <a:pt x="53" y="135"/>
                    <a:pt x="74" y="135"/>
                  </a:cubicBezTo>
                  <a:cubicBezTo>
                    <a:pt x="84" y="135"/>
                    <a:pt x="85" y="134"/>
                    <a:pt x="85" y="124"/>
                  </a:cubicBezTo>
                  <a:cubicBezTo>
                    <a:pt x="86" y="109"/>
                    <a:pt x="83" y="94"/>
                    <a:pt x="84" y="78"/>
                  </a:cubicBezTo>
                  <a:cubicBezTo>
                    <a:pt x="84" y="74"/>
                    <a:pt x="82" y="71"/>
                    <a:pt x="81" y="68"/>
                  </a:cubicBezTo>
                  <a:cubicBezTo>
                    <a:pt x="81" y="76"/>
                    <a:pt x="84" y="86"/>
                    <a:pt x="79" y="95"/>
                  </a:cubicBezTo>
                  <a:cubicBezTo>
                    <a:pt x="78" y="95"/>
                    <a:pt x="77" y="95"/>
                    <a:pt x="76" y="94"/>
                  </a:cubicBezTo>
                  <a:cubicBezTo>
                    <a:pt x="76" y="87"/>
                    <a:pt x="76" y="81"/>
                    <a:pt x="76" y="74"/>
                  </a:cubicBezTo>
                  <a:cubicBezTo>
                    <a:pt x="76" y="67"/>
                    <a:pt x="77" y="60"/>
                    <a:pt x="75" y="53"/>
                  </a:cubicBezTo>
                  <a:cubicBezTo>
                    <a:pt x="73" y="46"/>
                    <a:pt x="74" y="38"/>
                    <a:pt x="76" y="31"/>
                  </a:cubicBezTo>
                  <a:cubicBezTo>
                    <a:pt x="77" y="26"/>
                    <a:pt x="76" y="21"/>
                    <a:pt x="76" y="16"/>
                  </a:cubicBezTo>
                  <a:cubicBezTo>
                    <a:pt x="76" y="13"/>
                    <a:pt x="76" y="10"/>
                    <a:pt x="78" y="7"/>
                  </a:cubicBezTo>
                  <a:cubicBezTo>
                    <a:pt x="82" y="6"/>
                    <a:pt x="81" y="10"/>
                    <a:pt x="81" y="11"/>
                  </a:cubicBezTo>
                  <a:cubicBezTo>
                    <a:pt x="82" y="16"/>
                    <a:pt x="81" y="20"/>
                    <a:pt x="82" y="26"/>
                  </a:cubicBezTo>
                  <a:cubicBezTo>
                    <a:pt x="85" y="20"/>
                    <a:pt x="84" y="15"/>
                    <a:pt x="84" y="10"/>
                  </a:cubicBezTo>
                  <a:cubicBezTo>
                    <a:pt x="84" y="6"/>
                    <a:pt x="83" y="3"/>
                    <a:pt x="86" y="0"/>
                  </a:cubicBezTo>
                  <a:cubicBezTo>
                    <a:pt x="88" y="9"/>
                    <a:pt x="87" y="18"/>
                    <a:pt x="87" y="26"/>
                  </a:cubicBezTo>
                  <a:cubicBezTo>
                    <a:pt x="87" y="30"/>
                    <a:pt x="88" y="34"/>
                    <a:pt x="90" y="37"/>
                  </a:cubicBezTo>
                  <a:cubicBezTo>
                    <a:pt x="97" y="52"/>
                    <a:pt x="107" y="64"/>
                    <a:pt x="113" y="79"/>
                  </a:cubicBezTo>
                  <a:cubicBezTo>
                    <a:pt x="118" y="89"/>
                    <a:pt x="121" y="100"/>
                    <a:pt x="121" y="112"/>
                  </a:cubicBezTo>
                  <a:cubicBezTo>
                    <a:pt x="121" y="126"/>
                    <a:pt x="121" y="139"/>
                    <a:pt x="120" y="153"/>
                  </a:cubicBezTo>
                  <a:cubicBezTo>
                    <a:pt x="120" y="162"/>
                    <a:pt x="125" y="169"/>
                    <a:pt x="129" y="176"/>
                  </a:cubicBezTo>
                  <a:cubicBezTo>
                    <a:pt x="129" y="178"/>
                    <a:pt x="131" y="178"/>
                    <a:pt x="133" y="178"/>
                  </a:cubicBezTo>
                  <a:cubicBezTo>
                    <a:pt x="134" y="180"/>
                    <a:pt x="132" y="180"/>
                    <a:pt x="131" y="181"/>
                  </a:cubicBezTo>
                  <a:cubicBezTo>
                    <a:pt x="113" y="188"/>
                    <a:pt x="95" y="199"/>
                    <a:pt x="77" y="206"/>
                  </a:cubicBezTo>
                  <a:cubicBezTo>
                    <a:pt x="75" y="207"/>
                    <a:pt x="73" y="209"/>
                    <a:pt x="70" y="207"/>
                  </a:cubicBezTo>
                  <a:close/>
                </a:path>
              </a:pathLst>
            </a:custGeom>
            <a:solidFill>
              <a:srgbClr val="DFA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5">
              <a:extLst>
                <a:ext uri="{FF2B5EF4-FFF2-40B4-BE49-F238E27FC236}">
                  <a16:creationId xmlns:a16="http://schemas.microsoft.com/office/drawing/2014/main" id="{F3F51E43-0FD3-16BD-1020-27ADC75C8EAE}"/>
                </a:ext>
              </a:extLst>
            </p:cNvPr>
            <p:cNvSpPr>
              <a:spLocks/>
            </p:cNvSpPr>
            <p:nvPr/>
          </p:nvSpPr>
          <p:spPr bwMode="auto">
            <a:xfrm>
              <a:off x="3761" y="1431"/>
              <a:ext cx="271" cy="191"/>
            </a:xfrm>
            <a:custGeom>
              <a:avLst/>
              <a:gdLst>
                <a:gd name="T0" fmla="*/ 18 w 113"/>
                <a:gd name="T1" fmla="*/ 34 h 80"/>
                <a:gd name="T2" fmla="*/ 81 w 113"/>
                <a:gd name="T3" fmla="*/ 5 h 80"/>
                <a:gd name="T4" fmla="*/ 83 w 113"/>
                <a:gd name="T5" fmla="*/ 4 h 80"/>
                <a:gd name="T6" fmla="*/ 96 w 113"/>
                <a:gd name="T7" fmla="*/ 7 h 80"/>
                <a:gd name="T8" fmla="*/ 108 w 113"/>
                <a:gd name="T9" fmla="*/ 28 h 80"/>
                <a:gd name="T10" fmla="*/ 106 w 113"/>
                <a:gd name="T11" fmla="*/ 41 h 80"/>
                <a:gd name="T12" fmla="*/ 79 w 113"/>
                <a:gd name="T13" fmla="*/ 54 h 80"/>
                <a:gd name="T14" fmla="*/ 30 w 113"/>
                <a:gd name="T15" fmla="*/ 78 h 80"/>
                <a:gd name="T16" fmla="*/ 26 w 113"/>
                <a:gd name="T17" fmla="*/ 79 h 80"/>
                <a:gd name="T18" fmla="*/ 17 w 113"/>
                <a:gd name="T19" fmla="*/ 74 h 80"/>
                <a:gd name="T20" fmla="*/ 2 w 113"/>
                <a:gd name="T21" fmla="*/ 49 h 80"/>
                <a:gd name="T22" fmla="*/ 5 w 113"/>
                <a:gd name="T23" fmla="*/ 41 h 80"/>
                <a:gd name="T24" fmla="*/ 18 w 113"/>
                <a:gd name="T25"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0">
                  <a:moveTo>
                    <a:pt x="18" y="34"/>
                  </a:moveTo>
                  <a:cubicBezTo>
                    <a:pt x="39" y="25"/>
                    <a:pt x="60" y="15"/>
                    <a:pt x="81" y="5"/>
                  </a:cubicBezTo>
                  <a:cubicBezTo>
                    <a:pt x="82" y="5"/>
                    <a:pt x="82" y="4"/>
                    <a:pt x="83" y="4"/>
                  </a:cubicBezTo>
                  <a:cubicBezTo>
                    <a:pt x="91" y="0"/>
                    <a:pt x="91" y="0"/>
                    <a:pt x="96" y="7"/>
                  </a:cubicBezTo>
                  <a:cubicBezTo>
                    <a:pt x="100" y="14"/>
                    <a:pt x="104" y="21"/>
                    <a:pt x="108" y="28"/>
                  </a:cubicBezTo>
                  <a:cubicBezTo>
                    <a:pt x="111" y="33"/>
                    <a:pt x="113" y="37"/>
                    <a:pt x="106" y="41"/>
                  </a:cubicBezTo>
                  <a:cubicBezTo>
                    <a:pt x="97" y="46"/>
                    <a:pt x="88" y="50"/>
                    <a:pt x="79" y="54"/>
                  </a:cubicBezTo>
                  <a:cubicBezTo>
                    <a:pt x="63" y="63"/>
                    <a:pt x="46" y="69"/>
                    <a:pt x="30" y="78"/>
                  </a:cubicBezTo>
                  <a:cubicBezTo>
                    <a:pt x="29" y="78"/>
                    <a:pt x="27" y="78"/>
                    <a:pt x="26" y="79"/>
                  </a:cubicBezTo>
                  <a:cubicBezTo>
                    <a:pt x="22" y="80"/>
                    <a:pt x="19" y="78"/>
                    <a:pt x="17" y="74"/>
                  </a:cubicBezTo>
                  <a:cubicBezTo>
                    <a:pt x="12" y="66"/>
                    <a:pt x="7" y="57"/>
                    <a:pt x="2" y="49"/>
                  </a:cubicBezTo>
                  <a:cubicBezTo>
                    <a:pt x="0" y="45"/>
                    <a:pt x="1" y="43"/>
                    <a:pt x="5" y="41"/>
                  </a:cubicBezTo>
                  <a:cubicBezTo>
                    <a:pt x="9" y="39"/>
                    <a:pt x="14" y="37"/>
                    <a:pt x="18" y="34"/>
                  </a:cubicBezTo>
                  <a:close/>
                </a:path>
              </a:pathLst>
            </a:custGeom>
            <a:solidFill>
              <a:srgbClr val="F9B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6">
              <a:extLst>
                <a:ext uri="{FF2B5EF4-FFF2-40B4-BE49-F238E27FC236}">
                  <a16:creationId xmlns:a16="http://schemas.microsoft.com/office/drawing/2014/main" id="{9151EA0C-0917-1B45-E28F-FBF5A1D9E926}"/>
                </a:ext>
              </a:extLst>
            </p:cNvPr>
            <p:cNvSpPr>
              <a:spLocks/>
            </p:cNvSpPr>
            <p:nvPr/>
          </p:nvSpPr>
          <p:spPr bwMode="auto">
            <a:xfrm>
              <a:off x="3823" y="1529"/>
              <a:ext cx="290" cy="153"/>
            </a:xfrm>
            <a:custGeom>
              <a:avLst/>
              <a:gdLst>
                <a:gd name="T0" fmla="*/ 0 w 121"/>
                <a:gd name="T1" fmla="*/ 38 h 64"/>
                <a:gd name="T2" fmla="*/ 22 w 121"/>
                <a:gd name="T3" fmla="*/ 26 h 64"/>
                <a:gd name="T4" fmla="*/ 74 w 121"/>
                <a:gd name="T5" fmla="*/ 1 h 64"/>
                <a:gd name="T6" fmla="*/ 80 w 121"/>
                <a:gd name="T7" fmla="*/ 0 h 64"/>
                <a:gd name="T8" fmla="*/ 118 w 121"/>
                <a:gd name="T9" fmla="*/ 57 h 64"/>
                <a:gd name="T10" fmla="*/ 120 w 121"/>
                <a:gd name="T11" fmla="*/ 62 h 64"/>
                <a:gd name="T12" fmla="*/ 115 w 121"/>
                <a:gd name="T13" fmla="*/ 63 h 64"/>
                <a:gd name="T14" fmla="*/ 78 w 121"/>
                <a:gd name="T15" fmla="*/ 62 h 64"/>
                <a:gd name="T16" fmla="*/ 77 w 121"/>
                <a:gd name="T17" fmla="*/ 55 h 64"/>
                <a:gd name="T18" fmla="*/ 88 w 121"/>
                <a:gd name="T19" fmla="*/ 44 h 64"/>
                <a:gd name="T20" fmla="*/ 75 w 121"/>
                <a:gd name="T21" fmla="*/ 49 h 64"/>
                <a:gd name="T22" fmla="*/ 66 w 121"/>
                <a:gd name="T23" fmla="*/ 54 h 64"/>
                <a:gd name="T24" fmla="*/ 64 w 121"/>
                <a:gd name="T25" fmla="*/ 44 h 64"/>
                <a:gd name="T26" fmla="*/ 64 w 121"/>
                <a:gd name="T27" fmla="*/ 33 h 64"/>
                <a:gd name="T28" fmla="*/ 61 w 121"/>
                <a:gd name="T29" fmla="*/ 29 h 64"/>
                <a:gd name="T30" fmla="*/ 58 w 121"/>
                <a:gd name="T31" fmla="*/ 33 h 64"/>
                <a:gd name="T32" fmla="*/ 58 w 121"/>
                <a:gd name="T33" fmla="*/ 55 h 64"/>
                <a:gd name="T34" fmla="*/ 56 w 121"/>
                <a:gd name="T35" fmla="*/ 62 h 64"/>
                <a:gd name="T36" fmla="*/ 26 w 121"/>
                <a:gd name="T37" fmla="*/ 62 h 64"/>
                <a:gd name="T38" fmla="*/ 33 w 121"/>
                <a:gd name="T39" fmla="*/ 50 h 64"/>
                <a:gd name="T40" fmla="*/ 40 w 121"/>
                <a:gd name="T41" fmla="*/ 50 h 64"/>
                <a:gd name="T42" fmla="*/ 47 w 121"/>
                <a:gd name="T43" fmla="*/ 49 h 64"/>
                <a:gd name="T44" fmla="*/ 41 w 121"/>
                <a:gd name="T45" fmla="*/ 44 h 64"/>
                <a:gd name="T46" fmla="*/ 19 w 121"/>
                <a:gd name="T47" fmla="*/ 57 h 64"/>
                <a:gd name="T48" fmla="*/ 16 w 121"/>
                <a:gd name="T49" fmla="*/ 63 h 64"/>
                <a:gd name="T50" fmla="*/ 13 w 121"/>
                <a:gd name="T51" fmla="*/ 60 h 64"/>
                <a:gd name="T52" fmla="*/ 0 w 121"/>
                <a:gd name="T53"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64">
                  <a:moveTo>
                    <a:pt x="0" y="38"/>
                  </a:moveTo>
                  <a:cubicBezTo>
                    <a:pt x="7" y="32"/>
                    <a:pt x="15" y="30"/>
                    <a:pt x="22" y="26"/>
                  </a:cubicBezTo>
                  <a:cubicBezTo>
                    <a:pt x="39" y="18"/>
                    <a:pt x="57" y="10"/>
                    <a:pt x="74" y="1"/>
                  </a:cubicBezTo>
                  <a:cubicBezTo>
                    <a:pt x="76" y="0"/>
                    <a:pt x="78" y="0"/>
                    <a:pt x="80" y="0"/>
                  </a:cubicBezTo>
                  <a:cubicBezTo>
                    <a:pt x="93" y="19"/>
                    <a:pt x="106" y="38"/>
                    <a:pt x="118" y="57"/>
                  </a:cubicBezTo>
                  <a:cubicBezTo>
                    <a:pt x="119" y="58"/>
                    <a:pt x="121" y="60"/>
                    <a:pt x="120" y="62"/>
                  </a:cubicBezTo>
                  <a:cubicBezTo>
                    <a:pt x="119" y="64"/>
                    <a:pt x="117" y="63"/>
                    <a:pt x="115" y="63"/>
                  </a:cubicBezTo>
                  <a:cubicBezTo>
                    <a:pt x="103" y="63"/>
                    <a:pt x="90" y="63"/>
                    <a:pt x="78" y="62"/>
                  </a:cubicBezTo>
                  <a:cubicBezTo>
                    <a:pt x="74" y="61"/>
                    <a:pt x="74" y="58"/>
                    <a:pt x="77" y="55"/>
                  </a:cubicBezTo>
                  <a:cubicBezTo>
                    <a:pt x="80" y="51"/>
                    <a:pt x="84" y="48"/>
                    <a:pt x="88" y="44"/>
                  </a:cubicBezTo>
                  <a:cubicBezTo>
                    <a:pt x="82" y="43"/>
                    <a:pt x="79" y="45"/>
                    <a:pt x="75" y="49"/>
                  </a:cubicBezTo>
                  <a:cubicBezTo>
                    <a:pt x="72" y="51"/>
                    <a:pt x="70" y="55"/>
                    <a:pt x="66" y="54"/>
                  </a:cubicBezTo>
                  <a:cubicBezTo>
                    <a:pt x="62" y="52"/>
                    <a:pt x="64" y="47"/>
                    <a:pt x="64" y="44"/>
                  </a:cubicBezTo>
                  <a:cubicBezTo>
                    <a:pt x="64" y="40"/>
                    <a:pt x="64" y="37"/>
                    <a:pt x="64" y="33"/>
                  </a:cubicBezTo>
                  <a:cubicBezTo>
                    <a:pt x="64" y="31"/>
                    <a:pt x="63" y="29"/>
                    <a:pt x="61" y="29"/>
                  </a:cubicBezTo>
                  <a:cubicBezTo>
                    <a:pt x="59" y="29"/>
                    <a:pt x="58" y="31"/>
                    <a:pt x="58" y="33"/>
                  </a:cubicBezTo>
                  <a:cubicBezTo>
                    <a:pt x="58" y="40"/>
                    <a:pt x="58" y="47"/>
                    <a:pt x="58" y="55"/>
                  </a:cubicBezTo>
                  <a:cubicBezTo>
                    <a:pt x="58" y="57"/>
                    <a:pt x="59" y="60"/>
                    <a:pt x="56" y="62"/>
                  </a:cubicBezTo>
                  <a:cubicBezTo>
                    <a:pt x="46" y="62"/>
                    <a:pt x="36" y="62"/>
                    <a:pt x="26" y="62"/>
                  </a:cubicBezTo>
                  <a:cubicBezTo>
                    <a:pt x="24" y="57"/>
                    <a:pt x="27" y="51"/>
                    <a:pt x="33" y="50"/>
                  </a:cubicBezTo>
                  <a:cubicBezTo>
                    <a:pt x="36" y="49"/>
                    <a:pt x="38" y="49"/>
                    <a:pt x="40" y="50"/>
                  </a:cubicBezTo>
                  <a:cubicBezTo>
                    <a:pt x="43" y="51"/>
                    <a:pt x="46" y="53"/>
                    <a:pt x="47" y="49"/>
                  </a:cubicBezTo>
                  <a:cubicBezTo>
                    <a:pt x="48" y="46"/>
                    <a:pt x="44" y="45"/>
                    <a:pt x="41" y="44"/>
                  </a:cubicBezTo>
                  <a:cubicBezTo>
                    <a:pt x="31" y="41"/>
                    <a:pt x="21" y="47"/>
                    <a:pt x="19" y="57"/>
                  </a:cubicBezTo>
                  <a:cubicBezTo>
                    <a:pt x="18" y="59"/>
                    <a:pt x="17" y="61"/>
                    <a:pt x="16" y="63"/>
                  </a:cubicBezTo>
                  <a:cubicBezTo>
                    <a:pt x="14" y="63"/>
                    <a:pt x="13" y="61"/>
                    <a:pt x="13" y="60"/>
                  </a:cubicBezTo>
                  <a:cubicBezTo>
                    <a:pt x="8" y="53"/>
                    <a:pt x="4" y="45"/>
                    <a:pt x="0" y="38"/>
                  </a:cubicBezTo>
                  <a:close/>
                </a:path>
              </a:pathLst>
            </a:custGeom>
            <a:solidFill>
              <a:srgbClr val="E74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7">
              <a:extLst>
                <a:ext uri="{FF2B5EF4-FFF2-40B4-BE49-F238E27FC236}">
                  <a16:creationId xmlns:a16="http://schemas.microsoft.com/office/drawing/2014/main" id="{FCCAD6E8-E2A3-9DE0-65D5-8CE08A5D8377}"/>
                </a:ext>
              </a:extLst>
            </p:cNvPr>
            <p:cNvSpPr>
              <a:spLocks/>
            </p:cNvSpPr>
            <p:nvPr/>
          </p:nvSpPr>
          <p:spPr bwMode="auto">
            <a:xfrm>
              <a:off x="3551" y="1102"/>
              <a:ext cx="136" cy="234"/>
            </a:xfrm>
            <a:custGeom>
              <a:avLst/>
              <a:gdLst>
                <a:gd name="T0" fmla="*/ 32 w 57"/>
                <a:gd name="T1" fmla="*/ 98 h 98"/>
                <a:gd name="T2" fmla="*/ 7 w 57"/>
                <a:gd name="T3" fmla="*/ 69 h 98"/>
                <a:gd name="T4" fmla="*/ 14 w 57"/>
                <a:gd name="T5" fmla="*/ 50 h 98"/>
                <a:gd name="T6" fmla="*/ 3 w 57"/>
                <a:gd name="T7" fmla="*/ 32 h 98"/>
                <a:gd name="T8" fmla="*/ 14 w 57"/>
                <a:gd name="T9" fmla="*/ 26 h 98"/>
                <a:gd name="T10" fmla="*/ 6 w 57"/>
                <a:gd name="T11" fmla="*/ 12 h 98"/>
                <a:gd name="T12" fmla="*/ 20 w 57"/>
                <a:gd name="T13" fmla="*/ 1 h 98"/>
                <a:gd name="T14" fmla="*/ 32 w 57"/>
                <a:gd name="T15" fmla="*/ 7 h 98"/>
                <a:gd name="T16" fmla="*/ 42 w 57"/>
                <a:gd name="T17" fmla="*/ 14 h 98"/>
                <a:gd name="T18" fmla="*/ 49 w 57"/>
                <a:gd name="T19" fmla="*/ 13 h 98"/>
                <a:gd name="T20" fmla="*/ 54 w 57"/>
                <a:gd name="T21" fmla="*/ 13 h 98"/>
                <a:gd name="T22" fmla="*/ 56 w 57"/>
                <a:gd name="T23" fmla="*/ 27 h 98"/>
                <a:gd name="T24" fmla="*/ 56 w 57"/>
                <a:gd name="T25" fmla="*/ 33 h 98"/>
                <a:gd name="T26" fmla="*/ 42 w 57"/>
                <a:gd name="T27" fmla="*/ 44 h 98"/>
                <a:gd name="T28" fmla="*/ 36 w 57"/>
                <a:gd name="T29" fmla="*/ 42 h 98"/>
                <a:gd name="T30" fmla="*/ 41 w 57"/>
                <a:gd name="T31" fmla="*/ 44 h 98"/>
                <a:gd name="T32" fmla="*/ 52 w 57"/>
                <a:gd name="T33" fmla="*/ 55 h 98"/>
                <a:gd name="T34" fmla="*/ 42 w 57"/>
                <a:gd name="T35" fmla="*/ 67 h 98"/>
                <a:gd name="T36" fmla="*/ 38 w 57"/>
                <a:gd name="T37" fmla="*/ 66 h 98"/>
                <a:gd name="T38" fmla="*/ 42 w 57"/>
                <a:gd name="T39" fmla="*/ 69 h 98"/>
                <a:gd name="T40" fmla="*/ 42 w 57"/>
                <a:gd name="T41" fmla="*/ 85 h 98"/>
                <a:gd name="T42" fmla="*/ 39 w 57"/>
                <a:gd name="T43" fmla="*/ 87 h 98"/>
                <a:gd name="T44" fmla="*/ 34 w 57"/>
                <a:gd name="T45" fmla="*/ 95 h 98"/>
                <a:gd name="T46" fmla="*/ 32 w 57"/>
                <a:gd name="T4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98">
                  <a:moveTo>
                    <a:pt x="32" y="98"/>
                  </a:moveTo>
                  <a:cubicBezTo>
                    <a:pt x="22" y="90"/>
                    <a:pt x="14" y="80"/>
                    <a:pt x="7" y="69"/>
                  </a:cubicBezTo>
                  <a:cubicBezTo>
                    <a:pt x="3" y="61"/>
                    <a:pt x="5" y="55"/>
                    <a:pt x="14" y="50"/>
                  </a:cubicBezTo>
                  <a:cubicBezTo>
                    <a:pt x="7" y="46"/>
                    <a:pt x="0" y="41"/>
                    <a:pt x="3" y="32"/>
                  </a:cubicBezTo>
                  <a:cubicBezTo>
                    <a:pt x="4" y="27"/>
                    <a:pt x="9" y="26"/>
                    <a:pt x="14" y="26"/>
                  </a:cubicBezTo>
                  <a:cubicBezTo>
                    <a:pt x="10" y="22"/>
                    <a:pt x="7" y="18"/>
                    <a:pt x="6" y="12"/>
                  </a:cubicBezTo>
                  <a:cubicBezTo>
                    <a:pt x="6" y="4"/>
                    <a:pt x="13" y="0"/>
                    <a:pt x="20" y="1"/>
                  </a:cubicBezTo>
                  <a:cubicBezTo>
                    <a:pt x="25" y="2"/>
                    <a:pt x="28" y="5"/>
                    <a:pt x="32" y="7"/>
                  </a:cubicBezTo>
                  <a:cubicBezTo>
                    <a:pt x="36" y="8"/>
                    <a:pt x="38" y="13"/>
                    <a:pt x="42" y="14"/>
                  </a:cubicBezTo>
                  <a:cubicBezTo>
                    <a:pt x="44" y="16"/>
                    <a:pt x="47" y="18"/>
                    <a:pt x="49" y="13"/>
                  </a:cubicBezTo>
                  <a:cubicBezTo>
                    <a:pt x="49" y="11"/>
                    <a:pt x="52" y="11"/>
                    <a:pt x="54" y="13"/>
                  </a:cubicBezTo>
                  <a:cubicBezTo>
                    <a:pt x="55" y="17"/>
                    <a:pt x="54" y="22"/>
                    <a:pt x="56" y="27"/>
                  </a:cubicBezTo>
                  <a:cubicBezTo>
                    <a:pt x="56" y="29"/>
                    <a:pt x="57" y="31"/>
                    <a:pt x="56" y="33"/>
                  </a:cubicBezTo>
                  <a:cubicBezTo>
                    <a:pt x="53" y="39"/>
                    <a:pt x="51" y="46"/>
                    <a:pt x="42" y="44"/>
                  </a:cubicBezTo>
                  <a:cubicBezTo>
                    <a:pt x="40" y="43"/>
                    <a:pt x="38" y="42"/>
                    <a:pt x="36" y="42"/>
                  </a:cubicBezTo>
                  <a:cubicBezTo>
                    <a:pt x="38" y="43"/>
                    <a:pt x="40" y="43"/>
                    <a:pt x="41" y="44"/>
                  </a:cubicBezTo>
                  <a:cubicBezTo>
                    <a:pt x="46" y="46"/>
                    <a:pt x="49" y="50"/>
                    <a:pt x="52" y="55"/>
                  </a:cubicBezTo>
                  <a:cubicBezTo>
                    <a:pt x="51" y="63"/>
                    <a:pt x="49" y="65"/>
                    <a:pt x="42" y="67"/>
                  </a:cubicBezTo>
                  <a:cubicBezTo>
                    <a:pt x="41" y="67"/>
                    <a:pt x="40" y="66"/>
                    <a:pt x="38" y="66"/>
                  </a:cubicBezTo>
                  <a:cubicBezTo>
                    <a:pt x="40" y="67"/>
                    <a:pt x="41" y="68"/>
                    <a:pt x="42" y="69"/>
                  </a:cubicBezTo>
                  <a:cubicBezTo>
                    <a:pt x="45" y="74"/>
                    <a:pt x="45" y="79"/>
                    <a:pt x="42" y="85"/>
                  </a:cubicBezTo>
                  <a:cubicBezTo>
                    <a:pt x="41" y="86"/>
                    <a:pt x="41" y="87"/>
                    <a:pt x="39" y="87"/>
                  </a:cubicBezTo>
                  <a:cubicBezTo>
                    <a:pt x="35" y="88"/>
                    <a:pt x="34" y="91"/>
                    <a:pt x="34" y="95"/>
                  </a:cubicBezTo>
                  <a:cubicBezTo>
                    <a:pt x="34" y="96"/>
                    <a:pt x="33" y="97"/>
                    <a:pt x="32" y="98"/>
                  </a:cubicBezTo>
                  <a:close/>
                </a:path>
              </a:pathLst>
            </a:custGeom>
            <a:solidFill>
              <a:srgbClr val="E4B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8">
              <a:extLst>
                <a:ext uri="{FF2B5EF4-FFF2-40B4-BE49-F238E27FC236}">
                  <a16:creationId xmlns:a16="http://schemas.microsoft.com/office/drawing/2014/main" id="{0455125B-AD41-206D-3785-104B8B2C1B06}"/>
                </a:ext>
              </a:extLst>
            </p:cNvPr>
            <p:cNvSpPr>
              <a:spLocks/>
            </p:cNvSpPr>
            <p:nvPr/>
          </p:nvSpPr>
          <p:spPr bwMode="auto">
            <a:xfrm>
              <a:off x="3625" y="1171"/>
              <a:ext cx="220" cy="174"/>
            </a:xfrm>
            <a:custGeom>
              <a:avLst/>
              <a:gdLst>
                <a:gd name="T0" fmla="*/ 1 w 92"/>
                <a:gd name="T1" fmla="*/ 69 h 73"/>
                <a:gd name="T2" fmla="*/ 10 w 92"/>
                <a:gd name="T3" fmla="*/ 55 h 73"/>
                <a:gd name="T4" fmla="*/ 23 w 92"/>
                <a:gd name="T5" fmla="*/ 54 h 73"/>
                <a:gd name="T6" fmla="*/ 72 w 92"/>
                <a:gd name="T7" fmla="*/ 54 h 73"/>
                <a:gd name="T8" fmla="*/ 81 w 92"/>
                <a:gd name="T9" fmla="*/ 45 h 73"/>
                <a:gd name="T10" fmla="*/ 83 w 92"/>
                <a:gd name="T11" fmla="*/ 31 h 73"/>
                <a:gd name="T12" fmla="*/ 84 w 92"/>
                <a:gd name="T13" fmla="*/ 9 h 73"/>
                <a:gd name="T14" fmla="*/ 84 w 92"/>
                <a:gd name="T15" fmla="*/ 0 h 73"/>
                <a:gd name="T16" fmla="*/ 91 w 92"/>
                <a:gd name="T17" fmla="*/ 14 h 73"/>
                <a:gd name="T18" fmla="*/ 92 w 92"/>
                <a:gd name="T19" fmla="*/ 64 h 73"/>
                <a:gd name="T20" fmla="*/ 83 w 92"/>
                <a:gd name="T21" fmla="*/ 73 h 73"/>
                <a:gd name="T22" fmla="*/ 5 w 92"/>
                <a:gd name="T23" fmla="*/ 73 h 73"/>
                <a:gd name="T24" fmla="*/ 1 w 92"/>
                <a:gd name="T25"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73">
                  <a:moveTo>
                    <a:pt x="1" y="69"/>
                  </a:moveTo>
                  <a:cubicBezTo>
                    <a:pt x="0" y="62"/>
                    <a:pt x="3" y="57"/>
                    <a:pt x="10" y="55"/>
                  </a:cubicBezTo>
                  <a:cubicBezTo>
                    <a:pt x="15" y="54"/>
                    <a:pt x="19" y="54"/>
                    <a:pt x="23" y="54"/>
                  </a:cubicBezTo>
                  <a:cubicBezTo>
                    <a:pt x="39" y="54"/>
                    <a:pt x="55" y="54"/>
                    <a:pt x="72" y="54"/>
                  </a:cubicBezTo>
                  <a:cubicBezTo>
                    <a:pt x="81" y="54"/>
                    <a:pt x="81" y="54"/>
                    <a:pt x="81" y="45"/>
                  </a:cubicBezTo>
                  <a:cubicBezTo>
                    <a:pt x="81" y="40"/>
                    <a:pt x="80" y="35"/>
                    <a:pt x="83" y="31"/>
                  </a:cubicBezTo>
                  <a:cubicBezTo>
                    <a:pt x="86" y="24"/>
                    <a:pt x="84" y="16"/>
                    <a:pt x="84" y="9"/>
                  </a:cubicBezTo>
                  <a:cubicBezTo>
                    <a:pt x="85" y="6"/>
                    <a:pt x="84" y="4"/>
                    <a:pt x="84" y="0"/>
                  </a:cubicBezTo>
                  <a:cubicBezTo>
                    <a:pt x="89" y="5"/>
                    <a:pt x="92" y="9"/>
                    <a:pt x="91" y="14"/>
                  </a:cubicBezTo>
                  <a:cubicBezTo>
                    <a:pt x="91" y="31"/>
                    <a:pt x="92" y="48"/>
                    <a:pt x="92" y="64"/>
                  </a:cubicBezTo>
                  <a:cubicBezTo>
                    <a:pt x="92" y="73"/>
                    <a:pt x="91" y="73"/>
                    <a:pt x="83" y="73"/>
                  </a:cubicBezTo>
                  <a:cubicBezTo>
                    <a:pt x="57" y="73"/>
                    <a:pt x="31" y="73"/>
                    <a:pt x="5" y="73"/>
                  </a:cubicBezTo>
                  <a:cubicBezTo>
                    <a:pt x="3" y="73"/>
                    <a:pt x="2" y="71"/>
                    <a:pt x="1" y="69"/>
                  </a:cubicBezTo>
                  <a:close/>
                </a:path>
              </a:pathLst>
            </a:custGeom>
            <a:solidFill>
              <a:srgbClr val="3A3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9">
              <a:extLst>
                <a:ext uri="{FF2B5EF4-FFF2-40B4-BE49-F238E27FC236}">
                  <a16:creationId xmlns:a16="http://schemas.microsoft.com/office/drawing/2014/main" id="{D36BCC87-99F2-A5E4-4AD2-5FEA48665CF3}"/>
                </a:ext>
              </a:extLst>
            </p:cNvPr>
            <p:cNvSpPr>
              <a:spLocks/>
            </p:cNvSpPr>
            <p:nvPr/>
          </p:nvSpPr>
          <p:spPr bwMode="auto">
            <a:xfrm>
              <a:off x="3627" y="1011"/>
              <a:ext cx="216" cy="77"/>
            </a:xfrm>
            <a:custGeom>
              <a:avLst/>
              <a:gdLst>
                <a:gd name="T0" fmla="*/ 90 w 90"/>
                <a:gd name="T1" fmla="*/ 3 h 32"/>
                <a:gd name="T2" fmla="*/ 90 w 90"/>
                <a:gd name="T3" fmla="*/ 31 h 32"/>
                <a:gd name="T4" fmla="*/ 83 w 90"/>
                <a:gd name="T5" fmla="*/ 24 h 32"/>
                <a:gd name="T6" fmla="*/ 82 w 90"/>
                <a:gd name="T7" fmla="*/ 10 h 32"/>
                <a:gd name="T8" fmla="*/ 32 w 90"/>
                <a:gd name="T9" fmla="*/ 10 h 32"/>
                <a:gd name="T10" fmla="*/ 19 w 90"/>
                <a:gd name="T11" fmla="*/ 10 h 32"/>
                <a:gd name="T12" fmla="*/ 11 w 90"/>
                <a:gd name="T13" fmla="*/ 18 h 32"/>
                <a:gd name="T14" fmla="*/ 10 w 90"/>
                <a:gd name="T15" fmla="*/ 23 h 32"/>
                <a:gd name="T16" fmla="*/ 1 w 90"/>
                <a:gd name="T17" fmla="*/ 16 h 32"/>
                <a:gd name="T18" fmla="*/ 1 w 90"/>
                <a:gd name="T19" fmla="*/ 2 h 32"/>
                <a:gd name="T20" fmla="*/ 8 w 90"/>
                <a:gd name="T21" fmla="*/ 0 h 32"/>
                <a:gd name="T22" fmla="*/ 83 w 90"/>
                <a:gd name="T23" fmla="*/ 0 h 32"/>
                <a:gd name="T24" fmla="*/ 90 w 9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32">
                  <a:moveTo>
                    <a:pt x="90" y="3"/>
                  </a:moveTo>
                  <a:cubicBezTo>
                    <a:pt x="90" y="12"/>
                    <a:pt x="90" y="22"/>
                    <a:pt x="90" y="31"/>
                  </a:cubicBezTo>
                  <a:cubicBezTo>
                    <a:pt x="85" y="32"/>
                    <a:pt x="83" y="29"/>
                    <a:pt x="83" y="24"/>
                  </a:cubicBezTo>
                  <a:cubicBezTo>
                    <a:pt x="83" y="20"/>
                    <a:pt x="85" y="15"/>
                    <a:pt x="82" y="10"/>
                  </a:cubicBezTo>
                  <a:cubicBezTo>
                    <a:pt x="66" y="10"/>
                    <a:pt x="49" y="10"/>
                    <a:pt x="32" y="10"/>
                  </a:cubicBezTo>
                  <a:cubicBezTo>
                    <a:pt x="28" y="10"/>
                    <a:pt x="24" y="10"/>
                    <a:pt x="19" y="10"/>
                  </a:cubicBezTo>
                  <a:cubicBezTo>
                    <a:pt x="12" y="10"/>
                    <a:pt x="12" y="11"/>
                    <a:pt x="11" y="18"/>
                  </a:cubicBezTo>
                  <a:cubicBezTo>
                    <a:pt x="11" y="20"/>
                    <a:pt x="11" y="22"/>
                    <a:pt x="10" y="23"/>
                  </a:cubicBezTo>
                  <a:cubicBezTo>
                    <a:pt x="5" y="24"/>
                    <a:pt x="1" y="21"/>
                    <a:pt x="1" y="16"/>
                  </a:cubicBezTo>
                  <a:cubicBezTo>
                    <a:pt x="1" y="11"/>
                    <a:pt x="0" y="7"/>
                    <a:pt x="1" y="2"/>
                  </a:cubicBezTo>
                  <a:cubicBezTo>
                    <a:pt x="3" y="0"/>
                    <a:pt x="5" y="0"/>
                    <a:pt x="8" y="0"/>
                  </a:cubicBezTo>
                  <a:cubicBezTo>
                    <a:pt x="33" y="0"/>
                    <a:pt x="58" y="0"/>
                    <a:pt x="83" y="0"/>
                  </a:cubicBezTo>
                  <a:cubicBezTo>
                    <a:pt x="86" y="0"/>
                    <a:pt x="89" y="0"/>
                    <a:pt x="90" y="3"/>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0">
              <a:extLst>
                <a:ext uri="{FF2B5EF4-FFF2-40B4-BE49-F238E27FC236}">
                  <a16:creationId xmlns:a16="http://schemas.microsoft.com/office/drawing/2014/main" id="{0943F0E1-7BE3-994B-B967-E5427532E0D9}"/>
                </a:ext>
              </a:extLst>
            </p:cNvPr>
            <p:cNvSpPr>
              <a:spLocks/>
            </p:cNvSpPr>
            <p:nvPr/>
          </p:nvSpPr>
          <p:spPr bwMode="auto">
            <a:xfrm>
              <a:off x="3587" y="1016"/>
              <a:ext cx="81" cy="107"/>
            </a:xfrm>
            <a:custGeom>
              <a:avLst/>
              <a:gdLst>
                <a:gd name="T0" fmla="*/ 18 w 34"/>
                <a:gd name="T1" fmla="*/ 0 h 45"/>
                <a:gd name="T2" fmla="*/ 18 w 34"/>
                <a:gd name="T3" fmla="*/ 8 h 45"/>
                <a:gd name="T4" fmla="*/ 26 w 34"/>
                <a:gd name="T5" fmla="*/ 21 h 45"/>
                <a:gd name="T6" fmla="*/ 32 w 34"/>
                <a:gd name="T7" fmla="*/ 32 h 45"/>
                <a:gd name="T8" fmla="*/ 27 w 34"/>
                <a:gd name="T9" fmla="*/ 45 h 45"/>
                <a:gd name="T10" fmla="*/ 18 w 34"/>
                <a:gd name="T11" fmla="*/ 42 h 45"/>
                <a:gd name="T12" fmla="*/ 7 w 34"/>
                <a:gd name="T13" fmla="*/ 32 h 45"/>
                <a:gd name="T14" fmla="*/ 14 w 34"/>
                <a:gd name="T15" fmla="*/ 14 h 45"/>
                <a:gd name="T16" fmla="*/ 17 w 34"/>
                <a:gd name="T17" fmla="*/ 10 h 45"/>
                <a:gd name="T18" fmla="*/ 18 w 3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5">
                  <a:moveTo>
                    <a:pt x="18" y="0"/>
                  </a:moveTo>
                  <a:cubicBezTo>
                    <a:pt x="18" y="3"/>
                    <a:pt x="18" y="5"/>
                    <a:pt x="18" y="8"/>
                  </a:cubicBezTo>
                  <a:cubicBezTo>
                    <a:pt x="17" y="14"/>
                    <a:pt x="21" y="18"/>
                    <a:pt x="26" y="21"/>
                  </a:cubicBezTo>
                  <a:cubicBezTo>
                    <a:pt x="29" y="24"/>
                    <a:pt x="31" y="28"/>
                    <a:pt x="32" y="32"/>
                  </a:cubicBezTo>
                  <a:cubicBezTo>
                    <a:pt x="34" y="38"/>
                    <a:pt x="33" y="42"/>
                    <a:pt x="27" y="45"/>
                  </a:cubicBezTo>
                  <a:cubicBezTo>
                    <a:pt x="23" y="45"/>
                    <a:pt x="20" y="44"/>
                    <a:pt x="18" y="42"/>
                  </a:cubicBezTo>
                  <a:cubicBezTo>
                    <a:pt x="14" y="39"/>
                    <a:pt x="10" y="36"/>
                    <a:pt x="7" y="32"/>
                  </a:cubicBezTo>
                  <a:cubicBezTo>
                    <a:pt x="0" y="23"/>
                    <a:pt x="3" y="16"/>
                    <a:pt x="14" y="14"/>
                  </a:cubicBezTo>
                  <a:cubicBezTo>
                    <a:pt x="17" y="14"/>
                    <a:pt x="17" y="12"/>
                    <a:pt x="17" y="10"/>
                  </a:cubicBezTo>
                  <a:cubicBezTo>
                    <a:pt x="17" y="7"/>
                    <a:pt x="16" y="3"/>
                    <a:pt x="18" y="0"/>
                  </a:cubicBezTo>
                  <a:close/>
                </a:path>
              </a:pathLst>
            </a:custGeom>
            <a:solidFill>
              <a:srgbClr val="E3B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1">
              <a:extLst>
                <a:ext uri="{FF2B5EF4-FFF2-40B4-BE49-F238E27FC236}">
                  <a16:creationId xmlns:a16="http://schemas.microsoft.com/office/drawing/2014/main" id="{63062416-4CA5-0315-35C2-8ADC80EF5D36}"/>
                </a:ext>
              </a:extLst>
            </p:cNvPr>
            <p:cNvSpPr>
              <a:spLocks/>
            </p:cNvSpPr>
            <p:nvPr/>
          </p:nvSpPr>
          <p:spPr bwMode="auto">
            <a:xfrm>
              <a:off x="3957" y="1593"/>
              <a:ext cx="87" cy="84"/>
            </a:xfrm>
            <a:custGeom>
              <a:avLst/>
              <a:gdLst>
                <a:gd name="T0" fmla="*/ 0 w 36"/>
                <a:gd name="T1" fmla="*/ 35 h 35"/>
                <a:gd name="T2" fmla="*/ 1 w 36"/>
                <a:gd name="T3" fmla="*/ 5 h 35"/>
                <a:gd name="T4" fmla="*/ 5 w 36"/>
                <a:gd name="T5" fmla="*/ 0 h 35"/>
                <a:gd name="T6" fmla="*/ 10 w 36"/>
                <a:gd name="T7" fmla="*/ 5 h 35"/>
                <a:gd name="T8" fmla="*/ 10 w 36"/>
                <a:gd name="T9" fmla="*/ 23 h 35"/>
                <a:gd name="T10" fmla="*/ 11 w 36"/>
                <a:gd name="T11" fmla="*/ 26 h 35"/>
                <a:gd name="T12" fmla="*/ 13 w 36"/>
                <a:gd name="T13" fmla="*/ 25 h 35"/>
                <a:gd name="T14" fmla="*/ 16 w 36"/>
                <a:gd name="T15" fmla="*/ 22 h 35"/>
                <a:gd name="T16" fmla="*/ 36 w 36"/>
                <a:gd name="T17" fmla="*/ 16 h 35"/>
                <a:gd name="T18" fmla="*/ 23 w 36"/>
                <a:gd name="T19" fmla="*/ 28 h 35"/>
                <a:gd name="T20" fmla="*/ 22 w 36"/>
                <a:gd name="T21" fmla="*/ 35 h 35"/>
                <a:gd name="T22" fmla="*/ 0 w 36"/>
                <a:gd name="T2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0" y="35"/>
                  </a:moveTo>
                  <a:cubicBezTo>
                    <a:pt x="1" y="25"/>
                    <a:pt x="1" y="15"/>
                    <a:pt x="1" y="5"/>
                  </a:cubicBezTo>
                  <a:cubicBezTo>
                    <a:pt x="0" y="2"/>
                    <a:pt x="1" y="0"/>
                    <a:pt x="5" y="0"/>
                  </a:cubicBezTo>
                  <a:cubicBezTo>
                    <a:pt x="9" y="0"/>
                    <a:pt x="10" y="1"/>
                    <a:pt x="10" y="5"/>
                  </a:cubicBezTo>
                  <a:cubicBezTo>
                    <a:pt x="9" y="11"/>
                    <a:pt x="10" y="17"/>
                    <a:pt x="10" y="23"/>
                  </a:cubicBezTo>
                  <a:cubicBezTo>
                    <a:pt x="10" y="24"/>
                    <a:pt x="9" y="25"/>
                    <a:pt x="11" y="26"/>
                  </a:cubicBezTo>
                  <a:cubicBezTo>
                    <a:pt x="12" y="26"/>
                    <a:pt x="13" y="25"/>
                    <a:pt x="13" y="25"/>
                  </a:cubicBezTo>
                  <a:cubicBezTo>
                    <a:pt x="14" y="24"/>
                    <a:pt x="15" y="23"/>
                    <a:pt x="16" y="22"/>
                  </a:cubicBezTo>
                  <a:cubicBezTo>
                    <a:pt x="21" y="16"/>
                    <a:pt x="27" y="13"/>
                    <a:pt x="36" y="16"/>
                  </a:cubicBezTo>
                  <a:cubicBezTo>
                    <a:pt x="31" y="20"/>
                    <a:pt x="27" y="24"/>
                    <a:pt x="23" y="28"/>
                  </a:cubicBezTo>
                  <a:cubicBezTo>
                    <a:pt x="19" y="31"/>
                    <a:pt x="20" y="33"/>
                    <a:pt x="22" y="35"/>
                  </a:cubicBezTo>
                  <a:cubicBezTo>
                    <a:pt x="15" y="35"/>
                    <a:pt x="8" y="35"/>
                    <a:pt x="0" y="35"/>
                  </a:cubicBezTo>
                  <a:close/>
                </a:path>
              </a:pathLst>
            </a:custGeom>
            <a:solidFill>
              <a:srgbClr val="E74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2">
              <a:extLst>
                <a:ext uri="{FF2B5EF4-FFF2-40B4-BE49-F238E27FC236}">
                  <a16:creationId xmlns:a16="http://schemas.microsoft.com/office/drawing/2014/main" id="{EAE8340B-2421-69E9-4EB0-C528432C8FB6}"/>
                </a:ext>
              </a:extLst>
            </p:cNvPr>
            <p:cNvSpPr>
              <a:spLocks/>
            </p:cNvSpPr>
            <p:nvPr/>
          </p:nvSpPr>
          <p:spPr bwMode="auto">
            <a:xfrm>
              <a:off x="3862" y="1627"/>
              <a:ext cx="86" cy="52"/>
            </a:xfrm>
            <a:custGeom>
              <a:avLst/>
              <a:gdLst>
                <a:gd name="T0" fmla="*/ 0 w 36"/>
                <a:gd name="T1" fmla="*/ 22 h 22"/>
                <a:gd name="T2" fmla="*/ 1 w 36"/>
                <a:gd name="T3" fmla="*/ 16 h 22"/>
                <a:gd name="T4" fmla="*/ 13 w 36"/>
                <a:gd name="T5" fmla="*/ 2 h 22"/>
                <a:gd name="T6" fmla="*/ 32 w 36"/>
                <a:gd name="T7" fmla="*/ 5 h 22"/>
                <a:gd name="T8" fmla="*/ 34 w 36"/>
                <a:gd name="T9" fmla="*/ 9 h 22"/>
                <a:gd name="T10" fmla="*/ 27 w 36"/>
                <a:gd name="T11" fmla="*/ 12 h 22"/>
                <a:gd name="T12" fmla="*/ 10 w 36"/>
                <a:gd name="T13" fmla="*/ 21 h 22"/>
                <a:gd name="T14" fmla="*/ 0 w 3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2">
                  <a:moveTo>
                    <a:pt x="0" y="22"/>
                  </a:moveTo>
                  <a:cubicBezTo>
                    <a:pt x="0" y="20"/>
                    <a:pt x="0" y="18"/>
                    <a:pt x="1" y="16"/>
                  </a:cubicBezTo>
                  <a:cubicBezTo>
                    <a:pt x="2" y="9"/>
                    <a:pt x="6" y="4"/>
                    <a:pt x="13" y="2"/>
                  </a:cubicBezTo>
                  <a:cubicBezTo>
                    <a:pt x="20" y="0"/>
                    <a:pt x="27" y="0"/>
                    <a:pt x="32" y="5"/>
                  </a:cubicBezTo>
                  <a:cubicBezTo>
                    <a:pt x="33" y="6"/>
                    <a:pt x="36" y="7"/>
                    <a:pt x="34" y="9"/>
                  </a:cubicBezTo>
                  <a:cubicBezTo>
                    <a:pt x="32" y="10"/>
                    <a:pt x="31" y="15"/>
                    <a:pt x="27" y="12"/>
                  </a:cubicBezTo>
                  <a:cubicBezTo>
                    <a:pt x="17" y="7"/>
                    <a:pt x="10" y="11"/>
                    <a:pt x="10" y="21"/>
                  </a:cubicBezTo>
                  <a:cubicBezTo>
                    <a:pt x="6" y="21"/>
                    <a:pt x="3" y="22"/>
                    <a:pt x="0" y="22"/>
                  </a:cubicBezTo>
                  <a:close/>
                </a:path>
              </a:pathLst>
            </a:custGeom>
            <a:solidFill>
              <a:srgbClr val="E74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33">
              <a:extLst>
                <a:ext uri="{FF2B5EF4-FFF2-40B4-BE49-F238E27FC236}">
                  <a16:creationId xmlns:a16="http://schemas.microsoft.com/office/drawing/2014/main" id="{0415DC89-3AFB-FA27-3602-93168CBF1534}"/>
                </a:ext>
              </a:extLst>
            </p:cNvPr>
            <p:cNvSpPr>
              <a:spLocks/>
            </p:cNvSpPr>
            <p:nvPr/>
          </p:nvSpPr>
          <p:spPr bwMode="auto">
            <a:xfrm>
              <a:off x="3627" y="1116"/>
              <a:ext cx="27" cy="19"/>
            </a:xfrm>
            <a:custGeom>
              <a:avLst/>
              <a:gdLst>
                <a:gd name="T0" fmla="*/ 1 w 11"/>
                <a:gd name="T1" fmla="*/ 0 h 8"/>
                <a:gd name="T2" fmla="*/ 9 w 11"/>
                <a:gd name="T3" fmla="*/ 2 h 8"/>
                <a:gd name="T4" fmla="*/ 9 w 11"/>
                <a:gd name="T5" fmla="*/ 8 h 8"/>
                <a:gd name="T6" fmla="*/ 0 w 11"/>
                <a:gd name="T7" fmla="*/ 1 h 8"/>
                <a:gd name="T8" fmla="*/ 1 w 11"/>
                <a:gd name="T9" fmla="*/ 0 h 8"/>
              </a:gdLst>
              <a:ahLst/>
              <a:cxnLst>
                <a:cxn ang="0">
                  <a:pos x="T0" y="T1"/>
                </a:cxn>
                <a:cxn ang="0">
                  <a:pos x="T2" y="T3"/>
                </a:cxn>
                <a:cxn ang="0">
                  <a:pos x="T4" y="T5"/>
                </a:cxn>
                <a:cxn ang="0">
                  <a:pos x="T6" y="T7"/>
                </a:cxn>
                <a:cxn ang="0">
                  <a:pos x="T8" y="T9"/>
                </a:cxn>
              </a:cxnLst>
              <a:rect l="0" t="0" r="r" b="b"/>
              <a:pathLst>
                <a:path w="11" h="8">
                  <a:moveTo>
                    <a:pt x="1" y="0"/>
                  </a:moveTo>
                  <a:cubicBezTo>
                    <a:pt x="4" y="0"/>
                    <a:pt x="6" y="1"/>
                    <a:pt x="9" y="2"/>
                  </a:cubicBezTo>
                  <a:cubicBezTo>
                    <a:pt x="11" y="4"/>
                    <a:pt x="11" y="6"/>
                    <a:pt x="9" y="8"/>
                  </a:cubicBezTo>
                  <a:cubicBezTo>
                    <a:pt x="4" y="8"/>
                    <a:pt x="3" y="4"/>
                    <a:pt x="0" y="1"/>
                  </a:cubicBezTo>
                  <a:cubicBezTo>
                    <a:pt x="0" y="1"/>
                    <a:pt x="0" y="1"/>
                    <a:pt x="1" y="0"/>
                  </a:cubicBezTo>
                  <a:close/>
                </a:path>
              </a:pathLst>
            </a:custGeom>
            <a:solidFill>
              <a:srgbClr val="6A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34">
              <a:extLst>
                <a:ext uri="{FF2B5EF4-FFF2-40B4-BE49-F238E27FC236}">
                  <a16:creationId xmlns:a16="http://schemas.microsoft.com/office/drawing/2014/main" id="{440B9AA6-7C78-16FB-4F91-D4228D59194D}"/>
                </a:ext>
              </a:extLst>
            </p:cNvPr>
            <p:cNvSpPr>
              <a:spLocks/>
            </p:cNvSpPr>
            <p:nvPr/>
          </p:nvSpPr>
          <p:spPr bwMode="auto">
            <a:xfrm>
              <a:off x="3649" y="1028"/>
              <a:ext cx="177" cy="217"/>
            </a:xfrm>
            <a:custGeom>
              <a:avLst/>
              <a:gdLst>
                <a:gd name="T0" fmla="*/ 0 w 74"/>
                <a:gd name="T1" fmla="*/ 45 h 91"/>
                <a:gd name="T2" fmla="*/ 0 w 74"/>
                <a:gd name="T3" fmla="*/ 39 h 91"/>
                <a:gd name="T4" fmla="*/ 3 w 74"/>
                <a:gd name="T5" fmla="*/ 24 h 91"/>
                <a:gd name="T6" fmla="*/ 0 w 74"/>
                <a:gd name="T7" fmla="*/ 16 h 91"/>
                <a:gd name="T8" fmla="*/ 15 w 74"/>
                <a:gd name="T9" fmla="*/ 1 h 91"/>
                <a:gd name="T10" fmla="*/ 66 w 74"/>
                <a:gd name="T11" fmla="*/ 1 h 91"/>
                <a:gd name="T12" fmla="*/ 73 w 74"/>
                <a:gd name="T13" fmla="*/ 3 h 91"/>
                <a:gd name="T14" fmla="*/ 71 w 74"/>
                <a:gd name="T15" fmla="*/ 35 h 91"/>
                <a:gd name="T16" fmla="*/ 72 w 74"/>
                <a:gd name="T17" fmla="*/ 52 h 91"/>
                <a:gd name="T18" fmla="*/ 73 w 74"/>
                <a:gd name="T19" fmla="*/ 88 h 91"/>
                <a:gd name="T20" fmla="*/ 72 w 74"/>
                <a:gd name="T21" fmla="*/ 90 h 91"/>
                <a:gd name="T22" fmla="*/ 59 w 74"/>
                <a:gd name="T23" fmla="*/ 86 h 91"/>
                <a:gd name="T24" fmla="*/ 53 w 74"/>
                <a:gd name="T25" fmla="*/ 84 h 91"/>
                <a:gd name="T26" fmla="*/ 47 w 74"/>
                <a:gd name="T27" fmla="*/ 81 h 91"/>
                <a:gd name="T28" fmla="*/ 50 w 74"/>
                <a:gd name="T29" fmla="*/ 70 h 91"/>
                <a:gd name="T30" fmla="*/ 56 w 74"/>
                <a:gd name="T31" fmla="*/ 59 h 91"/>
                <a:gd name="T32" fmla="*/ 58 w 74"/>
                <a:gd name="T33" fmla="*/ 54 h 91"/>
                <a:gd name="T34" fmla="*/ 58 w 74"/>
                <a:gd name="T35" fmla="*/ 36 h 91"/>
                <a:gd name="T36" fmla="*/ 29 w 74"/>
                <a:gd name="T37" fmla="*/ 19 h 91"/>
                <a:gd name="T38" fmla="*/ 14 w 74"/>
                <a:gd name="T39" fmla="*/ 37 h 91"/>
                <a:gd name="T40" fmla="*/ 12 w 74"/>
                <a:gd name="T41" fmla="*/ 43 h 91"/>
                <a:gd name="T42" fmla="*/ 7 w 74"/>
                <a:gd name="T43" fmla="*/ 51 h 91"/>
                <a:gd name="T44" fmla="*/ 0 w 74"/>
                <a:gd name="T4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91">
                  <a:moveTo>
                    <a:pt x="0" y="45"/>
                  </a:moveTo>
                  <a:cubicBezTo>
                    <a:pt x="0" y="43"/>
                    <a:pt x="0" y="41"/>
                    <a:pt x="0" y="39"/>
                  </a:cubicBezTo>
                  <a:cubicBezTo>
                    <a:pt x="6" y="35"/>
                    <a:pt x="7" y="31"/>
                    <a:pt x="3" y="24"/>
                  </a:cubicBezTo>
                  <a:cubicBezTo>
                    <a:pt x="2" y="22"/>
                    <a:pt x="0" y="20"/>
                    <a:pt x="0" y="16"/>
                  </a:cubicBezTo>
                  <a:cubicBezTo>
                    <a:pt x="0" y="1"/>
                    <a:pt x="0" y="1"/>
                    <a:pt x="15" y="1"/>
                  </a:cubicBezTo>
                  <a:cubicBezTo>
                    <a:pt x="32" y="1"/>
                    <a:pt x="49" y="1"/>
                    <a:pt x="66" y="1"/>
                  </a:cubicBezTo>
                  <a:cubicBezTo>
                    <a:pt x="69" y="1"/>
                    <a:pt x="72" y="0"/>
                    <a:pt x="73" y="3"/>
                  </a:cubicBezTo>
                  <a:cubicBezTo>
                    <a:pt x="73" y="14"/>
                    <a:pt x="74" y="24"/>
                    <a:pt x="71" y="35"/>
                  </a:cubicBezTo>
                  <a:cubicBezTo>
                    <a:pt x="69" y="41"/>
                    <a:pt x="71" y="47"/>
                    <a:pt x="72" y="52"/>
                  </a:cubicBezTo>
                  <a:cubicBezTo>
                    <a:pt x="74" y="64"/>
                    <a:pt x="73" y="76"/>
                    <a:pt x="73" y="88"/>
                  </a:cubicBezTo>
                  <a:cubicBezTo>
                    <a:pt x="73" y="89"/>
                    <a:pt x="72" y="89"/>
                    <a:pt x="72" y="90"/>
                  </a:cubicBezTo>
                  <a:cubicBezTo>
                    <a:pt x="67" y="91"/>
                    <a:pt x="64" y="88"/>
                    <a:pt x="59" y="86"/>
                  </a:cubicBezTo>
                  <a:cubicBezTo>
                    <a:pt x="57" y="86"/>
                    <a:pt x="55" y="85"/>
                    <a:pt x="53" y="84"/>
                  </a:cubicBezTo>
                  <a:cubicBezTo>
                    <a:pt x="51" y="83"/>
                    <a:pt x="48" y="83"/>
                    <a:pt x="47" y="81"/>
                  </a:cubicBezTo>
                  <a:cubicBezTo>
                    <a:pt x="45" y="77"/>
                    <a:pt x="47" y="73"/>
                    <a:pt x="50" y="70"/>
                  </a:cubicBezTo>
                  <a:cubicBezTo>
                    <a:pt x="53" y="67"/>
                    <a:pt x="56" y="63"/>
                    <a:pt x="56" y="59"/>
                  </a:cubicBezTo>
                  <a:cubicBezTo>
                    <a:pt x="56" y="57"/>
                    <a:pt x="57" y="55"/>
                    <a:pt x="58" y="54"/>
                  </a:cubicBezTo>
                  <a:cubicBezTo>
                    <a:pt x="62" y="48"/>
                    <a:pt x="58" y="42"/>
                    <a:pt x="58" y="36"/>
                  </a:cubicBezTo>
                  <a:cubicBezTo>
                    <a:pt x="53" y="21"/>
                    <a:pt x="43" y="15"/>
                    <a:pt x="29" y="19"/>
                  </a:cubicBezTo>
                  <a:cubicBezTo>
                    <a:pt x="20" y="22"/>
                    <a:pt x="15" y="28"/>
                    <a:pt x="14" y="37"/>
                  </a:cubicBezTo>
                  <a:cubicBezTo>
                    <a:pt x="13" y="39"/>
                    <a:pt x="14" y="42"/>
                    <a:pt x="12" y="43"/>
                  </a:cubicBezTo>
                  <a:cubicBezTo>
                    <a:pt x="6" y="43"/>
                    <a:pt x="9" y="48"/>
                    <a:pt x="7" y="51"/>
                  </a:cubicBezTo>
                  <a:cubicBezTo>
                    <a:pt x="4" y="50"/>
                    <a:pt x="2" y="48"/>
                    <a:pt x="0" y="4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5">
              <a:extLst>
                <a:ext uri="{FF2B5EF4-FFF2-40B4-BE49-F238E27FC236}">
                  <a16:creationId xmlns:a16="http://schemas.microsoft.com/office/drawing/2014/main" id="{4688D1B8-F922-E065-FA5C-75930F8563A8}"/>
                </a:ext>
              </a:extLst>
            </p:cNvPr>
            <p:cNvSpPr>
              <a:spLocks/>
            </p:cNvSpPr>
            <p:nvPr/>
          </p:nvSpPr>
          <p:spPr bwMode="auto">
            <a:xfrm>
              <a:off x="3646" y="1221"/>
              <a:ext cx="180" cy="84"/>
            </a:xfrm>
            <a:custGeom>
              <a:avLst/>
              <a:gdLst>
                <a:gd name="T0" fmla="*/ 54 w 75"/>
                <a:gd name="T1" fmla="*/ 2 h 35"/>
                <a:gd name="T2" fmla="*/ 73 w 75"/>
                <a:gd name="T3" fmla="*/ 9 h 35"/>
                <a:gd name="T4" fmla="*/ 74 w 75"/>
                <a:gd name="T5" fmla="*/ 10 h 35"/>
                <a:gd name="T6" fmla="*/ 75 w 75"/>
                <a:gd name="T7" fmla="*/ 31 h 35"/>
                <a:gd name="T8" fmla="*/ 70 w 75"/>
                <a:gd name="T9" fmla="*/ 35 h 35"/>
                <a:gd name="T10" fmla="*/ 4 w 75"/>
                <a:gd name="T11" fmla="*/ 35 h 35"/>
                <a:gd name="T12" fmla="*/ 1 w 75"/>
                <a:gd name="T13" fmla="*/ 34 h 35"/>
                <a:gd name="T14" fmla="*/ 0 w 75"/>
                <a:gd name="T15" fmla="*/ 19 h 35"/>
                <a:gd name="T16" fmla="*/ 1 w 75"/>
                <a:gd name="T17" fmla="*/ 16 h 35"/>
                <a:gd name="T18" fmla="*/ 12 w 75"/>
                <a:gd name="T19" fmla="*/ 5 h 35"/>
                <a:gd name="T20" fmla="*/ 19 w 75"/>
                <a:gd name="T21" fmla="*/ 1 h 35"/>
                <a:gd name="T22" fmla="*/ 27 w 75"/>
                <a:gd name="T23" fmla="*/ 4 h 35"/>
                <a:gd name="T24" fmla="*/ 45 w 75"/>
                <a:gd name="T25" fmla="*/ 4 h 35"/>
                <a:gd name="T26" fmla="*/ 54 w 75"/>
                <a:gd name="T2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35">
                  <a:moveTo>
                    <a:pt x="54" y="2"/>
                  </a:moveTo>
                  <a:cubicBezTo>
                    <a:pt x="60" y="4"/>
                    <a:pt x="67" y="6"/>
                    <a:pt x="73" y="9"/>
                  </a:cubicBezTo>
                  <a:cubicBezTo>
                    <a:pt x="73" y="9"/>
                    <a:pt x="74" y="10"/>
                    <a:pt x="74" y="10"/>
                  </a:cubicBezTo>
                  <a:cubicBezTo>
                    <a:pt x="74" y="17"/>
                    <a:pt x="74" y="24"/>
                    <a:pt x="75" y="31"/>
                  </a:cubicBezTo>
                  <a:cubicBezTo>
                    <a:pt x="75" y="34"/>
                    <a:pt x="74" y="35"/>
                    <a:pt x="70" y="35"/>
                  </a:cubicBezTo>
                  <a:cubicBezTo>
                    <a:pt x="48" y="35"/>
                    <a:pt x="26" y="35"/>
                    <a:pt x="4" y="35"/>
                  </a:cubicBezTo>
                  <a:cubicBezTo>
                    <a:pt x="3" y="35"/>
                    <a:pt x="2" y="35"/>
                    <a:pt x="1" y="34"/>
                  </a:cubicBezTo>
                  <a:cubicBezTo>
                    <a:pt x="3" y="29"/>
                    <a:pt x="4" y="24"/>
                    <a:pt x="0" y="19"/>
                  </a:cubicBezTo>
                  <a:cubicBezTo>
                    <a:pt x="0" y="18"/>
                    <a:pt x="0" y="17"/>
                    <a:pt x="1" y="16"/>
                  </a:cubicBezTo>
                  <a:cubicBezTo>
                    <a:pt x="8" y="16"/>
                    <a:pt x="9" y="9"/>
                    <a:pt x="12" y="5"/>
                  </a:cubicBezTo>
                  <a:cubicBezTo>
                    <a:pt x="13" y="2"/>
                    <a:pt x="16" y="1"/>
                    <a:pt x="19" y="1"/>
                  </a:cubicBezTo>
                  <a:cubicBezTo>
                    <a:pt x="23" y="0"/>
                    <a:pt x="25" y="2"/>
                    <a:pt x="27" y="4"/>
                  </a:cubicBezTo>
                  <a:cubicBezTo>
                    <a:pt x="33" y="8"/>
                    <a:pt x="39" y="8"/>
                    <a:pt x="45" y="4"/>
                  </a:cubicBezTo>
                  <a:cubicBezTo>
                    <a:pt x="48" y="2"/>
                    <a:pt x="50" y="1"/>
                    <a:pt x="54" y="2"/>
                  </a:cubicBezTo>
                  <a:close/>
                </a:path>
              </a:pathLst>
            </a:custGeom>
            <a:solidFill>
              <a:srgbClr val="E74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6">
              <a:extLst>
                <a:ext uri="{FF2B5EF4-FFF2-40B4-BE49-F238E27FC236}">
                  <a16:creationId xmlns:a16="http://schemas.microsoft.com/office/drawing/2014/main" id="{D6278EC5-E047-E240-E593-CC40DA8AFBC9}"/>
                </a:ext>
              </a:extLst>
            </p:cNvPr>
            <p:cNvSpPr>
              <a:spLocks/>
            </p:cNvSpPr>
            <p:nvPr/>
          </p:nvSpPr>
          <p:spPr bwMode="auto">
            <a:xfrm>
              <a:off x="3847" y="1214"/>
              <a:ext cx="0" cy="38"/>
            </a:xfrm>
            <a:custGeom>
              <a:avLst/>
              <a:gdLst>
                <a:gd name="T0" fmla="*/ 16 h 16"/>
                <a:gd name="T1" fmla="*/ 0 h 16"/>
                <a:gd name="T2" fmla="*/ 0 h 16"/>
                <a:gd name="T3" fmla="*/ 16 h 16"/>
                <a:gd name="T4" fmla="*/ 16 h 16"/>
              </a:gdLst>
              <a:ahLst/>
              <a:cxnLst>
                <a:cxn ang="0">
                  <a:pos x="0" y="T0"/>
                </a:cxn>
                <a:cxn ang="0">
                  <a:pos x="0" y="T1"/>
                </a:cxn>
                <a:cxn ang="0">
                  <a:pos x="0" y="T2"/>
                </a:cxn>
                <a:cxn ang="0">
                  <a:pos x="0" y="T3"/>
                </a:cxn>
                <a:cxn ang="0">
                  <a:pos x="0" y="T4"/>
                </a:cxn>
              </a:cxnLst>
              <a:rect l="0" t="0" r="r" b="b"/>
              <a:pathLst>
                <a:path h="16">
                  <a:moveTo>
                    <a:pt x="0" y="16"/>
                  </a:moveTo>
                  <a:cubicBezTo>
                    <a:pt x="0" y="11"/>
                    <a:pt x="0" y="5"/>
                    <a:pt x="0" y="0"/>
                  </a:cubicBezTo>
                  <a:cubicBezTo>
                    <a:pt x="0" y="0"/>
                    <a:pt x="0" y="0"/>
                    <a:pt x="0" y="0"/>
                  </a:cubicBezTo>
                  <a:cubicBezTo>
                    <a:pt x="0" y="6"/>
                    <a:pt x="0" y="11"/>
                    <a:pt x="0" y="16"/>
                  </a:cubicBezTo>
                  <a:cubicBezTo>
                    <a:pt x="0" y="16"/>
                    <a:pt x="0" y="16"/>
                    <a:pt x="0" y="16"/>
                  </a:cubicBezTo>
                  <a:close/>
                </a:path>
              </a:pathLst>
            </a:custGeom>
            <a:solidFill>
              <a:srgbClr val="F9E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7">
              <a:extLst>
                <a:ext uri="{FF2B5EF4-FFF2-40B4-BE49-F238E27FC236}">
                  <a16:creationId xmlns:a16="http://schemas.microsoft.com/office/drawing/2014/main" id="{724697D5-6B64-58B1-5B25-57E79C670F36}"/>
                </a:ext>
              </a:extLst>
            </p:cNvPr>
            <p:cNvSpPr>
              <a:spLocks/>
            </p:cNvSpPr>
            <p:nvPr/>
          </p:nvSpPr>
          <p:spPr bwMode="auto">
            <a:xfrm>
              <a:off x="3680" y="1090"/>
              <a:ext cx="108" cy="131"/>
            </a:xfrm>
            <a:custGeom>
              <a:avLst/>
              <a:gdLst>
                <a:gd name="T0" fmla="*/ 45 w 45"/>
                <a:gd name="T1" fmla="*/ 33 h 55"/>
                <a:gd name="T2" fmla="*/ 37 w 45"/>
                <a:gd name="T3" fmla="*/ 46 h 55"/>
                <a:gd name="T4" fmla="*/ 35 w 45"/>
                <a:gd name="T5" fmla="*/ 54 h 55"/>
                <a:gd name="T6" fmla="*/ 24 w 45"/>
                <a:gd name="T7" fmla="*/ 55 h 55"/>
                <a:gd name="T8" fmla="*/ 11 w 45"/>
                <a:gd name="T9" fmla="*/ 52 h 55"/>
                <a:gd name="T10" fmla="*/ 2 w 45"/>
                <a:gd name="T11" fmla="*/ 43 h 55"/>
                <a:gd name="T12" fmla="*/ 1 w 45"/>
                <a:gd name="T13" fmla="*/ 38 h 55"/>
                <a:gd name="T14" fmla="*/ 0 w 45"/>
                <a:gd name="T15" fmla="*/ 33 h 55"/>
                <a:gd name="T16" fmla="*/ 1 w 45"/>
                <a:gd name="T17" fmla="*/ 26 h 55"/>
                <a:gd name="T18" fmla="*/ 16 w 45"/>
                <a:gd name="T19" fmla="*/ 7 h 55"/>
                <a:gd name="T20" fmla="*/ 29 w 45"/>
                <a:gd name="T21" fmla="*/ 2 h 55"/>
                <a:gd name="T22" fmla="*/ 36 w 45"/>
                <a:gd name="T23" fmla="*/ 4 h 55"/>
                <a:gd name="T24" fmla="*/ 42 w 45"/>
                <a:gd name="T25" fmla="*/ 18 h 55"/>
                <a:gd name="T26" fmla="*/ 44 w 45"/>
                <a:gd name="T27" fmla="*/ 27 h 55"/>
                <a:gd name="T28" fmla="*/ 45 w 45"/>
                <a:gd name="T29"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55">
                  <a:moveTo>
                    <a:pt x="45" y="33"/>
                  </a:moveTo>
                  <a:cubicBezTo>
                    <a:pt x="45" y="38"/>
                    <a:pt x="41" y="42"/>
                    <a:pt x="37" y="46"/>
                  </a:cubicBezTo>
                  <a:cubicBezTo>
                    <a:pt x="35" y="48"/>
                    <a:pt x="34" y="51"/>
                    <a:pt x="35" y="54"/>
                  </a:cubicBezTo>
                  <a:cubicBezTo>
                    <a:pt x="31" y="54"/>
                    <a:pt x="27" y="54"/>
                    <a:pt x="24" y="55"/>
                  </a:cubicBezTo>
                  <a:cubicBezTo>
                    <a:pt x="19" y="55"/>
                    <a:pt x="15" y="54"/>
                    <a:pt x="11" y="52"/>
                  </a:cubicBezTo>
                  <a:cubicBezTo>
                    <a:pt x="8" y="49"/>
                    <a:pt x="5" y="46"/>
                    <a:pt x="2" y="43"/>
                  </a:cubicBezTo>
                  <a:cubicBezTo>
                    <a:pt x="1" y="42"/>
                    <a:pt x="0" y="40"/>
                    <a:pt x="1" y="38"/>
                  </a:cubicBezTo>
                  <a:cubicBezTo>
                    <a:pt x="2" y="36"/>
                    <a:pt x="1" y="34"/>
                    <a:pt x="0" y="33"/>
                  </a:cubicBezTo>
                  <a:cubicBezTo>
                    <a:pt x="2" y="31"/>
                    <a:pt x="1" y="28"/>
                    <a:pt x="1" y="26"/>
                  </a:cubicBezTo>
                  <a:cubicBezTo>
                    <a:pt x="1" y="16"/>
                    <a:pt x="6" y="9"/>
                    <a:pt x="16" y="7"/>
                  </a:cubicBezTo>
                  <a:cubicBezTo>
                    <a:pt x="21" y="6"/>
                    <a:pt x="25" y="4"/>
                    <a:pt x="29" y="2"/>
                  </a:cubicBezTo>
                  <a:cubicBezTo>
                    <a:pt x="32" y="0"/>
                    <a:pt x="35" y="1"/>
                    <a:pt x="36" y="4"/>
                  </a:cubicBezTo>
                  <a:cubicBezTo>
                    <a:pt x="37" y="9"/>
                    <a:pt x="39" y="14"/>
                    <a:pt x="42" y="18"/>
                  </a:cubicBezTo>
                  <a:cubicBezTo>
                    <a:pt x="44" y="21"/>
                    <a:pt x="44" y="24"/>
                    <a:pt x="44" y="27"/>
                  </a:cubicBezTo>
                  <a:cubicBezTo>
                    <a:pt x="44" y="29"/>
                    <a:pt x="43" y="31"/>
                    <a:pt x="45" y="33"/>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8">
              <a:extLst>
                <a:ext uri="{FF2B5EF4-FFF2-40B4-BE49-F238E27FC236}">
                  <a16:creationId xmlns:a16="http://schemas.microsoft.com/office/drawing/2014/main" id="{61CB0C7C-54D3-AA35-D51C-EF6E39E11D0B}"/>
                </a:ext>
              </a:extLst>
            </p:cNvPr>
            <p:cNvSpPr>
              <a:spLocks/>
            </p:cNvSpPr>
            <p:nvPr/>
          </p:nvSpPr>
          <p:spPr bwMode="auto">
            <a:xfrm>
              <a:off x="3675" y="1059"/>
              <a:ext cx="122" cy="114"/>
            </a:xfrm>
            <a:custGeom>
              <a:avLst/>
              <a:gdLst>
                <a:gd name="T0" fmla="*/ 47 w 51"/>
                <a:gd name="T1" fmla="*/ 46 h 48"/>
                <a:gd name="T2" fmla="*/ 44 w 51"/>
                <a:gd name="T3" fmla="*/ 44 h 48"/>
                <a:gd name="T4" fmla="*/ 40 w 51"/>
                <a:gd name="T5" fmla="*/ 27 h 48"/>
                <a:gd name="T6" fmla="*/ 35 w 51"/>
                <a:gd name="T7" fmla="*/ 14 h 48"/>
                <a:gd name="T8" fmla="*/ 16 w 51"/>
                <a:gd name="T9" fmla="*/ 22 h 48"/>
                <a:gd name="T10" fmla="*/ 5 w 51"/>
                <a:gd name="T11" fmla="*/ 42 h 48"/>
                <a:gd name="T12" fmla="*/ 2 w 51"/>
                <a:gd name="T13" fmla="*/ 46 h 48"/>
                <a:gd name="T14" fmla="*/ 1 w 51"/>
                <a:gd name="T15" fmla="*/ 30 h 48"/>
                <a:gd name="T16" fmla="*/ 33 w 51"/>
                <a:gd name="T17" fmla="*/ 5 h 48"/>
                <a:gd name="T18" fmla="*/ 48 w 51"/>
                <a:gd name="T19" fmla="*/ 23 h 48"/>
                <a:gd name="T20" fmla="*/ 48 w 51"/>
                <a:gd name="T21" fmla="*/ 42 h 48"/>
                <a:gd name="T22" fmla="*/ 47 w 51"/>
                <a:gd name="T23"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48">
                  <a:moveTo>
                    <a:pt x="47" y="46"/>
                  </a:moveTo>
                  <a:cubicBezTo>
                    <a:pt x="45" y="45"/>
                    <a:pt x="42" y="48"/>
                    <a:pt x="44" y="44"/>
                  </a:cubicBezTo>
                  <a:cubicBezTo>
                    <a:pt x="45" y="38"/>
                    <a:pt x="44" y="32"/>
                    <a:pt x="40" y="27"/>
                  </a:cubicBezTo>
                  <a:cubicBezTo>
                    <a:pt x="37" y="23"/>
                    <a:pt x="36" y="19"/>
                    <a:pt x="35" y="14"/>
                  </a:cubicBezTo>
                  <a:cubicBezTo>
                    <a:pt x="29" y="19"/>
                    <a:pt x="22" y="20"/>
                    <a:pt x="16" y="22"/>
                  </a:cubicBezTo>
                  <a:cubicBezTo>
                    <a:pt x="6" y="25"/>
                    <a:pt x="3" y="30"/>
                    <a:pt x="5" y="42"/>
                  </a:cubicBezTo>
                  <a:cubicBezTo>
                    <a:pt x="5" y="43"/>
                    <a:pt x="7" y="47"/>
                    <a:pt x="2" y="46"/>
                  </a:cubicBezTo>
                  <a:cubicBezTo>
                    <a:pt x="0" y="41"/>
                    <a:pt x="2" y="35"/>
                    <a:pt x="1" y="30"/>
                  </a:cubicBezTo>
                  <a:cubicBezTo>
                    <a:pt x="1" y="10"/>
                    <a:pt x="14" y="0"/>
                    <a:pt x="33" y="5"/>
                  </a:cubicBezTo>
                  <a:cubicBezTo>
                    <a:pt x="42" y="7"/>
                    <a:pt x="47" y="14"/>
                    <a:pt x="48" y="23"/>
                  </a:cubicBezTo>
                  <a:cubicBezTo>
                    <a:pt x="48" y="29"/>
                    <a:pt x="51" y="36"/>
                    <a:pt x="48" y="42"/>
                  </a:cubicBezTo>
                  <a:cubicBezTo>
                    <a:pt x="46" y="43"/>
                    <a:pt x="47" y="44"/>
                    <a:pt x="47" y="46"/>
                  </a:cubicBezTo>
                  <a:close/>
                </a:path>
              </a:pathLst>
            </a:custGeom>
            <a:solidFill>
              <a:srgbClr val="462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9">
              <a:extLst>
                <a:ext uri="{FF2B5EF4-FFF2-40B4-BE49-F238E27FC236}">
                  <a16:creationId xmlns:a16="http://schemas.microsoft.com/office/drawing/2014/main" id="{68117E02-C11A-3F83-0E72-14A78ADA7EC7}"/>
                </a:ext>
              </a:extLst>
            </p:cNvPr>
            <p:cNvSpPr>
              <a:spLocks/>
            </p:cNvSpPr>
            <p:nvPr/>
          </p:nvSpPr>
          <p:spPr bwMode="auto">
            <a:xfrm>
              <a:off x="3649" y="1181"/>
              <a:ext cx="62" cy="52"/>
            </a:xfrm>
            <a:custGeom>
              <a:avLst/>
              <a:gdLst>
                <a:gd name="T0" fmla="*/ 14 w 26"/>
                <a:gd name="T1" fmla="*/ 0 h 22"/>
                <a:gd name="T2" fmla="*/ 25 w 26"/>
                <a:gd name="T3" fmla="*/ 13 h 22"/>
                <a:gd name="T4" fmla="*/ 18 w 26"/>
                <a:gd name="T5" fmla="*/ 19 h 22"/>
                <a:gd name="T6" fmla="*/ 11 w 26"/>
                <a:gd name="T7" fmla="*/ 22 h 22"/>
                <a:gd name="T8" fmla="*/ 0 w 26"/>
                <a:gd name="T9" fmla="*/ 11 h 22"/>
                <a:gd name="T10" fmla="*/ 0 w 26"/>
                <a:gd name="T11" fmla="*/ 10 h 22"/>
                <a:gd name="T12" fmla="*/ 14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4" y="0"/>
                  </a:moveTo>
                  <a:cubicBezTo>
                    <a:pt x="16" y="6"/>
                    <a:pt x="21" y="8"/>
                    <a:pt x="25" y="13"/>
                  </a:cubicBezTo>
                  <a:cubicBezTo>
                    <a:pt x="26" y="19"/>
                    <a:pt x="22" y="18"/>
                    <a:pt x="18" y="19"/>
                  </a:cubicBezTo>
                  <a:cubicBezTo>
                    <a:pt x="16" y="20"/>
                    <a:pt x="13" y="21"/>
                    <a:pt x="11" y="22"/>
                  </a:cubicBezTo>
                  <a:cubicBezTo>
                    <a:pt x="7" y="18"/>
                    <a:pt x="4" y="15"/>
                    <a:pt x="0" y="11"/>
                  </a:cubicBezTo>
                  <a:cubicBezTo>
                    <a:pt x="0" y="11"/>
                    <a:pt x="0" y="10"/>
                    <a:pt x="0" y="10"/>
                  </a:cubicBezTo>
                  <a:cubicBezTo>
                    <a:pt x="8" y="11"/>
                    <a:pt x="11" y="5"/>
                    <a:pt x="14" y="0"/>
                  </a:cubicBezTo>
                  <a:close/>
                </a:path>
              </a:pathLst>
            </a:custGeom>
            <a:solidFill>
              <a:srgbClr val="FDFB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0">
              <a:extLst>
                <a:ext uri="{FF2B5EF4-FFF2-40B4-BE49-F238E27FC236}">
                  <a16:creationId xmlns:a16="http://schemas.microsoft.com/office/drawing/2014/main" id="{B028D5F0-C800-0840-762A-874C310C48A8}"/>
                </a:ext>
              </a:extLst>
            </p:cNvPr>
            <p:cNvSpPr>
              <a:spLocks/>
            </p:cNvSpPr>
            <p:nvPr/>
          </p:nvSpPr>
          <p:spPr bwMode="auto">
            <a:xfrm>
              <a:off x="3630" y="1193"/>
              <a:ext cx="19" cy="14"/>
            </a:xfrm>
            <a:custGeom>
              <a:avLst/>
              <a:gdLst>
                <a:gd name="T0" fmla="*/ 8 w 8"/>
                <a:gd name="T1" fmla="*/ 5 h 6"/>
                <a:gd name="T2" fmla="*/ 8 w 8"/>
                <a:gd name="T3" fmla="*/ 6 h 6"/>
                <a:gd name="T4" fmla="*/ 0 w 8"/>
                <a:gd name="T5" fmla="*/ 0 h 6"/>
                <a:gd name="T6" fmla="*/ 8 w 8"/>
                <a:gd name="T7" fmla="*/ 5 h 6"/>
              </a:gdLst>
              <a:ahLst/>
              <a:cxnLst>
                <a:cxn ang="0">
                  <a:pos x="T0" y="T1"/>
                </a:cxn>
                <a:cxn ang="0">
                  <a:pos x="T2" y="T3"/>
                </a:cxn>
                <a:cxn ang="0">
                  <a:pos x="T4" y="T5"/>
                </a:cxn>
                <a:cxn ang="0">
                  <a:pos x="T6" y="T7"/>
                </a:cxn>
              </a:cxnLst>
              <a:rect l="0" t="0" r="r" b="b"/>
              <a:pathLst>
                <a:path w="8" h="6">
                  <a:moveTo>
                    <a:pt x="8" y="5"/>
                  </a:moveTo>
                  <a:cubicBezTo>
                    <a:pt x="8" y="6"/>
                    <a:pt x="8" y="6"/>
                    <a:pt x="8" y="6"/>
                  </a:cubicBezTo>
                  <a:cubicBezTo>
                    <a:pt x="4" y="6"/>
                    <a:pt x="2" y="4"/>
                    <a:pt x="0" y="0"/>
                  </a:cubicBezTo>
                  <a:cubicBezTo>
                    <a:pt x="3" y="2"/>
                    <a:pt x="6" y="4"/>
                    <a:pt x="8" y="5"/>
                  </a:cubicBezTo>
                  <a:close/>
                </a:path>
              </a:pathLst>
            </a:custGeom>
            <a:solidFill>
              <a:srgbClr val="947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1">
              <a:extLst>
                <a:ext uri="{FF2B5EF4-FFF2-40B4-BE49-F238E27FC236}">
                  <a16:creationId xmlns:a16="http://schemas.microsoft.com/office/drawing/2014/main" id="{101568DF-3DAA-4184-FC38-3BB9646590FB}"/>
                </a:ext>
              </a:extLst>
            </p:cNvPr>
            <p:cNvSpPr>
              <a:spLocks/>
            </p:cNvSpPr>
            <p:nvPr/>
          </p:nvSpPr>
          <p:spPr bwMode="auto">
            <a:xfrm>
              <a:off x="3632" y="1255"/>
              <a:ext cx="17" cy="12"/>
            </a:xfrm>
            <a:custGeom>
              <a:avLst/>
              <a:gdLst>
                <a:gd name="T0" fmla="*/ 7 w 7"/>
                <a:gd name="T1" fmla="*/ 2 h 5"/>
                <a:gd name="T2" fmla="*/ 6 w 7"/>
                <a:gd name="T3" fmla="*/ 5 h 5"/>
                <a:gd name="T4" fmla="*/ 0 w 7"/>
                <a:gd name="T5" fmla="*/ 0 h 5"/>
                <a:gd name="T6" fmla="*/ 7 w 7"/>
                <a:gd name="T7" fmla="*/ 2 h 5"/>
              </a:gdLst>
              <a:ahLst/>
              <a:cxnLst>
                <a:cxn ang="0">
                  <a:pos x="T0" y="T1"/>
                </a:cxn>
                <a:cxn ang="0">
                  <a:pos x="T2" y="T3"/>
                </a:cxn>
                <a:cxn ang="0">
                  <a:pos x="T4" y="T5"/>
                </a:cxn>
                <a:cxn ang="0">
                  <a:pos x="T6" y="T7"/>
                </a:cxn>
              </a:cxnLst>
              <a:rect l="0" t="0" r="r" b="b"/>
              <a:pathLst>
                <a:path w="7" h="5">
                  <a:moveTo>
                    <a:pt x="7" y="2"/>
                  </a:moveTo>
                  <a:cubicBezTo>
                    <a:pt x="7" y="3"/>
                    <a:pt x="7" y="4"/>
                    <a:pt x="6" y="5"/>
                  </a:cubicBezTo>
                  <a:cubicBezTo>
                    <a:pt x="4" y="4"/>
                    <a:pt x="2" y="2"/>
                    <a:pt x="0" y="0"/>
                  </a:cubicBezTo>
                  <a:cubicBezTo>
                    <a:pt x="3" y="0"/>
                    <a:pt x="5" y="1"/>
                    <a:pt x="7" y="2"/>
                  </a:cubicBezTo>
                  <a:close/>
                </a:path>
              </a:pathLst>
            </a:custGeom>
            <a:solidFill>
              <a:srgbClr val="7E5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2">
              <a:extLst>
                <a:ext uri="{FF2B5EF4-FFF2-40B4-BE49-F238E27FC236}">
                  <a16:creationId xmlns:a16="http://schemas.microsoft.com/office/drawing/2014/main" id="{6BD08607-A61F-70C1-AEF7-E19C95A51D7F}"/>
                </a:ext>
              </a:extLst>
            </p:cNvPr>
            <p:cNvSpPr>
              <a:spLocks/>
            </p:cNvSpPr>
            <p:nvPr/>
          </p:nvSpPr>
          <p:spPr bwMode="auto">
            <a:xfrm>
              <a:off x="3692" y="1212"/>
              <a:ext cx="84" cy="33"/>
            </a:xfrm>
            <a:custGeom>
              <a:avLst/>
              <a:gdLst>
                <a:gd name="T0" fmla="*/ 0 w 35"/>
                <a:gd name="T1" fmla="*/ 6 h 14"/>
                <a:gd name="T2" fmla="*/ 7 w 35"/>
                <a:gd name="T3" fmla="*/ 0 h 14"/>
                <a:gd name="T4" fmla="*/ 23 w 35"/>
                <a:gd name="T5" fmla="*/ 2 h 14"/>
                <a:gd name="T6" fmla="*/ 30 w 35"/>
                <a:gd name="T7" fmla="*/ 3 h 14"/>
                <a:gd name="T8" fmla="*/ 35 w 35"/>
                <a:gd name="T9" fmla="*/ 6 h 14"/>
                <a:gd name="T10" fmla="*/ 28 w 35"/>
                <a:gd name="T11" fmla="*/ 8 h 14"/>
                <a:gd name="T12" fmla="*/ 6 w 35"/>
                <a:gd name="T13" fmla="*/ 8 h 14"/>
                <a:gd name="T14" fmla="*/ 0 w 35"/>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4">
                  <a:moveTo>
                    <a:pt x="0" y="6"/>
                  </a:moveTo>
                  <a:cubicBezTo>
                    <a:pt x="3" y="4"/>
                    <a:pt x="6" y="4"/>
                    <a:pt x="7" y="0"/>
                  </a:cubicBezTo>
                  <a:cubicBezTo>
                    <a:pt x="12" y="3"/>
                    <a:pt x="18" y="3"/>
                    <a:pt x="23" y="2"/>
                  </a:cubicBezTo>
                  <a:cubicBezTo>
                    <a:pt x="27" y="1"/>
                    <a:pt x="28" y="2"/>
                    <a:pt x="30" y="3"/>
                  </a:cubicBezTo>
                  <a:cubicBezTo>
                    <a:pt x="31" y="4"/>
                    <a:pt x="33" y="5"/>
                    <a:pt x="35" y="6"/>
                  </a:cubicBezTo>
                  <a:cubicBezTo>
                    <a:pt x="32" y="6"/>
                    <a:pt x="30" y="7"/>
                    <a:pt x="28" y="8"/>
                  </a:cubicBezTo>
                  <a:cubicBezTo>
                    <a:pt x="20" y="14"/>
                    <a:pt x="14" y="14"/>
                    <a:pt x="6" y="8"/>
                  </a:cubicBezTo>
                  <a:cubicBezTo>
                    <a:pt x="4" y="7"/>
                    <a:pt x="2" y="6"/>
                    <a:pt x="0" y="6"/>
                  </a:cubicBezTo>
                  <a:close/>
                </a:path>
              </a:pathLst>
            </a:custGeom>
            <a:solidFill>
              <a:srgbClr val="CB8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43">
              <a:extLst>
                <a:ext uri="{FF2B5EF4-FFF2-40B4-BE49-F238E27FC236}">
                  <a16:creationId xmlns:a16="http://schemas.microsoft.com/office/drawing/2014/main" id="{90AE84E7-200F-34BE-D475-66A137BAD9FC}"/>
                </a:ext>
              </a:extLst>
            </p:cNvPr>
            <p:cNvSpPr>
              <a:spLocks/>
            </p:cNvSpPr>
            <p:nvPr/>
          </p:nvSpPr>
          <p:spPr bwMode="auto">
            <a:xfrm>
              <a:off x="3790" y="1114"/>
              <a:ext cx="14" cy="45"/>
            </a:xfrm>
            <a:custGeom>
              <a:avLst/>
              <a:gdLst>
                <a:gd name="T0" fmla="*/ 0 w 6"/>
                <a:gd name="T1" fmla="*/ 19 h 19"/>
                <a:gd name="T2" fmla="*/ 0 w 6"/>
                <a:gd name="T3" fmla="*/ 0 h 19"/>
                <a:gd name="T4" fmla="*/ 0 w 6"/>
                <a:gd name="T5" fmla="*/ 19 h 19"/>
              </a:gdLst>
              <a:ahLst/>
              <a:cxnLst>
                <a:cxn ang="0">
                  <a:pos x="T0" y="T1"/>
                </a:cxn>
                <a:cxn ang="0">
                  <a:pos x="T2" y="T3"/>
                </a:cxn>
                <a:cxn ang="0">
                  <a:pos x="T4" y="T5"/>
                </a:cxn>
              </a:cxnLst>
              <a:rect l="0" t="0" r="r" b="b"/>
              <a:pathLst>
                <a:path w="6" h="19">
                  <a:moveTo>
                    <a:pt x="0" y="19"/>
                  </a:moveTo>
                  <a:cubicBezTo>
                    <a:pt x="0" y="12"/>
                    <a:pt x="0" y="6"/>
                    <a:pt x="0" y="0"/>
                  </a:cubicBezTo>
                  <a:cubicBezTo>
                    <a:pt x="1" y="6"/>
                    <a:pt x="6" y="13"/>
                    <a:pt x="0" y="19"/>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5" name="Group 46">
            <a:extLst>
              <a:ext uri="{FF2B5EF4-FFF2-40B4-BE49-F238E27FC236}">
                <a16:creationId xmlns:a16="http://schemas.microsoft.com/office/drawing/2014/main" id="{EB44ED3A-FC4F-8835-0D0F-C20AE7344655}"/>
              </a:ext>
            </a:extLst>
          </p:cNvPr>
          <p:cNvGrpSpPr>
            <a:grpSpLocks noChangeAspect="1"/>
          </p:cNvGrpSpPr>
          <p:nvPr/>
        </p:nvGrpSpPr>
        <p:grpSpPr bwMode="auto">
          <a:xfrm>
            <a:off x="9085263" y="1951038"/>
            <a:ext cx="1187450" cy="938212"/>
            <a:chOff x="5723" y="1229"/>
            <a:chExt cx="748" cy="591"/>
          </a:xfrm>
        </p:grpSpPr>
        <p:sp>
          <p:nvSpPr>
            <p:cNvPr id="47" name="Freeform 47">
              <a:extLst>
                <a:ext uri="{FF2B5EF4-FFF2-40B4-BE49-F238E27FC236}">
                  <a16:creationId xmlns:a16="http://schemas.microsoft.com/office/drawing/2014/main" id="{4B35216B-F001-B4A9-DC7E-E4C1A0290C96}"/>
                </a:ext>
              </a:extLst>
            </p:cNvPr>
            <p:cNvSpPr>
              <a:spLocks/>
            </p:cNvSpPr>
            <p:nvPr/>
          </p:nvSpPr>
          <p:spPr bwMode="auto">
            <a:xfrm>
              <a:off x="6121" y="1267"/>
              <a:ext cx="350" cy="553"/>
            </a:xfrm>
            <a:custGeom>
              <a:avLst/>
              <a:gdLst>
                <a:gd name="T0" fmla="*/ 59 w 147"/>
                <a:gd name="T1" fmla="*/ 43 h 231"/>
                <a:gd name="T2" fmla="*/ 73 w 147"/>
                <a:gd name="T3" fmla="*/ 57 h 231"/>
                <a:gd name="T4" fmla="*/ 80 w 147"/>
                <a:gd name="T5" fmla="*/ 55 h 231"/>
                <a:gd name="T6" fmla="*/ 76 w 147"/>
                <a:gd name="T7" fmla="*/ 33 h 231"/>
                <a:gd name="T8" fmla="*/ 72 w 147"/>
                <a:gd name="T9" fmla="*/ 8 h 231"/>
                <a:gd name="T10" fmla="*/ 77 w 147"/>
                <a:gd name="T11" fmla="*/ 1 h 231"/>
                <a:gd name="T12" fmla="*/ 83 w 147"/>
                <a:gd name="T13" fmla="*/ 6 h 231"/>
                <a:gd name="T14" fmla="*/ 101 w 147"/>
                <a:gd name="T15" fmla="*/ 45 h 231"/>
                <a:gd name="T16" fmla="*/ 104 w 147"/>
                <a:gd name="T17" fmla="*/ 89 h 231"/>
                <a:gd name="T18" fmla="*/ 112 w 147"/>
                <a:gd name="T19" fmla="*/ 122 h 231"/>
                <a:gd name="T20" fmla="*/ 145 w 147"/>
                <a:gd name="T21" fmla="*/ 177 h 231"/>
                <a:gd name="T22" fmla="*/ 146 w 147"/>
                <a:gd name="T23" fmla="*/ 184 h 231"/>
                <a:gd name="T24" fmla="*/ 146 w 147"/>
                <a:gd name="T25" fmla="*/ 225 h 231"/>
                <a:gd name="T26" fmla="*/ 140 w 147"/>
                <a:gd name="T27" fmla="*/ 231 h 231"/>
                <a:gd name="T28" fmla="*/ 131 w 147"/>
                <a:gd name="T29" fmla="*/ 231 h 231"/>
                <a:gd name="T30" fmla="*/ 106 w 147"/>
                <a:gd name="T31" fmla="*/ 217 h 231"/>
                <a:gd name="T32" fmla="*/ 57 w 147"/>
                <a:gd name="T33" fmla="*/ 133 h 231"/>
                <a:gd name="T34" fmla="*/ 47 w 147"/>
                <a:gd name="T35" fmla="*/ 124 h 231"/>
                <a:gd name="T36" fmla="*/ 13 w 147"/>
                <a:gd name="T37" fmla="*/ 93 h 231"/>
                <a:gd name="T38" fmla="*/ 0 w 147"/>
                <a:gd name="T39" fmla="*/ 83 h 231"/>
                <a:gd name="T40" fmla="*/ 1 w 147"/>
                <a:gd name="T41" fmla="*/ 81 h 231"/>
                <a:gd name="T42" fmla="*/ 31 w 147"/>
                <a:gd name="T43" fmla="*/ 81 h 231"/>
                <a:gd name="T44" fmla="*/ 45 w 147"/>
                <a:gd name="T45" fmla="*/ 80 h 231"/>
                <a:gd name="T46" fmla="*/ 57 w 147"/>
                <a:gd name="T47" fmla="*/ 68 h 231"/>
                <a:gd name="T48" fmla="*/ 57 w 147"/>
                <a:gd name="T49" fmla="*/ 51 h 231"/>
                <a:gd name="T50" fmla="*/ 59 w 147"/>
                <a:gd name="T51" fmla="*/ 4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231">
                  <a:moveTo>
                    <a:pt x="59" y="43"/>
                  </a:moveTo>
                  <a:cubicBezTo>
                    <a:pt x="64" y="48"/>
                    <a:pt x="68" y="52"/>
                    <a:pt x="73" y="57"/>
                  </a:cubicBezTo>
                  <a:cubicBezTo>
                    <a:pt x="76" y="60"/>
                    <a:pt x="79" y="61"/>
                    <a:pt x="80" y="55"/>
                  </a:cubicBezTo>
                  <a:cubicBezTo>
                    <a:pt x="81" y="47"/>
                    <a:pt x="80" y="40"/>
                    <a:pt x="76" y="33"/>
                  </a:cubicBezTo>
                  <a:cubicBezTo>
                    <a:pt x="72" y="25"/>
                    <a:pt x="71" y="17"/>
                    <a:pt x="72" y="8"/>
                  </a:cubicBezTo>
                  <a:cubicBezTo>
                    <a:pt x="72" y="5"/>
                    <a:pt x="73" y="1"/>
                    <a:pt x="77" y="1"/>
                  </a:cubicBezTo>
                  <a:cubicBezTo>
                    <a:pt x="81" y="0"/>
                    <a:pt x="82" y="4"/>
                    <a:pt x="83" y="6"/>
                  </a:cubicBezTo>
                  <a:cubicBezTo>
                    <a:pt x="88" y="20"/>
                    <a:pt x="96" y="31"/>
                    <a:pt x="101" y="45"/>
                  </a:cubicBezTo>
                  <a:cubicBezTo>
                    <a:pt x="107" y="59"/>
                    <a:pt x="106" y="74"/>
                    <a:pt x="104" y="89"/>
                  </a:cubicBezTo>
                  <a:cubicBezTo>
                    <a:pt x="103" y="101"/>
                    <a:pt x="105" y="112"/>
                    <a:pt x="112" y="122"/>
                  </a:cubicBezTo>
                  <a:cubicBezTo>
                    <a:pt x="123" y="140"/>
                    <a:pt x="134" y="159"/>
                    <a:pt x="145" y="177"/>
                  </a:cubicBezTo>
                  <a:cubicBezTo>
                    <a:pt x="146" y="179"/>
                    <a:pt x="146" y="182"/>
                    <a:pt x="146" y="184"/>
                  </a:cubicBezTo>
                  <a:cubicBezTo>
                    <a:pt x="146" y="198"/>
                    <a:pt x="146" y="211"/>
                    <a:pt x="146" y="225"/>
                  </a:cubicBezTo>
                  <a:cubicBezTo>
                    <a:pt x="147" y="230"/>
                    <a:pt x="145" y="231"/>
                    <a:pt x="140" y="231"/>
                  </a:cubicBezTo>
                  <a:cubicBezTo>
                    <a:pt x="137" y="231"/>
                    <a:pt x="134" y="231"/>
                    <a:pt x="131" y="231"/>
                  </a:cubicBezTo>
                  <a:cubicBezTo>
                    <a:pt x="115" y="231"/>
                    <a:pt x="115" y="231"/>
                    <a:pt x="106" y="217"/>
                  </a:cubicBezTo>
                  <a:cubicBezTo>
                    <a:pt x="90" y="189"/>
                    <a:pt x="73" y="161"/>
                    <a:pt x="57" y="133"/>
                  </a:cubicBezTo>
                  <a:cubicBezTo>
                    <a:pt x="54" y="129"/>
                    <a:pt x="50" y="127"/>
                    <a:pt x="47" y="124"/>
                  </a:cubicBezTo>
                  <a:cubicBezTo>
                    <a:pt x="34" y="115"/>
                    <a:pt x="23" y="105"/>
                    <a:pt x="13" y="93"/>
                  </a:cubicBezTo>
                  <a:cubicBezTo>
                    <a:pt x="10" y="88"/>
                    <a:pt x="4" y="86"/>
                    <a:pt x="0" y="83"/>
                  </a:cubicBezTo>
                  <a:cubicBezTo>
                    <a:pt x="0" y="82"/>
                    <a:pt x="1" y="82"/>
                    <a:pt x="1" y="81"/>
                  </a:cubicBezTo>
                  <a:cubicBezTo>
                    <a:pt x="11" y="80"/>
                    <a:pt x="21" y="81"/>
                    <a:pt x="31" y="81"/>
                  </a:cubicBezTo>
                  <a:cubicBezTo>
                    <a:pt x="35" y="80"/>
                    <a:pt x="40" y="81"/>
                    <a:pt x="45" y="80"/>
                  </a:cubicBezTo>
                  <a:cubicBezTo>
                    <a:pt x="53" y="80"/>
                    <a:pt x="57" y="76"/>
                    <a:pt x="57" y="68"/>
                  </a:cubicBezTo>
                  <a:cubicBezTo>
                    <a:pt x="57" y="62"/>
                    <a:pt x="57" y="57"/>
                    <a:pt x="57" y="51"/>
                  </a:cubicBezTo>
                  <a:cubicBezTo>
                    <a:pt x="57" y="48"/>
                    <a:pt x="57" y="45"/>
                    <a:pt x="59" y="43"/>
                  </a:cubicBezTo>
                  <a:close/>
                </a:path>
              </a:pathLst>
            </a:custGeom>
            <a:solidFill>
              <a:srgbClr val="DFA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8">
              <a:extLst>
                <a:ext uri="{FF2B5EF4-FFF2-40B4-BE49-F238E27FC236}">
                  <a16:creationId xmlns:a16="http://schemas.microsoft.com/office/drawing/2014/main" id="{FABD5E04-0082-EB8B-3804-D321858ACD24}"/>
                </a:ext>
              </a:extLst>
            </p:cNvPr>
            <p:cNvSpPr>
              <a:spLocks/>
            </p:cNvSpPr>
            <p:nvPr/>
          </p:nvSpPr>
          <p:spPr bwMode="auto">
            <a:xfrm>
              <a:off x="5932" y="1248"/>
              <a:ext cx="330" cy="215"/>
            </a:xfrm>
            <a:custGeom>
              <a:avLst/>
              <a:gdLst>
                <a:gd name="T0" fmla="*/ 79 w 138"/>
                <a:gd name="T1" fmla="*/ 90 h 90"/>
                <a:gd name="T2" fmla="*/ 58 w 138"/>
                <a:gd name="T3" fmla="*/ 89 h 90"/>
                <a:gd name="T4" fmla="*/ 12 w 138"/>
                <a:gd name="T5" fmla="*/ 90 h 90"/>
                <a:gd name="T6" fmla="*/ 0 w 138"/>
                <a:gd name="T7" fmla="*/ 77 h 90"/>
                <a:gd name="T8" fmla="*/ 0 w 138"/>
                <a:gd name="T9" fmla="*/ 48 h 90"/>
                <a:gd name="T10" fmla="*/ 0 w 138"/>
                <a:gd name="T11" fmla="*/ 16 h 90"/>
                <a:gd name="T12" fmla="*/ 13 w 138"/>
                <a:gd name="T13" fmla="*/ 3 h 90"/>
                <a:gd name="T14" fmla="*/ 31 w 138"/>
                <a:gd name="T15" fmla="*/ 3 h 90"/>
                <a:gd name="T16" fmla="*/ 48 w 138"/>
                <a:gd name="T17" fmla="*/ 3 h 90"/>
                <a:gd name="T18" fmla="*/ 60 w 138"/>
                <a:gd name="T19" fmla="*/ 3 h 90"/>
                <a:gd name="T20" fmla="*/ 75 w 138"/>
                <a:gd name="T21" fmla="*/ 3 h 90"/>
                <a:gd name="T22" fmla="*/ 91 w 138"/>
                <a:gd name="T23" fmla="*/ 3 h 90"/>
                <a:gd name="T24" fmla="*/ 106 w 138"/>
                <a:gd name="T25" fmla="*/ 3 h 90"/>
                <a:gd name="T26" fmla="*/ 125 w 138"/>
                <a:gd name="T27" fmla="*/ 3 h 90"/>
                <a:gd name="T28" fmla="*/ 138 w 138"/>
                <a:gd name="T29" fmla="*/ 16 h 90"/>
                <a:gd name="T30" fmla="*/ 138 w 138"/>
                <a:gd name="T31" fmla="*/ 51 h 90"/>
                <a:gd name="T32" fmla="*/ 138 w 138"/>
                <a:gd name="T33" fmla="*/ 78 h 90"/>
                <a:gd name="T34" fmla="*/ 126 w 138"/>
                <a:gd name="T35" fmla="*/ 90 h 90"/>
                <a:gd name="T36" fmla="*/ 79 w 138"/>
                <a:gd name="T3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9" y="90"/>
                  </a:moveTo>
                  <a:cubicBezTo>
                    <a:pt x="72" y="88"/>
                    <a:pt x="65" y="89"/>
                    <a:pt x="58" y="89"/>
                  </a:cubicBezTo>
                  <a:cubicBezTo>
                    <a:pt x="43" y="89"/>
                    <a:pt x="28" y="90"/>
                    <a:pt x="12" y="90"/>
                  </a:cubicBezTo>
                  <a:cubicBezTo>
                    <a:pt x="3" y="90"/>
                    <a:pt x="0" y="87"/>
                    <a:pt x="0" y="77"/>
                  </a:cubicBezTo>
                  <a:cubicBezTo>
                    <a:pt x="0" y="67"/>
                    <a:pt x="0" y="58"/>
                    <a:pt x="0" y="48"/>
                  </a:cubicBezTo>
                  <a:cubicBezTo>
                    <a:pt x="0" y="37"/>
                    <a:pt x="0" y="27"/>
                    <a:pt x="0" y="16"/>
                  </a:cubicBezTo>
                  <a:cubicBezTo>
                    <a:pt x="0" y="6"/>
                    <a:pt x="3" y="3"/>
                    <a:pt x="13" y="3"/>
                  </a:cubicBezTo>
                  <a:cubicBezTo>
                    <a:pt x="19" y="3"/>
                    <a:pt x="25" y="3"/>
                    <a:pt x="31" y="3"/>
                  </a:cubicBezTo>
                  <a:cubicBezTo>
                    <a:pt x="36" y="1"/>
                    <a:pt x="42" y="1"/>
                    <a:pt x="48" y="3"/>
                  </a:cubicBezTo>
                  <a:cubicBezTo>
                    <a:pt x="52" y="3"/>
                    <a:pt x="56" y="3"/>
                    <a:pt x="60" y="3"/>
                  </a:cubicBezTo>
                  <a:cubicBezTo>
                    <a:pt x="65" y="1"/>
                    <a:pt x="70" y="1"/>
                    <a:pt x="75" y="3"/>
                  </a:cubicBezTo>
                  <a:cubicBezTo>
                    <a:pt x="80" y="3"/>
                    <a:pt x="86" y="3"/>
                    <a:pt x="91" y="3"/>
                  </a:cubicBezTo>
                  <a:cubicBezTo>
                    <a:pt x="96" y="0"/>
                    <a:pt x="101" y="1"/>
                    <a:pt x="106" y="3"/>
                  </a:cubicBezTo>
                  <a:cubicBezTo>
                    <a:pt x="112" y="3"/>
                    <a:pt x="119" y="3"/>
                    <a:pt x="125" y="3"/>
                  </a:cubicBezTo>
                  <a:cubicBezTo>
                    <a:pt x="134" y="3"/>
                    <a:pt x="138" y="6"/>
                    <a:pt x="138" y="16"/>
                  </a:cubicBezTo>
                  <a:cubicBezTo>
                    <a:pt x="138" y="28"/>
                    <a:pt x="138" y="39"/>
                    <a:pt x="138" y="51"/>
                  </a:cubicBezTo>
                  <a:cubicBezTo>
                    <a:pt x="138" y="60"/>
                    <a:pt x="138" y="69"/>
                    <a:pt x="138" y="78"/>
                  </a:cubicBezTo>
                  <a:cubicBezTo>
                    <a:pt x="138" y="86"/>
                    <a:pt x="134" y="90"/>
                    <a:pt x="126" y="90"/>
                  </a:cubicBezTo>
                  <a:cubicBezTo>
                    <a:pt x="111" y="90"/>
                    <a:pt x="95" y="90"/>
                    <a:pt x="79" y="90"/>
                  </a:cubicBezTo>
                  <a:close/>
                </a:path>
              </a:pathLst>
            </a:custGeom>
            <a:solidFill>
              <a:srgbClr val="070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9">
              <a:extLst>
                <a:ext uri="{FF2B5EF4-FFF2-40B4-BE49-F238E27FC236}">
                  <a16:creationId xmlns:a16="http://schemas.microsoft.com/office/drawing/2014/main" id="{1F7A1312-94A6-F10E-9269-D31F43C9D4F6}"/>
                </a:ext>
              </a:extLst>
            </p:cNvPr>
            <p:cNvSpPr>
              <a:spLocks/>
            </p:cNvSpPr>
            <p:nvPr/>
          </p:nvSpPr>
          <p:spPr bwMode="auto">
            <a:xfrm>
              <a:off x="5723" y="1257"/>
              <a:ext cx="398" cy="563"/>
            </a:xfrm>
            <a:custGeom>
              <a:avLst/>
              <a:gdLst>
                <a:gd name="T0" fmla="*/ 158 w 167"/>
                <a:gd name="T1" fmla="*/ 83 h 235"/>
                <a:gd name="T2" fmla="*/ 103 w 167"/>
                <a:gd name="T3" fmla="*/ 83 h 235"/>
                <a:gd name="T4" fmla="*/ 90 w 167"/>
                <a:gd name="T5" fmla="*/ 69 h 235"/>
                <a:gd name="T6" fmla="*/ 90 w 167"/>
                <a:gd name="T7" fmla="*/ 52 h 235"/>
                <a:gd name="T8" fmla="*/ 88 w 167"/>
                <a:gd name="T9" fmla="*/ 44 h 235"/>
                <a:gd name="T10" fmla="*/ 74 w 167"/>
                <a:gd name="T11" fmla="*/ 57 h 235"/>
                <a:gd name="T12" fmla="*/ 68 w 167"/>
                <a:gd name="T13" fmla="*/ 55 h 235"/>
                <a:gd name="T14" fmla="*/ 72 w 167"/>
                <a:gd name="T15" fmla="*/ 32 h 235"/>
                <a:gd name="T16" fmla="*/ 75 w 167"/>
                <a:gd name="T17" fmla="*/ 6 h 235"/>
                <a:gd name="T18" fmla="*/ 71 w 167"/>
                <a:gd name="T19" fmla="*/ 0 h 235"/>
                <a:gd name="T20" fmla="*/ 66 w 167"/>
                <a:gd name="T21" fmla="*/ 5 h 235"/>
                <a:gd name="T22" fmla="*/ 51 w 167"/>
                <a:gd name="T23" fmla="*/ 34 h 235"/>
                <a:gd name="T24" fmla="*/ 43 w 167"/>
                <a:gd name="T25" fmla="*/ 70 h 235"/>
                <a:gd name="T26" fmla="*/ 44 w 167"/>
                <a:gd name="T27" fmla="*/ 97 h 235"/>
                <a:gd name="T28" fmla="*/ 40 w 167"/>
                <a:gd name="T29" fmla="*/ 113 h 235"/>
                <a:gd name="T30" fmla="*/ 40 w 167"/>
                <a:gd name="T31" fmla="*/ 113 h 235"/>
                <a:gd name="T32" fmla="*/ 40 w 167"/>
                <a:gd name="T33" fmla="*/ 113 h 235"/>
                <a:gd name="T34" fmla="*/ 24 w 167"/>
                <a:gd name="T35" fmla="*/ 140 h 235"/>
                <a:gd name="T36" fmla="*/ 17 w 167"/>
                <a:gd name="T37" fmla="*/ 151 h 235"/>
                <a:gd name="T38" fmla="*/ 17 w 167"/>
                <a:gd name="T39" fmla="*/ 151 h 235"/>
                <a:gd name="T40" fmla="*/ 17 w 167"/>
                <a:gd name="T41" fmla="*/ 151 h 235"/>
                <a:gd name="T42" fmla="*/ 6 w 167"/>
                <a:gd name="T43" fmla="*/ 168 h 235"/>
                <a:gd name="T44" fmla="*/ 0 w 167"/>
                <a:gd name="T45" fmla="*/ 181 h 235"/>
                <a:gd name="T46" fmla="*/ 0 w 167"/>
                <a:gd name="T47" fmla="*/ 230 h 235"/>
                <a:gd name="T48" fmla="*/ 6 w 167"/>
                <a:gd name="T49" fmla="*/ 235 h 235"/>
                <a:gd name="T50" fmla="*/ 28 w 167"/>
                <a:gd name="T51" fmla="*/ 235 h 235"/>
                <a:gd name="T52" fmla="*/ 39 w 167"/>
                <a:gd name="T53" fmla="*/ 228 h 235"/>
                <a:gd name="T54" fmla="*/ 91 w 167"/>
                <a:gd name="T55" fmla="*/ 133 h 235"/>
                <a:gd name="T56" fmla="*/ 96 w 167"/>
                <a:gd name="T57" fmla="*/ 127 h 235"/>
                <a:gd name="T58" fmla="*/ 136 w 167"/>
                <a:gd name="T59" fmla="*/ 91 h 235"/>
                <a:gd name="T60" fmla="*/ 145 w 167"/>
                <a:gd name="T61" fmla="*/ 87 h 235"/>
                <a:gd name="T62" fmla="*/ 167 w 167"/>
                <a:gd name="T63" fmla="*/ 87 h 235"/>
                <a:gd name="T64" fmla="*/ 167 w 167"/>
                <a:gd name="T65" fmla="*/ 86 h 235"/>
                <a:gd name="T66" fmla="*/ 158 w 167"/>
                <a:gd name="T67" fmla="*/ 8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35">
                  <a:moveTo>
                    <a:pt x="158" y="83"/>
                  </a:moveTo>
                  <a:cubicBezTo>
                    <a:pt x="140" y="83"/>
                    <a:pt x="122" y="83"/>
                    <a:pt x="103" y="83"/>
                  </a:cubicBezTo>
                  <a:cubicBezTo>
                    <a:pt x="92" y="83"/>
                    <a:pt x="90" y="81"/>
                    <a:pt x="90" y="69"/>
                  </a:cubicBezTo>
                  <a:cubicBezTo>
                    <a:pt x="90" y="64"/>
                    <a:pt x="90" y="58"/>
                    <a:pt x="90" y="52"/>
                  </a:cubicBezTo>
                  <a:cubicBezTo>
                    <a:pt x="90" y="49"/>
                    <a:pt x="90" y="46"/>
                    <a:pt x="88" y="44"/>
                  </a:cubicBezTo>
                  <a:cubicBezTo>
                    <a:pt x="83" y="48"/>
                    <a:pt x="79" y="53"/>
                    <a:pt x="74" y="57"/>
                  </a:cubicBezTo>
                  <a:cubicBezTo>
                    <a:pt x="71" y="61"/>
                    <a:pt x="69" y="60"/>
                    <a:pt x="68" y="55"/>
                  </a:cubicBezTo>
                  <a:cubicBezTo>
                    <a:pt x="66" y="47"/>
                    <a:pt x="68" y="39"/>
                    <a:pt x="72" y="32"/>
                  </a:cubicBezTo>
                  <a:cubicBezTo>
                    <a:pt x="77" y="24"/>
                    <a:pt x="77" y="15"/>
                    <a:pt x="75" y="6"/>
                  </a:cubicBezTo>
                  <a:cubicBezTo>
                    <a:pt x="75" y="3"/>
                    <a:pt x="74" y="0"/>
                    <a:pt x="71" y="0"/>
                  </a:cubicBezTo>
                  <a:cubicBezTo>
                    <a:pt x="68" y="0"/>
                    <a:pt x="67" y="2"/>
                    <a:pt x="66" y="5"/>
                  </a:cubicBezTo>
                  <a:cubicBezTo>
                    <a:pt x="61" y="15"/>
                    <a:pt x="56" y="24"/>
                    <a:pt x="51" y="34"/>
                  </a:cubicBezTo>
                  <a:cubicBezTo>
                    <a:pt x="45" y="45"/>
                    <a:pt x="42" y="57"/>
                    <a:pt x="43" y="70"/>
                  </a:cubicBezTo>
                  <a:cubicBezTo>
                    <a:pt x="43" y="79"/>
                    <a:pt x="44" y="88"/>
                    <a:pt x="44" y="97"/>
                  </a:cubicBezTo>
                  <a:cubicBezTo>
                    <a:pt x="45" y="103"/>
                    <a:pt x="44" y="109"/>
                    <a:pt x="40" y="113"/>
                  </a:cubicBezTo>
                  <a:cubicBezTo>
                    <a:pt x="40" y="113"/>
                    <a:pt x="40" y="113"/>
                    <a:pt x="40" y="113"/>
                  </a:cubicBezTo>
                  <a:cubicBezTo>
                    <a:pt x="40" y="113"/>
                    <a:pt x="40" y="113"/>
                    <a:pt x="40" y="113"/>
                  </a:cubicBezTo>
                  <a:cubicBezTo>
                    <a:pt x="35" y="122"/>
                    <a:pt x="29" y="131"/>
                    <a:pt x="24" y="140"/>
                  </a:cubicBezTo>
                  <a:cubicBezTo>
                    <a:pt x="20" y="143"/>
                    <a:pt x="20" y="148"/>
                    <a:pt x="17" y="151"/>
                  </a:cubicBezTo>
                  <a:cubicBezTo>
                    <a:pt x="17" y="151"/>
                    <a:pt x="17" y="151"/>
                    <a:pt x="17" y="151"/>
                  </a:cubicBezTo>
                  <a:cubicBezTo>
                    <a:pt x="17" y="151"/>
                    <a:pt x="17" y="151"/>
                    <a:pt x="17" y="151"/>
                  </a:cubicBezTo>
                  <a:cubicBezTo>
                    <a:pt x="14" y="156"/>
                    <a:pt x="10" y="162"/>
                    <a:pt x="6" y="168"/>
                  </a:cubicBezTo>
                  <a:cubicBezTo>
                    <a:pt x="4" y="172"/>
                    <a:pt x="0" y="176"/>
                    <a:pt x="0" y="181"/>
                  </a:cubicBezTo>
                  <a:cubicBezTo>
                    <a:pt x="1" y="198"/>
                    <a:pt x="1" y="214"/>
                    <a:pt x="0" y="230"/>
                  </a:cubicBezTo>
                  <a:cubicBezTo>
                    <a:pt x="0" y="234"/>
                    <a:pt x="2" y="235"/>
                    <a:pt x="6" y="235"/>
                  </a:cubicBezTo>
                  <a:cubicBezTo>
                    <a:pt x="13" y="235"/>
                    <a:pt x="21" y="235"/>
                    <a:pt x="28" y="235"/>
                  </a:cubicBezTo>
                  <a:cubicBezTo>
                    <a:pt x="34" y="235"/>
                    <a:pt x="37" y="233"/>
                    <a:pt x="39" y="228"/>
                  </a:cubicBezTo>
                  <a:cubicBezTo>
                    <a:pt x="56" y="196"/>
                    <a:pt x="74" y="164"/>
                    <a:pt x="91" y="133"/>
                  </a:cubicBezTo>
                  <a:cubicBezTo>
                    <a:pt x="92" y="130"/>
                    <a:pt x="94" y="129"/>
                    <a:pt x="96" y="127"/>
                  </a:cubicBezTo>
                  <a:cubicBezTo>
                    <a:pt x="110" y="116"/>
                    <a:pt x="125" y="106"/>
                    <a:pt x="136" y="91"/>
                  </a:cubicBezTo>
                  <a:cubicBezTo>
                    <a:pt x="138" y="88"/>
                    <a:pt x="141" y="86"/>
                    <a:pt x="145" y="87"/>
                  </a:cubicBezTo>
                  <a:cubicBezTo>
                    <a:pt x="152" y="87"/>
                    <a:pt x="160" y="87"/>
                    <a:pt x="167" y="87"/>
                  </a:cubicBezTo>
                  <a:cubicBezTo>
                    <a:pt x="167" y="87"/>
                    <a:pt x="167" y="86"/>
                    <a:pt x="167" y="86"/>
                  </a:cubicBezTo>
                  <a:cubicBezTo>
                    <a:pt x="165" y="82"/>
                    <a:pt x="161" y="83"/>
                    <a:pt x="158" y="83"/>
                  </a:cubicBezTo>
                  <a:close/>
                </a:path>
              </a:pathLst>
            </a:custGeom>
            <a:solidFill>
              <a:srgbClr val="DFA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0">
              <a:extLst>
                <a:ext uri="{FF2B5EF4-FFF2-40B4-BE49-F238E27FC236}">
                  <a16:creationId xmlns:a16="http://schemas.microsoft.com/office/drawing/2014/main" id="{363BADC2-684A-C14B-5991-980404C1EC56}"/>
                </a:ext>
              </a:extLst>
            </p:cNvPr>
            <p:cNvSpPr>
              <a:spLocks/>
            </p:cNvSpPr>
            <p:nvPr/>
          </p:nvSpPr>
          <p:spPr bwMode="auto">
            <a:xfrm>
              <a:off x="6006" y="1229"/>
              <a:ext cx="41" cy="26"/>
            </a:xfrm>
            <a:custGeom>
              <a:avLst/>
              <a:gdLst>
                <a:gd name="T0" fmla="*/ 17 w 17"/>
                <a:gd name="T1" fmla="*/ 11 h 11"/>
                <a:gd name="T2" fmla="*/ 0 w 17"/>
                <a:gd name="T3" fmla="*/ 11 h 11"/>
                <a:gd name="T4" fmla="*/ 5 w 17"/>
                <a:gd name="T5" fmla="*/ 4 h 11"/>
                <a:gd name="T6" fmla="*/ 12 w 17"/>
                <a:gd name="T7" fmla="*/ 1 h 11"/>
                <a:gd name="T8" fmla="*/ 16 w 17"/>
                <a:gd name="T9" fmla="*/ 8 h 11"/>
                <a:gd name="T10" fmla="*/ 17 w 17"/>
                <a:gd name="T11" fmla="*/ 11 h 11"/>
              </a:gdLst>
              <a:ahLst/>
              <a:cxnLst>
                <a:cxn ang="0">
                  <a:pos x="T0" y="T1"/>
                </a:cxn>
                <a:cxn ang="0">
                  <a:pos x="T2" y="T3"/>
                </a:cxn>
                <a:cxn ang="0">
                  <a:pos x="T4" y="T5"/>
                </a:cxn>
                <a:cxn ang="0">
                  <a:pos x="T6" y="T7"/>
                </a:cxn>
                <a:cxn ang="0">
                  <a:pos x="T8" y="T9"/>
                </a:cxn>
                <a:cxn ang="0">
                  <a:pos x="T10" y="T11"/>
                </a:cxn>
              </a:cxnLst>
              <a:rect l="0" t="0" r="r" b="b"/>
              <a:pathLst>
                <a:path w="17" h="11">
                  <a:moveTo>
                    <a:pt x="17" y="11"/>
                  </a:moveTo>
                  <a:cubicBezTo>
                    <a:pt x="11" y="11"/>
                    <a:pt x="5" y="11"/>
                    <a:pt x="0" y="11"/>
                  </a:cubicBezTo>
                  <a:cubicBezTo>
                    <a:pt x="1" y="9"/>
                    <a:pt x="3" y="6"/>
                    <a:pt x="5" y="4"/>
                  </a:cubicBezTo>
                  <a:cubicBezTo>
                    <a:pt x="7" y="2"/>
                    <a:pt x="9" y="0"/>
                    <a:pt x="12" y="1"/>
                  </a:cubicBezTo>
                  <a:cubicBezTo>
                    <a:pt x="15" y="2"/>
                    <a:pt x="16" y="5"/>
                    <a:pt x="16" y="8"/>
                  </a:cubicBezTo>
                  <a:cubicBezTo>
                    <a:pt x="16" y="9"/>
                    <a:pt x="17" y="10"/>
                    <a:pt x="17" y="11"/>
                  </a:cubicBezTo>
                  <a:close/>
                </a:path>
              </a:pathLst>
            </a:custGeom>
            <a:solidFill>
              <a:srgbClr val="DAAB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1">
              <a:extLst>
                <a:ext uri="{FF2B5EF4-FFF2-40B4-BE49-F238E27FC236}">
                  <a16:creationId xmlns:a16="http://schemas.microsoft.com/office/drawing/2014/main" id="{9F6466BB-1D6A-6F68-042E-5501C59A1487}"/>
                </a:ext>
              </a:extLst>
            </p:cNvPr>
            <p:cNvSpPr>
              <a:spLocks/>
            </p:cNvSpPr>
            <p:nvPr/>
          </p:nvSpPr>
          <p:spPr bwMode="auto">
            <a:xfrm>
              <a:off x="6149" y="1238"/>
              <a:ext cx="36" cy="17"/>
            </a:xfrm>
            <a:custGeom>
              <a:avLst/>
              <a:gdLst>
                <a:gd name="T0" fmla="*/ 15 w 15"/>
                <a:gd name="T1" fmla="*/ 7 h 7"/>
                <a:gd name="T2" fmla="*/ 0 w 15"/>
                <a:gd name="T3" fmla="*/ 7 h 7"/>
                <a:gd name="T4" fmla="*/ 15 w 15"/>
                <a:gd name="T5" fmla="*/ 7 h 7"/>
              </a:gdLst>
              <a:ahLst/>
              <a:cxnLst>
                <a:cxn ang="0">
                  <a:pos x="T0" y="T1"/>
                </a:cxn>
                <a:cxn ang="0">
                  <a:pos x="T2" y="T3"/>
                </a:cxn>
                <a:cxn ang="0">
                  <a:pos x="T4" y="T5"/>
                </a:cxn>
              </a:cxnLst>
              <a:rect l="0" t="0" r="r" b="b"/>
              <a:pathLst>
                <a:path w="15" h="7">
                  <a:moveTo>
                    <a:pt x="15" y="7"/>
                  </a:moveTo>
                  <a:cubicBezTo>
                    <a:pt x="10" y="7"/>
                    <a:pt x="5" y="7"/>
                    <a:pt x="0" y="7"/>
                  </a:cubicBezTo>
                  <a:cubicBezTo>
                    <a:pt x="6" y="0"/>
                    <a:pt x="6" y="0"/>
                    <a:pt x="15" y="7"/>
                  </a:cubicBezTo>
                  <a:close/>
                </a:path>
              </a:pathLst>
            </a:custGeom>
            <a:solidFill>
              <a:srgbClr val="D5A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2">
              <a:extLst>
                <a:ext uri="{FF2B5EF4-FFF2-40B4-BE49-F238E27FC236}">
                  <a16:creationId xmlns:a16="http://schemas.microsoft.com/office/drawing/2014/main" id="{2B018B9C-7CDE-8304-4719-948A410EA863}"/>
                </a:ext>
              </a:extLst>
            </p:cNvPr>
            <p:cNvSpPr>
              <a:spLocks/>
            </p:cNvSpPr>
            <p:nvPr/>
          </p:nvSpPr>
          <p:spPr bwMode="auto">
            <a:xfrm>
              <a:off x="6076" y="1243"/>
              <a:ext cx="35" cy="12"/>
            </a:xfrm>
            <a:custGeom>
              <a:avLst/>
              <a:gdLst>
                <a:gd name="T0" fmla="*/ 15 w 15"/>
                <a:gd name="T1" fmla="*/ 5 h 5"/>
                <a:gd name="T2" fmla="*/ 0 w 15"/>
                <a:gd name="T3" fmla="*/ 5 h 5"/>
                <a:gd name="T4" fmla="*/ 15 w 15"/>
                <a:gd name="T5" fmla="*/ 5 h 5"/>
              </a:gdLst>
              <a:ahLst/>
              <a:cxnLst>
                <a:cxn ang="0">
                  <a:pos x="T0" y="T1"/>
                </a:cxn>
                <a:cxn ang="0">
                  <a:pos x="T2" y="T3"/>
                </a:cxn>
                <a:cxn ang="0">
                  <a:pos x="T4" y="T5"/>
                </a:cxn>
              </a:cxnLst>
              <a:rect l="0" t="0" r="r" b="b"/>
              <a:pathLst>
                <a:path w="15" h="5">
                  <a:moveTo>
                    <a:pt x="15" y="5"/>
                  </a:moveTo>
                  <a:cubicBezTo>
                    <a:pt x="10" y="5"/>
                    <a:pt x="5" y="5"/>
                    <a:pt x="0" y="5"/>
                  </a:cubicBezTo>
                  <a:cubicBezTo>
                    <a:pt x="6" y="0"/>
                    <a:pt x="10" y="0"/>
                    <a:pt x="15" y="5"/>
                  </a:cubicBezTo>
                  <a:close/>
                </a:path>
              </a:pathLst>
            </a:custGeom>
            <a:solidFill>
              <a:srgbClr val="C9A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3">
              <a:extLst>
                <a:ext uri="{FF2B5EF4-FFF2-40B4-BE49-F238E27FC236}">
                  <a16:creationId xmlns:a16="http://schemas.microsoft.com/office/drawing/2014/main" id="{84590283-97A0-588E-E36B-0423EA84FE82}"/>
                </a:ext>
              </a:extLst>
            </p:cNvPr>
            <p:cNvSpPr>
              <a:spLocks/>
            </p:cNvSpPr>
            <p:nvPr/>
          </p:nvSpPr>
          <p:spPr bwMode="auto">
            <a:xfrm>
              <a:off x="6126" y="1274"/>
              <a:ext cx="102" cy="149"/>
            </a:xfrm>
            <a:custGeom>
              <a:avLst/>
              <a:gdLst>
                <a:gd name="T0" fmla="*/ 36 w 43"/>
                <a:gd name="T1" fmla="*/ 1 h 62"/>
                <a:gd name="T2" fmla="*/ 43 w 43"/>
                <a:gd name="T3" fmla="*/ 11 h 62"/>
                <a:gd name="T4" fmla="*/ 43 w 43"/>
                <a:gd name="T5" fmla="*/ 60 h 62"/>
                <a:gd name="T6" fmla="*/ 39 w 43"/>
                <a:gd name="T7" fmla="*/ 62 h 62"/>
                <a:gd name="T8" fmla="*/ 4 w 43"/>
                <a:gd name="T9" fmla="*/ 47 h 62"/>
                <a:gd name="T10" fmla="*/ 0 w 43"/>
                <a:gd name="T11" fmla="*/ 44 h 62"/>
                <a:gd name="T12" fmla="*/ 0 w 43"/>
                <a:gd name="T13" fmla="*/ 42 h 62"/>
                <a:gd name="T14" fmla="*/ 6 w 43"/>
                <a:gd name="T15" fmla="*/ 11 h 62"/>
                <a:gd name="T16" fmla="*/ 15 w 43"/>
                <a:gd name="T17" fmla="*/ 1 h 62"/>
                <a:gd name="T18" fmla="*/ 36 w 43"/>
                <a:gd name="T1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2">
                  <a:moveTo>
                    <a:pt x="36" y="1"/>
                  </a:moveTo>
                  <a:cubicBezTo>
                    <a:pt x="41" y="3"/>
                    <a:pt x="43" y="6"/>
                    <a:pt x="43" y="11"/>
                  </a:cubicBezTo>
                  <a:cubicBezTo>
                    <a:pt x="43" y="28"/>
                    <a:pt x="43" y="44"/>
                    <a:pt x="43" y="60"/>
                  </a:cubicBezTo>
                  <a:cubicBezTo>
                    <a:pt x="42" y="62"/>
                    <a:pt x="40" y="62"/>
                    <a:pt x="39" y="62"/>
                  </a:cubicBezTo>
                  <a:cubicBezTo>
                    <a:pt x="28" y="56"/>
                    <a:pt x="15" y="53"/>
                    <a:pt x="4" y="47"/>
                  </a:cubicBezTo>
                  <a:cubicBezTo>
                    <a:pt x="3" y="46"/>
                    <a:pt x="1" y="45"/>
                    <a:pt x="0" y="44"/>
                  </a:cubicBezTo>
                  <a:cubicBezTo>
                    <a:pt x="0" y="43"/>
                    <a:pt x="0" y="42"/>
                    <a:pt x="0" y="42"/>
                  </a:cubicBezTo>
                  <a:cubicBezTo>
                    <a:pt x="8" y="32"/>
                    <a:pt x="7" y="21"/>
                    <a:pt x="6" y="11"/>
                  </a:cubicBezTo>
                  <a:cubicBezTo>
                    <a:pt x="5" y="1"/>
                    <a:pt x="5" y="1"/>
                    <a:pt x="15" y="1"/>
                  </a:cubicBezTo>
                  <a:cubicBezTo>
                    <a:pt x="22" y="1"/>
                    <a:pt x="29" y="0"/>
                    <a:pt x="36" y="1"/>
                  </a:cubicBezTo>
                  <a:close/>
                </a:path>
              </a:pathLst>
            </a:custGeom>
            <a:solidFill>
              <a:srgbClr val="E66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54">
              <a:extLst>
                <a:ext uri="{FF2B5EF4-FFF2-40B4-BE49-F238E27FC236}">
                  <a16:creationId xmlns:a16="http://schemas.microsoft.com/office/drawing/2014/main" id="{81638B13-36FD-239B-EB66-9E01332DFCE2}"/>
                </a:ext>
              </a:extLst>
            </p:cNvPr>
            <p:cNvSpPr>
              <a:spLocks/>
            </p:cNvSpPr>
            <p:nvPr/>
          </p:nvSpPr>
          <p:spPr bwMode="auto">
            <a:xfrm>
              <a:off x="5949" y="1277"/>
              <a:ext cx="93" cy="148"/>
            </a:xfrm>
            <a:custGeom>
              <a:avLst/>
              <a:gdLst>
                <a:gd name="T0" fmla="*/ 1 w 39"/>
                <a:gd name="T1" fmla="*/ 60 h 62"/>
                <a:gd name="T2" fmla="*/ 1 w 39"/>
                <a:gd name="T3" fmla="*/ 8 h 62"/>
                <a:gd name="T4" fmla="*/ 10 w 39"/>
                <a:gd name="T5" fmla="*/ 0 h 62"/>
                <a:gd name="T6" fmla="*/ 32 w 39"/>
                <a:gd name="T7" fmla="*/ 0 h 62"/>
                <a:gd name="T8" fmla="*/ 33 w 39"/>
                <a:gd name="T9" fmla="*/ 5 h 62"/>
                <a:gd name="T10" fmla="*/ 39 w 39"/>
                <a:gd name="T11" fmla="*/ 41 h 62"/>
                <a:gd name="T12" fmla="*/ 34 w 39"/>
                <a:gd name="T13" fmla="*/ 47 h 62"/>
                <a:gd name="T14" fmla="*/ 5 w 39"/>
                <a:gd name="T15" fmla="*/ 61 h 62"/>
                <a:gd name="T16" fmla="*/ 1 w 39"/>
                <a:gd name="T17"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2">
                  <a:moveTo>
                    <a:pt x="1" y="60"/>
                  </a:moveTo>
                  <a:cubicBezTo>
                    <a:pt x="0" y="43"/>
                    <a:pt x="1" y="26"/>
                    <a:pt x="1" y="8"/>
                  </a:cubicBezTo>
                  <a:cubicBezTo>
                    <a:pt x="1" y="2"/>
                    <a:pt x="5" y="0"/>
                    <a:pt x="10" y="0"/>
                  </a:cubicBezTo>
                  <a:cubicBezTo>
                    <a:pt x="17" y="0"/>
                    <a:pt x="25" y="0"/>
                    <a:pt x="32" y="0"/>
                  </a:cubicBezTo>
                  <a:cubicBezTo>
                    <a:pt x="34" y="2"/>
                    <a:pt x="34" y="3"/>
                    <a:pt x="33" y="5"/>
                  </a:cubicBezTo>
                  <a:cubicBezTo>
                    <a:pt x="30" y="18"/>
                    <a:pt x="32" y="30"/>
                    <a:pt x="39" y="41"/>
                  </a:cubicBezTo>
                  <a:cubicBezTo>
                    <a:pt x="39" y="44"/>
                    <a:pt x="36" y="45"/>
                    <a:pt x="34" y="47"/>
                  </a:cubicBezTo>
                  <a:cubicBezTo>
                    <a:pt x="24" y="51"/>
                    <a:pt x="14" y="55"/>
                    <a:pt x="5" y="61"/>
                  </a:cubicBezTo>
                  <a:cubicBezTo>
                    <a:pt x="4" y="61"/>
                    <a:pt x="2" y="62"/>
                    <a:pt x="1" y="60"/>
                  </a:cubicBezTo>
                  <a:close/>
                </a:path>
              </a:pathLst>
            </a:custGeom>
            <a:solidFill>
              <a:srgbClr val="E66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55">
              <a:extLst>
                <a:ext uri="{FF2B5EF4-FFF2-40B4-BE49-F238E27FC236}">
                  <a16:creationId xmlns:a16="http://schemas.microsoft.com/office/drawing/2014/main" id="{BE99E021-3891-3ABA-1305-2AACFBBD9180}"/>
                </a:ext>
              </a:extLst>
            </p:cNvPr>
            <p:cNvSpPr>
              <a:spLocks/>
            </p:cNvSpPr>
            <p:nvPr/>
          </p:nvSpPr>
          <p:spPr bwMode="auto">
            <a:xfrm>
              <a:off x="6035" y="1277"/>
              <a:ext cx="95" cy="143"/>
            </a:xfrm>
            <a:custGeom>
              <a:avLst/>
              <a:gdLst>
                <a:gd name="T0" fmla="*/ 5 w 40"/>
                <a:gd name="T1" fmla="*/ 0 h 60"/>
                <a:gd name="T2" fmla="*/ 15 w 40"/>
                <a:gd name="T3" fmla="*/ 1 h 60"/>
                <a:gd name="T4" fmla="*/ 34 w 40"/>
                <a:gd name="T5" fmla="*/ 8 h 60"/>
                <a:gd name="T6" fmla="*/ 39 w 40"/>
                <a:gd name="T7" fmla="*/ 15 h 60"/>
                <a:gd name="T8" fmla="*/ 35 w 40"/>
                <a:gd name="T9" fmla="*/ 33 h 60"/>
                <a:gd name="T10" fmla="*/ 35 w 40"/>
                <a:gd name="T11" fmla="*/ 38 h 60"/>
                <a:gd name="T12" fmla="*/ 36 w 40"/>
                <a:gd name="T13" fmla="*/ 42 h 60"/>
                <a:gd name="T14" fmla="*/ 24 w 40"/>
                <a:gd name="T15" fmla="*/ 54 h 60"/>
                <a:gd name="T16" fmla="*/ 15 w 40"/>
                <a:gd name="T17" fmla="*/ 55 h 60"/>
                <a:gd name="T18" fmla="*/ 6 w 40"/>
                <a:gd name="T19" fmla="*/ 41 h 60"/>
                <a:gd name="T20" fmla="*/ 4 w 40"/>
                <a:gd name="T21" fmla="*/ 32 h 60"/>
                <a:gd name="T22" fmla="*/ 3 w 40"/>
                <a:gd name="T23" fmla="*/ 4 h 60"/>
                <a:gd name="T24" fmla="*/ 5 w 40"/>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0">
                  <a:moveTo>
                    <a:pt x="5" y="0"/>
                  </a:moveTo>
                  <a:cubicBezTo>
                    <a:pt x="9" y="0"/>
                    <a:pt x="12" y="0"/>
                    <a:pt x="15" y="1"/>
                  </a:cubicBezTo>
                  <a:cubicBezTo>
                    <a:pt x="21" y="3"/>
                    <a:pt x="27" y="7"/>
                    <a:pt x="34" y="8"/>
                  </a:cubicBezTo>
                  <a:cubicBezTo>
                    <a:pt x="37" y="9"/>
                    <a:pt x="39" y="12"/>
                    <a:pt x="39" y="15"/>
                  </a:cubicBezTo>
                  <a:cubicBezTo>
                    <a:pt x="39" y="21"/>
                    <a:pt x="40" y="28"/>
                    <a:pt x="35" y="33"/>
                  </a:cubicBezTo>
                  <a:cubicBezTo>
                    <a:pt x="33" y="35"/>
                    <a:pt x="33" y="37"/>
                    <a:pt x="35" y="38"/>
                  </a:cubicBezTo>
                  <a:cubicBezTo>
                    <a:pt x="36" y="40"/>
                    <a:pt x="37" y="41"/>
                    <a:pt x="36" y="42"/>
                  </a:cubicBezTo>
                  <a:cubicBezTo>
                    <a:pt x="31" y="45"/>
                    <a:pt x="28" y="50"/>
                    <a:pt x="24" y="54"/>
                  </a:cubicBezTo>
                  <a:cubicBezTo>
                    <a:pt x="20" y="60"/>
                    <a:pt x="18" y="60"/>
                    <a:pt x="15" y="55"/>
                  </a:cubicBezTo>
                  <a:cubicBezTo>
                    <a:pt x="12" y="50"/>
                    <a:pt x="8" y="46"/>
                    <a:pt x="6" y="41"/>
                  </a:cubicBezTo>
                  <a:cubicBezTo>
                    <a:pt x="6" y="37"/>
                    <a:pt x="5" y="35"/>
                    <a:pt x="4" y="32"/>
                  </a:cubicBezTo>
                  <a:cubicBezTo>
                    <a:pt x="0" y="23"/>
                    <a:pt x="0" y="13"/>
                    <a:pt x="3" y="4"/>
                  </a:cubicBezTo>
                  <a:cubicBezTo>
                    <a:pt x="3" y="2"/>
                    <a:pt x="4" y="1"/>
                    <a:pt x="5" y="0"/>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6">
              <a:extLst>
                <a:ext uri="{FF2B5EF4-FFF2-40B4-BE49-F238E27FC236}">
                  <a16:creationId xmlns:a16="http://schemas.microsoft.com/office/drawing/2014/main" id="{690B26CE-7A35-0D73-E9A6-2A0DD45CDF80}"/>
                </a:ext>
              </a:extLst>
            </p:cNvPr>
            <p:cNvSpPr>
              <a:spLocks/>
            </p:cNvSpPr>
            <p:nvPr/>
          </p:nvSpPr>
          <p:spPr bwMode="auto">
            <a:xfrm>
              <a:off x="6016" y="1375"/>
              <a:ext cx="133" cy="67"/>
            </a:xfrm>
            <a:custGeom>
              <a:avLst/>
              <a:gdLst>
                <a:gd name="T0" fmla="*/ 15 w 56"/>
                <a:gd name="T1" fmla="*/ 1 h 28"/>
                <a:gd name="T2" fmla="*/ 23 w 56"/>
                <a:gd name="T3" fmla="*/ 12 h 28"/>
                <a:gd name="T4" fmla="*/ 32 w 56"/>
                <a:gd name="T5" fmla="*/ 12 h 28"/>
                <a:gd name="T6" fmla="*/ 37 w 56"/>
                <a:gd name="T7" fmla="*/ 5 h 28"/>
                <a:gd name="T8" fmla="*/ 44 w 56"/>
                <a:gd name="T9" fmla="*/ 1 h 28"/>
                <a:gd name="T10" fmla="*/ 47 w 56"/>
                <a:gd name="T11" fmla="*/ 2 h 28"/>
                <a:gd name="T12" fmla="*/ 48 w 56"/>
                <a:gd name="T13" fmla="*/ 2 h 28"/>
                <a:gd name="T14" fmla="*/ 49 w 56"/>
                <a:gd name="T15" fmla="*/ 3 h 28"/>
                <a:gd name="T16" fmla="*/ 56 w 56"/>
                <a:gd name="T17" fmla="*/ 27 h 28"/>
                <a:gd name="T18" fmla="*/ 2 w 56"/>
                <a:gd name="T19" fmla="*/ 27 h 28"/>
                <a:gd name="T20" fmla="*/ 5 w 56"/>
                <a:gd name="T21" fmla="*/ 13 h 28"/>
                <a:gd name="T22" fmla="*/ 12 w 56"/>
                <a:gd name="T23" fmla="*/ 0 h 28"/>
                <a:gd name="T24" fmla="*/ 15 w 56"/>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28">
                  <a:moveTo>
                    <a:pt x="15" y="1"/>
                  </a:moveTo>
                  <a:cubicBezTo>
                    <a:pt x="18" y="3"/>
                    <a:pt x="20" y="8"/>
                    <a:pt x="23" y="12"/>
                  </a:cubicBezTo>
                  <a:cubicBezTo>
                    <a:pt x="27" y="18"/>
                    <a:pt x="27" y="18"/>
                    <a:pt x="32" y="12"/>
                  </a:cubicBezTo>
                  <a:cubicBezTo>
                    <a:pt x="33" y="10"/>
                    <a:pt x="35" y="8"/>
                    <a:pt x="37" y="5"/>
                  </a:cubicBezTo>
                  <a:cubicBezTo>
                    <a:pt x="38" y="2"/>
                    <a:pt x="41" y="1"/>
                    <a:pt x="44" y="1"/>
                  </a:cubicBezTo>
                  <a:cubicBezTo>
                    <a:pt x="45" y="1"/>
                    <a:pt x="46" y="1"/>
                    <a:pt x="47" y="2"/>
                  </a:cubicBezTo>
                  <a:cubicBezTo>
                    <a:pt x="47" y="2"/>
                    <a:pt x="47" y="2"/>
                    <a:pt x="48" y="2"/>
                  </a:cubicBezTo>
                  <a:cubicBezTo>
                    <a:pt x="48" y="2"/>
                    <a:pt x="49" y="3"/>
                    <a:pt x="49" y="3"/>
                  </a:cubicBezTo>
                  <a:cubicBezTo>
                    <a:pt x="52" y="11"/>
                    <a:pt x="54" y="19"/>
                    <a:pt x="56" y="27"/>
                  </a:cubicBezTo>
                  <a:cubicBezTo>
                    <a:pt x="38" y="28"/>
                    <a:pt x="20" y="28"/>
                    <a:pt x="2" y="27"/>
                  </a:cubicBezTo>
                  <a:cubicBezTo>
                    <a:pt x="0" y="22"/>
                    <a:pt x="4" y="18"/>
                    <a:pt x="5" y="13"/>
                  </a:cubicBezTo>
                  <a:cubicBezTo>
                    <a:pt x="5" y="7"/>
                    <a:pt x="8" y="3"/>
                    <a:pt x="12" y="0"/>
                  </a:cubicBezTo>
                  <a:cubicBezTo>
                    <a:pt x="13" y="0"/>
                    <a:pt x="14" y="0"/>
                    <a:pt x="15" y="1"/>
                  </a:cubicBezTo>
                  <a:close/>
                </a:path>
              </a:pathLst>
            </a:custGeom>
            <a:solidFill>
              <a:srgbClr val="19B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7">
              <a:extLst>
                <a:ext uri="{FF2B5EF4-FFF2-40B4-BE49-F238E27FC236}">
                  <a16:creationId xmlns:a16="http://schemas.microsoft.com/office/drawing/2014/main" id="{67EAC794-200C-D61C-7070-564914FE95AE}"/>
                </a:ext>
              </a:extLst>
            </p:cNvPr>
            <p:cNvSpPr>
              <a:spLocks/>
            </p:cNvSpPr>
            <p:nvPr/>
          </p:nvSpPr>
          <p:spPr bwMode="auto">
            <a:xfrm>
              <a:off x="6130" y="1380"/>
              <a:ext cx="101" cy="62"/>
            </a:xfrm>
            <a:custGeom>
              <a:avLst/>
              <a:gdLst>
                <a:gd name="T0" fmla="*/ 8 w 42"/>
                <a:gd name="T1" fmla="*/ 25 h 26"/>
                <a:gd name="T2" fmla="*/ 0 w 42"/>
                <a:gd name="T3" fmla="*/ 0 h 26"/>
                <a:gd name="T4" fmla="*/ 35 w 42"/>
                <a:gd name="T5" fmla="*/ 15 h 26"/>
                <a:gd name="T6" fmla="*/ 41 w 42"/>
                <a:gd name="T7" fmla="*/ 16 h 26"/>
                <a:gd name="T8" fmla="*/ 32 w 42"/>
                <a:gd name="T9" fmla="*/ 26 h 26"/>
                <a:gd name="T10" fmla="*/ 8 w 42"/>
                <a:gd name="T11" fmla="*/ 25 h 26"/>
              </a:gdLst>
              <a:ahLst/>
              <a:cxnLst>
                <a:cxn ang="0">
                  <a:pos x="T0" y="T1"/>
                </a:cxn>
                <a:cxn ang="0">
                  <a:pos x="T2" y="T3"/>
                </a:cxn>
                <a:cxn ang="0">
                  <a:pos x="T4" y="T5"/>
                </a:cxn>
                <a:cxn ang="0">
                  <a:pos x="T6" y="T7"/>
                </a:cxn>
                <a:cxn ang="0">
                  <a:pos x="T8" y="T9"/>
                </a:cxn>
                <a:cxn ang="0">
                  <a:pos x="T10" y="T11"/>
                </a:cxn>
              </a:cxnLst>
              <a:rect l="0" t="0" r="r" b="b"/>
              <a:pathLst>
                <a:path w="42" h="26">
                  <a:moveTo>
                    <a:pt x="8" y="25"/>
                  </a:moveTo>
                  <a:cubicBezTo>
                    <a:pt x="2" y="18"/>
                    <a:pt x="3" y="8"/>
                    <a:pt x="0" y="0"/>
                  </a:cubicBezTo>
                  <a:cubicBezTo>
                    <a:pt x="12" y="5"/>
                    <a:pt x="23" y="10"/>
                    <a:pt x="35" y="15"/>
                  </a:cubicBezTo>
                  <a:cubicBezTo>
                    <a:pt x="37" y="16"/>
                    <a:pt x="38" y="18"/>
                    <a:pt x="41" y="16"/>
                  </a:cubicBezTo>
                  <a:cubicBezTo>
                    <a:pt x="42" y="23"/>
                    <a:pt x="38" y="26"/>
                    <a:pt x="32" y="26"/>
                  </a:cubicBezTo>
                  <a:cubicBezTo>
                    <a:pt x="24" y="26"/>
                    <a:pt x="16" y="26"/>
                    <a:pt x="8" y="25"/>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8">
              <a:extLst>
                <a:ext uri="{FF2B5EF4-FFF2-40B4-BE49-F238E27FC236}">
                  <a16:creationId xmlns:a16="http://schemas.microsoft.com/office/drawing/2014/main" id="{4ABF4F46-203B-128E-633A-60CE4321270E}"/>
                </a:ext>
              </a:extLst>
            </p:cNvPr>
            <p:cNvSpPr>
              <a:spLocks/>
            </p:cNvSpPr>
            <p:nvPr/>
          </p:nvSpPr>
          <p:spPr bwMode="auto">
            <a:xfrm>
              <a:off x="6071" y="1272"/>
              <a:ext cx="140" cy="108"/>
            </a:xfrm>
            <a:custGeom>
              <a:avLst/>
              <a:gdLst>
                <a:gd name="T0" fmla="*/ 24 w 59"/>
                <a:gd name="T1" fmla="*/ 45 h 45"/>
                <a:gd name="T2" fmla="*/ 21 w 59"/>
                <a:gd name="T3" fmla="*/ 44 h 45"/>
                <a:gd name="T4" fmla="*/ 20 w 59"/>
                <a:gd name="T5" fmla="*/ 31 h 45"/>
                <a:gd name="T6" fmla="*/ 22 w 59"/>
                <a:gd name="T7" fmla="*/ 14 h 45"/>
                <a:gd name="T8" fmla="*/ 18 w 59"/>
                <a:gd name="T9" fmla="*/ 12 h 45"/>
                <a:gd name="T10" fmla="*/ 0 w 59"/>
                <a:gd name="T11" fmla="*/ 3 h 45"/>
                <a:gd name="T12" fmla="*/ 53 w 59"/>
                <a:gd name="T13" fmla="*/ 1 h 45"/>
                <a:gd name="T14" fmla="*/ 59 w 59"/>
                <a:gd name="T15" fmla="*/ 2 h 45"/>
                <a:gd name="T16" fmla="*/ 37 w 59"/>
                <a:gd name="T17" fmla="*/ 2 h 45"/>
                <a:gd name="T18" fmla="*/ 30 w 59"/>
                <a:gd name="T19" fmla="*/ 9 h 45"/>
                <a:gd name="T20" fmla="*/ 31 w 59"/>
                <a:gd name="T21" fmla="*/ 17 h 45"/>
                <a:gd name="T22" fmla="*/ 24 w 59"/>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45">
                  <a:moveTo>
                    <a:pt x="24" y="45"/>
                  </a:moveTo>
                  <a:cubicBezTo>
                    <a:pt x="23" y="44"/>
                    <a:pt x="22" y="44"/>
                    <a:pt x="21" y="44"/>
                  </a:cubicBezTo>
                  <a:cubicBezTo>
                    <a:pt x="15" y="40"/>
                    <a:pt x="15" y="37"/>
                    <a:pt x="20" y="31"/>
                  </a:cubicBezTo>
                  <a:cubicBezTo>
                    <a:pt x="25" y="27"/>
                    <a:pt x="22" y="20"/>
                    <a:pt x="22" y="14"/>
                  </a:cubicBezTo>
                  <a:cubicBezTo>
                    <a:pt x="22" y="12"/>
                    <a:pt x="20" y="12"/>
                    <a:pt x="18" y="12"/>
                  </a:cubicBezTo>
                  <a:cubicBezTo>
                    <a:pt x="11" y="10"/>
                    <a:pt x="5" y="8"/>
                    <a:pt x="0" y="3"/>
                  </a:cubicBezTo>
                  <a:cubicBezTo>
                    <a:pt x="18" y="2"/>
                    <a:pt x="35" y="2"/>
                    <a:pt x="53" y="1"/>
                  </a:cubicBezTo>
                  <a:cubicBezTo>
                    <a:pt x="55" y="1"/>
                    <a:pt x="58" y="0"/>
                    <a:pt x="59" y="2"/>
                  </a:cubicBezTo>
                  <a:cubicBezTo>
                    <a:pt x="52" y="2"/>
                    <a:pt x="44" y="3"/>
                    <a:pt x="37" y="2"/>
                  </a:cubicBezTo>
                  <a:cubicBezTo>
                    <a:pt x="31" y="2"/>
                    <a:pt x="29" y="4"/>
                    <a:pt x="30" y="9"/>
                  </a:cubicBezTo>
                  <a:cubicBezTo>
                    <a:pt x="31" y="12"/>
                    <a:pt x="31" y="14"/>
                    <a:pt x="31" y="17"/>
                  </a:cubicBezTo>
                  <a:cubicBezTo>
                    <a:pt x="33" y="27"/>
                    <a:pt x="31" y="37"/>
                    <a:pt x="24" y="45"/>
                  </a:cubicBezTo>
                  <a:close/>
                </a:path>
              </a:pathLst>
            </a:custGeom>
            <a:solidFill>
              <a:srgbClr val="472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9">
              <a:extLst>
                <a:ext uri="{FF2B5EF4-FFF2-40B4-BE49-F238E27FC236}">
                  <a16:creationId xmlns:a16="http://schemas.microsoft.com/office/drawing/2014/main" id="{56FC158F-EC5C-F841-AFC2-56FED11E01AA}"/>
                </a:ext>
              </a:extLst>
            </p:cNvPr>
            <p:cNvSpPr>
              <a:spLocks/>
            </p:cNvSpPr>
            <p:nvPr/>
          </p:nvSpPr>
          <p:spPr bwMode="auto">
            <a:xfrm>
              <a:off x="5949" y="1375"/>
              <a:ext cx="96" cy="67"/>
            </a:xfrm>
            <a:custGeom>
              <a:avLst/>
              <a:gdLst>
                <a:gd name="T0" fmla="*/ 40 w 40"/>
                <a:gd name="T1" fmla="*/ 1 h 28"/>
                <a:gd name="T2" fmla="*/ 35 w 40"/>
                <a:gd name="T3" fmla="*/ 11 h 28"/>
                <a:gd name="T4" fmla="*/ 30 w 40"/>
                <a:gd name="T5" fmla="*/ 27 h 28"/>
                <a:gd name="T6" fmla="*/ 8 w 40"/>
                <a:gd name="T7" fmla="*/ 28 h 28"/>
                <a:gd name="T8" fmla="*/ 1 w 40"/>
                <a:gd name="T9" fmla="*/ 19 h 28"/>
                <a:gd name="T10" fmla="*/ 38 w 40"/>
                <a:gd name="T11" fmla="*/ 0 h 28"/>
                <a:gd name="T12" fmla="*/ 40 w 40"/>
                <a:gd name="T13" fmla="*/ 1 h 28"/>
              </a:gdLst>
              <a:ahLst/>
              <a:cxnLst>
                <a:cxn ang="0">
                  <a:pos x="T0" y="T1"/>
                </a:cxn>
                <a:cxn ang="0">
                  <a:pos x="T2" y="T3"/>
                </a:cxn>
                <a:cxn ang="0">
                  <a:pos x="T4" y="T5"/>
                </a:cxn>
                <a:cxn ang="0">
                  <a:pos x="T6" y="T7"/>
                </a:cxn>
                <a:cxn ang="0">
                  <a:pos x="T8" y="T9"/>
                </a:cxn>
                <a:cxn ang="0">
                  <a:pos x="T10" y="T11"/>
                </a:cxn>
                <a:cxn ang="0">
                  <a:pos x="T12" y="T13"/>
                </a:cxn>
              </a:cxnLst>
              <a:rect l="0" t="0" r="r" b="b"/>
              <a:pathLst>
                <a:path w="40" h="28">
                  <a:moveTo>
                    <a:pt x="40" y="1"/>
                  </a:moveTo>
                  <a:cubicBezTo>
                    <a:pt x="37" y="3"/>
                    <a:pt x="36" y="7"/>
                    <a:pt x="35" y="11"/>
                  </a:cubicBezTo>
                  <a:cubicBezTo>
                    <a:pt x="34" y="16"/>
                    <a:pt x="32" y="22"/>
                    <a:pt x="30" y="27"/>
                  </a:cubicBezTo>
                  <a:cubicBezTo>
                    <a:pt x="23" y="28"/>
                    <a:pt x="16" y="28"/>
                    <a:pt x="8" y="28"/>
                  </a:cubicBezTo>
                  <a:cubicBezTo>
                    <a:pt x="4" y="27"/>
                    <a:pt x="0" y="25"/>
                    <a:pt x="1" y="19"/>
                  </a:cubicBezTo>
                  <a:cubicBezTo>
                    <a:pt x="13" y="12"/>
                    <a:pt x="27" y="8"/>
                    <a:pt x="38" y="0"/>
                  </a:cubicBezTo>
                  <a:cubicBezTo>
                    <a:pt x="39" y="0"/>
                    <a:pt x="40" y="0"/>
                    <a:pt x="40" y="1"/>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0">
              <a:extLst>
                <a:ext uri="{FF2B5EF4-FFF2-40B4-BE49-F238E27FC236}">
                  <a16:creationId xmlns:a16="http://schemas.microsoft.com/office/drawing/2014/main" id="{63A48262-A73B-FE96-0C2F-09E8815E5F75}"/>
                </a:ext>
              </a:extLst>
            </p:cNvPr>
            <p:cNvSpPr>
              <a:spLocks/>
            </p:cNvSpPr>
            <p:nvPr/>
          </p:nvSpPr>
          <p:spPr bwMode="auto">
            <a:xfrm>
              <a:off x="6016" y="1277"/>
              <a:ext cx="43" cy="100"/>
            </a:xfrm>
            <a:custGeom>
              <a:avLst/>
              <a:gdLst>
                <a:gd name="T0" fmla="*/ 12 w 18"/>
                <a:gd name="T1" fmla="*/ 42 h 42"/>
                <a:gd name="T2" fmla="*/ 10 w 18"/>
                <a:gd name="T3" fmla="*/ 41 h 42"/>
                <a:gd name="T4" fmla="*/ 4 w 18"/>
                <a:gd name="T5" fmla="*/ 0 h 42"/>
                <a:gd name="T6" fmla="*/ 13 w 18"/>
                <a:gd name="T7" fmla="*/ 0 h 42"/>
                <a:gd name="T8" fmla="*/ 11 w 18"/>
                <a:gd name="T9" fmla="*/ 26 h 42"/>
                <a:gd name="T10" fmla="*/ 14 w 18"/>
                <a:gd name="T11" fmla="*/ 32 h 42"/>
                <a:gd name="T12" fmla="*/ 15 w 18"/>
                <a:gd name="T13" fmla="*/ 42 h 42"/>
                <a:gd name="T14" fmla="*/ 12 w 1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2">
                  <a:moveTo>
                    <a:pt x="12" y="42"/>
                  </a:moveTo>
                  <a:cubicBezTo>
                    <a:pt x="11" y="42"/>
                    <a:pt x="11" y="42"/>
                    <a:pt x="10" y="41"/>
                  </a:cubicBezTo>
                  <a:cubicBezTo>
                    <a:pt x="0" y="29"/>
                    <a:pt x="1" y="15"/>
                    <a:pt x="4" y="0"/>
                  </a:cubicBezTo>
                  <a:cubicBezTo>
                    <a:pt x="7" y="0"/>
                    <a:pt x="10" y="0"/>
                    <a:pt x="13" y="0"/>
                  </a:cubicBezTo>
                  <a:cubicBezTo>
                    <a:pt x="10" y="9"/>
                    <a:pt x="10" y="17"/>
                    <a:pt x="11" y="26"/>
                  </a:cubicBezTo>
                  <a:cubicBezTo>
                    <a:pt x="11" y="28"/>
                    <a:pt x="12" y="30"/>
                    <a:pt x="14" y="32"/>
                  </a:cubicBezTo>
                  <a:cubicBezTo>
                    <a:pt x="18" y="35"/>
                    <a:pt x="17" y="38"/>
                    <a:pt x="15" y="42"/>
                  </a:cubicBezTo>
                  <a:cubicBezTo>
                    <a:pt x="14" y="42"/>
                    <a:pt x="13" y="42"/>
                    <a:pt x="12" y="42"/>
                  </a:cubicBezTo>
                  <a:close/>
                </a:path>
              </a:pathLst>
            </a:custGeom>
            <a:solidFill>
              <a:srgbClr val="49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08001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3807" y="696462"/>
            <a:ext cx="6191673" cy="923330"/>
          </a:xfrm>
          <a:prstGeom prst="rect">
            <a:avLst/>
          </a:prstGeom>
          <a:noFill/>
        </p:spPr>
        <p:txBody>
          <a:bodyPr wrap="square" rtlCol="0" anchor="ctr">
            <a:spAutoFit/>
          </a:bodyPr>
          <a:lstStyle/>
          <a:p>
            <a:r>
              <a:rPr lang="en-US" altLang="ko-KR" sz="5400" dirty="0">
                <a:solidFill>
                  <a:srgbClr val="29AAE2"/>
                </a:solidFill>
                <a:cs typeface="Arial" pitchFamily="34" charset="0"/>
              </a:rPr>
              <a:t>Agenda Style</a:t>
            </a:r>
            <a:endParaRPr lang="ko-KR" altLang="en-US" sz="5400" dirty="0">
              <a:solidFill>
                <a:srgbClr val="29AAE2"/>
              </a:solidFill>
              <a:cs typeface="Arial" pitchFamily="34" charset="0"/>
            </a:endParaRPr>
          </a:p>
        </p:txBody>
      </p:sp>
      <p:grpSp>
        <p:nvGrpSpPr>
          <p:cNvPr id="10" name="Group 9">
            <a:extLst>
              <a:ext uri="{FF2B5EF4-FFF2-40B4-BE49-F238E27FC236}">
                <a16:creationId xmlns:a16="http://schemas.microsoft.com/office/drawing/2014/main" id="{20B55C10-D30E-466F-B994-CF3832831EF7}"/>
              </a:ext>
            </a:extLst>
          </p:cNvPr>
          <p:cNvGrpSpPr/>
          <p:nvPr/>
        </p:nvGrpSpPr>
        <p:grpSpPr>
          <a:xfrm>
            <a:off x="5978405" y="1397959"/>
            <a:ext cx="5251076" cy="978030"/>
            <a:chOff x="6027067" y="1574253"/>
            <a:chExt cx="5251076" cy="978029"/>
          </a:xfrm>
        </p:grpSpPr>
        <p:grpSp>
          <p:nvGrpSpPr>
            <p:cNvPr id="11" name="Group 10">
              <a:extLst>
                <a:ext uri="{FF2B5EF4-FFF2-40B4-BE49-F238E27FC236}">
                  <a16:creationId xmlns:a16="http://schemas.microsoft.com/office/drawing/2014/main" id="{F2AA112E-DF29-4623-8E4E-2BB72177099F}"/>
                </a:ext>
              </a:extLst>
            </p:cNvPr>
            <p:cNvGrpSpPr/>
            <p:nvPr/>
          </p:nvGrpSpPr>
          <p:grpSpPr>
            <a:xfrm>
              <a:off x="6751979" y="1666120"/>
              <a:ext cx="4526164" cy="886162"/>
              <a:chOff x="6751979" y="1666120"/>
              <a:chExt cx="4526164" cy="886162"/>
            </a:xfrm>
          </p:grpSpPr>
          <p:sp>
            <p:nvSpPr>
              <p:cNvPr id="13" name="TextBox 12">
                <a:extLst>
                  <a:ext uri="{FF2B5EF4-FFF2-40B4-BE49-F238E27FC236}">
                    <a16:creationId xmlns:a16="http://schemas.microsoft.com/office/drawing/2014/main" id="{4016715D-ED25-49AF-A719-7ACBC9667D4C}"/>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14" name="TextBox 13">
                <a:extLst>
                  <a:ext uri="{FF2B5EF4-FFF2-40B4-BE49-F238E27FC236}">
                    <a16:creationId xmlns:a16="http://schemas.microsoft.com/office/drawing/2014/main" id="{6B3B38DE-4592-42DE-93A2-F7CFEB2674E5}"/>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12" name="TextBox 11">
              <a:extLst>
                <a:ext uri="{FF2B5EF4-FFF2-40B4-BE49-F238E27FC236}">
                  <a16:creationId xmlns:a16="http://schemas.microsoft.com/office/drawing/2014/main" id="{8CD4CF14-ADDA-42EA-AB5B-1DB20E49AF6E}"/>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01</a:t>
              </a:r>
              <a:endParaRPr lang="ko-KR" altLang="en-US" sz="3600" b="1" dirty="0">
                <a:solidFill>
                  <a:srgbClr val="0070C0"/>
                </a:solidFill>
                <a:cs typeface="Arial" pitchFamily="34" charset="0"/>
              </a:endParaRPr>
            </a:p>
          </p:txBody>
        </p:sp>
      </p:grpSp>
      <p:grpSp>
        <p:nvGrpSpPr>
          <p:cNvPr id="15" name="Group 14">
            <a:extLst>
              <a:ext uri="{FF2B5EF4-FFF2-40B4-BE49-F238E27FC236}">
                <a16:creationId xmlns:a16="http://schemas.microsoft.com/office/drawing/2014/main" id="{3109F9CF-0518-402C-81DB-F376539F50C6}"/>
              </a:ext>
            </a:extLst>
          </p:cNvPr>
          <p:cNvGrpSpPr/>
          <p:nvPr/>
        </p:nvGrpSpPr>
        <p:grpSpPr>
          <a:xfrm>
            <a:off x="5978405" y="2556865"/>
            <a:ext cx="5251076" cy="978030"/>
            <a:chOff x="6027067" y="1574253"/>
            <a:chExt cx="5251076" cy="978029"/>
          </a:xfrm>
        </p:grpSpPr>
        <p:grpSp>
          <p:nvGrpSpPr>
            <p:cNvPr id="16" name="Group 15">
              <a:extLst>
                <a:ext uri="{FF2B5EF4-FFF2-40B4-BE49-F238E27FC236}">
                  <a16:creationId xmlns:a16="http://schemas.microsoft.com/office/drawing/2014/main" id="{00CD54AE-2640-4348-A38D-28C2D0B3B4CA}"/>
                </a:ext>
              </a:extLst>
            </p:cNvPr>
            <p:cNvGrpSpPr/>
            <p:nvPr/>
          </p:nvGrpSpPr>
          <p:grpSpPr>
            <a:xfrm>
              <a:off x="6751979" y="1666120"/>
              <a:ext cx="4526164" cy="886162"/>
              <a:chOff x="6751979" y="1666120"/>
              <a:chExt cx="4526164" cy="886162"/>
            </a:xfrm>
          </p:grpSpPr>
          <p:sp>
            <p:nvSpPr>
              <p:cNvPr id="18" name="TextBox 17">
                <a:extLst>
                  <a:ext uri="{FF2B5EF4-FFF2-40B4-BE49-F238E27FC236}">
                    <a16:creationId xmlns:a16="http://schemas.microsoft.com/office/drawing/2014/main" id="{82AA2565-697E-4C9C-90DF-DF69BCCBF13F}"/>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19" name="TextBox 18">
                <a:extLst>
                  <a:ext uri="{FF2B5EF4-FFF2-40B4-BE49-F238E27FC236}">
                    <a16:creationId xmlns:a16="http://schemas.microsoft.com/office/drawing/2014/main" id="{823CD760-54C8-4E9D-9C31-376575824E51}"/>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17" name="TextBox 16">
              <a:extLst>
                <a:ext uri="{FF2B5EF4-FFF2-40B4-BE49-F238E27FC236}">
                  <a16:creationId xmlns:a16="http://schemas.microsoft.com/office/drawing/2014/main" id="{0F1698D3-E2B5-4796-A504-2CE89BB716EA}"/>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02</a:t>
              </a:r>
              <a:endParaRPr lang="ko-KR" altLang="en-US" sz="3600" b="1" dirty="0">
                <a:solidFill>
                  <a:srgbClr val="0070C0"/>
                </a:solidFill>
                <a:cs typeface="Arial" pitchFamily="34" charset="0"/>
              </a:endParaRPr>
            </a:p>
          </p:txBody>
        </p:sp>
      </p:grpSp>
      <p:grpSp>
        <p:nvGrpSpPr>
          <p:cNvPr id="20" name="Group 19">
            <a:extLst>
              <a:ext uri="{FF2B5EF4-FFF2-40B4-BE49-F238E27FC236}">
                <a16:creationId xmlns:a16="http://schemas.microsoft.com/office/drawing/2014/main" id="{7262BF2A-6F03-42A7-8FCD-9B4425EC1D9D}"/>
              </a:ext>
            </a:extLst>
          </p:cNvPr>
          <p:cNvGrpSpPr/>
          <p:nvPr/>
        </p:nvGrpSpPr>
        <p:grpSpPr>
          <a:xfrm>
            <a:off x="5978405" y="3715772"/>
            <a:ext cx="5251076" cy="978030"/>
            <a:chOff x="6027067" y="1574253"/>
            <a:chExt cx="5251076" cy="978029"/>
          </a:xfrm>
        </p:grpSpPr>
        <p:grpSp>
          <p:nvGrpSpPr>
            <p:cNvPr id="21" name="Group 20">
              <a:extLst>
                <a:ext uri="{FF2B5EF4-FFF2-40B4-BE49-F238E27FC236}">
                  <a16:creationId xmlns:a16="http://schemas.microsoft.com/office/drawing/2014/main" id="{D319069D-B4F2-4D8A-A01F-E42FBE2B6305}"/>
                </a:ext>
              </a:extLst>
            </p:cNvPr>
            <p:cNvGrpSpPr/>
            <p:nvPr/>
          </p:nvGrpSpPr>
          <p:grpSpPr>
            <a:xfrm>
              <a:off x="6751979" y="1666120"/>
              <a:ext cx="4526164" cy="886162"/>
              <a:chOff x="6751979" y="1666120"/>
              <a:chExt cx="4526164" cy="886162"/>
            </a:xfrm>
          </p:grpSpPr>
          <p:sp>
            <p:nvSpPr>
              <p:cNvPr id="23" name="TextBox 22">
                <a:extLst>
                  <a:ext uri="{FF2B5EF4-FFF2-40B4-BE49-F238E27FC236}">
                    <a16:creationId xmlns:a16="http://schemas.microsoft.com/office/drawing/2014/main" id="{8886B730-D2CF-418A-9F4E-80676A8BB117}"/>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24" name="TextBox 23">
                <a:extLst>
                  <a:ext uri="{FF2B5EF4-FFF2-40B4-BE49-F238E27FC236}">
                    <a16:creationId xmlns:a16="http://schemas.microsoft.com/office/drawing/2014/main" id="{B2BB5561-E297-4153-99F6-535280286ABF}"/>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22" name="TextBox 21">
              <a:extLst>
                <a:ext uri="{FF2B5EF4-FFF2-40B4-BE49-F238E27FC236}">
                  <a16:creationId xmlns:a16="http://schemas.microsoft.com/office/drawing/2014/main" id="{FD65EED2-59FE-44DF-AE89-F153E1C28F64}"/>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03</a:t>
              </a:r>
              <a:endParaRPr lang="ko-KR" altLang="en-US" sz="3600" b="1" dirty="0">
                <a:solidFill>
                  <a:srgbClr val="0070C0"/>
                </a:solidFill>
                <a:cs typeface="Arial" pitchFamily="34" charset="0"/>
              </a:endParaRPr>
            </a:p>
          </p:txBody>
        </p:sp>
      </p:grpSp>
      <p:grpSp>
        <p:nvGrpSpPr>
          <p:cNvPr id="25" name="Group 24">
            <a:extLst>
              <a:ext uri="{FF2B5EF4-FFF2-40B4-BE49-F238E27FC236}">
                <a16:creationId xmlns:a16="http://schemas.microsoft.com/office/drawing/2014/main" id="{E9C8212F-3237-45CA-AEC4-F16E67168FA6}"/>
              </a:ext>
            </a:extLst>
          </p:cNvPr>
          <p:cNvGrpSpPr/>
          <p:nvPr/>
        </p:nvGrpSpPr>
        <p:grpSpPr>
          <a:xfrm>
            <a:off x="5978405" y="4874680"/>
            <a:ext cx="5251076" cy="978030"/>
            <a:chOff x="6027067" y="1574253"/>
            <a:chExt cx="5251076" cy="978029"/>
          </a:xfrm>
        </p:grpSpPr>
        <p:grpSp>
          <p:nvGrpSpPr>
            <p:cNvPr id="26" name="Group 25">
              <a:extLst>
                <a:ext uri="{FF2B5EF4-FFF2-40B4-BE49-F238E27FC236}">
                  <a16:creationId xmlns:a16="http://schemas.microsoft.com/office/drawing/2014/main" id="{4C211C38-7BFE-4E43-8912-9F7A2932AB8E}"/>
                </a:ext>
              </a:extLst>
            </p:cNvPr>
            <p:cNvGrpSpPr/>
            <p:nvPr/>
          </p:nvGrpSpPr>
          <p:grpSpPr>
            <a:xfrm>
              <a:off x="6751979" y="1666120"/>
              <a:ext cx="4526164" cy="886162"/>
              <a:chOff x="6751979" y="1666120"/>
              <a:chExt cx="4526164" cy="886162"/>
            </a:xfrm>
          </p:grpSpPr>
          <p:sp>
            <p:nvSpPr>
              <p:cNvPr id="28" name="TextBox 27">
                <a:extLst>
                  <a:ext uri="{FF2B5EF4-FFF2-40B4-BE49-F238E27FC236}">
                    <a16:creationId xmlns:a16="http://schemas.microsoft.com/office/drawing/2014/main" id="{92666EC9-2562-48DE-9940-379DBD18624A}"/>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29" name="TextBox 28">
                <a:extLst>
                  <a:ext uri="{FF2B5EF4-FFF2-40B4-BE49-F238E27FC236}">
                    <a16:creationId xmlns:a16="http://schemas.microsoft.com/office/drawing/2014/main" id="{F53236A9-A5F3-47C0-84F8-4B2301FA4B3F}"/>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27" name="TextBox 26">
              <a:extLst>
                <a:ext uri="{FF2B5EF4-FFF2-40B4-BE49-F238E27FC236}">
                  <a16:creationId xmlns:a16="http://schemas.microsoft.com/office/drawing/2014/main" id="{CD64649B-92D7-4214-96D9-6A05D20B4B80}"/>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04</a:t>
              </a:r>
              <a:endParaRPr lang="ko-KR" altLang="en-US" sz="3600" b="1" dirty="0">
                <a:solidFill>
                  <a:srgbClr val="0070C0"/>
                </a:solidFill>
                <a:cs typeface="Arial" pitchFamily="34" charset="0"/>
              </a:endParaRPr>
            </a:p>
          </p:txBody>
        </p:sp>
      </p:grpSp>
      <p:grpSp>
        <p:nvGrpSpPr>
          <p:cNvPr id="4" name="Group 4">
            <a:extLst>
              <a:ext uri="{FF2B5EF4-FFF2-40B4-BE49-F238E27FC236}">
                <a16:creationId xmlns:a16="http://schemas.microsoft.com/office/drawing/2014/main" id="{8812EBE2-6768-1A70-9EB1-2B286DD5F49F}"/>
              </a:ext>
            </a:extLst>
          </p:cNvPr>
          <p:cNvGrpSpPr>
            <a:grpSpLocks noChangeAspect="1"/>
          </p:cNvGrpSpPr>
          <p:nvPr/>
        </p:nvGrpSpPr>
        <p:grpSpPr bwMode="auto">
          <a:xfrm>
            <a:off x="1689101" y="2887663"/>
            <a:ext cx="2976562" cy="2586038"/>
            <a:chOff x="1064" y="1819"/>
            <a:chExt cx="1875" cy="1629"/>
          </a:xfrm>
        </p:grpSpPr>
        <p:sp>
          <p:nvSpPr>
            <p:cNvPr id="6" name="Freeform 5">
              <a:extLst>
                <a:ext uri="{FF2B5EF4-FFF2-40B4-BE49-F238E27FC236}">
                  <a16:creationId xmlns:a16="http://schemas.microsoft.com/office/drawing/2014/main" id="{128B4419-BF1A-89DB-67B7-E20EA4053649}"/>
                </a:ext>
              </a:extLst>
            </p:cNvPr>
            <p:cNvSpPr>
              <a:spLocks/>
            </p:cNvSpPr>
            <p:nvPr/>
          </p:nvSpPr>
          <p:spPr bwMode="auto">
            <a:xfrm>
              <a:off x="1064" y="2004"/>
              <a:ext cx="1875" cy="1092"/>
            </a:xfrm>
            <a:custGeom>
              <a:avLst/>
              <a:gdLst>
                <a:gd name="T0" fmla="*/ 104 w 203"/>
                <a:gd name="T1" fmla="*/ 0 h 118"/>
                <a:gd name="T2" fmla="*/ 109 w 203"/>
                <a:gd name="T3" fmla="*/ 0 h 118"/>
                <a:gd name="T4" fmla="*/ 192 w 203"/>
                <a:gd name="T5" fmla="*/ 0 h 118"/>
                <a:gd name="T6" fmla="*/ 203 w 203"/>
                <a:gd name="T7" fmla="*/ 11 h 118"/>
                <a:gd name="T8" fmla="*/ 203 w 203"/>
                <a:gd name="T9" fmla="*/ 112 h 118"/>
                <a:gd name="T10" fmla="*/ 203 w 203"/>
                <a:gd name="T11" fmla="*/ 116 h 118"/>
                <a:gd name="T12" fmla="*/ 189 w 203"/>
                <a:gd name="T13" fmla="*/ 118 h 118"/>
                <a:gd name="T14" fmla="*/ 183 w 203"/>
                <a:gd name="T15" fmla="*/ 112 h 118"/>
                <a:gd name="T16" fmla="*/ 177 w 203"/>
                <a:gd name="T17" fmla="*/ 96 h 118"/>
                <a:gd name="T18" fmla="*/ 174 w 203"/>
                <a:gd name="T19" fmla="*/ 82 h 118"/>
                <a:gd name="T20" fmla="*/ 155 w 203"/>
                <a:gd name="T21" fmla="*/ 65 h 118"/>
                <a:gd name="T22" fmla="*/ 143 w 203"/>
                <a:gd name="T23" fmla="*/ 64 h 118"/>
                <a:gd name="T24" fmla="*/ 57 w 203"/>
                <a:gd name="T25" fmla="*/ 64 h 118"/>
                <a:gd name="T26" fmla="*/ 50 w 203"/>
                <a:gd name="T27" fmla="*/ 65 h 118"/>
                <a:gd name="T28" fmla="*/ 26 w 203"/>
                <a:gd name="T29" fmla="*/ 89 h 118"/>
                <a:gd name="T30" fmla="*/ 26 w 203"/>
                <a:gd name="T31" fmla="*/ 93 h 118"/>
                <a:gd name="T32" fmla="*/ 19 w 203"/>
                <a:gd name="T33" fmla="*/ 112 h 118"/>
                <a:gd name="T34" fmla="*/ 15 w 203"/>
                <a:gd name="T35" fmla="*/ 115 h 118"/>
                <a:gd name="T36" fmla="*/ 0 w 203"/>
                <a:gd name="T37" fmla="*/ 115 h 118"/>
                <a:gd name="T38" fmla="*/ 0 w 203"/>
                <a:gd name="T39" fmla="*/ 56 h 118"/>
                <a:gd name="T40" fmla="*/ 0 w 203"/>
                <a:gd name="T41" fmla="*/ 21 h 118"/>
                <a:gd name="T42" fmla="*/ 6 w 203"/>
                <a:gd name="T43" fmla="*/ 19 h 118"/>
                <a:gd name="T44" fmla="*/ 73 w 203"/>
                <a:gd name="T45" fmla="*/ 19 h 118"/>
                <a:gd name="T46" fmla="*/ 91 w 203"/>
                <a:gd name="T47" fmla="*/ 12 h 118"/>
                <a:gd name="T48" fmla="*/ 104 w 203"/>
                <a:gd name="T4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18">
                  <a:moveTo>
                    <a:pt x="104" y="0"/>
                  </a:moveTo>
                  <a:cubicBezTo>
                    <a:pt x="105" y="1"/>
                    <a:pt x="107" y="0"/>
                    <a:pt x="109" y="0"/>
                  </a:cubicBezTo>
                  <a:cubicBezTo>
                    <a:pt x="137" y="0"/>
                    <a:pt x="165" y="0"/>
                    <a:pt x="192" y="0"/>
                  </a:cubicBezTo>
                  <a:cubicBezTo>
                    <a:pt x="199" y="0"/>
                    <a:pt x="203" y="4"/>
                    <a:pt x="203" y="11"/>
                  </a:cubicBezTo>
                  <a:cubicBezTo>
                    <a:pt x="203" y="45"/>
                    <a:pt x="203" y="79"/>
                    <a:pt x="203" y="112"/>
                  </a:cubicBezTo>
                  <a:cubicBezTo>
                    <a:pt x="203" y="114"/>
                    <a:pt x="203" y="115"/>
                    <a:pt x="203" y="116"/>
                  </a:cubicBezTo>
                  <a:cubicBezTo>
                    <a:pt x="198" y="118"/>
                    <a:pt x="193" y="118"/>
                    <a:pt x="189" y="118"/>
                  </a:cubicBezTo>
                  <a:cubicBezTo>
                    <a:pt x="186" y="117"/>
                    <a:pt x="184" y="115"/>
                    <a:pt x="183" y="112"/>
                  </a:cubicBezTo>
                  <a:cubicBezTo>
                    <a:pt x="180" y="107"/>
                    <a:pt x="178" y="102"/>
                    <a:pt x="177" y="96"/>
                  </a:cubicBezTo>
                  <a:cubicBezTo>
                    <a:pt x="176" y="91"/>
                    <a:pt x="176" y="86"/>
                    <a:pt x="174" y="82"/>
                  </a:cubicBezTo>
                  <a:cubicBezTo>
                    <a:pt x="171" y="72"/>
                    <a:pt x="164" y="67"/>
                    <a:pt x="155" y="65"/>
                  </a:cubicBezTo>
                  <a:cubicBezTo>
                    <a:pt x="151" y="64"/>
                    <a:pt x="147" y="64"/>
                    <a:pt x="143" y="64"/>
                  </a:cubicBezTo>
                  <a:cubicBezTo>
                    <a:pt x="114" y="64"/>
                    <a:pt x="86" y="64"/>
                    <a:pt x="57" y="64"/>
                  </a:cubicBezTo>
                  <a:cubicBezTo>
                    <a:pt x="55" y="64"/>
                    <a:pt x="52" y="64"/>
                    <a:pt x="50" y="65"/>
                  </a:cubicBezTo>
                  <a:cubicBezTo>
                    <a:pt x="36" y="66"/>
                    <a:pt x="28" y="77"/>
                    <a:pt x="26" y="89"/>
                  </a:cubicBezTo>
                  <a:cubicBezTo>
                    <a:pt x="26" y="91"/>
                    <a:pt x="26" y="92"/>
                    <a:pt x="26" y="93"/>
                  </a:cubicBezTo>
                  <a:cubicBezTo>
                    <a:pt x="25" y="100"/>
                    <a:pt x="21" y="106"/>
                    <a:pt x="19" y="112"/>
                  </a:cubicBezTo>
                  <a:cubicBezTo>
                    <a:pt x="18" y="113"/>
                    <a:pt x="17" y="115"/>
                    <a:pt x="15" y="115"/>
                  </a:cubicBezTo>
                  <a:cubicBezTo>
                    <a:pt x="10" y="116"/>
                    <a:pt x="5" y="117"/>
                    <a:pt x="0" y="115"/>
                  </a:cubicBezTo>
                  <a:cubicBezTo>
                    <a:pt x="0" y="95"/>
                    <a:pt x="0" y="75"/>
                    <a:pt x="0" y="56"/>
                  </a:cubicBezTo>
                  <a:cubicBezTo>
                    <a:pt x="0" y="44"/>
                    <a:pt x="0" y="32"/>
                    <a:pt x="0" y="21"/>
                  </a:cubicBezTo>
                  <a:cubicBezTo>
                    <a:pt x="2" y="19"/>
                    <a:pt x="4" y="19"/>
                    <a:pt x="6" y="19"/>
                  </a:cubicBezTo>
                  <a:cubicBezTo>
                    <a:pt x="29" y="19"/>
                    <a:pt x="51" y="19"/>
                    <a:pt x="73" y="19"/>
                  </a:cubicBezTo>
                  <a:cubicBezTo>
                    <a:pt x="80" y="20"/>
                    <a:pt x="86" y="17"/>
                    <a:pt x="91" y="12"/>
                  </a:cubicBezTo>
                  <a:cubicBezTo>
                    <a:pt x="95" y="8"/>
                    <a:pt x="99" y="3"/>
                    <a:pt x="104" y="0"/>
                  </a:cubicBezTo>
                  <a:close/>
                </a:path>
              </a:pathLst>
            </a:custGeom>
            <a:solidFill>
              <a:srgbClr val="FFD6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EDE289B2-B381-C345-750E-E90BD6145D9A}"/>
                </a:ext>
              </a:extLst>
            </p:cNvPr>
            <p:cNvSpPr>
              <a:spLocks/>
            </p:cNvSpPr>
            <p:nvPr/>
          </p:nvSpPr>
          <p:spPr bwMode="auto">
            <a:xfrm>
              <a:off x="1064" y="1819"/>
              <a:ext cx="961" cy="380"/>
            </a:xfrm>
            <a:custGeom>
              <a:avLst/>
              <a:gdLst>
                <a:gd name="T0" fmla="*/ 104 w 104"/>
                <a:gd name="T1" fmla="*/ 20 h 41"/>
                <a:gd name="T2" fmla="*/ 97 w 104"/>
                <a:gd name="T3" fmla="*/ 28 h 41"/>
                <a:gd name="T4" fmla="*/ 66 w 104"/>
                <a:gd name="T5" fmla="*/ 41 h 41"/>
                <a:gd name="T6" fmla="*/ 0 w 104"/>
                <a:gd name="T7" fmla="*/ 41 h 41"/>
                <a:gd name="T8" fmla="*/ 0 w 104"/>
                <a:gd name="T9" fmla="*/ 10 h 41"/>
                <a:gd name="T10" fmla="*/ 10 w 104"/>
                <a:gd name="T11" fmla="*/ 0 h 41"/>
                <a:gd name="T12" fmla="*/ 79 w 104"/>
                <a:gd name="T13" fmla="*/ 0 h 41"/>
                <a:gd name="T14" fmla="*/ 88 w 104"/>
                <a:gd name="T15" fmla="*/ 5 h 41"/>
                <a:gd name="T16" fmla="*/ 104 w 104"/>
                <a:gd name="T1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41">
                  <a:moveTo>
                    <a:pt x="104" y="20"/>
                  </a:moveTo>
                  <a:cubicBezTo>
                    <a:pt x="102" y="23"/>
                    <a:pt x="99" y="25"/>
                    <a:pt x="97" y="28"/>
                  </a:cubicBezTo>
                  <a:cubicBezTo>
                    <a:pt x="84" y="41"/>
                    <a:pt x="85" y="41"/>
                    <a:pt x="66" y="41"/>
                  </a:cubicBezTo>
                  <a:cubicBezTo>
                    <a:pt x="44" y="41"/>
                    <a:pt x="22" y="41"/>
                    <a:pt x="0" y="41"/>
                  </a:cubicBezTo>
                  <a:cubicBezTo>
                    <a:pt x="0" y="31"/>
                    <a:pt x="0" y="20"/>
                    <a:pt x="0" y="10"/>
                  </a:cubicBezTo>
                  <a:cubicBezTo>
                    <a:pt x="0" y="5"/>
                    <a:pt x="5" y="0"/>
                    <a:pt x="10" y="0"/>
                  </a:cubicBezTo>
                  <a:cubicBezTo>
                    <a:pt x="33" y="0"/>
                    <a:pt x="56" y="0"/>
                    <a:pt x="79" y="0"/>
                  </a:cubicBezTo>
                  <a:cubicBezTo>
                    <a:pt x="83" y="0"/>
                    <a:pt x="86" y="2"/>
                    <a:pt x="88" y="5"/>
                  </a:cubicBezTo>
                  <a:cubicBezTo>
                    <a:pt x="94" y="10"/>
                    <a:pt x="99" y="15"/>
                    <a:pt x="104" y="20"/>
                  </a:cubicBezTo>
                  <a:close/>
                </a:path>
              </a:pathLst>
            </a:custGeom>
            <a:solidFill>
              <a:srgbClr val="DC9C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3EBEC09F-2A08-B952-2AD3-5CE91E39C738}"/>
                </a:ext>
              </a:extLst>
            </p:cNvPr>
            <p:cNvSpPr>
              <a:spLocks/>
            </p:cNvSpPr>
            <p:nvPr/>
          </p:nvSpPr>
          <p:spPr bwMode="auto">
            <a:xfrm>
              <a:off x="2237" y="2680"/>
              <a:ext cx="370" cy="768"/>
            </a:xfrm>
            <a:custGeom>
              <a:avLst/>
              <a:gdLst>
                <a:gd name="T0" fmla="*/ 39 w 40"/>
                <a:gd name="T1" fmla="*/ 73 h 83"/>
                <a:gd name="T2" fmla="*/ 28 w 40"/>
                <a:gd name="T3" fmla="*/ 83 h 83"/>
                <a:gd name="T4" fmla="*/ 12 w 40"/>
                <a:gd name="T5" fmla="*/ 83 h 83"/>
                <a:gd name="T6" fmla="*/ 1 w 40"/>
                <a:gd name="T7" fmla="*/ 73 h 83"/>
                <a:gd name="T8" fmla="*/ 0 w 40"/>
                <a:gd name="T9" fmla="*/ 67 h 83"/>
                <a:gd name="T10" fmla="*/ 0 w 40"/>
                <a:gd name="T11" fmla="*/ 50 h 83"/>
                <a:gd name="T12" fmla="*/ 0 w 40"/>
                <a:gd name="T13" fmla="*/ 37 h 83"/>
                <a:gd name="T14" fmla="*/ 3 w 40"/>
                <a:gd name="T15" fmla="*/ 32 h 83"/>
                <a:gd name="T16" fmla="*/ 29 w 40"/>
                <a:gd name="T17" fmla="*/ 6 h 83"/>
                <a:gd name="T18" fmla="*/ 37 w 40"/>
                <a:gd name="T19" fmla="*/ 2 h 83"/>
                <a:gd name="T20" fmla="*/ 40 w 40"/>
                <a:gd name="T21" fmla="*/ 9 h 83"/>
                <a:gd name="T22" fmla="*/ 40 w 40"/>
                <a:gd name="T23" fmla="*/ 67 h 83"/>
                <a:gd name="T24" fmla="*/ 39 w 40"/>
                <a:gd name="T25"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3">
                  <a:moveTo>
                    <a:pt x="39" y="73"/>
                  </a:moveTo>
                  <a:cubicBezTo>
                    <a:pt x="38" y="82"/>
                    <a:pt x="37" y="83"/>
                    <a:pt x="28" y="83"/>
                  </a:cubicBezTo>
                  <a:cubicBezTo>
                    <a:pt x="23" y="83"/>
                    <a:pt x="17" y="83"/>
                    <a:pt x="12" y="83"/>
                  </a:cubicBezTo>
                  <a:cubicBezTo>
                    <a:pt x="3" y="83"/>
                    <a:pt x="2" y="82"/>
                    <a:pt x="1" y="73"/>
                  </a:cubicBezTo>
                  <a:cubicBezTo>
                    <a:pt x="0" y="71"/>
                    <a:pt x="0" y="69"/>
                    <a:pt x="0" y="67"/>
                  </a:cubicBezTo>
                  <a:cubicBezTo>
                    <a:pt x="0" y="61"/>
                    <a:pt x="0" y="55"/>
                    <a:pt x="0" y="50"/>
                  </a:cubicBezTo>
                  <a:cubicBezTo>
                    <a:pt x="0" y="45"/>
                    <a:pt x="0" y="41"/>
                    <a:pt x="0" y="37"/>
                  </a:cubicBezTo>
                  <a:cubicBezTo>
                    <a:pt x="0" y="35"/>
                    <a:pt x="2" y="33"/>
                    <a:pt x="3" y="32"/>
                  </a:cubicBezTo>
                  <a:cubicBezTo>
                    <a:pt x="12" y="23"/>
                    <a:pt x="21" y="15"/>
                    <a:pt x="29" y="6"/>
                  </a:cubicBezTo>
                  <a:cubicBezTo>
                    <a:pt x="31" y="4"/>
                    <a:pt x="33" y="0"/>
                    <a:pt x="37" y="2"/>
                  </a:cubicBezTo>
                  <a:cubicBezTo>
                    <a:pt x="39" y="4"/>
                    <a:pt x="40" y="6"/>
                    <a:pt x="40" y="9"/>
                  </a:cubicBezTo>
                  <a:cubicBezTo>
                    <a:pt x="40" y="28"/>
                    <a:pt x="40" y="48"/>
                    <a:pt x="40" y="67"/>
                  </a:cubicBezTo>
                  <a:cubicBezTo>
                    <a:pt x="40" y="69"/>
                    <a:pt x="40" y="71"/>
                    <a:pt x="39" y="73"/>
                  </a:cubicBezTo>
                  <a:close/>
                </a:path>
              </a:pathLst>
            </a:custGeom>
            <a:solidFill>
              <a:srgbClr val="125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4372E350-5C3D-23B0-A806-A9ABB2D3E40C}"/>
                </a:ext>
              </a:extLst>
            </p:cNvPr>
            <p:cNvSpPr>
              <a:spLocks/>
            </p:cNvSpPr>
            <p:nvPr/>
          </p:nvSpPr>
          <p:spPr bwMode="auto">
            <a:xfrm>
              <a:off x="1387" y="2680"/>
              <a:ext cx="379" cy="768"/>
            </a:xfrm>
            <a:custGeom>
              <a:avLst/>
              <a:gdLst>
                <a:gd name="T0" fmla="*/ 39 w 41"/>
                <a:gd name="T1" fmla="*/ 73 h 83"/>
                <a:gd name="T2" fmla="*/ 28 w 41"/>
                <a:gd name="T3" fmla="*/ 83 h 83"/>
                <a:gd name="T4" fmla="*/ 12 w 41"/>
                <a:gd name="T5" fmla="*/ 83 h 83"/>
                <a:gd name="T6" fmla="*/ 2 w 41"/>
                <a:gd name="T7" fmla="*/ 73 h 83"/>
                <a:gd name="T8" fmla="*/ 1 w 41"/>
                <a:gd name="T9" fmla="*/ 68 h 83"/>
                <a:gd name="T10" fmla="*/ 1 w 41"/>
                <a:gd name="T11" fmla="*/ 7 h 83"/>
                <a:gd name="T12" fmla="*/ 3 w 41"/>
                <a:gd name="T13" fmla="*/ 2 h 83"/>
                <a:gd name="T14" fmla="*/ 8 w 41"/>
                <a:gd name="T15" fmla="*/ 3 h 83"/>
                <a:gd name="T16" fmla="*/ 18 w 41"/>
                <a:gd name="T17" fmla="*/ 13 h 83"/>
                <a:gd name="T18" fmla="*/ 38 w 41"/>
                <a:gd name="T19" fmla="*/ 32 h 83"/>
                <a:gd name="T20" fmla="*/ 40 w 41"/>
                <a:gd name="T21" fmla="*/ 37 h 83"/>
                <a:gd name="T22" fmla="*/ 41 w 41"/>
                <a:gd name="T23" fmla="*/ 50 h 83"/>
                <a:gd name="T24" fmla="*/ 41 w 41"/>
                <a:gd name="T25" fmla="*/ 67 h 83"/>
                <a:gd name="T26" fmla="*/ 39 w 41"/>
                <a:gd name="T2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83">
                  <a:moveTo>
                    <a:pt x="39" y="73"/>
                  </a:moveTo>
                  <a:cubicBezTo>
                    <a:pt x="39" y="82"/>
                    <a:pt x="38" y="83"/>
                    <a:pt x="28" y="83"/>
                  </a:cubicBezTo>
                  <a:cubicBezTo>
                    <a:pt x="23" y="83"/>
                    <a:pt x="18" y="83"/>
                    <a:pt x="12" y="83"/>
                  </a:cubicBezTo>
                  <a:cubicBezTo>
                    <a:pt x="4" y="83"/>
                    <a:pt x="2" y="82"/>
                    <a:pt x="2" y="73"/>
                  </a:cubicBezTo>
                  <a:cubicBezTo>
                    <a:pt x="1" y="71"/>
                    <a:pt x="1" y="70"/>
                    <a:pt x="1" y="68"/>
                  </a:cubicBezTo>
                  <a:cubicBezTo>
                    <a:pt x="1" y="48"/>
                    <a:pt x="0" y="27"/>
                    <a:pt x="1" y="7"/>
                  </a:cubicBezTo>
                  <a:cubicBezTo>
                    <a:pt x="1" y="5"/>
                    <a:pt x="1" y="3"/>
                    <a:pt x="3" y="2"/>
                  </a:cubicBezTo>
                  <a:cubicBezTo>
                    <a:pt x="5" y="0"/>
                    <a:pt x="7" y="2"/>
                    <a:pt x="8" y="3"/>
                  </a:cubicBezTo>
                  <a:cubicBezTo>
                    <a:pt x="12" y="6"/>
                    <a:pt x="15" y="10"/>
                    <a:pt x="18" y="13"/>
                  </a:cubicBezTo>
                  <a:cubicBezTo>
                    <a:pt x="25" y="20"/>
                    <a:pt x="31" y="26"/>
                    <a:pt x="38" y="32"/>
                  </a:cubicBezTo>
                  <a:cubicBezTo>
                    <a:pt x="39" y="34"/>
                    <a:pt x="40" y="35"/>
                    <a:pt x="40" y="37"/>
                  </a:cubicBezTo>
                  <a:cubicBezTo>
                    <a:pt x="41" y="41"/>
                    <a:pt x="40" y="46"/>
                    <a:pt x="41" y="50"/>
                  </a:cubicBezTo>
                  <a:cubicBezTo>
                    <a:pt x="41" y="56"/>
                    <a:pt x="41" y="62"/>
                    <a:pt x="41" y="67"/>
                  </a:cubicBezTo>
                  <a:cubicBezTo>
                    <a:pt x="41" y="69"/>
                    <a:pt x="41" y="71"/>
                    <a:pt x="39" y="73"/>
                  </a:cubicBezTo>
                  <a:close/>
                </a:path>
              </a:pathLst>
            </a:custGeom>
            <a:solidFill>
              <a:srgbClr val="27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9">
              <a:extLst>
                <a:ext uri="{FF2B5EF4-FFF2-40B4-BE49-F238E27FC236}">
                  <a16:creationId xmlns:a16="http://schemas.microsoft.com/office/drawing/2014/main" id="{824DA99A-F2A9-E394-B553-BB8CD75FCC17}"/>
                </a:ext>
              </a:extLst>
            </p:cNvPr>
            <p:cNvSpPr>
              <a:spLocks/>
            </p:cNvSpPr>
            <p:nvPr/>
          </p:nvSpPr>
          <p:spPr bwMode="auto">
            <a:xfrm>
              <a:off x="1785" y="3096"/>
              <a:ext cx="434" cy="259"/>
            </a:xfrm>
            <a:custGeom>
              <a:avLst/>
              <a:gdLst>
                <a:gd name="T0" fmla="*/ 44 w 47"/>
                <a:gd name="T1" fmla="*/ 28 h 28"/>
                <a:gd name="T2" fmla="*/ 2 w 47"/>
                <a:gd name="T3" fmla="*/ 28 h 28"/>
                <a:gd name="T4" fmla="*/ 4 w 47"/>
                <a:gd name="T5" fmla="*/ 5 h 28"/>
                <a:gd name="T6" fmla="*/ 15 w 47"/>
                <a:gd name="T7" fmla="*/ 1 h 28"/>
                <a:gd name="T8" fmla="*/ 32 w 47"/>
                <a:gd name="T9" fmla="*/ 0 h 28"/>
                <a:gd name="T10" fmla="*/ 45 w 47"/>
                <a:gd name="T11" fmla="*/ 14 h 28"/>
                <a:gd name="T12" fmla="*/ 44 w 4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47" h="28">
                  <a:moveTo>
                    <a:pt x="44" y="28"/>
                  </a:moveTo>
                  <a:cubicBezTo>
                    <a:pt x="30" y="28"/>
                    <a:pt x="16" y="28"/>
                    <a:pt x="2" y="28"/>
                  </a:cubicBezTo>
                  <a:cubicBezTo>
                    <a:pt x="0" y="20"/>
                    <a:pt x="0" y="12"/>
                    <a:pt x="4" y="5"/>
                  </a:cubicBezTo>
                  <a:cubicBezTo>
                    <a:pt x="7" y="2"/>
                    <a:pt x="11" y="1"/>
                    <a:pt x="15" y="1"/>
                  </a:cubicBezTo>
                  <a:cubicBezTo>
                    <a:pt x="21" y="0"/>
                    <a:pt x="26" y="0"/>
                    <a:pt x="32" y="0"/>
                  </a:cubicBezTo>
                  <a:cubicBezTo>
                    <a:pt x="40" y="1"/>
                    <a:pt x="45" y="6"/>
                    <a:pt x="45" y="14"/>
                  </a:cubicBezTo>
                  <a:cubicBezTo>
                    <a:pt x="46" y="19"/>
                    <a:pt x="47" y="23"/>
                    <a:pt x="44" y="28"/>
                  </a:cubicBezTo>
                  <a:close/>
                </a:path>
              </a:pathLst>
            </a:custGeom>
            <a:solidFill>
              <a:srgbClr val="FBC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10">
              <a:extLst>
                <a:ext uri="{FF2B5EF4-FFF2-40B4-BE49-F238E27FC236}">
                  <a16:creationId xmlns:a16="http://schemas.microsoft.com/office/drawing/2014/main" id="{EA8CFFF4-BB9E-CAAF-98A3-0B5492F04757}"/>
                </a:ext>
              </a:extLst>
            </p:cNvPr>
            <p:cNvSpPr>
              <a:spLocks/>
            </p:cNvSpPr>
            <p:nvPr/>
          </p:nvSpPr>
          <p:spPr bwMode="auto">
            <a:xfrm>
              <a:off x="1064" y="2865"/>
              <a:ext cx="286" cy="490"/>
            </a:xfrm>
            <a:custGeom>
              <a:avLst/>
              <a:gdLst>
                <a:gd name="T0" fmla="*/ 0 w 31"/>
                <a:gd name="T1" fmla="*/ 22 h 53"/>
                <a:gd name="T2" fmla="*/ 11 w 31"/>
                <a:gd name="T3" fmla="*/ 22 h 53"/>
                <a:gd name="T4" fmla="*/ 18 w 31"/>
                <a:gd name="T5" fmla="*/ 17 h 53"/>
                <a:gd name="T6" fmla="*/ 25 w 31"/>
                <a:gd name="T7" fmla="*/ 0 h 53"/>
                <a:gd name="T8" fmla="*/ 27 w 31"/>
                <a:gd name="T9" fmla="*/ 7 h 53"/>
                <a:gd name="T10" fmla="*/ 29 w 31"/>
                <a:gd name="T11" fmla="*/ 30 h 53"/>
                <a:gd name="T12" fmla="*/ 29 w 31"/>
                <a:gd name="T13" fmla="*/ 32 h 53"/>
                <a:gd name="T14" fmla="*/ 31 w 31"/>
                <a:gd name="T15" fmla="*/ 50 h 53"/>
                <a:gd name="T16" fmla="*/ 30 w 31"/>
                <a:gd name="T17" fmla="*/ 53 h 53"/>
                <a:gd name="T18" fmla="*/ 9 w 31"/>
                <a:gd name="T19" fmla="*/ 53 h 53"/>
                <a:gd name="T20" fmla="*/ 0 w 31"/>
                <a:gd name="T21" fmla="*/ 44 h 53"/>
                <a:gd name="T22" fmla="*/ 0 w 31"/>
                <a:gd name="T2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3">
                  <a:moveTo>
                    <a:pt x="0" y="22"/>
                  </a:moveTo>
                  <a:cubicBezTo>
                    <a:pt x="4" y="22"/>
                    <a:pt x="8" y="21"/>
                    <a:pt x="11" y="22"/>
                  </a:cubicBezTo>
                  <a:cubicBezTo>
                    <a:pt x="15" y="22"/>
                    <a:pt x="17" y="20"/>
                    <a:pt x="18" y="17"/>
                  </a:cubicBezTo>
                  <a:cubicBezTo>
                    <a:pt x="21" y="11"/>
                    <a:pt x="23" y="6"/>
                    <a:pt x="25" y="0"/>
                  </a:cubicBezTo>
                  <a:cubicBezTo>
                    <a:pt x="27" y="2"/>
                    <a:pt x="27" y="4"/>
                    <a:pt x="27" y="7"/>
                  </a:cubicBezTo>
                  <a:cubicBezTo>
                    <a:pt x="28" y="14"/>
                    <a:pt x="28" y="22"/>
                    <a:pt x="29" y="30"/>
                  </a:cubicBezTo>
                  <a:cubicBezTo>
                    <a:pt x="29" y="31"/>
                    <a:pt x="29" y="32"/>
                    <a:pt x="29" y="32"/>
                  </a:cubicBezTo>
                  <a:cubicBezTo>
                    <a:pt x="30" y="38"/>
                    <a:pt x="30" y="44"/>
                    <a:pt x="31" y="50"/>
                  </a:cubicBezTo>
                  <a:cubicBezTo>
                    <a:pt x="31" y="51"/>
                    <a:pt x="31" y="52"/>
                    <a:pt x="30" y="53"/>
                  </a:cubicBezTo>
                  <a:cubicBezTo>
                    <a:pt x="23" y="53"/>
                    <a:pt x="16" y="53"/>
                    <a:pt x="9" y="53"/>
                  </a:cubicBezTo>
                  <a:cubicBezTo>
                    <a:pt x="4" y="53"/>
                    <a:pt x="0" y="49"/>
                    <a:pt x="0" y="44"/>
                  </a:cubicBezTo>
                  <a:cubicBezTo>
                    <a:pt x="0" y="36"/>
                    <a:pt x="0" y="29"/>
                    <a:pt x="0" y="22"/>
                  </a:cubicBezTo>
                  <a:close/>
                </a:path>
              </a:pathLst>
            </a:custGeom>
            <a:solidFill>
              <a:srgbClr val="FCC8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11">
              <a:extLst>
                <a:ext uri="{FF2B5EF4-FFF2-40B4-BE49-F238E27FC236}">
                  <a16:creationId xmlns:a16="http://schemas.microsoft.com/office/drawing/2014/main" id="{34D6E938-3AB6-B5A8-EF9B-61609FABB187}"/>
                </a:ext>
              </a:extLst>
            </p:cNvPr>
            <p:cNvSpPr>
              <a:spLocks/>
            </p:cNvSpPr>
            <p:nvPr/>
          </p:nvSpPr>
          <p:spPr bwMode="auto">
            <a:xfrm>
              <a:off x="2644" y="2893"/>
              <a:ext cx="295" cy="462"/>
            </a:xfrm>
            <a:custGeom>
              <a:avLst/>
              <a:gdLst>
                <a:gd name="T0" fmla="*/ 7 w 32"/>
                <a:gd name="T1" fmla="*/ 0 h 50"/>
                <a:gd name="T2" fmla="*/ 12 w 32"/>
                <a:gd name="T3" fmla="*/ 15 h 50"/>
                <a:gd name="T4" fmla="*/ 21 w 32"/>
                <a:gd name="T5" fmla="*/ 20 h 50"/>
                <a:gd name="T6" fmla="*/ 32 w 32"/>
                <a:gd name="T7" fmla="*/ 20 h 50"/>
                <a:gd name="T8" fmla="*/ 32 w 32"/>
                <a:gd name="T9" fmla="*/ 41 h 50"/>
                <a:gd name="T10" fmla="*/ 23 w 32"/>
                <a:gd name="T11" fmla="*/ 50 h 50"/>
                <a:gd name="T12" fmla="*/ 2 w 32"/>
                <a:gd name="T13" fmla="*/ 50 h 50"/>
                <a:gd name="T14" fmla="*/ 1 w 32"/>
                <a:gd name="T15" fmla="*/ 33 h 50"/>
                <a:gd name="T16" fmla="*/ 4 w 32"/>
                <a:gd name="T17" fmla="*/ 12 h 50"/>
                <a:gd name="T18" fmla="*/ 5 w 32"/>
                <a:gd name="T19" fmla="*/ 3 h 50"/>
                <a:gd name="T20" fmla="*/ 7 w 32"/>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0">
                  <a:moveTo>
                    <a:pt x="7" y="0"/>
                  </a:moveTo>
                  <a:cubicBezTo>
                    <a:pt x="9" y="5"/>
                    <a:pt x="10" y="10"/>
                    <a:pt x="12" y="15"/>
                  </a:cubicBezTo>
                  <a:cubicBezTo>
                    <a:pt x="14" y="20"/>
                    <a:pt x="17" y="21"/>
                    <a:pt x="21" y="20"/>
                  </a:cubicBezTo>
                  <a:cubicBezTo>
                    <a:pt x="25" y="20"/>
                    <a:pt x="28" y="20"/>
                    <a:pt x="32" y="20"/>
                  </a:cubicBezTo>
                  <a:cubicBezTo>
                    <a:pt x="32" y="27"/>
                    <a:pt x="32" y="34"/>
                    <a:pt x="32" y="41"/>
                  </a:cubicBezTo>
                  <a:cubicBezTo>
                    <a:pt x="32" y="46"/>
                    <a:pt x="28" y="50"/>
                    <a:pt x="23" y="50"/>
                  </a:cubicBezTo>
                  <a:cubicBezTo>
                    <a:pt x="16" y="50"/>
                    <a:pt x="9" y="50"/>
                    <a:pt x="2" y="50"/>
                  </a:cubicBezTo>
                  <a:cubicBezTo>
                    <a:pt x="0" y="44"/>
                    <a:pt x="1" y="39"/>
                    <a:pt x="1" y="33"/>
                  </a:cubicBezTo>
                  <a:cubicBezTo>
                    <a:pt x="4" y="26"/>
                    <a:pt x="3" y="19"/>
                    <a:pt x="4" y="12"/>
                  </a:cubicBezTo>
                  <a:cubicBezTo>
                    <a:pt x="5" y="9"/>
                    <a:pt x="5" y="6"/>
                    <a:pt x="5" y="3"/>
                  </a:cubicBezTo>
                  <a:cubicBezTo>
                    <a:pt x="5" y="2"/>
                    <a:pt x="5" y="0"/>
                    <a:pt x="7" y="0"/>
                  </a:cubicBezTo>
                  <a:close/>
                </a:path>
              </a:pathLst>
            </a:custGeom>
            <a:solidFill>
              <a:srgbClr val="FCC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12">
              <a:extLst>
                <a:ext uri="{FF2B5EF4-FFF2-40B4-BE49-F238E27FC236}">
                  <a16:creationId xmlns:a16="http://schemas.microsoft.com/office/drawing/2014/main" id="{31A097A8-404F-1664-9D1E-DCA6256356E1}"/>
                </a:ext>
              </a:extLst>
            </p:cNvPr>
            <p:cNvSpPr>
              <a:spLocks/>
            </p:cNvSpPr>
            <p:nvPr/>
          </p:nvSpPr>
          <p:spPr bwMode="auto">
            <a:xfrm>
              <a:off x="1748" y="3022"/>
              <a:ext cx="498" cy="333"/>
            </a:xfrm>
            <a:custGeom>
              <a:avLst/>
              <a:gdLst>
                <a:gd name="T0" fmla="*/ 48 w 54"/>
                <a:gd name="T1" fmla="*/ 36 h 36"/>
                <a:gd name="T2" fmla="*/ 48 w 54"/>
                <a:gd name="T3" fmla="*/ 23 h 36"/>
                <a:gd name="T4" fmla="*/ 37 w 54"/>
                <a:gd name="T5" fmla="*/ 10 h 36"/>
                <a:gd name="T6" fmla="*/ 18 w 54"/>
                <a:gd name="T7" fmla="*/ 10 h 36"/>
                <a:gd name="T8" fmla="*/ 6 w 54"/>
                <a:gd name="T9" fmla="*/ 25 h 36"/>
                <a:gd name="T10" fmla="*/ 6 w 54"/>
                <a:gd name="T11" fmla="*/ 36 h 36"/>
                <a:gd name="T12" fmla="*/ 0 w 54"/>
                <a:gd name="T13" fmla="*/ 36 h 36"/>
                <a:gd name="T14" fmla="*/ 0 w 54"/>
                <a:gd name="T15" fmla="*/ 13 h 36"/>
                <a:gd name="T16" fmla="*/ 15 w 54"/>
                <a:gd name="T17" fmla="*/ 1 h 36"/>
                <a:gd name="T18" fmla="*/ 43 w 54"/>
                <a:gd name="T19" fmla="*/ 2 h 36"/>
                <a:gd name="T20" fmla="*/ 54 w 54"/>
                <a:gd name="T21" fmla="*/ 12 h 36"/>
                <a:gd name="T22" fmla="*/ 54 w 54"/>
                <a:gd name="T23" fmla="*/ 36 h 36"/>
                <a:gd name="T24" fmla="*/ 48 w 5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6">
                  <a:moveTo>
                    <a:pt x="48" y="36"/>
                  </a:moveTo>
                  <a:cubicBezTo>
                    <a:pt x="48" y="31"/>
                    <a:pt x="48" y="27"/>
                    <a:pt x="48" y="23"/>
                  </a:cubicBezTo>
                  <a:cubicBezTo>
                    <a:pt x="48" y="16"/>
                    <a:pt x="44" y="11"/>
                    <a:pt x="37" y="10"/>
                  </a:cubicBezTo>
                  <a:cubicBezTo>
                    <a:pt x="31" y="9"/>
                    <a:pt x="24" y="9"/>
                    <a:pt x="18" y="10"/>
                  </a:cubicBezTo>
                  <a:cubicBezTo>
                    <a:pt x="8" y="12"/>
                    <a:pt x="8" y="14"/>
                    <a:pt x="6" y="25"/>
                  </a:cubicBezTo>
                  <a:cubicBezTo>
                    <a:pt x="6" y="29"/>
                    <a:pt x="6" y="32"/>
                    <a:pt x="6" y="36"/>
                  </a:cubicBezTo>
                  <a:cubicBezTo>
                    <a:pt x="4" y="36"/>
                    <a:pt x="2" y="36"/>
                    <a:pt x="0" y="36"/>
                  </a:cubicBezTo>
                  <a:cubicBezTo>
                    <a:pt x="0" y="28"/>
                    <a:pt x="0" y="21"/>
                    <a:pt x="0" y="13"/>
                  </a:cubicBezTo>
                  <a:cubicBezTo>
                    <a:pt x="2" y="5"/>
                    <a:pt x="7" y="2"/>
                    <a:pt x="15" y="1"/>
                  </a:cubicBezTo>
                  <a:cubicBezTo>
                    <a:pt x="24" y="1"/>
                    <a:pt x="33" y="0"/>
                    <a:pt x="43" y="2"/>
                  </a:cubicBezTo>
                  <a:cubicBezTo>
                    <a:pt x="48" y="3"/>
                    <a:pt x="53" y="6"/>
                    <a:pt x="54" y="12"/>
                  </a:cubicBezTo>
                  <a:cubicBezTo>
                    <a:pt x="54" y="20"/>
                    <a:pt x="54" y="28"/>
                    <a:pt x="54" y="36"/>
                  </a:cubicBezTo>
                  <a:cubicBezTo>
                    <a:pt x="52" y="36"/>
                    <a:pt x="50" y="36"/>
                    <a:pt x="48" y="36"/>
                  </a:cubicBezTo>
                  <a:close/>
                </a:path>
              </a:pathLst>
            </a:custGeom>
            <a:solidFill>
              <a:srgbClr val="DAB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13">
              <a:extLst>
                <a:ext uri="{FF2B5EF4-FFF2-40B4-BE49-F238E27FC236}">
                  <a16:creationId xmlns:a16="http://schemas.microsoft.com/office/drawing/2014/main" id="{3E00E1EE-88E9-4FD0-EDB4-5782AEE4AD57}"/>
                </a:ext>
              </a:extLst>
            </p:cNvPr>
            <p:cNvSpPr>
              <a:spLocks/>
            </p:cNvSpPr>
            <p:nvPr/>
          </p:nvSpPr>
          <p:spPr bwMode="auto">
            <a:xfrm>
              <a:off x="1323" y="2735"/>
              <a:ext cx="83" cy="620"/>
            </a:xfrm>
            <a:custGeom>
              <a:avLst/>
              <a:gdLst>
                <a:gd name="T0" fmla="*/ 2 w 9"/>
                <a:gd name="T1" fmla="*/ 67 h 67"/>
                <a:gd name="T2" fmla="*/ 1 w 9"/>
                <a:gd name="T3" fmla="*/ 46 h 67"/>
                <a:gd name="T4" fmla="*/ 4 w 9"/>
                <a:gd name="T5" fmla="*/ 6 h 67"/>
                <a:gd name="T6" fmla="*/ 9 w 9"/>
                <a:gd name="T7" fmla="*/ 0 h 67"/>
                <a:gd name="T8" fmla="*/ 9 w 9"/>
                <a:gd name="T9" fmla="*/ 67 h 67"/>
                <a:gd name="T10" fmla="*/ 2 w 9"/>
                <a:gd name="T11" fmla="*/ 67 h 67"/>
              </a:gdLst>
              <a:ahLst/>
              <a:cxnLst>
                <a:cxn ang="0">
                  <a:pos x="T0" y="T1"/>
                </a:cxn>
                <a:cxn ang="0">
                  <a:pos x="T2" y="T3"/>
                </a:cxn>
                <a:cxn ang="0">
                  <a:pos x="T4" y="T5"/>
                </a:cxn>
                <a:cxn ang="0">
                  <a:pos x="T6" y="T7"/>
                </a:cxn>
                <a:cxn ang="0">
                  <a:pos x="T8" y="T9"/>
                </a:cxn>
                <a:cxn ang="0">
                  <a:pos x="T10" y="T11"/>
                </a:cxn>
              </a:cxnLst>
              <a:rect l="0" t="0" r="r" b="b"/>
              <a:pathLst>
                <a:path w="9" h="67">
                  <a:moveTo>
                    <a:pt x="2" y="67"/>
                  </a:moveTo>
                  <a:cubicBezTo>
                    <a:pt x="1" y="60"/>
                    <a:pt x="0" y="53"/>
                    <a:pt x="1" y="46"/>
                  </a:cubicBezTo>
                  <a:cubicBezTo>
                    <a:pt x="1" y="33"/>
                    <a:pt x="1" y="19"/>
                    <a:pt x="4" y="6"/>
                  </a:cubicBezTo>
                  <a:cubicBezTo>
                    <a:pt x="5" y="3"/>
                    <a:pt x="5" y="0"/>
                    <a:pt x="9" y="0"/>
                  </a:cubicBezTo>
                  <a:cubicBezTo>
                    <a:pt x="9" y="22"/>
                    <a:pt x="9" y="45"/>
                    <a:pt x="9" y="67"/>
                  </a:cubicBezTo>
                  <a:cubicBezTo>
                    <a:pt x="7" y="67"/>
                    <a:pt x="4" y="67"/>
                    <a:pt x="2" y="67"/>
                  </a:cubicBezTo>
                  <a:close/>
                </a:path>
              </a:pathLst>
            </a:custGeom>
            <a:solidFill>
              <a:srgbClr val="E6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14">
              <a:extLst>
                <a:ext uri="{FF2B5EF4-FFF2-40B4-BE49-F238E27FC236}">
                  <a16:creationId xmlns:a16="http://schemas.microsoft.com/office/drawing/2014/main" id="{7B98CC51-479E-708A-CA0A-618633C9A7F0}"/>
                </a:ext>
              </a:extLst>
            </p:cNvPr>
            <p:cNvSpPr>
              <a:spLocks/>
            </p:cNvSpPr>
            <p:nvPr/>
          </p:nvSpPr>
          <p:spPr bwMode="auto">
            <a:xfrm>
              <a:off x="2597" y="2754"/>
              <a:ext cx="65" cy="601"/>
            </a:xfrm>
            <a:custGeom>
              <a:avLst/>
              <a:gdLst>
                <a:gd name="T0" fmla="*/ 7 w 7"/>
                <a:gd name="T1" fmla="*/ 48 h 65"/>
                <a:gd name="T2" fmla="*/ 7 w 7"/>
                <a:gd name="T3" fmla="*/ 65 h 65"/>
                <a:gd name="T4" fmla="*/ 0 w 7"/>
                <a:gd name="T5" fmla="*/ 65 h 65"/>
                <a:gd name="T6" fmla="*/ 0 w 7"/>
                <a:gd name="T7" fmla="*/ 0 h 65"/>
                <a:gd name="T8" fmla="*/ 4 w 7"/>
                <a:gd name="T9" fmla="*/ 6 h 65"/>
                <a:gd name="T10" fmla="*/ 6 w 7"/>
                <a:gd name="T11" fmla="*/ 27 h 65"/>
                <a:gd name="T12" fmla="*/ 7 w 7"/>
                <a:gd name="T13" fmla="*/ 48 h 65"/>
              </a:gdLst>
              <a:ahLst/>
              <a:cxnLst>
                <a:cxn ang="0">
                  <a:pos x="T0" y="T1"/>
                </a:cxn>
                <a:cxn ang="0">
                  <a:pos x="T2" y="T3"/>
                </a:cxn>
                <a:cxn ang="0">
                  <a:pos x="T4" y="T5"/>
                </a:cxn>
                <a:cxn ang="0">
                  <a:pos x="T6" y="T7"/>
                </a:cxn>
                <a:cxn ang="0">
                  <a:pos x="T8" y="T9"/>
                </a:cxn>
                <a:cxn ang="0">
                  <a:pos x="T10" y="T11"/>
                </a:cxn>
                <a:cxn ang="0">
                  <a:pos x="T12" y="T13"/>
                </a:cxn>
              </a:cxnLst>
              <a:rect l="0" t="0" r="r" b="b"/>
              <a:pathLst>
                <a:path w="7" h="65">
                  <a:moveTo>
                    <a:pt x="7" y="48"/>
                  </a:moveTo>
                  <a:cubicBezTo>
                    <a:pt x="7" y="53"/>
                    <a:pt x="7" y="59"/>
                    <a:pt x="7" y="65"/>
                  </a:cubicBezTo>
                  <a:cubicBezTo>
                    <a:pt x="5" y="65"/>
                    <a:pt x="2" y="65"/>
                    <a:pt x="0" y="65"/>
                  </a:cubicBezTo>
                  <a:cubicBezTo>
                    <a:pt x="0" y="43"/>
                    <a:pt x="0" y="21"/>
                    <a:pt x="0" y="0"/>
                  </a:cubicBezTo>
                  <a:cubicBezTo>
                    <a:pt x="3" y="0"/>
                    <a:pt x="3" y="3"/>
                    <a:pt x="4" y="6"/>
                  </a:cubicBezTo>
                  <a:cubicBezTo>
                    <a:pt x="6" y="13"/>
                    <a:pt x="6" y="20"/>
                    <a:pt x="6" y="27"/>
                  </a:cubicBezTo>
                  <a:cubicBezTo>
                    <a:pt x="7" y="34"/>
                    <a:pt x="6" y="41"/>
                    <a:pt x="7" y="48"/>
                  </a:cubicBezTo>
                  <a:close/>
                </a:path>
              </a:pathLst>
            </a:custGeom>
            <a:solidFill>
              <a:srgbClr val="E0B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15">
              <a:extLst>
                <a:ext uri="{FF2B5EF4-FFF2-40B4-BE49-F238E27FC236}">
                  <a16:creationId xmlns:a16="http://schemas.microsoft.com/office/drawing/2014/main" id="{4E714521-8790-46E5-BF5E-85D08A6EC76F}"/>
                </a:ext>
              </a:extLst>
            </p:cNvPr>
            <p:cNvSpPr>
              <a:spLocks/>
            </p:cNvSpPr>
            <p:nvPr/>
          </p:nvSpPr>
          <p:spPr bwMode="auto">
            <a:xfrm>
              <a:off x="1295" y="2587"/>
              <a:ext cx="1413" cy="611"/>
            </a:xfrm>
            <a:custGeom>
              <a:avLst/>
              <a:gdLst>
                <a:gd name="T0" fmla="*/ 148 w 153"/>
                <a:gd name="T1" fmla="*/ 66 h 66"/>
                <a:gd name="T2" fmla="*/ 146 w 153"/>
                <a:gd name="T3" fmla="*/ 57 h 66"/>
                <a:gd name="T4" fmla="*/ 144 w 153"/>
                <a:gd name="T5" fmla="*/ 24 h 66"/>
                <a:gd name="T6" fmla="*/ 141 w 153"/>
                <a:gd name="T7" fmla="*/ 18 h 66"/>
                <a:gd name="T8" fmla="*/ 138 w 153"/>
                <a:gd name="T9" fmla="*/ 12 h 66"/>
                <a:gd name="T10" fmla="*/ 122 w 153"/>
                <a:gd name="T11" fmla="*/ 10 h 66"/>
                <a:gd name="T12" fmla="*/ 28 w 153"/>
                <a:gd name="T13" fmla="*/ 10 h 66"/>
                <a:gd name="T14" fmla="*/ 14 w 153"/>
                <a:gd name="T15" fmla="*/ 12 h 66"/>
                <a:gd name="T16" fmla="*/ 12 w 153"/>
                <a:gd name="T17" fmla="*/ 16 h 66"/>
                <a:gd name="T18" fmla="*/ 8 w 153"/>
                <a:gd name="T19" fmla="*/ 24 h 66"/>
                <a:gd name="T20" fmla="*/ 5 w 153"/>
                <a:gd name="T21" fmla="*/ 48 h 66"/>
                <a:gd name="T22" fmla="*/ 4 w 153"/>
                <a:gd name="T23" fmla="*/ 62 h 66"/>
                <a:gd name="T24" fmla="*/ 2 w 153"/>
                <a:gd name="T25" fmla="*/ 51 h 66"/>
                <a:gd name="T26" fmla="*/ 0 w 153"/>
                <a:gd name="T27" fmla="*/ 30 h 66"/>
                <a:gd name="T28" fmla="*/ 11 w 153"/>
                <a:gd name="T29" fmla="*/ 6 h 66"/>
                <a:gd name="T30" fmla="*/ 28 w 153"/>
                <a:gd name="T31" fmla="*/ 0 h 66"/>
                <a:gd name="T32" fmla="*/ 123 w 153"/>
                <a:gd name="T33" fmla="*/ 0 h 66"/>
                <a:gd name="T34" fmla="*/ 147 w 153"/>
                <a:gd name="T35" fmla="*/ 11 h 66"/>
                <a:gd name="T36" fmla="*/ 152 w 153"/>
                <a:gd name="T37" fmla="*/ 26 h 66"/>
                <a:gd name="T38" fmla="*/ 153 w 153"/>
                <a:gd name="T39" fmla="*/ 33 h 66"/>
                <a:gd name="T40" fmla="*/ 152 w 153"/>
                <a:gd name="T41" fmla="*/ 43 h 66"/>
                <a:gd name="T42" fmla="*/ 150 w 153"/>
                <a:gd name="T43" fmla="*/ 62 h 66"/>
                <a:gd name="T44" fmla="*/ 148 w 153"/>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66">
                  <a:moveTo>
                    <a:pt x="148" y="66"/>
                  </a:moveTo>
                  <a:cubicBezTo>
                    <a:pt x="147" y="63"/>
                    <a:pt x="146" y="60"/>
                    <a:pt x="146" y="57"/>
                  </a:cubicBezTo>
                  <a:cubicBezTo>
                    <a:pt x="147" y="46"/>
                    <a:pt x="146" y="35"/>
                    <a:pt x="144" y="24"/>
                  </a:cubicBezTo>
                  <a:cubicBezTo>
                    <a:pt x="143" y="21"/>
                    <a:pt x="143" y="19"/>
                    <a:pt x="141" y="18"/>
                  </a:cubicBezTo>
                  <a:cubicBezTo>
                    <a:pt x="141" y="15"/>
                    <a:pt x="140" y="13"/>
                    <a:pt x="138" y="12"/>
                  </a:cubicBezTo>
                  <a:cubicBezTo>
                    <a:pt x="133" y="10"/>
                    <a:pt x="128" y="10"/>
                    <a:pt x="122" y="10"/>
                  </a:cubicBezTo>
                  <a:cubicBezTo>
                    <a:pt x="91" y="10"/>
                    <a:pt x="60" y="10"/>
                    <a:pt x="28" y="10"/>
                  </a:cubicBezTo>
                  <a:cubicBezTo>
                    <a:pt x="23" y="10"/>
                    <a:pt x="18" y="10"/>
                    <a:pt x="14" y="12"/>
                  </a:cubicBezTo>
                  <a:cubicBezTo>
                    <a:pt x="12" y="13"/>
                    <a:pt x="12" y="15"/>
                    <a:pt x="12" y="16"/>
                  </a:cubicBezTo>
                  <a:cubicBezTo>
                    <a:pt x="9" y="18"/>
                    <a:pt x="9" y="21"/>
                    <a:pt x="8" y="24"/>
                  </a:cubicBezTo>
                  <a:cubicBezTo>
                    <a:pt x="6" y="32"/>
                    <a:pt x="6" y="40"/>
                    <a:pt x="5" y="48"/>
                  </a:cubicBezTo>
                  <a:cubicBezTo>
                    <a:pt x="5" y="53"/>
                    <a:pt x="4" y="58"/>
                    <a:pt x="4" y="62"/>
                  </a:cubicBezTo>
                  <a:cubicBezTo>
                    <a:pt x="2" y="59"/>
                    <a:pt x="2" y="55"/>
                    <a:pt x="2" y="51"/>
                  </a:cubicBezTo>
                  <a:cubicBezTo>
                    <a:pt x="2" y="44"/>
                    <a:pt x="1" y="37"/>
                    <a:pt x="0" y="30"/>
                  </a:cubicBezTo>
                  <a:cubicBezTo>
                    <a:pt x="0" y="20"/>
                    <a:pt x="4" y="12"/>
                    <a:pt x="11" y="6"/>
                  </a:cubicBezTo>
                  <a:cubicBezTo>
                    <a:pt x="16" y="1"/>
                    <a:pt x="22" y="0"/>
                    <a:pt x="28" y="0"/>
                  </a:cubicBezTo>
                  <a:cubicBezTo>
                    <a:pt x="60" y="0"/>
                    <a:pt x="92" y="0"/>
                    <a:pt x="123" y="0"/>
                  </a:cubicBezTo>
                  <a:cubicBezTo>
                    <a:pt x="133" y="0"/>
                    <a:pt x="141" y="4"/>
                    <a:pt x="147" y="11"/>
                  </a:cubicBezTo>
                  <a:cubicBezTo>
                    <a:pt x="151" y="16"/>
                    <a:pt x="151" y="21"/>
                    <a:pt x="152" y="26"/>
                  </a:cubicBezTo>
                  <a:cubicBezTo>
                    <a:pt x="153" y="28"/>
                    <a:pt x="153" y="31"/>
                    <a:pt x="153" y="33"/>
                  </a:cubicBezTo>
                  <a:cubicBezTo>
                    <a:pt x="151" y="36"/>
                    <a:pt x="152" y="40"/>
                    <a:pt x="152" y="43"/>
                  </a:cubicBezTo>
                  <a:cubicBezTo>
                    <a:pt x="151" y="50"/>
                    <a:pt x="150" y="56"/>
                    <a:pt x="150" y="62"/>
                  </a:cubicBezTo>
                  <a:cubicBezTo>
                    <a:pt x="150" y="64"/>
                    <a:pt x="149" y="65"/>
                    <a:pt x="148" y="66"/>
                  </a:cubicBezTo>
                  <a:close/>
                </a:path>
              </a:pathLst>
            </a:custGeom>
            <a:solidFill>
              <a:srgbClr val="EAC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16">
              <a:extLst>
                <a:ext uri="{FF2B5EF4-FFF2-40B4-BE49-F238E27FC236}">
                  <a16:creationId xmlns:a16="http://schemas.microsoft.com/office/drawing/2014/main" id="{E1174875-1123-CA90-3FF4-C1E77D907956}"/>
                </a:ext>
              </a:extLst>
            </p:cNvPr>
            <p:cNvSpPr>
              <a:spLocks/>
            </p:cNvSpPr>
            <p:nvPr/>
          </p:nvSpPr>
          <p:spPr bwMode="auto">
            <a:xfrm>
              <a:off x="1424" y="2661"/>
              <a:ext cx="1146" cy="361"/>
            </a:xfrm>
            <a:custGeom>
              <a:avLst/>
              <a:gdLst>
                <a:gd name="T0" fmla="*/ 0 w 124"/>
                <a:gd name="T1" fmla="*/ 4 h 39"/>
                <a:gd name="T2" fmla="*/ 8 w 124"/>
                <a:gd name="T3" fmla="*/ 0 h 39"/>
                <a:gd name="T4" fmla="*/ 117 w 124"/>
                <a:gd name="T5" fmla="*/ 0 h 39"/>
                <a:gd name="T6" fmla="*/ 124 w 124"/>
                <a:gd name="T7" fmla="*/ 4 h 39"/>
                <a:gd name="T8" fmla="*/ 107 w 124"/>
                <a:gd name="T9" fmla="*/ 20 h 39"/>
                <a:gd name="T10" fmla="*/ 89 w 124"/>
                <a:gd name="T11" fmla="*/ 38 h 39"/>
                <a:gd name="T12" fmla="*/ 84 w 124"/>
                <a:gd name="T13" fmla="*/ 39 h 39"/>
                <a:gd name="T14" fmla="*/ 41 w 124"/>
                <a:gd name="T15" fmla="*/ 39 h 39"/>
                <a:gd name="T16" fmla="*/ 35 w 124"/>
                <a:gd name="T17" fmla="*/ 38 h 39"/>
                <a:gd name="T18" fmla="*/ 25 w 124"/>
                <a:gd name="T19" fmla="*/ 27 h 39"/>
                <a:gd name="T20" fmla="*/ 15 w 124"/>
                <a:gd name="T21" fmla="*/ 18 h 39"/>
                <a:gd name="T22" fmla="*/ 2 w 124"/>
                <a:gd name="T23" fmla="*/ 5 h 39"/>
                <a:gd name="T24" fmla="*/ 0 w 124"/>
                <a:gd name="T25"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39">
                  <a:moveTo>
                    <a:pt x="0" y="4"/>
                  </a:moveTo>
                  <a:cubicBezTo>
                    <a:pt x="2" y="1"/>
                    <a:pt x="5" y="0"/>
                    <a:pt x="8" y="0"/>
                  </a:cubicBezTo>
                  <a:cubicBezTo>
                    <a:pt x="44" y="0"/>
                    <a:pt x="80" y="0"/>
                    <a:pt x="117" y="0"/>
                  </a:cubicBezTo>
                  <a:cubicBezTo>
                    <a:pt x="120" y="0"/>
                    <a:pt x="122" y="1"/>
                    <a:pt x="124" y="4"/>
                  </a:cubicBezTo>
                  <a:cubicBezTo>
                    <a:pt x="118" y="8"/>
                    <a:pt x="113" y="14"/>
                    <a:pt x="107" y="20"/>
                  </a:cubicBezTo>
                  <a:cubicBezTo>
                    <a:pt x="101" y="26"/>
                    <a:pt x="95" y="32"/>
                    <a:pt x="89" y="38"/>
                  </a:cubicBezTo>
                  <a:cubicBezTo>
                    <a:pt x="88" y="39"/>
                    <a:pt x="86" y="39"/>
                    <a:pt x="84" y="39"/>
                  </a:cubicBezTo>
                  <a:cubicBezTo>
                    <a:pt x="69" y="39"/>
                    <a:pt x="55" y="39"/>
                    <a:pt x="41" y="39"/>
                  </a:cubicBezTo>
                  <a:cubicBezTo>
                    <a:pt x="39" y="39"/>
                    <a:pt x="37" y="39"/>
                    <a:pt x="35" y="38"/>
                  </a:cubicBezTo>
                  <a:cubicBezTo>
                    <a:pt x="32" y="34"/>
                    <a:pt x="28" y="31"/>
                    <a:pt x="25" y="27"/>
                  </a:cubicBezTo>
                  <a:cubicBezTo>
                    <a:pt x="21" y="24"/>
                    <a:pt x="18" y="21"/>
                    <a:pt x="15" y="18"/>
                  </a:cubicBezTo>
                  <a:cubicBezTo>
                    <a:pt x="11" y="13"/>
                    <a:pt x="7" y="9"/>
                    <a:pt x="2" y="5"/>
                  </a:cubicBezTo>
                  <a:cubicBezTo>
                    <a:pt x="1" y="4"/>
                    <a:pt x="1" y="4"/>
                    <a:pt x="0" y="4"/>
                  </a:cubicBezTo>
                  <a:close/>
                </a:path>
              </a:pathLst>
            </a:custGeom>
            <a:solidFill>
              <a:srgbClr val="2A8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17">
              <a:extLst>
                <a:ext uri="{FF2B5EF4-FFF2-40B4-BE49-F238E27FC236}">
                  <a16:creationId xmlns:a16="http://schemas.microsoft.com/office/drawing/2014/main" id="{8DBE9C1E-8305-5224-0932-B5029A9E82F6}"/>
                </a:ext>
              </a:extLst>
            </p:cNvPr>
            <p:cNvSpPr>
              <a:spLocks/>
            </p:cNvSpPr>
            <p:nvPr/>
          </p:nvSpPr>
          <p:spPr bwMode="auto">
            <a:xfrm>
              <a:off x="1748" y="3013"/>
              <a:ext cx="498" cy="129"/>
            </a:xfrm>
            <a:custGeom>
              <a:avLst/>
              <a:gdLst>
                <a:gd name="T0" fmla="*/ 0 w 54"/>
                <a:gd name="T1" fmla="*/ 0 h 14"/>
                <a:gd name="T2" fmla="*/ 54 w 54"/>
                <a:gd name="T3" fmla="*/ 0 h 14"/>
                <a:gd name="T4" fmla="*/ 54 w 54"/>
                <a:gd name="T5" fmla="*/ 13 h 14"/>
                <a:gd name="T6" fmla="*/ 31 w 54"/>
                <a:gd name="T7" fmla="*/ 3 h 14"/>
                <a:gd name="T8" fmla="*/ 13 w 54"/>
                <a:gd name="T9" fmla="*/ 4 h 14"/>
                <a:gd name="T10" fmla="*/ 3 w 54"/>
                <a:gd name="T11" fmla="*/ 11 h 14"/>
                <a:gd name="T12" fmla="*/ 0 w 54"/>
                <a:gd name="T13" fmla="*/ 14 h 14"/>
                <a:gd name="T14" fmla="*/ 0 w 5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
                  <a:moveTo>
                    <a:pt x="0" y="0"/>
                  </a:moveTo>
                  <a:cubicBezTo>
                    <a:pt x="18" y="0"/>
                    <a:pt x="36" y="0"/>
                    <a:pt x="54" y="0"/>
                  </a:cubicBezTo>
                  <a:cubicBezTo>
                    <a:pt x="54" y="4"/>
                    <a:pt x="54" y="9"/>
                    <a:pt x="54" y="13"/>
                  </a:cubicBezTo>
                  <a:cubicBezTo>
                    <a:pt x="49" y="4"/>
                    <a:pt x="40" y="3"/>
                    <a:pt x="31" y="3"/>
                  </a:cubicBezTo>
                  <a:cubicBezTo>
                    <a:pt x="25" y="3"/>
                    <a:pt x="19" y="3"/>
                    <a:pt x="13" y="4"/>
                  </a:cubicBezTo>
                  <a:cubicBezTo>
                    <a:pt x="8" y="4"/>
                    <a:pt x="4" y="6"/>
                    <a:pt x="3" y="11"/>
                  </a:cubicBezTo>
                  <a:cubicBezTo>
                    <a:pt x="2" y="12"/>
                    <a:pt x="2" y="13"/>
                    <a:pt x="0" y="14"/>
                  </a:cubicBezTo>
                  <a:cubicBezTo>
                    <a:pt x="0" y="9"/>
                    <a:pt x="0" y="4"/>
                    <a:pt x="0" y="0"/>
                  </a:cubicBezTo>
                  <a:close/>
                </a:path>
              </a:pathLst>
            </a:custGeom>
            <a:solidFill>
              <a:srgbClr val="C19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403338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DF8148-C188-49BF-B939-5A4536D6720F}"/>
              </a:ext>
            </a:extLst>
          </p:cNvPr>
          <p:cNvSpPr txBox="1"/>
          <p:nvPr/>
        </p:nvSpPr>
        <p:spPr>
          <a:xfrm>
            <a:off x="695619" y="5888372"/>
            <a:ext cx="2052000" cy="307777"/>
          </a:xfrm>
          <a:prstGeom prst="rect">
            <a:avLst/>
          </a:prstGeom>
          <a:solidFill>
            <a:srgbClr val="29AAE2"/>
          </a:solidFill>
        </p:spPr>
        <p:txBody>
          <a:bodyPr wrap="square" rtlCol="0">
            <a:spAutoFit/>
          </a:bodyPr>
          <a:lstStyle/>
          <a:p>
            <a:pPr algn="ctr"/>
            <a:r>
              <a:rPr lang="en-US" altLang="ko-KR" sz="1400" b="1" i="1" dirty="0">
                <a:solidFill>
                  <a:schemeClr val="bg1"/>
                </a:solidFill>
                <a:latin typeface="Arial" pitchFamily="34" charset="0"/>
                <a:cs typeface="Arial" pitchFamily="34" charset="0"/>
              </a:rPr>
              <a:t>Portfolio Presentation</a:t>
            </a:r>
            <a:endParaRPr lang="ko-KR" altLang="en-US" sz="1400" b="1" i="1" dirty="0">
              <a:solidFill>
                <a:schemeClr val="bg1"/>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035FEC58-9E2F-495E-88B5-E84859F69C12}"/>
              </a:ext>
            </a:extLst>
          </p:cNvPr>
          <p:cNvSpPr txBox="1"/>
          <p:nvPr/>
        </p:nvSpPr>
        <p:spPr>
          <a:xfrm>
            <a:off x="875043" y="2860527"/>
            <a:ext cx="5050600" cy="2308324"/>
          </a:xfrm>
          <a:prstGeom prst="rect">
            <a:avLst/>
          </a:prstGeom>
          <a:noFill/>
        </p:spPr>
        <p:txBody>
          <a:bodyPr wrap="square" rtlCol="0">
            <a:spAutoFit/>
          </a:bodyPr>
          <a:lstStyle/>
          <a:p>
            <a:r>
              <a:rPr lang="en-US" altLang="ko-KR" sz="240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a:t>
            </a:r>
          </a:p>
        </p:txBody>
      </p:sp>
      <p:sp>
        <p:nvSpPr>
          <p:cNvPr id="11" name="Text Placeholder 10">
            <a:extLst>
              <a:ext uri="{FF2B5EF4-FFF2-40B4-BE49-F238E27FC236}">
                <a16:creationId xmlns:a16="http://schemas.microsoft.com/office/drawing/2014/main" id="{52FFCFB6-B141-4789-A324-DAFB053BB93B}"/>
              </a:ext>
            </a:extLst>
          </p:cNvPr>
          <p:cNvSpPr txBox="1"/>
          <p:nvPr/>
        </p:nvSpPr>
        <p:spPr>
          <a:xfrm>
            <a:off x="853514" y="1312864"/>
            <a:ext cx="5242487" cy="120329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267" b="1">
                <a:solidFill>
                  <a:schemeClr val="bg1"/>
                </a:solidFill>
                <a:latin typeface="+mj-lt"/>
                <a:cs typeface="Arial" pitchFamily="34" charset="0"/>
              </a:rPr>
              <a:t>Modern Portfolio Presentation</a:t>
            </a:r>
          </a:p>
        </p:txBody>
      </p:sp>
      <p:pic>
        <p:nvPicPr>
          <p:cNvPr id="5" name="Marcador de posición de imagen 4">
            <a:extLst>
              <a:ext uri="{FF2B5EF4-FFF2-40B4-BE49-F238E27FC236}">
                <a16:creationId xmlns:a16="http://schemas.microsoft.com/office/drawing/2014/main" id="{03EAB29D-59B9-4753-B6E2-38F75AA67CA3}"/>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410876" y="834562"/>
            <a:ext cx="5554907" cy="5819456"/>
          </a:xfrm>
        </p:spPr>
      </p:pic>
    </p:spTree>
    <p:extLst>
      <p:ext uri="{BB962C8B-B14F-4D97-AF65-F5344CB8AC3E}">
        <p14:creationId xmlns:p14="http://schemas.microsoft.com/office/powerpoint/2010/main" val="33603811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42CD5-E887-4BC0-A447-2C9BD87CCF6D}"/>
              </a:ext>
            </a:extLst>
          </p:cNvPr>
          <p:cNvSpPr txBox="1"/>
          <p:nvPr/>
        </p:nvSpPr>
        <p:spPr>
          <a:xfrm>
            <a:off x="-557489" y="506119"/>
            <a:ext cx="5799401" cy="830997"/>
          </a:xfrm>
          <a:prstGeom prst="rect">
            <a:avLst/>
          </a:prstGeom>
          <a:noFill/>
        </p:spPr>
        <p:txBody>
          <a:bodyPr wrap="square" rtlCol="0" anchor="ctr">
            <a:spAutoFit/>
          </a:bodyPr>
          <a:lstStyle/>
          <a:p>
            <a:pPr algn="ctr"/>
            <a:r>
              <a:rPr lang="en-US" altLang="ko-KR" sz="4800" b="1" dirty="0">
                <a:solidFill>
                  <a:srgbClr val="0070C0"/>
                </a:solidFill>
                <a:latin typeface="+mj-lt"/>
              </a:rPr>
              <a:t>Columns</a:t>
            </a:r>
            <a:r>
              <a:rPr lang="en-US" altLang="ko-KR" sz="4800" b="1" dirty="0">
                <a:solidFill>
                  <a:srgbClr val="0070C0"/>
                </a:solidFill>
                <a:latin typeface="+mj-lt"/>
                <a:cs typeface="Arial" pitchFamily="34" charset="0"/>
              </a:rPr>
              <a:t> Style</a:t>
            </a:r>
            <a:endParaRPr lang="ko-KR" altLang="en-US" sz="4800" b="1" dirty="0">
              <a:solidFill>
                <a:srgbClr val="0070C0"/>
              </a:solidFill>
              <a:latin typeface="+mj-lt"/>
              <a:cs typeface="Arial" pitchFamily="34" charset="0"/>
            </a:endParaRPr>
          </a:p>
        </p:txBody>
      </p:sp>
      <p:grpSp>
        <p:nvGrpSpPr>
          <p:cNvPr id="13" name="Group 12">
            <a:extLst>
              <a:ext uri="{FF2B5EF4-FFF2-40B4-BE49-F238E27FC236}">
                <a16:creationId xmlns:a16="http://schemas.microsoft.com/office/drawing/2014/main" id="{7461F562-9FCD-4226-84E8-D8D95C8F10FF}"/>
              </a:ext>
            </a:extLst>
          </p:cNvPr>
          <p:cNvGrpSpPr/>
          <p:nvPr/>
        </p:nvGrpSpPr>
        <p:grpSpPr>
          <a:xfrm>
            <a:off x="1406817" y="2577048"/>
            <a:ext cx="4118227" cy="523797"/>
            <a:chOff x="1311030" y="1951389"/>
            <a:chExt cx="4118226" cy="523797"/>
          </a:xfrm>
        </p:grpSpPr>
        <p:sp>
          <p:nvSpPr>
            <p:cNvPr id="5" name="Freeform: Shape 4">
              <a:extLst>
                <a:ext uri="{FF2B5EF4-FFF2-40B4-BE49-F238E27FC236}">
                  <a16:creationId xmlns:a16="http://schemas.microsoft.com/office/drawing/2014/main" id="{89EE6218-3942-49A7-8442-AD8A593680F8}"/>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sz="1400" dirty="0">
                <a:solidFill>
                  <a:srgbClr val="28608C"/>
                </a:solidFill>
              </a:endParaRPr>
            </a:p>
          </p:txBody>
        </p:sp>
        <p:sp>
          <p:nvSpPr>
            <p:cNvPr id="6" name="Freeform: Shape 5">
              <a:extLst>
                <a:ext uri="{FF2B5EF4-FFF2-40B4-BE49-F238E27FC236}">
                  <a16:creationId xmlns:a16="http://schemas.microsoft.com/office/drawing/2014/main" id="{4FF07007-3F44-4B8B-9B89-7E27027059D9}"/>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7" name="Freeform: Shape 6">
              <a:extLst>
                <a:ext uri="{FF2B5EF4-FFF2-40B4-BE49-F238E27FC236}">
                  <a16:creationId xmlns:a16="http://schemas.microsoft.com/office/drawing/2014/main" id="{EA6D2633-4E99-4590-BDFF-A0ADBC9E2A22}"/>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8" name="Freeform: Shape 7">
              <a:extLst>
                <a:ext uri="{FF2B5EF4-FFF2-40B4-BE49-F238E27FC236}">
                  <a16:creationId xmlns:a16="http://schemas.microsoft.com/office/drawing/2014/main" id="{5C6C6BE5-97FC-41C7-8AD4-1ABF852E9834}"/>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9" name="Rounded Rectangle 2">
              <a:extLst>
                <a:ext uri="{FF2B5EF4-FFF2-40B4-BE49-F238E27FC236}">
                  <a16:creationId xmlns:a16="http://schemas.microsoft.com/office/drawing/2014/main" id="{CE357D51-4056-454E-A554-EEE07F53B196}"/>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sp>
          <p:nvSpPr>
            <p:cNvPr id="10" name="Rounded Rectangle 8">
              <a:extLst>
                <a:ext uri="{FF2B5EF4-FFF2-40B4-BE49-F238E27FC236}">
                  <a16:creationId xmlns:a16="http://schemas.microsoft.com/office/drawing/2014/main" id="{ECE7E350-7563-4981-98F2-6FC8DC71A79F}"/>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sp>
          <p:nvSpPr>
            <p:cNvPr id="11" name="Rounded Rectangle 2">
              <a:extLst>
                <a:ext uri="{FF2B5EF4-FFF2-40B4-BE49-F238E27FC236}">
                  <a16:creationId xmlns:a16="http://schemas.microsoft.com/office/drawing/2014/main" id="{CC9AC874-4DB6-44FA-958B-1057281B313E}"/>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grpSp>
      <p:sp>
        <p:nvSpPr>
          <p:cNvPr id="12" name="TextBox 11">
            <a:extLst>
              <a:ext uri="{FF2B5EF4-FFF2-40B4-BE49-F238E27FC236}">
                <a16:creationId xmlns:a16="http://schemas.microsoft.com/office/drawing/2014/main" id="{E2C0CBF7-4C31-4D1E-9768-049E8208A1D0}"/>
              </a:ext>
            </a:extLst>
          </p:cNvPr>
          <p:cNvSpPr txBox="1"/>
          <p:nvPr/>
        </p:nvSpPr>
        <p:spPr>
          <a:xfrm>
            <a:off x="554192" y="1475737"/>
            <a:ext cx="5799401" cy="1292662"/>
          </a:xfrm>
          <a:prstGeom prst="rect">
            <a:avLst/>
          </a:prstGeom>
          <a:noFill/>
        </p:spPr>
        <p:txBody>
          <a:bodyPr wrap="square" rtlCol="0" anchor="ctr">
            <a:spAutoFit/>
          </a:bodyPr>
          <a:lstStyle/>
          <a:p>
            <a:pPr algn="ctr"/>
            <a:r>
              <a:rPr lang="en-US" altLang="ko-KR" sz="1400" b="1" dirty="0">
                <a:solidFill>
                  <a:srgbClr val="29AAE2"/>
                </a:solidFill>
                <a:cs typeface="Arial" pitchFamily="34" charset="0"/>
              </a:rPr>
              <a:t>You can </a:t>
            </a:r>
            <a:r>
              <a:rPr lang="en-US" altLang="ko-KR" sz="3200" b="1" dirty="0">
                <a:solidFill>
                  <a:srgbClr val="29AAE2"/>
                </a:solidFill>
                <a:cs typeface="Arial" pitchFamily="34" charset="0"/>
              </a:rPr>
              <a:t>simply</a:t>
            </a:r>
            <a:r>
              <a:rPr lang="en-US" altLang="ko-KR" sz="1400" b="1" dirty="0">
                <a:solidFill>
                  <a:srgbClr val="29AAE2"/>
                </a:solidFill>
                <a:cs typeface="Arial" pitchFamily="34" charset="0"/>
              </a:rPr>
              <a:t> impress your audience and add a unique zing and </a:t>
            </a:r>
            <a:r>
              <a:rPr lang="en-US" altLang="ko-KR" sz="2000" b="1" dirty="0">
                <a:solidFill>
                  <a:srgbClr val="29AAE2"/>
                </a:solidFill>
                <a:cs typeface="Arial" pitchFamily="34" charset="0"/>
              </a:rPr>
              <a:t>appeal</a:t>
            </a:r>
            <a:r>
              <a:rPr lang="en-US" altLang="ko-KR" sz="1400" b="1" dirty="0">
                <a:solidFill>
                  <a:srgbClr val="29AAE2"/>
                </a:solidFill>
                <a:cs typeface="Arial" pitchFamily="34" charset="0"/>
              </a:rPr>
              <a:t> to your Presentations. </a:t>
            </a:r>
            <a:r>
              <a:rPr lang="en-US" altLang="ko-KR" sz="1400" b="1" dirty="0">
                <a:solidFill>
                  <a:srgbClr val="29AAE2"/>
                </a:solidFill>
              </a:rPr>
              <a:t>Easy to </a:t>
            </a:r>
            <a:r>
              <a:rPr lang="en-US" altLang="ko-KR" sz="3200" b="1" dirty="0">
                <a:solidFill>
                  <a:srgbClr val="29AAE2"/>
                </a:solidFill>
              </a:rPr>
              <a:t>change</a:t>
            </a:r>
            <a:r>
              <a:rPr lang="en-US" altLang="ko-KR" sz="1400" b="1" dirty="0">
                <a:solidFill>
                  <a:srgbClr val="29AAE2"/>
                </a:solidFill>
              </a:rPr>
              <a:t> colors, photos and Text.</a:t>
            </a:r>
          </a:p>
        </p:txBody>
      </p:sp>
      <p:sp>
        <p:nvSpPr>
          <p:cNvPr id="14" name="TextBox 13">
            <a:extLst>
              <a:ext uri="{FF2B5EF4-FFF2-40B4-BE49-F238E27FC236}">
                <a16:creationId xmlns:a16="http://schemas.microsoft.com/office/drawing/2014/main" id="{CA68808F-4A7B-4031-9648-589E7100F47A}"/>
              </a:ext>
            </a:extLst>
          </p:cNvPr>
          <p:cNvSpPr txBox="1"/>
          <p:nvPr/>
        </p:nvSpPr>
        <p:spPr>
          <a:xfrm>
            <a:off x="606558" y="2840303"/>
            <a:ext cx="5799401" cy="3323987"/>
          </a:xfrm>
          <a:prstGeom prst="rect">
            <a:avLst/>
          </a:prstGeom>
          <a:noFill/>
        </p:spPr>
        <p:txBody>
          <a:bodyPr wrap="square" rtlCol="0" anchor="ctr">
            <a:spAutoFit/>
          </a:bodyPr>
          <a:lstStyle/>
          <a:p>
            <a:r>
              <a:rPr lang="en-US" altLang="ko-KR" sz="14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a:t>
            </a:r>
          </a:p>
          <a:p>
            <a:endParaRPr lang="en-US" altLang="ko-KR" sz="1400" dirty="0">
              <a:cs typeface="Arial" pitchFamily="34" charset="0"/>
            </a:endParaRPr>
          </a:p>
          <a:p>
            <a:r>
              <a:rPr lang="en-US" altLang="ko-KR" sz="1400" dirty="0">
                <a:cs typeface="Arial" pitchFamily="34" charset="0"/>
              </a:rPr>
              <a:t>You can simply impress your audience and add a unique zing and appeal to your Presentations. I hope and I believe that this Template will your Time, </a:t>
            </a:r>
          </a:p>
        </p:txBody>
      </p:sp>
      <p:grpSp>
        <p:nvGrpSpPr>
          <p:cNvPr id="3" name="Group 4">
            <a:extLst>
              <a:ext uri="{FF2B5EF4-FFF2-40B4-BE49-F238E27FC236}">
                <a16:creationId xmlns:a16="http://schemas.microsoft.com/office/drawing/2014/main" id="{4EEDE8F6-7A75-C21F-0D99-5CA4C1406ECF}"/>
              </a:ext>
            </a:extLst>
          </p:cNvPr>
          <p:cNvGrpSpPr>
            <a:grpSpLocks noChangeAspect="1"/>
          </p:cNvGrpSpPr>
          <p:nvPr/>
        </p:nvGrpSpPr>
        <p:grpSpPr bwMode="auto">
          <a:xfrm>
            <a:off x="7472368" y="2241552"/>
            <a:ext cx="703263" cy="658813"/>
            <a:chOff x="4707" y="1412"/>
            <a:chExt cx="443" cy="415"/>
          </a:xfrm>
        </p:grpSpPr>
        <p:sp>
          <p:nvSpPr>
            <p:cNvPr id="27" name="Freeform 5">
              <a:extLst>
                <a:ext uri="{FF2B5EF4-FFF2-40B4-BE49-F238E27FC236}">
                  <a16:creationId xmlns:a16="http://schemas.microsoft.com/office/drawing/2014/main" id="{5870459B-0D4E-DA7A-7163-AF76CA9FBB89}"/>
                </a:ext>
              </a:extLst>
            </p:cNvPr>
            <p:cNvSpPr>
              <a:spLocks/>
            </p:cNvSpPr>
            <p:nvPr/>
          </p:nvSpPr>
          <p:spPr bwMode="auto">
            <a:xfrm>
              <a:off x="4707" y="1458"/>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6">
              <a:extLst>
                <a:ext uri="{FF2B5EF4-FFF2-40B4-BE49-F238E27FC236}">
                  <a16:creationId xmlns:a16="http://schemas.microsoft.com/office/drawing/2014/main" id="{D25801A8-031C-5EE4-CD2E-7202B39C0C0F}"/>
                </a:ext>
              </a:extLst>
            </p:cNvPr>
            <p:cNvSpPr>
              <a:spLocks/>
            </p:cNvSpPr>
            <p:nvPr/>
          </p:nvSpPr>
          <p:spPr bwMode="auto">
            <a:xfrm>
              <a:off x="4707" y="1412"/>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9" name="Group 9">
            <a:extLst>
              <a:ext uri="{FF2B5EF4-FFF2-40B4-BE49-F238E27FC236}">
                <a16:creationId xmlns:a16="http://schemas.microsoft.com/office/drawing/2014/main" id="{A07AE3B2-040B-BAA5-F719-FA2206555394}"/>
              </a:ext>
            </a:extLst>
          </p:cNvPr>
          <p:cNvGrpSpPr>
            <a:grpSpLocks noChangeAspect="1"/>
          </p:cNvGrpSpPr>
          <p:nvPr/>
        </p:nvGrpSpPr>
        <p:grpSpPr bwMode="auto">
          <a:xfrm>
            <a:off x="7472368" y="3284540"/>
            <a:ext cx="703263" cy="658813"/>
            <a:chOff x="4707" y="2069"/>
            <a:chExt cx="443" cy="415"/>
          </a:xfrm>
        </p:grpSpPr>
        <p:sp>
          <p:nvSpPr>
            <p:cNvPr id="31" name="Freeform 10">
              <a:extLst>
                <a:ext uri="{FF2B5EF4-FFF2-40B4-BE49-F238E27FC236}">
                  <a16:creationId xmlns:a16="http://schemas.microsoft.com/office/drawing/2014/main" id="{098E4D1D-200F-6F23-44AB-E55A90409DBD}"/>
                </a:ext>
              </a:extLst>
            </p:cNvPr>
            <p:cNvSpPr>
              <a:spLocks/>
            </p:cNvSpPr>
            <p:nvPr/>
          </p:nvSpPr>
          <p:spPr bwMode="auto">
            <a:xfrm>
              <a:off x="4707" y="2115"/>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11">
              <a:extLst>
                <a:ext uri="{FF2B5EF4-FFF2-40B4-BE49-F238E27FC236}">
                  <a16:creationId xmlns:a16="http://schemas.microsoft.com/office/drawing/2014/main" id="{CFDFCB0E-CD40-6D35-D0DB-899C92E1A2E3}"/>
                </a:ext>
              </a:extLst>
            </p:cNvPr>
            <p:cNvSpPr>
              <a:spLocks/>
            </p:cNvSpPr>
            <p:nvPr/>
          </p:nvSpPr>
          <p:spPr bwMode="auto">
            <a:xfrm>
              <a:off x="4707" y="2069"/>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33" name="Group 14">
            <a:extLst>
              <a:ext uri="{FF2B5EF4-FFF2-40B4-BE49-F238E27FC236}">
                <a16:creationId xmlns:a16="http://schemas.microsoft.com/office/drawing/2014/main" id="{114D6A07-135F-A067-9D3E-DD37A9F59800}"/>
              </a:ext>
            </a:extLst>
          </p:cNvPr>
          <p:cNvGrpSpPr>
            <a:grpSpLocks noChangeAspect="1"/>
          </p:cNvGrpSpPr>
          <p:nvPr/>
        </p:nvGrpSpPr>
        <p:grpSpPr bwMode="auto">
          <a:xfrm>
            <a:off x="7472368" y="4327529"/>
            <a:ext cx="703263" cy="658813"/>
            <a:chOff x="4707" y="2726"/>
            <a:chExt cx="443" cy="415"/>
          </a:xfrm>
        </p:grpSpPr>
        <p:sp>
          <p:nvSpPr>
            <p:cNvPr id="35" name="Freeform 15">
              <a:extLst>
                <a:ext uri="{FF2B5EF4-FFF2-40B4-BE49-F238E27FC236}">
                  <a16:creationId xmlns:a16="http://schemas.microsoft.com/office/drawing/2014/main" id="{E6397D3A-FDA4-D0D2-7B6D-CBBB981CE97A}"/>
                </a:ext>
              </a:extLst>
            </p:cNvPr>
            <p:cNvSpPr>
              <a:spLocks/>
            </p:cNvSpPr>
            <p:nvPr/>
          </p:nvSpPr>
          <p:spPr bwMode="auto">
            <a:xfrm>
              <a:off x="4707" y="2772"/>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16">
              <a:extLst>
                <a:ext uri="{FF2B5EF4-FFF2-40B4-BE49-F238E27FC236}">
                  <a16:creationId xmlns:a16="http://schemas.microsoft.com/office/drawing/2014/main" id="{E0F8A68E-CF15-231A-2F35-A1F80756BB38}"/>
                </a:ext>
              </a:extLst>
            </p:cNvPr>
            <p:cNvSpPr>
              <a:spLocks/>
            </p:cNvSpPr>
            <p:nvPr/>
          </p:nvSpPr>
          <p:spPr bwMode="auto">
            <a:xfrm>
              <a:off x="4707" y="2726"/>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37" name="Group 19">
            <a:extLst>
              <a:ext uri="{FF2B5EF4-FFF2-40B4-BE49-F238E27FC236}">
                <a16:creationId xmlns:a16="http://schemas.microsoft.com/office/drawing/2014/main" id="{8D988AC9-CB51-ADAF-E68C-1185001E4D60}"/>
              </a:ext>
            </a:extLst>
          </p:cNvPr>
          <p:cNvGrpSpPr>
            <a:grpSpLocks noChangeAspect="1"/>
          </p:cNvGrpSpPr>
          <p:nvPr/>
        </p:nvGrpSpPr>
        <p:grpSpPr bwMode="auto">
          <a:xfrm>
            <a:off x="7472368" y="5222879"/>
            <a:ext cx="703263" cy="658813"/>
            <a:chOff x="4707" y="3290"/>
            <a:chExt cx="443" cy="415"/>
          </a:xfrm>
        </p:grpSpPr>
        <p:sp>
          <p:nvSpPr>
            <p:cNvPr id="39" name="Freeform 20">
              <a:extLst>
                <a:ext uri="{FF2B5EF4-FFF2-40B4-BE49-F238E27FC236}">
                  <a16:creationId xmlns:a16="http://schemas.microsoft.com/office/drawing/2014/main" id="{897EB9DD-0E4C-A738-F3E2-5417F75951DE}"/>
                </a:ext>
              </a:extLst>
            </p:cNvPr>
            <p:cNvSpPr>
              <a:spLocks/>
            </p:cNvSpPr>
            <p:nvPr/>
          </p:nvSpPr>
          <p:spPr bwMode="auto">
            <a:xfrm>
              <a:off x="4707" y="3336"/>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21">
              <a:extLst>
                <a:ext uri="{FF2B5EF4-FFF2-40B4-BE49-F238E27FC236}">
                  <a16:creationId xmlns:a16="http://schemas.microsoft.com/office/drawing/2014/main" id="{D65D7362-4749-3D35-F4E4-9744BEA7D1C0}"/>
                </a:ext>
              </a:extLst>
            </p:cNvPr>
            <p:cNvSpPr>
              <a:spLocks/>
            </p:cNvSpPr>
            <p:nvPr/>
          </p:nvSpPr>
          <p:spPr bwMode="auto">
            <a:xfrm>
              <a:off x="4707" y="3290"/>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1" name="Group 24">
            <a:extLst>
              <a:ext uri="{FF2B5EF4-FFF2-40B4-BE49-F238E27FC236}">
                <a16:creationId xmlns:a16="http://schemas.microsoft.com/office/drawing/2014/main" id="{777904B8-2C8E-63A7-61BC-7E29779D617E}"/>
              </a:ext>
            </a:extLst>
          </p:cNvPr>
          <p:cNvGrpSpPr>
            <a:grpSpLocks noChangeAspect="1"/>
          </p:cNvGrpSpPr>
          <p:nvPr/>
        </p:nvGrpSpPr>
        <p:grpSpPr bwMode="auto">
          <a:xfrm>
            <a:off x="8726494" y="5222879"/>
            <a:ext cx="703263" cy="658813"/>
            <a:chOff x="5497" y="3290"/>
            <a:chExt cx="443" cy="415"/>
          </a:xfrm>
        </p:grpSpPr>
        <p:sp>
          <p:nvSpPr>
            <p:cNvPr id="43" name="Freeform 25">
              <a:extLst>
                <a:ext uri="{FF2B5EF4-FFF2-40B4-BE49-F238E27FC236}">
                  <a16:creationId xmlns:a16="http://schemas.microsoft.com/office/drawing/2014/main" id="{BDFA194D-610E-20F1-71DC-EFE668431DBD}"/>
                </a:ext>
              </a:extLst>
            </p:cNvPr>
            <p:cNvSpPr>
              <a:spLocks/>
            </p:cNvSpPr>
            <p:nvPr/>
          </p:nvSpPr>
          <p:spPr bwMode="auto">
            <a:xfrm>
              <a:off x="5497" y="3336"/>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26">
              <a:extLst>
                <a:ext uri="{FF2B5EF4-FFF2-40B4-BE49-F238E27FC236}">
                  <a16:creationId xmlns:a16="http://schemas.microsoft.com/office/drawing/2014/main" id="{BFEA8AED-7DAC-C15E-8FEB-8E7E8F71A6E0}"/>
                </a:ext>
              </a:extLst>
            </p:cNvPr>
            <p:cNvSpPr>
              <a:spLocks/>
            </p:cNvSpPr>
            <p:nvPr/>
          </p:nvSpPr>
          <p:spPr bwMode="auto">
            <a:xfrm>
              <a:off x="5497" y="3290"/>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5" name="Group 29">
            <a:extLst>
              <a:ext uri="{FF2B5EF4-FFF2-40B4-BE49-F238E27FC236}">
                <a16:creationId xmlns:a16="http://schemas.microsoft.com/office/drawing/2014/main" id="{B03DF756-B144-776F-0FC3-6FA9DD5493A2}"/>
              </a:ext>
            </a:extLst>
          </p:cNvPr>
          <p:cNvGrpSpPr>
            <a:grpSpLocks noChangeAspect="1"/>
          </p:cNvGrpSpPr>
          <p:nvPr/>
        </p:nvGrpSpPr>
        <p:grpSpPr bwMode="auto">
          <a:xfrm>
            <a:off x="8726494" y="4327529"/>
            <a:ext cx="703263" cy="658813"/>
            <a:chOff x="5497" y="2726"/>
            <a:chExt cx="443" cy="415"/>
          </a:xfrm>
        </p:grpSpPr>
        <p:sp>
          <p:nvSpPr>
            <p:cNvPr id="47" name="Freeform 30">
              <a:extLst>
                <a:ext uri="{FF2B5EF4-FFF2-40B4-BE49-F238E27FC236}">
                  <a16:creationId xmlns:a16="http://schemas.microsoft.com/office/drawing/2014/main" id="{3B922C75-49F4-E8AB-99E6-0A7392CC846F}"/>
                </a:ext>
              </a:extLst>
            </p:cNvPr>
            <p:cNvSpPr>
              <a:spLocks/>
            </p:cNvSpPr>
            <p:nvPr/>
          </p:nvSpPr>
          <p:spPr bwMode="auto">
            <a:xfrm>
              <a:off x="5497" y="2772"/>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31">
              <a:extLst>
                <a:ext uri="{FF2B5EF4-FFF2-40B4-BE49-F238E27FC236}">
                  <a16:creationId xmlns:a16="http://schemas.microsoft.com/office/drawing/2014/main" id="{00F3D119-C59D-5AC2-F988-048B28EBA2D1}"/>
                </a:ext>
              </a:extLst>
            </p:cNvPr>
            <p:cNvSpPr>
              <a:spLocks/>
            </p:cNvSpPr>
            <p:nvPr/>
          </p:nvSpPr>
          <p:spPr bwMode="auto">
            <a:xfrm>
              <a:off x="5497" y="2726"/>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9" name="Group 34">
            <a:extLst>
              <a:ext uri="{FF2B5EF4-FFF2-40B4-BE49-F238E27FC236}">
                <a16:creationId xmlns:a16="http://schemas.microsoft.com/office/drawing/2014/main" id="{AFC015AB-5233-E489-9BE8-F97B87199568}"/>
              </a:ext>
            </a:extLst>
          </p:cNvPr>
          <p:cNvGrpSpPr>
            <a:grpSpLocks noChangeAspect="1"/>
          </p:cNvGrpSpPr>
          <p:nvPr/>
        </p:nvGrpSpPr>
        <p:grpSpPr bwMode="auto">
          <a:xfrm>
            <a:off x="8726494" y="3284540"/>
            <a:ext cx="703263" cy="658813"/>
            <a:chOff x="5497" y="2069"/>
            <a:chExt cx="443" cy="415"/>
          </a:xfrm>
        </p:grpSpPr>
        <p:sp>
          <p:nvSpPr>
            <p:cNvPr id="51" name="Freeform 35">
              <a:extLst>
                <a:ext uri="{FF2B5EF4-FFF2-40B4-BE49-F238E27FC236}">
                  <a16:creationId xmlns:a16="http://schemas.microsoft.com/office/drawing/2014/main" id="{F6C9B027-471B-D3BE-CEFD-FF64CE63B5BA}"/>
                </a:ext>
              </a:extLst>
            </p:cNvPr>
            <p:cNvSpPr>
              <a:spLocks/>
            </p:cNvSpPr>
            <p:nvPr/>
          </p:nvSpPr>
          <p:spPr bwMode="auto">
            <a:xfrm>
              <a:off x="5497" y="2115"/>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36">
              <a:extLst>
                <a:ext uri="{FF2B5EF4-FFF2-40B4-BE49-F238E27FC236}">
                  <a16:creationId xmlns:a16="http://schemas.microsoft.com/office/drawing/2014/main" id="{30A907C2-E593-635B-97AA-FE98F0FF9756}"/>
                </a:ext>
              </a:extLst>
            </p:cNvPr>
            <p:cNvSpPr>
              <a:spLocks/>
            </p:cNvSpPr>
            <p:nvPr/>
          </p:nvSpPr>
          <p:spPr bwMode="auto">
            <a:xfrm>
              <a:off x="5497" y="2069"/>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3" name="Group 39">
            <a:extLst>
              <a:ext uri="{FF2B5EF4-FFF2-40B4-BE49-F238E27FC236}">
                <a16:creationId xmlns:a16="http://schemas.microsoft.com/office/drawing/2014/main" id="{72047D58-0929-5809-C3C3-98F13F5126A0}"/>
              </a:ext>
            </a:extLst>
          </p:cNvPr>
          <p:cNvGrpSpPr>
            <a:grpSpLocks noChangeAspect="1"/>
          </p:cNvGrpSpPr>
          <p:nvPr/>
        </p:nvGrpSpPr>
        <p:grpSpPr bwMode="auto">
          <a:xfrm>
            <a:off x="8726494" y="2241552"/>
            <a:ext cx="703263" cy="658813"/>
            <a:chOff x="5497" y="1412"/>
            <a:chExt cx="443" cy="415"/>
          </a:xfrm>
        </p:grpSpPr>
        <p:sp>
          <p:nvSpPr>
            <p:cNvPr id="55" name="Freeform 40">
              <a:extLst>
                <a:ext uri="{FF2B5EF4-FFF2-40B4-BE49-F238E27FC236}">
                  <a16:creationId xmlns:a16="http://schemas.microsoft.com/office/drawing/2014/main" id="{4A5377EF-A086-6457-EEA8-4654A0155F25}"/>
                </a:ext>
              </a:extLst>
            </p:cNvPr>
            <p:cNvSpPr>
              <a:spLocks/>
            </p:cNvSpPr>
            <p:nvPr/>
          </p:nvSpPr>
          <p:spPr bwMode="auto">
            <a:xfrm>
              <a:off x="5497" y="1458"/>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41">
              <a:extLst>
                <a:ext uri="{FF2B5EF4-FFF2-40B4-BE49-F238E27FC236}">
                  <a16:creationId xmlns:a16="http://schemas.microsoft.com/office/drawing/2014/main" id="{F59A3FC8-B290-4982-D875-7DAD1537AEE3}"/>
                </a:ext>
              </a:extLst>
            </p:cNvPr>
            <p:cNvSpPr>
              <a:spLocks/>
            </p:cNvSpPr>
            <p:nvPr/>
          </p:nvSpPr>
          <p:spPr bwMode="auto">
            <a:xfrm>
              <a:off x="5497" y="1412"/>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7" name="Group 44">
            <a:extLst>
              <a:ext uri="{FF2B5EF4-FFF2-40B4-BE49-F238E27FC236}">
                <a16:creationId xmlns:a16="http://schemas.microsoft.com/office/drawing/2014/main" id="{CFCBBB4B-181C-7323-81C1-0A9ABDD78EC2}"/>
              </a:ext>
            </a:extLst>
          </p:cNvPr>
          <p:cNvGrpSpPr>
            <a:grpSpLocks noChangeAspect="1"/>
          </p:cNvGrpSpPr>
          <p:nvPr/>
        </p:nvGrpSpPr>
        <p:grpSpPr bwMode="auto">
          <a:xfrm>
            <a:off x="10018720" y="2241552"/>
            <a:ext cx="703263" cy="658813"/>
            <a:chOff x="6311" y="1412"/>
            <a:chExt cx="443" cy="415"/>
          </a:xfrm>
        </p:grpSpPr>
        <p:sp>
          <p:nvSpPr>
            <p:cNvPr id="59" name="Freeform 45">
              <a:extLst>
                <a:ext uri="{FF2B5EF4-FFF2-40B4-BE49-F238E27FC236}">
                  <a16:creationId xmlns:a16="http://schemas.microsoft.com/office/drawing/2014/main" id="{37BBE694-E5E2-4D28-B534-D080338BCD7A}"/>
                </a:ext>
              </a:extLst>
            </p:cNvPr>
            <p:cNvSpPr>
              <a:spLocks/>
            </p:cNvSpPr>
            <p:nvPr/>
          </p:nvSpPr>
          <p:spPr bwMode="auto">
            <a:xfrm>
              <a:off x="6311" y="1458"/>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46">
              <a:extLst>
                <a:ext uri="{FF2B5EF4-FFF2-40B4-BE49-F238E27FC236}">
                  <a16:creationId xmlns:a16="http://schemas.microsoft.com/office/drawing/2014/main" id="{78D7F6CE-B850-FE1D-9321-3710380BB695}"/>
                </a:ext>
              </a:extLst>
            </p:cNvPr>
            <p:cNvSpPr>
              <a:spLocks/>
            </p:cNvSpPr>
            <p:nvPr/>
          </p:nvSpPr>
          <p:spPr bwMode="auto">
            <a:xfrm>
              <a:off x="6311" y="1412"/>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1" name="Group 49">
            <a:extLst>
              <a:ext uri="{FF2B5EF4-FFF2-40B4-BE49-F238E27FC236}">
                <a16:creationId xmlns:a16="http://schemas.microsoft.com/office/drawing/2014/main" id="{A27EBF17-12E0-7EFA-FD4D-8D8F54469999}"/>
              </a:ext>
            </a:extLst>
          </p:cNvPr>
          <p:cNvGrpSpPr>
            <a:grpSpLocks noChangeAspect="1"/>
          </p:cNvGrpSpPr>
          <p:nvPr/>
        </p:nvGrpSpPr>
        <p:grpSpPr bwMode="auto">
          <a:xfrm>
            <a:off x="10018720" y="3284540"/>
            <a:ext cx="703263" cy="658813"/>
            <a:chOff x="6311" y="2069"/>
            <a:chExt cx="443" cy="415"/>
          </a:xfrm>
        </p:grpSpPr>
        <p:sp>
          <p:nvSpPr>
            <p:cNvPr id="63" name="Freeform 50">
              <a:extLst>
                <a:ext uri="{FF2B5EF4-FFF2-40B4-BE49-F238E27FC236}">
                  <a16:creationId xmlns:a16="http://schemas.microsoft.com/office/drawing/2014/main" id="{A6229733-6D2F-00B1-B2DF-4D1B80DF0F3E}"/>
                </a:ext>
              </a:extLst>
            </p:cNvPr>
            <p:cNvSpPr>
              <a:spLocks/>
            </p:cNvSpPr>
            <p:nvPr/>
          </p:nvSpPr>
          <p:spPr bwMode="auto">
            <a:xfrm>
              <a:off x="6311" y="2115"/>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51">
              <a:extLst>
                <a:ext uri="{FF2B5EF4-FFF2-40B4-BE49-F238E27FC236}">
                  <a16:creationId xmlns:a16="http://schemas.microsoft.com/office/drawing/2014/main" id="{00483E15-49B6-AA66-F3D6-F517084A1D59}"/>
                </a:ext>
              </a:extLst>
            </p:cNvPr>
            <p:cNvSpPr>
              <a:spLocks/>
            </p:cNvSpPr>
            <p:nvPr/>
          </p:nvSpPr>
          <p:spPr bwMode="auto">
            <a:xfrm>
              <a:off x="6311" y="2069"/>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5" name="Group 54">
            <a:extLst>
              <a:ext uri="{FF2B5EF4-FFF2-40B4-BE49-F238E27FC236}">
                <a16:creationId xmlns:a16="http://schemas.microsoft.com/office/drawing/2014/main" id="{E182036F-22C6-CC54-E91C-8AE3E8500C65}"/>
              </a:ext>
            </a:extLst>
          </p:cNvPr>
          <p:cNvGrpSpPr>
            <a:grpSpLocks noChangeAspect="1"/>
          </p:cNvGrpSpPr>
          <p:nvPr/>
        </p:nvGrpSpPr>
        <p:grpSpPr bwMode="auto">
          <a:xfrm>
            <a:off x="10018720" y="4327529"/>
            <a:ext cx="703263" cy="658813"/>
            <a:chOff x="6311" y="2726"/>
            <a:chExt cx="443" cy="415"/>
          </a:xfrm>
        </p:grpSpPr>
        <p:sp>
          <p:nvSpPr>
            <p:cNvPr id="67" name="Freeform 55">
              <a:extLst>
                <a:ext uri="{FF2B5EF4-FFF2-40B4-BE49-F238E27FC236}">
                  <a16:creationId xmlns:a16="http://schemas.microsoft.com/office/drawing/2014/main" id="{1636A974-1264-DC51-85D3-5F62EB6E9710}"/>
                </a:ext>
              </a:extLst>
            </p:cNvPr>
            <p:cNvSpPr>
              <a:spLocks/>
            </p:cNvSpPr>
            <p:nvPr/>
          </p:nvSpPr>
          <p:spPr bwMode="auto">
            <a:xfrm>
              <a:off x="6311" y="2772"/>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56">
              <a:extLst>
                <a:ext uri="{FF2B5EF4-FFF2-40B4-BE49-F238E27FC236}">
                  <a16:creationId xmlns:a16="http://schemas.microsoft.com/office/drawing/2014/main" id="{1A7A2261-A3F5-F8CB-1CAD-1200520BBE87}"/>
                </a:ext>
              </a:extLst>
            </p:cNvPr>
            <p:cNvSpPr>
              <a:spLocks/>
            </p:cNvSpPr>
            <p:nvPr/>
          </p:nvSpPr>
          <p:spPr bwMode="auto">
            <a:xfrm>
              <a:off x="6311" y="2726"/>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9" name="Group 59">
            <a:extLst>
              <a:ext uri="{FF2B5EF4-FFF2-40B4-BE49-F238E27FC236}">
                <a16:creationId xmlns:a16="http://schemas.microsoft.com/office/drawing/2014/main" id="{BBD2D85B-1F5B-06A7-BD95-B4737FEA19C8}"/>
              </a:ext>
            </a:extLst>
          </p:cNvPr>
          <p:cNvGrpSpPr>
            <a:grpSpLocks noChangeAspect="1"/>
          </p:cNvGrpSpPr>
          <p:nvPr/>
        </p:nvGrpSpPr>
        <p:grpSpPr bwMode="auto">
          <a:xfrm>
            <a:off x="10018720" y="5222879"/>
            <a:ext cx="703263" cy="658813"/>
            <a:chOff x="6311" y="3290"/>
            <a:chExt cx="443" cy="415"/>
          </a:xfrm>
        </p:grpSpPr>
        <p:sp>
          <p:nvSpPr>
            <p:cNvPr id="71" name="Freeform 60">
              <a:extLst>
                <a:ext uri="{FF2B5EF4-FFF2-40B4-BE49-F238E27FC236}">
                  <a16:creationId xmlns:a16="http://schemas.microsoft.com/office/drawing/2014/main" id="{315220B4-3B38-EF31-8CF6-53C35828D71C}"/>
                </a:ext>
              </a:extLst>
            </p:cNvPr>
            <p:cNvSpPr>
              <a:spLocks/>
            </p:cNvSpPr>
            <p:nvPr/>
          </p:nvSpPr>
          <p:spPr bwMode="auto">
            <a:xfrm>
              <a:off x="6311" y="3336"/>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61">
              <a:extLst>
                <a:ext uri="{FF2B5EF4-FFF2-40B4-BE49-F238E27FC236}">
                  <a16:creationId xmlns:a16="http://schemas.microsoft.com/office/drawing/2014/main" id="{14EC1EB6-0D42-58A9-919B-F7D8EF402F99}"/>
                </a:ext>
              </a:extLst>
            </p:cNvPr>
            <p:cNvSpPr>
              <a:spLocks/>
            </p:cNvSpPr>
            <p:nvPr/>
          </p:nvSpPr>
          <p:spPr bwMode="auto">
            <a:xfrm>
              <a:off x="6311" y="3290"/>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30210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CAADA4A-E748-44F1-A147-9CAA9EC95967}"/>
              </a:ext>
            </a:extLst>
          </p:cNvPr>
          <p:cNvSpPr/>
          <p:nvPr/>
        </p:nvSpPr>
        <p:spPr>
          <a:xfrm>
            <a:off x="5081831" y="1563267"/>
            <a:ext cx="6383216" cy="4024765"/>
          </a:xfrm>
          <a:custGeom>
            <a:avLst/>
            <a:gdLst>
              <a:gd name="connsiteX0" fmla="*/ 208475 w 6383216"/>
              <a:gd name="connsiteY0" fmla="*/ 0 h 4024765"/>
              <a:gd name="connsiteX1" fmla="*/ 6174741 w 6383216"/>
              <a:gd name="connsiteY1" fmla="*/ 0 h 4024765"/>
              <a:gd name="connsiteX2" fmla="*/ 6383216 w 6383216"/>
              <a:gd name="connsiteY2" fmla="*/ 208475 h 4024765"/>
              <a:gd name="connsiteX3" fmla="*/ 6383216 w 6383216"/>
              <a:gd name="connsiteY3" fmla="*/ 3205223 h 4024765"/>
              <a:gd name="connsiteX4" fmla="*/ 6174741 w 6383216"/>
              <a:gd name="connsiteY4" fmla="*/ 3413698 h 4024765"/>
              <a:gd name="connsiteX5" fmla="*/ 1145932 w 6383216"/>
              <a:gd name="connsiteY5" fmla="*/ 3413698 h 4024765"/>
              <a:gd name="connsiteX6" fmla="*/ 1145932 w 6383216"/>
              <a:gd name="connsiteY6" fmla="*/ 4024765 h 4024765"/>
              <a:gd name="connsiteX7" fmla="*/ 556953 w 6383216"/>
              <a:gd name="connsiteY7" fmla="*/ 3413698 h 4024765"/>
              <a:gd name="connsiteX8" fmla="*/ 208475 w 6383216"/>
              <a:gd name="connsiteY8" fmla="*/ 3413698 h 4024765"/>
              <a:gd name="connsiteX9" fmla="*/ 0 w 6383216"/>
              <a:gd name="connsiteY9" fmla="*/ 3205223 h 4024765"/>
              <a:gd name="connsiteX10" fmla="*/ 0 w 6383216"/>
              <a:gd name="connsiteY10" fmla="*/ 208475 h 4024765"/>
              <a:gd name="connsiteX11" fmla="*/ 208475 w 6383216"/>
              <a:gd name="connsiteY11" fmla="*/ 0 h 40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3216" h="4024765">
                <a:moveTo>
                  <a:pt x="208475" y="0"/>
                </a:moveTo>
                <a:lnTo>
                  <a:pt x="6174741" y="0"/>
                </a:lnTo>
                <a:cubicBezTo>
                  <a:pt x="6289879" y="0"/>
                  <a:pt x="6383216" y="93337"/>
                  <a:pt x="6383216" y="208475"/>
                </a:cubicBezTo>
                <a:lnTo>
                  <a:pt x="6383216" y="3205223"/>
                </a:lnTo>
                <a:cubicBezTo>
                  <a:pt x="6383216" y="3320361"/>
                  <a:pt x="6289879" y="3413698"/>
                  <a:pt x="6174741" y="3413698"/>
                </a:cubicBezTo>
                <a:lnTo>
                  <a:pt x="1145932" y="3413698"/>
                </a:lnTo>
                <a:lnTo>
                  <a:pt x="1145932" y="4024765"/>
                </a:lnTo>
                <a:lnTo>
                  <a:pt x="556953" y="3413698"/>
                </a:lnTo>
                <a:lnTo>
                  <a:pt x="208475" y="3413698"/>
                </a:lnTo>
                <a:cubicBezTo>
                  <a:pt x="93337" y="3413698"/>
                  <a:pt x="0" y="3320361"/>
                  <a:pt x="0" y="3205223"/>
                </a:cubicBezTo>
                <a:lnTo>
                  <a:pt x="0" y="208475"/>
                </a:lnTo>
                <a:cubicBezTo>
                  <a:pt x="0" y="93337"/>
                  <a:pt x="93337" y="0"/>
                  <a:pt x="208475" y="0"/>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sp>
        <p:nvSpPr>
          <p:cNvPr id="5" name="Isosceles Triangle 4">
            <a:extLst>
              <a:ext uri="{FF2B5EF4-FFF2-40B4-BE49-F238E27FC236}">
                <a16:creationId xmlns:a16="http://schemas.microsoft.com/office/drawing/2014/main" id="{7E600C2F-19E3-4F36-B26A-E35A8B76E05E}"/>
              </a:ext>
            </a:extLst>
          </p:cNvPr>
          <p:cNvSpPr/>
          <p:nvPr/>
        </p:nvSpPr>
        <p:spPr>
          <a:xfrm>
            <a:off x="413239" y="1477110"/>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grpSp>
        <p:nvGrpSpPr>
          <p:cNvPr id="14" name="Group 13">
            <a:extLst>
              <a:ext uri="{FF2B5EF4-FFF2-40B4-BE49-F238E27FC236}">
                <a16:creationId xmlns:a16="http://schemas.microsoft.com/office/drawing/2014/main" id="{41FDCBFD-7A04-49C5-86FE-B1C805950987}"/>
              </a:ext>
            </a:extLst>
          </p:cNvPr>
          <p:cNvGrpSpPr/>
          <p:nvPr/>
        </p:nvGrpSpPr>
        <p:grpSpPr>
          <a:xfrm>
            <a:off x="10464092" y="1117194"/>
            <a:ext cx="1294229" cy="1333111"/>
            <a:chOff x="10805747" y="202223"/>
            <a:chExt cx="819444" cy="844062"/>
          </a:xfrm>
        </p:grpSpPr>
        <p:sp>
          <p:nvSpPr>
            <p:cNvPr id="13" name="Rectangle 12">
              <a:extLst>
                <a:ext uri="{FF2B5EF4-FFF2-40B4-BE49-F238E27FC236}">
                  <a16:creationId xmlns:a16="http://schemas.microsoft.com/office/drawing/2014/main" id="{6BE53CC4-C9EE-4B2B-A6EB-1DD153731869}"/>
                </a:ext>
              </a:extLst>
            </p:cNvPr>
            <p:cNvSpPr/>
            <p:nvPr/>
          </p:nvSpPr>
          <p:spPr>
            <a:xfrm>
              <a:off x="10805747" y="202223"/>
              <a:ext cx="819444" cy="844062"/>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sp>
          <p:nvSpPr>
            <p:cNvPr id="12" name="Freeform: Shape 11">
              <a:extLst>
                <a:ext uri="{FF2B5EF4-FFF2-40B4-BE49-F238E27FC236}">
                  <a16:creationId xmlns:a16="http://schemas.microsoft.com/office/drawing/2014/main" id="{78CAE9AE-7944-4D7F-A908-D988D51FB0C3}"/>
                </a:ext>
              </a:extLst>
            </p:cNvPr>
            <p:cNvSpPr/>
            <p:nvPr/>
          </p:nvSpPr>
          <p:spPr>
            <a:xfrm>
              <a:off x="10949940" y="314845"/>
              <a:ext cx="675250" cy="624505"/>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grpSp>
      <p:sp>
        <p:nvSpPr>
          <p:cNvPr id="15" name="Title 1">
            <a:extLst>
              <a:ext uri="{FF2B5EF4-FFF2-40B4-BE49-F238E27FC236}">
                <a16:creationId xmlns:a16="http://schemas.microsoft.com/office/drawing/2014/main" id="{F8A1472F-9846-41A6-A63F-8895D1B9CA78}"/>
              </a:ext>
            </a:extLst>
          </p:cNvPr>
          <p:cNvSpPr txBox="1">
            <a:spLocks/>
          </p:cNvSpPr>
          <p:nvPr/>
        </p:nvSpPr>
        <p:spPr>
          <a:xfrm>
            <a:off x="413239" y="1388744"/>
            <a:ext cx="3437793" cy="1536696"/>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6600" b="1" dirty="0">
                <a:solidFill>
                  <a:srgbClr val="0070C0"/>
                </a:solidFill>
              </a:rPr>
              <a:t>Columns Style</a:t>
            </a:r>
            <a:endParaRPr lang="ko-KR" altLang="en-US" sz="6600" b="1" dirty="0">
              <a:solidFill>
                <a:srgbClr val="0070C0"/>
              </a:solidFill>
            </a:endParaRPr>
          </a:p>
        </p:txBody>
      </p:sp>
      <p:sp>
        <p:nvSpPr>
          <p:cNvPr id="16" name="TextBox 15">
            <a:extLst>
              <a:ext uri="{FF2B5EF4-FFF2-40B4-BE49-F238E27FC236}">
                <a16:creationId xmlns:a16="http://schemas.microsoft.com/office/drawing/2014/main" id="{455CB021-3973-44D7-8D0E-8E6425F68EDB}"/>
              </a:ext>
            </a:extLst>
          </p:cNvPr>
          <p:cNvSpPr txBox="1"/>
          <p:nvPr/>
        </p:nvSpPr>
        <p:spPr>
          <a:xfrm>
            <a:off x="5099665" y="1777572"/>
            <a:ext cx="5090745" cy="523220"/>
          </a:xfrm>
          <a:prstGeom prst="rect">
            <a:avLst/>
          </a:prstGeom>
          <a:noFill/>
        </p:spPr>
        <p:txBody>
          <a:bodyPr wrap="square" rtlCol="0" anchor="ctr">
            <a:spAutoFit/>
          </a:bodyPr>
          <a:lstStyle/>
          <a:p>
            <a:pPr algn="ctr"/>
            <a:r>
              <a:rPr lang="en-GB" altLang="ko-KR" sz="2800" b="1" dirty="0">
                <a:solidFill>
                  <a:srgbClr val="0070C0"/>
                </a:solidFill>
                <a:cs typeface="Arial" pitchFamily="34" charset="0"/>
              </a:rPr>
              <a:t>INVEST IN SOCIAL  MEDIA</a:t>
            </a:r>
            <a:endParaRPr lang="ko-KR" altLang="en-US" sz="2800" b="1" dirty="0">
              <a:solidFill>
                <a:srgbClr val="0070C0"/>
              </a:solidFill>
              <a:cs typeface="Arial" pitchFamily="34" charset="0"/>
            </a:endParaRPr>
          </a:p>
        </p:txBody>
      </p:sp>
      <p:sp>
        <p:nvSpPr>
          <p:cNvPr id="17" name="TextBox 16">
            <a:extLst>
              <a:ext uri="{FF2B5EF4-FFF2-40B4-BE49-F238E27FC236}">
                <a16:creationId xmlns:a16="http://schemas.microsoft.com/office/drawing/2014/main" id="{43AA02D0-437B-4A51-B519-43836D5FAB25}"/>
              </a:ext>
            </a:extLst>
          </p:cNvPr>
          <p:cNvSpPr txBox="1"/>
          <p:nvPr/>
        </p:nvSpPr>
        <p:spPr>
          <a:xfrm>
            <a:off x="5333787" y="2402220"/>
            <a:ext cx="5318485" cy="523220"/>
          </a:xfrm>
          <a:prstGeom prst="rect">
            <a:avLst/>
          </a:prstGeom>
          <a:noFill/>
        </p:spPr>
        <p:txBody>
          <a:bodyPr wrap="square" rtlCol="0">
            <a:spAutoFit/>
          </a:bodyPr>
          <a:lstStyle/>
          <a:p>
            <a:r>
              <a:rPr lang="en-US" altLang="ko-KR" sz="1400" b="1" dirty="0">
                <a:solidFill>
                  <a:schemeClr val="bg1">
                    <a:lumMod val="10000"/>
                  </a:schemeClr>
                </a:solidFill>
                <a:cs typeface="Arial" pitchFamily="34" charset="0"/>
              </a:rPr>
              <a:t>You can simply impress your audience and add a unique zing and appeal to your Presentations.</a:t>
            </a:r>
            <a:endParaRPr lang="ko-KR" altLang="en-US" sz="1400" b="1" dirty="0">
              <a:solidFill>
                <a:schemeClr val="bg1">
                  <a:lumMod val="10000"/>
                </a:schemeClr>
              </a:solidFill>
              <a:cs typeface="Arial" pitchFamily="34" charset="0"/>
            </a:endParaRPr>
          </a:p>
        </p:txBody>
      </p:sp>
      <p:sp>
        <p:nvSpPr>
          <p:cNvPr id="18" name="TextBox 17">
            <a:extLst>
              <a:ext uri="{FF2B5EF4-FFF2-40B4-BE49-F238E27FC236}">
                <a16:creationId xmlns:a16="http://schemas.microsoft.com/office/drawing/2014/main" id="{86C6676D-1ACD-4552-9750-1883492017EE}"/>
              </a:ext>
            </a:extLst>
          </p:cNvPr>
          <p:cNvSpPr txBox="1"/>
          <p:nvPr/>
        </p:nvSpPr>
        <p:spPr>
          <a:xfrm>
            <a:off x="5333787" y="2927683"/>
            <a:ext cx="5318485" cy="1384995"/>
          </a:xfrm>
          <a:prstGeom prst="rect">
            <a:avLst/>
          </a:prstGeom>
          <a:noFill/>
        </p:spPr>
        <p:txBody>
          <a:bodyPr wrap="square" rtlCol="0">
            <a:spAutoFit/>
          </a:bodyPr>
          <a:lstStyle/>
          <a:p>
            <a:r>
              <a:rPr lang="en-US" altLang="ko-KR" sz="1200" dirty="0">
                <a:solidFill>
                  <a:schemeClr val="tx1">
                    <a:lumMod val="60000"/>
                    <a:lumOff val="40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p>
        </p:txBody>
      </p:sp>
      <p:sp>
        <p:nvSpPr>
          <p:cNvPr id="32" name="TextBox 16">
            <a:extLst>
              <a:ext uri="{FF2B5EF4-FFF2-40B4-BE49-F238E27FC236}">
                <a16:creationId xmlns:a16="http://schemas.microsoft.com/office/drawing/2014/main" id="{43AA02D0-437B-4A51-B519-43836D5FAB25}"/>
              </a:ext>
            </a:extLst>
          </p:cNvPr>
          <p:cNvSpPr txBox="1"/>
          <p:nvPr/>
        </p:nvSpPr>
        <p:spPr>
          <a:xfrm>
            <a:off x="6185534" y="5722795"/>
            <a:ext cx="5318485" cy="523220"/>
          </a:xfrm>
          <a:prstGeom prst="rect">
            <a:avLst/>
          </a:prstGeom>
          <a:noFill/>
        </p:spPr>
        <p:txBody>
          <a:bodyPr wrap="square" rtlCol="0">
            <a:spAutoFit/>
          </a:bodyPr>
          <a:lstStyle/>
          <a:p>
            <a:r>
              <a:rPr lang="en-US" altLang="ko-KR" sz="1400" b="1" dirty="0">
                <a:solidFill>
                  <a:srgbClr val="29AAE2"/>
                </a:solidFill>
                <a:cs typeface="Arial" pitchFamily="34" charset="0"/>
              </a:rPr>
              <a:t>You can simply impress your audience and add a unique zing and appeal to your Presentations.</a:t>
            </a:r>
            <a:endParaRPr lang="ko-KR" altLang="en-US" sz="1400" b="1" dirty="0">
              <a:solidFill>
                <a:srgbClr val="29AAE2"/>
              </a:solidFill>
              <a:cs typeface="Arial" pitchFamily="34" charset="0"/>
            </a:endParaRPr>
          </a:p>
        </p:txBody>
      </p:sp>
      <p:sp>
        <p:nvSpPr>
          <p:cNvPr id="7" name="Freeform 5"/>
          <p:cNvSpPr>
            <a:spLocks/>
          </p:cNvSpPr>
          <p:nvPr/>
        </p:nvSpPr>
        <p:spPr bwMode="auto">
          <a:xfrm>
            <a:off x="2568576" y="3114675"/>
            <a:ext cx="1716088" cy="1514475"/>
          </a:xfrm>
          <a:custGeom>
            <a:avLst/>
            <a:gdLst>
              <a:gd name="T0" fmla="*/ 1 w 111"/>
              <a:gd name="T1" fmla="*/ 98 h 98"/>
              <a:gd name="T2" fmla="*/ 25 w 111"/>
              <a:gd name="T3" fmla="*/ 98 h 98"/>
              <a:gd name="T4" fmla="*/ 67 w 111"/>
              <a:gd name="T5" fmla="*/ 97 h 98"/>
              <a:gd name="T6" fmla="*/ 109 w 111"/>
              <a:gd name="T7" fmla="*/ 97 h 98"/>
              <a:gd name="T8" fmla="*/ 111 w 111"/>
              <a:gd name="T9" fmla="*/ 95 h 98"/>
              <a:gd name="T10" fmla="*/ 111 w 111"/>
              <a:gd name="T11" fmla="*/ 49 h 98"/>
              <a:gd name="T12" fmla="*/ 111 w 111"/>
              <a:gd name="T13" fmla="*/ 21 h 98"/>
              <a:gd name="T14" fmla="*/ 111 w 111"/>
              <a:gd name="T15" fmla="*/ 2 h 98"/>
              <a:gd name="T16" fmla="*/ 110 w 111"/>
              <a:gd name="T17" fmla="*/ 0 h 98"/>
              <a:gd name="T18" fmla="*/ 105 w 111"/>
              <a:gd name="T19" fmla="*/ 1 h 98"/>
              <a:gd name="T20" fmla="*/ 73 w 111"/>
              <a:gd name="T21" fmla="*/ 6 h 98"/>
              <a:gd name="T22" fmla="*/ 39 w 111"/>
              <a:gd name="T23" fmla="*/ 11 h 98"/>
              <a:gd name="T24" fmla="*/ 1 w 111"/>
              <a:gd name="T25" fmla="*/ 16 h 98"/>
              <a:gd name="T26" fmla="*/ 0 w 111"/>
              <a:gd name="T27" fmla="*/ 18 h 98"/>
              <a:gd name="T28" fmla="*/ 0 w 111"/>
              <a:gd name="T29" fmla="*/ 97 h 98"/>
              <a:gd name="T30" fmla="*/ 1 w 111"/>
              <a:gd name="T3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98">
                <a:moveTo>
                  <a:pt x="1" y="98"/>
                </a:moveTo>
                <a:cubicBezTo>
                  <a:pt x="9" y="98"/>
                  <a:pt x="17" y="98"/>
                  <a:pt x="25" y="98"/>
                </a:cubicBezTo>
                <a:cubicBezTo>
                  <a:pt x="39" y="98"/>
                  <a:pt x="53" y="98"/>
                  <a:pt x="67" y="97"/>
                </a:cubicBezTo>
                <a:cubicBezTo>
                  <a:pt x="81" y="97"/>
                  <a:pt x="95" y="97"/>
                  <a:pt x="109" y="97"/>
                </a:cubicBezTo>
                <a:cubicBezTo>
                  <a:pt x="111" y="97"/>
                  <a:pt x="111" y="97"/>
                  <a:pt x="111" y="95"/>
                </a:cubicBezTo>
                <a:cubicBezTo>
                  <a:pt x="111" y="80"/>
                  <a:pt x="111" y="64"/>
                  <a:pt x="111" y="49"/>
                </a:cubicBezTo>
                <a:cubicBezTo>
                  <a:pt x="111" y="39"/>
                  <a:pt x="111" y="30"/>
                  <a:pt x="111" y="21"/>
                </a:cubicBezTo>
                <a:cubicBezTo>
                  <a:pt x="111" y="14"/>
                  <a:pt x="111" y="8"/>
                  <a:pt x="111" y="2"/>
                </a:cubicBezTo>
                <a:cubicBezTo>
                  <a:pt x="111" y="1"/>
                  <a:pt x="111" y="0"/>
                  <a:pt x="110" y="0"/>
                </a:cubicBezTo>
                <a:cubicBezTo>
                  <a:pt x="108" y="1"/>
                  <a:pt x="107" y="1"/>
                  <a:pt x="105" y="1"/>
                </a:cubicBezTo>
                <a:cubicBezTo>
                  <a:pt x="95" y="3"/>
                  <a:pt x="84" y="4"/>
                  <a:pt x="73" y="6"/>
                </a:cubicBezTo>
                <a:cubicBezTo>
                  <a:pt x="62" y="7"/>
                  <a:pt x="50" y="9"/>
                  <a:pt x="39" y="11"/>
                </a:cubicBezTo>
                <a:cubicBezTo>
                  <a:pt x="26" y="13"/>
                  <a:pt x="14" y="14"/>
                  <a:pt x="1" y="16"/>
                </a:cubicBezTo>
                <a:cubicBezTo>
                  <a:pt x="0" y="16"/>
                  <a:pt x="0" y="17"/>
                  <a:pt x="0" y="18"/>
                </a:cubicBezTo>
                <a:cubicBezTo>
                  <a:pt x="0" y="44"/>
                  <a:pt x="0" y="70"/>
                  <a:pt x="0" y="97"/>
                </a:cubicBezTo>
                <a:cubicBezTo>
                  <a:pt x="0" y="98"/>
                  <a:pt x="0" y="98"/>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2554288" y="4767263"/>
            <a:ext cx="1730375" cy="1498600"/>
          </a:xfrm>
          <a:custGeom>
            <a:avLst/>
            <a:gdLst>
              <a:gd name="T0" fmla="*/ 110 w 112"/>
              <a:gd name="T1" fmla="*/ 1 h 97"/>
              <a:gd name="T2" fmla="*/ 56 w 112"/>
              <a:gd name="T3" fmla="*/ 1 h 97"/>
              <a:gd name="T4" fmla="*/ 56 w 112"/>
              <a:gd name="T5" fmla="*/ 1 h 97"/>
              <a:gd name="T6" fmla="*/ 3 w 112"/>
              <a:gd name="T7" fmla="*/ 1 h 97"/>
              <a:gd name="T8" fmla="*/ 0 w 112"/>
              <a:gd name="T9" fmla="*/ 3 h 97"/>
              <a:gd name="T10" fmla="*/ 1 w 112"/>
              <a:gd name="T11" fmla="*/ 27 h 97"/>
              <a:gd name="T12" fmla="*/ 1 w 112"/>
              <a:gd name="T13" fmla="*/ 80 h 97"/>
              <a:gd name="T14" fmla="*/ 2 w 112"/>
              <a:gd name="T15" fmla="*/ 82 h 97"/>
              <a:gd name="T16" fmla="*/ 6 w 112"/>
              <a:gd name="T17" fmla="*/ 83 h 97"/>
              <a:gd name="T18" fmla="*/ 30 w 112"/>
              <a:gd name="T19" fmla="*/ 86 h 97"/>
              <a:gd name="T20" fmla="*/ 52 w 112"/>
              <a:gd name="T21" fmla="*/ 89 h 97"/>
              <a:gd name="T22" fmla="*/ 82 w 112"/>
              <a:gd name="T23" fmla="*/ 93 h 97"/>
              <a:gd name="T24" fmla="*/ 110 w 112"/>
              <a:gd name="T25" fmla="*/ 97 h 97"/>
              <a:gd name="T26" fmla="*/ 112 w 112"/>
              <a:gd name="T27" fmla="*/ 95 h 97"/>
              <a:gd name="T28" fmla="*/ 112 w 112"/>
              <a:gd name="T29" fmla="*/ 3 h 97"/>
              <a:gd name="T30" fmla="*/ 110 w 112"/>
              <a:gd name="T31"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110" y="1"/>
                </a:moveTo>
                <a:cubicBezTo>
                  <a:pt x="92" y="1"/>
                  <a:pt x="74" y="1"/>
                  <a:pt x="56" y="1"/>
                </a:cubicBezTo>
                <a:cubicBezTo>
                  <a:pt x="56" y="1"/>
                  <a:pt x="56" y="1"/>
                  <a:pt x="56" y="1"/>
                </a:cubicBezTo>
                <a:cubicBezTo>
                  <a:pt x="38" y="1"/>
                  <a:pt x="21" y="1"/>
                  <a:pt x="3" y="1"/>
                </a:cubicBezTo>
                <a:cubicBezTo>
                  <a:pt x="0" y="1"/>
                  <a:pt x="0" y="0"/>
                  <a:pt x="0" y="3"/>
                </a:cubicBezTo>
                <a:cubicBezTo>
                  <a:pt x="1" y="11"/>
                  <a:pt x="1" y="19"/>
                  <a:pt x="1" y="27"/>
                </a:cubicBezTo>
                <a:cubicBezTo>
                  <a:pt x="1" y="45"/>
                  <a:pt x="1" y="63"/>
                  <a:pt x="1" y="80"/>
                </a:cubicBezTo>
                <a:cubicBezTo>
                  <a:pt x="1" y="81"/>
                  <a:pt x="1" y="82"/>
                  <a:pt x="2" y="82"/>
                </a:cubicBezTo>
                <a:cubicBezTo>
                  <a:pt x="3" y="82"/>
                  <a:pt x="5" y="82"/>
                  <a:pt x="6" y="83"/>
                </a:cubicBezTo>
                <a:cubicBezTo>
                  <a:pt x="14" y="84"/>
                  <a:pt x="22" y="85"/>
                  <a:pt x="30" y="86"/>
                </a:cubicBezTo>
                <a:cubicBezTo>
                  <a:pt x="37" y="87"/>
                  <a:pt x="44" y="88"/>
                  <a:pt x="52" y="89"/>
                </a:cubicBezTo>
                <a:cubicBezTo>
                  <a:pt x="62" y="90"/>
                  <a:pt x="72" y="92"/>
                  <a:pt x="82" y="93"/>
                </a:cubicBezTo>
                <a:cubicBezTo>
                  <a:pt x="91" y="95"/>
                  <a:pt x="100" y="96"/>
                  <a:pt x="110" y="97"/>
                </a:cubicBezTo>
                <a:cubicBezTo>
                  <a:pt x="112" y="97"/>
                  <a:pt x="112" y="97"/>
                  <a:pt x="112" y="95"/>
                </a:cubicBezTo>
                <a:cubicBezTo>
                  <a:pt x="112" y="64"/>
                  <a:pt x="112" y="34"/>
                  <a:pt x="112" y="3"/>
                </a:cubicBezTo>
                <a:cubicBezTo>
                  <a:pt x="112" y="1"/>
                  <a:pt x="112" y="1"/>
                  <a:pt x="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1116013" y="4767263"/>
            <a:ext cx="1298575" cy="1252538"/>
          </a:xfrm>
          <a:custGeom>
            <a:avLst/>
            <a:gdLst>
              <a:gd name="T0" fmla="*/ 84 w 84"/>
              <a:gd name="T1" fmla="*/ 2 h 81"/>
              <a:gd name="T2" fmla="*/ 82 w 84"/>
              <a:gd name="T3" fmla="*/ 0 h 81"/>
              <a:gd name="T4" fmla="*/ 49 w 84"/>
              <a:gd name="T5" fmla="*/ 0 h 81"/>
              <a:gd name="T6" fmla="*/ 2 w 84"/>
              <a:gd name="T7" fmla="*/ 0 h 81"/>
              <a:gd name="T8" fmla="*/ 0 w 84"/>
              <a:gd name="T9" fmla="*/ 2 h 81"/>
              <a:gd name="T10" fmla="*/ 0 w 84"/>
              <a:gd name="T11" fmla="*/ 41 h 81"/>
              <a:gd name="T12" fmla="*/ 0 w 84"/>
              <a:gd name="T13" fmla="*/ 67 h 81"/>
              <a:gd name="T14" fmla="*/ 1 w 84"/>
              <a:gd name="T15" fmla="*/ 70 h 81"/>
              <a:gd name="T16" fmla="*/ 21 w 84"/>
              <a:gd name="T17" fmla="*/ 72 h 81"/>
              <a:gd name="T18" fmla="*/ 50 w 84"/>
              <a:gd name="T19" fmla="*/ 76 h 81"/>
              <a:gd name="T20" fmla="*/ 81 w 84"/>
              <a:gd name="T21" fmla="*/ 80 h 81"/>
              <a:gd name="T22" fmla="*/ 84 w 84"/>
              <a:gd name="T23" fmla="*/ 79 h 81"/>
              <a:gd name="T24" fmla="*/ 84 w 84"/>
              <a:gd name="T25" fmla="*/ 76 h 81"/>
              <a:gd name="T26" fmla="*/ 84 w 84"/>
              <a:gd name="T27" fmla="*/ 42 h 81"/>
              <a:gd name="T28" fmla="*/ 84 w 84"/>
              <a:gd name="T2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1">
                <a:moveTo>
                  <a:pt x="84" y="2"/>
                </a:moveTo>
                <a:cubicBezTo>
                  <a:pt x="84" y="1"/>
                  <a:pt x="83" y="0"/>
                  <a:pt x="82" y="0"/>
                </a:cubicBezTo>
                <a:cubicBezTo>
                  <a:pt x="71" y="0"/>
                  <a:pt x="60" y="0"/>
                  <a:pt x="49" y="0"/>
                </a:cubicBezTo>
                <a:cubicBezTo>
                  <a:pt x="33" y="0"/>
                  <a:pt x="17" y="0"/>
                  <a:pt x="2" y="0"/>
                </a:cubicBezTo>
                <a:cubicBezTo>
                  <a:pt x="0" y="0"/>
                  <a:pt x="0" y="0"/>
                  <a:pt x="0" y="2"/>
                </a:cubicBezTo>
                <a:cubicBezTo>
                  <a:pt x="0" y="15"/>
                  <a:pt x="0" y="28"/>
                  <a:pt x="0" y="41"/>
                </a:cubicBezTo>
                <a:cubicBezTo>
                  <a:pt x="0" y="50"/>
                  <a:pt x="0" y="59"/>
                  <a:pt x="0" y="67"/>
                </a:cubicBezTo>
                <a:cubicBezTo>
                  <a:pt x="0" y="68"/>
                  <a:pt x="0" y="69"/>
                  <a:pt x="1" y="70"/>
                </a:cubicBezTo>
                <a:cubicBezTo>
                  <a:pt x="8" y="70"/>
                  <a:pt x="14" y="71"/>
                  <a:pt x="21" y="72"/>
                </a:cubicBezTo>
                <a:cubicBezTo>
                  <a:pt x="30" y="73"/>
                  <a:pt x="40" y="75"/>
                  <a:pt x="50" y="76"/>
                </a:cubicBezTo>
                <a:cubicBezTo>
                  <a:pt x="60" y="77"/>
                  <a:pt x="71" y="79"/>
                  <a:pt x="81" y="80"/>
                </a:cubicBezTo>
                <a:cubicBezTo>
                  <a:pt x="83" y="81"/>
                  <a:pt x="83" y="81"/>
                  <a:pt x="84" y="79"/>
                </a:cubicBezTo>
                <a:cubicBezTo>
                  <a:pt x="84" y="78"/>
                  <a:pt x="84" y="77"/>
                  <a:pt x="84" y="76"/>
                </a:cubicBezTo>
                <a:cubicBezTo>
                  <a:pt x="84" y="65"/>
                  <a:pt x="84" y="53"/>
                  <a:pt x="84" y="42"/>
                </a:cubicBezTo>
                <a:cubicBezTo>
                  <a:pt x="84" y="29"/>
                  <a:pt x="84" y="15"/>
                  <a:pt x="8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p:nvSpPr>
        <p:spPr bwMode="auto">
          <a:xfrm>
            <a:off x="1116013" y="3392488"/>
            <a:ext cx="1298575" cy="1252538"/>
          </a:xfrm>
          <a:custGeom>
            <a:avLst/>
            <a:gdLst>
              <a:gd name="T0" fmla="*/ 82 w 84"/>
              <a:gd name="T1" fmla="*/ 0 h 81"/>
              <a:gd name="T2" fmla="*/ 77 w 84"/>
              <a:gd name="T3" fmla="*/ 1 h 81"/>
              <a:gd name="T4" fmla="*/ 52 w 84"/>
              <a:gd name="T5" fmla="*/ 4 h 81"/>
              <a:gd name="T6" fmla="*/ 28 w 84"/>
              <a:gd name="T7" fmla="*/ 7 h 81"/>
              <a:gd name="T8" fmla="*/ 2 w 84"/>
              <a:gd name="T9" fmla="*/ 11 h 81"/>
              <a:gd name="T10" fmla="*/ 0 w 84"/>
              <a:gd name="T11" fmla="*/ 13 h 81"/>
              <a:gd name="T12" fmla="*/ 0 w 84"/>
              <a:gd name="T13" fmla="*/ 79 h 81"/>
              <a:gd name="T14" fmla="*/ 1 w 84"/>
              <a:gd name="T15" fmla="*/ 81 h 81"/>
              <a:gd name="T16" fmla="*/ 24 w 84"/>
              <a:gd name="T17" fmla="*/ 81 h 81"/>
              <a:gd name="T18" fmla="*/ 26 w 84"/>
              <a:gd name="T19" fmla="*/ 80 h 81"/>
              <a:gd name="T20" fmla="*/ 59 w 84"/>
              <a:gd name="T21" fmla="*/ 80 h 81"/>
              <a:gd name="T22" fmla="*/ 67 w 84"/>
              <a:gd name="T23" fmla="*/ 80 h 81"/>
              <a:gd name="T24" fmla="*/ 81 w 84"/>
              <a:gd name="T25" fmla="*/ 80 h 81"/>
              <a:gd name="T26" fmla="*/ 84 w 84"/>
              <a:gd name="T27" fmla="*/ 78 h 81"/>
              <a:gd name="T28" fmla="*/ 84 w 84"/>
              <a:gd name="T29" fmla="*/ 29 h 81"/>
              <a:gd name="T30" fmla="*/ 84 w 84"/>
              <a:gd name="T31" fmla="*/ 2 h 81"/>
              <a:gd name="T32" fmla="*/ 82 w 8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1">
                <a:moveTo>
                  <a:pt x="82" y="0"/>
                </a:moveTo>
                <a:cubicBezTo>
                  <a:pt x="80" y="0"/>
                  <a:pt x="79" y="1"/>
                  <a:pt x="77" y="1"/>
                </a:cubicBezTo>
                <a:cubicBezTo>
                  <a:pt x="69" y="2"/>
                  <a:pt x="60" y="3"/>
                  <a:pt x="52" y="4"/>
                </a:cubicBezTo>
                <a:cubicBezTo>
                  <a:pt x="44" y="5"/>
                  <a:pt x="36" y="6"/>
                  <a:pt x="28" y="7"/>
                </a:cubicBezTo>
                <a:cubicBezTo>
                  <a:pt x="19" y="9"/>
                  <a:pt x="10" y="10"/>
                  <a:pt x="2" y="11"/>
                </a:cubicBezTo>
                <a:cubicBezTo>
                  <a:pt x="0" y="11"/>
                  <a:pt x="0" y="12"/>
                  <a:pt x="0" y="13"/>
                </a:cubicBezTo>
                <a:cubicBezTo>
                  <a:pt x="0" y="35"/>
                  <a:pt x="0" y="57"/>
                  <a:pt x="0" y="79"/>
                </a:cubicBezTo>
                <a:cubicBezTo>
                  <a:pt x="0" y="80"/>
                  <a:pt x="0" y="81"/>
                  <a:pt x="1" y="81"/>
                </a:cubicBezTo>
                <a:cubicBezTo>
                  <a:pt x="9" y="81"/>
                  <a:pt x="17" y="81"/>
                  <a:pt x="24" y="81"/>
                </a:cubicBezTo>
                <a:cubicBezTo>
                  <a:pt x="25" y="81"/>
                  <a:pt x="25" y="81"/>
                  <a:pt x="26" y="80"/>
                </a:cubicBezTo>
                <a:cubicBezTo>
                  <a:pt x="37" y="80"/>
                  <a:pt x="48" y="80"/>
                  <a:pt x="59" y="80"/>
                </a:cubicBezTo>
                <a:cubicBezTo>
                  <a:pt x="61" y="80"/>
                  <a:pt x="64" y="80"/>
                  <a:pt x="67" y="80"/>
                </a:cubicBezTo>
                <a:cubicBezTo>
                  <a:pt x="71" y="80"/>
                  <a:pt x="76" y="80"/>
                  <a:pt x="81" y="80"/>
                </a:cubicBezTo>
                <a:cubicBezTo>
                  <a:pt x="84" y="80"/>
                  <a:pt x="84" y="80"/>
                  <a:pt x="84" y="78"/>
                </a:cubicBezTo>
                <a:cubicBezTo>
                  <a:pt x="84" y="61"/>
                  <a:pt x="84" y="45"/>
                  <a:pt x="84" y="29"/>
                </a:cubicBezTo>
                <a:cubicBezTo>
                  <a:pt x="84" y="20"/>
                  <a:pt x="84" y="11"/>
                  <a:pt x="84" y="2"/>
                </a:cubicBezTo>
                <a:cubicBezTo>
                  <a:pt x="84" y="0"/>
                  <a:pt x="84" y="0"/>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24" name="Grupo 23"/>
          <p:cNvGrpSpPr/>
          <p:nvPr/>
        </p:nvGrpSpPr>
        <p:grpSpPr>
          <a:xfrm>
            <a:off x="1116013" y="3114675"/>
            <a:ext cx="3168651" cy="3151188"/>
            <a:chOff x="1116013" y="3114675"/>
            <a:chExt cx="3168651" cy="3151188"/>
          </a:xfrm>
        </p:grpSpPr>
        <p:sp>
          <p:nvSpPr>
            <p:cNvPr id="20" name="Freeform 9"/>
            <p:cNvSpPr>
              <a:spLocks/>
            </p:cNvSpPr>
            <p:nvPr/>
          </p:nvSpPr>
          <p:spPr bwMode="auto">
            <a:xfrm>
              <a:off x="2568576" y="3114675"/>
              <a:ext cx="1716088" cy="1514475"/>
            </a:xfrm>
            <a:custGeom>
              <a:avLst/>
              <a:gdLst>
                <a:gd name="T0" fmla="*/ 1 w 111"/>
                <a:gd name="T1" fmla="*/ 98 h 98"/>
                <a:gd name="T2" fmla="*/ 25 w 111"/>
                <a:gd name="T3" fmla="*/ 98 h 98"/>
                <a:gd name="T4" fmla="*/ 67 w 111"/>
                <a:gd name="T5" fmla="*/ 97 h 98"/>
                <a:gd name="T6" fmla="*/ 109 w 111"/>
                <a:gd name="T7" fmla="*/ 97 h 98"/>
                <a:gd name="T8" fmla="*/ 111 w 111"/>
                <a:gd name="T9" fmla="*/ 95 h 98"/>
                <a:gd name="T10" fmla="*/ 111 w 111"/>
                <a:gd name="T11" fmla="*/ 49 h 98"/>
                <a:gd name="T12" fmla="*/ 111 w 111"/>
                <a:gd name="T13" fmla="*/ 21 h 98"/>
                <a:gd name="T14" fmla="*/ 111 w 111"/>
                <a:gd name="T15" fmla="*/ 2 h 98"/>
                <a:gd name="T16" fmla="*/ 110 w 111"/>
                <a:gd name="T17" fmla="*/ 0 h 98"/>
                <a:gd name="T18" fmla="*/ 105 w 111"/>
                <a:gd name="T19" fmla="*/ 1 h 98"/>
                <a:gd name="T20" fmla="*/ 73 w 111"/>
                <a:gd name="T21" fmla="*/ 6 h 98"/>
                <a:gd name="T22" fmla="*/ 39 w 111"/>
                <a:gd name="T23" fmla="*/ 11 h 98"/>
                <a:gd name="T24" fmla="*/ 1 w 111"/>
                <a:gd name="T25" fmla="*/ 16 h 98"/>
                <a:gd name="T26" fmla="*/ 0 w 111"/>
                <a:gd name="T27" fmla="*/ 18 h 98"/>
                <a:gd name="T28" fmla="*/ 0 w 111"/>
                <a:gd name="T29" fmla="*/ 97 h 98"/>
                <a:gd name="T30" fmla="*/ 1 w 111"/>
                <a:gd name="T3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98">
                  <a:moveTo>
                    <a:pt x="1" y="98"/>
                  </a:moveTo>
                  <a:cubicBezTo>
                    <a:pt x="9" y="98"/>
                    <a:pt x="17" y="98"/>
                    <a:pt x="25" y="98"/>
                  </a:cubicBezTo>
                  <a:cubicBezTo>
                    <a:pt x="39" y="98"/>
                    <a:pt x="53" y="98"/>
                    <a:pt x="67" y="97"/>
                  </a:cubicBezTo>
                  <a:cubicBezTo>
                    <a:pt x="81" y="97"/>
                    <a:pt x="95" y="97"/>
                    <a:pt x="109" y="97"/>
                  </a:cubicBezTo>
                  <a:cubicBezTo>
                    <a:pt x="111" y="97"/>
                    <a:pt x="111" y="97"/>
                    <a:pt x="111" y="95"/>
                  </a:cubicBezTo>
                  <a:cubicBezTo>
                    <a:pt x="111" y="80"/>
                    <a:pt x="111" y="64"/>
                    <a:pt x="111" y="49"/>
                  </a:cubicBezTo>
                  <a:cubicBezTo>
                    <a:pt x="111" y="39"/>
                    <a:pt x="111" y="30"/>
                    <a:pt x="111" y="21"/>
                  </a:cubicBezTo>
                  <a:cubicBezTo>
                    <a:pt x="111" y="14"/>
                    <a:pt x="111" y="8"/>
                    <a:pt x="111" y="2"/>
                  </a:cubicBezTo>
                  <a:cubicBezTo>
                    <a:pt x="111" y="1"/>
                    <a:pt x="111" y="0"/>
                    <a:pt x="110" y="0"/>
                  </a:cubicBezTo>
                  <a:cubicBezTo>
                    <a:pt x="108" y="1"/>
                    <a:pt x="107" y="1"/>
                    <a:pt x="105" y="1"/>
                  </a:cubicBezTo>
                  <a:cubicBezTo>
                    <a:pt x="95" y="3"/>
                    <a:pt x="84" y="4"/>
                    <a:pt x="73" y="6"/>
                  </a:cubicBezTo>
                  <a:cubicBezTo>
                    <a:pt x="62" y="7"/>
                    <a:pt x="50" y="9"/>
                    <a:pt x="39" y="11"/>
                  </a:cubicBezTo>
                  <a:cubicBezTo>
                    <a:pt x="26" y="13"/>
                    <a:pt x="14" y="14"/>
                    <a:pt x="1" y="16"/>
                  </a:cubicBezTo>
                  <a:cubicBezTo>
                    <a:pt x="0" y="16"/>
                    <a:pt x="0" y="17"/>
                    <a:pt x="0" y="18"/>
                  </a:cubicBezTo>
                  <a:cubicBezTo>
                    <a:pt x="0" y="44"/>
                    <a:pt x="0" y="70"/>
                    <a:pt x="0" y="97"/>
                  </a:cubicBezTo>
                  <a:cubicBezTo>
                    <a:pt x="0" y="98"/>
                    <a:pt x="0" y="98"/>
                    <a:pt x="1" y="98"/>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10"/>
            <p:cNvSpPr>
              <a:spLocks/>
            </p:cNvSpPr>
            <p:nvPr/>
          </p:nvSpPr>
          <p:spPr bwMode="auto">
            <a:xfrm>
              <a:off x="2554288" y="4767263"/>
              <a:ext cx="1730375" cy="1498600"/>
            </a:xfrm>
            <a:custGeom>
              <a:avLst/>
              <a:gdLst>
                <a:gd name="T0" fmla="*/ 110 w 112"/>
                <a:gd name="T1" fmla="*/ 1 h 97"/>
                <a:gd name="T2" fmla="*/ 56 w 112"/>
                <a:gd name="T3" fmla="*/ 1 h 97"/>
                <a:gd name="T4" fmla="*/ 56 w 112"/>
                <a:gd name="T5" fmla="*/ 1 h 97"/>
                <a:gd name="T6" fmla="*/ 3 w 112"/>
                <a:gd name="T7" fmla="*/ 1 h 97"/>
                <a:gd name="T8" fmla="*/ 0 w 112"/>
                <a:gd name="T9" fmla="*/ 3 h 97"/>
                <a:gd name="T10" fmla="*/ 1 w 112"/>
                <a:gd name="T11" fmla="*/ 27 h 97"/>
                <a:gd name="T12" fmla="*/ 1 w 112"/>
                <a:gd name="T13" fmla="*/ 80 h 97"/>
                <a:gd name="T14" fmla="*/ 2 w 112"/>
                <a:gd name="T15" fmla="*/ 82 h 97"/>
                <a:gd name="T16" fmla="*/ 6 w 112"/>
                <a:gd name="T17" fmla="*/ 83 h 97"/>
                <a:gd name="T18" fmla="*/ 30 w 112"/>
                <a:gd name="T19" fmla="*/ 86 h 97"/>
                <a:gd name="T20" fmla="*/ 52 w 112"/>
                <a:gd name="T21" fmla="*/ 89 h 97"/>
                <a:gd name="T22" fmla="*/ 82 w 112"/>
                <a:gd name="T23" fmla="*/ 93 h 97"/>
                <a:gd name="T24" fmla="*/ 110 w 112"/>
                <a:gd name="T25" fmla="*/ 97 h 97"/>
                <a:gd name="T26" fmla="*/ 112 w 112"/>
                <a:gd name="T27" fmla="*/ 95 h 97"/>
                <a:gd name="T28" fmla="*/ 112 w 112"/>
                <a:gd name="T29" fmla="*/ 3 h 97"/>
                <a:gd name="T30" fmla="*/ 110 w 112"/>
                <a:gd name="T31"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110" y="1"/>
                  </a:moveTo>
                  <a:cubicBezTo>
                    <a:pt x="92" y="1"/>
                    <a:pt x="74" y="1"/>
                    <a:pt x="56" y="1"/>
                  </a:cubicBezTo>
                  <a:cubicBezTo>
                    <a:pt x="56" y="1"/>
                    <a:pt x="56" y="1"/>
                    <a:pt x="56" y="1"/>
                  </a:cubicBezTo>
                  <a:cubicBezTo>
                    <a:pt x="38" y="1"/>
                    <a:pt x="21" y="1"/>
                    <a:pt x="3" y="1"/>
                  </a:cubicBezTo>
                  <a:cubicBezTo>
                    <a:pt x="0" y="1"/>
                    <a:pt x="0" y="0"/>
                    <a:pt x="0" y="3"/>
                  </a:cubicBezTo>
                  <a:cubicBezTo>
                    <a:pt x="1" y="11"/>
                    <a:pt x="1" y="19"/>
                    <a:pt x="1" y="27"/>
                  </a:cubicBezTo>
                  <a:cubicBezTo>
                    <a:pt x="1" y="45"/>
                    <a:pt x="1" y="63"/>
                    <a:pt x="1" y="80"/>
                  </a:cubicBezTo>
                  <a:cubicBezTo>
                    <a:pt x="1" y="81"/>
                    <a:pt x="1" y="82"/>
                    <a:pt x="2" y="82"/>
                  </a:cubicBezTo>
                  <a:cubicBezTo>
                    <a:pt x="3" y="82"/>
                    <a:pt x="5" y="82"/>
                    <a:pt x="6" y="83"/>
                  </a:cubicBezTo>
                  <a:cubicBezTo>
                    <a:pt x="14" y="84"/>
                    <a:pt x="22" y="85"/>
                    <a:pt x="30" y="86"/>
                  </a:cubicBezTo>
                  <a:cubicBezTo>
                    <a:pt x="37" y="87"/>
                    <a:pt x="44" y="88"/>
                    <a:pt x="52" y="89"/>
                  </a:cubicBezTo>
                  <a:cubicBezTo>
                    <a:pt x="62" y="90"/>
                    <a:pt x="72" y="92"/>
                    <a:pt x="82" y="93"/>
                  </a:cubicBezTo>
                  <a:cubicBezTo>
                    <a:pt x="91" y="95"/>
                    <a:pt x="100" y="96"/>
                    <a:pt x="110" y="97"/>
                  </a:cubicBezTo>
                  <a:cubicBezTo>
                    <a:pt x="112" y="97"/>
                    <a:pt x="112" y="97"/>
                    <a:pt x="112" y="95"/>
                  </a:cubicBezTo>
                  <a:cubicBezTo>
                    <a:pt x="112" y="64"/>
                    <a:pt x="112" y="34"/>
                    <a:pt x="112" y="3"/>
                  </a:cubicBezTo>
                  <a:cubicBezTo>
                    <a:pt x="112" y="1"/>
                    <a:pt x="112" y="1"/>
                    <a:pt x="110" y="1"/>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11"/>
            <p:cNvSpPr>
              <a:spLocks/>
            </p:cNvSpPr>
            <p:nvPr/>
          </p:nvSpPr>
          <p:spPr bwMode="auto">
            <a:xfrm>
              <a:off x="1116013" y="4767263"/>
              <a:ext cx="1298575" cy="1252538"/>
            </a:xfrm>
            <a:custGeom>
              <a:avLst/>
              <a:gdLst>
                <a:gd name="T0" fmla="*/ 84 w 84"/>
                <a:gd name="T1" fmla="*/ 2 h 81"/>
                <a:gd name="T2" fmla="*/ 82 w 84"/>
                <a:gd name="T3" fmla="*/ 0 h 81"/>
                <a:gd name="T4" fmla="*/ 49 w 84"/>
                <a:gd name="T5" fmla="*/ 0 h 81"/>
                <a:gd name="T6" fmla="*/ 2 w 84"/>
                <a:gd name="T7" fmla="*/ 0 h 81"/>
                <a:gd name="T8" fmla="*/ 0 w 84"/>
                <a:gd name="T9" fmla="*/ 2 h 81"/>
                <a:gd name="T10" fmla="*/ 0 w 84"/>
                <a:gd name="T11" fmla="*/ 41 h 81"/>
                <a:gd name="T12" fmla="*/ 0 w 84"/>
                <a:gd name="T13" fmla="*/ 67 h 81"/>
                <a:gd name="T14" fmla="*/ 1 w 84"/>
                <a:gd name="T15" fmla="*/ 70 h 81"/>
                <a:gd name="T16" fmla="*/ 21 w 84"/>
                <a:gd name="T17" fmla="*/ 72 h 81"/>
                <a:gd name="T18" fmla="*/ 50 w 84"/>
                <a:gd name="T19" fmla="*/ 76 h 81"/>
                <a:gd name="T20" fmla="*/ 81 w 84"/>
                <a:gd name="T21" fmla="*/ 80 h 81"/>
                <a:gd name="T22" fmla="*/ 84 w 84"/>
                <a:gd name="T23" fmla="*/ 79 h 81"/>
                <a:gd name="T24" fmla="*/ 84 w 84"/>
                <a:gd name="T25" fmla="*/ 76 h 81"/>
                <a:gd name="T26" fmla="*/ 84 w 84"/>
                <a:gd name="T27" fmla="*/ 42 h 81"/>
                <a:gd name="T28" fmla="*/ 84 w 84"/>
                <a:gd name="T2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1">
                  <a:moveTo>
                    <a:pt x="84" y="2"/>
                  </a:moveTo>
                  <a:cubicBezTo>
                    <a:pt x="84" y="1"/>
                    <a:pt x="83" y="0"/>
                    <a:pt x="82" y="0"/>
                  </a:cubicBezTo>
                  <a:cubicBezTo>
                    <a:pt x="71" y="0"/>
                    <a:pt x="60" y="0"/>
                    <a:pt x="49" y="0"/>
                  </a:cubicBezTo>
                  <a:cubicBezTo>
                    <a:pt x="33" y="0"/>
                    <a:pt x="17" y="0"/>
                    <a:pt x="2" y="0"/>
                  </a:cubicBezTo>
                  <a:cubicBezTo>
                    <a:pt x="0" y="0"/>
                    <a:pt x="0" y="0"/>
                    <a:pt x="0" y="2"/>
                  </a:cubicBezTo>
                  <a:cubicBezTo>
                    <a:pt x="0" y="15"/>
                    <a:pt x="0" y="28"/>
                    <a:pt x="0" y="41"/>
                  </a:cubicBezTo>
                  <a:cubicBezTo>
                    <a:pt x="0" y="50"/>
                    <a:pt x="0" y="59"/>
                    <a:pt x="0" y="67"/>
                  </a:cubicBezTo>
                  <a:cubicBezTo>
                    <a:pt x="0" y="68"/>
                    <a:pt x="0" y="69"/>
                    <a:pt x="1" y="70"/>
                  </a:cubicBezTo>
                  <a:cubicBezTo>
                    <a:pt x="8" y="70"/>
                    <a:pt x="14" y="71"/>
                    <a:pt x="21" y="72"/>
                  </a:cubicBezTo>
                  <a:cubicBezTo>
                    <a:pt x="30" y="73"/>
                    <a:pt x="40" y="75"/>
                    <a:pt x="50" y="76"/>
                  </a:cubicBezTo>
                  <a:cubicBezTo>
                    <a:pt x="60" y="77"/>
                    <a:pt x="71" y="79"/>
                    <a:pt x="81" y="80"/>
                  </a:cubicBezTo>
                  <a:cubicBezTo>
                    <a:pt x="83" y="81"/>
                    <a:pt x="83" y="81"/>
                    <a:pt x="84" y="79"/>
                  </a:cubicBezTo>
                  <a:cubicBezTo>
                    <a:pt x="84" y="78"/>
                    <a:pt x="84" y="77"/>
                    <a:pt x="84" y="76"/>
                  </a:cubicBezTo>
                  <a:cubicBezTo>
                    <a:pt x="84" y="65"/>
                    <a:pt x="84" y="53"/>
                    <a:pt x="84" y="42"/>
                  </a:cubicBezTo>
                  <a:cubicBezTo>
                    <a:pt x="84" y="29"/>
                    <a:pt x="84" y="15"/>
                    <a:pt x="84"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12"/>
            <p:cNvSpPr>
              <a:spLocks/>
            </p:cNvSpPr>
            <p:nvPr/>
          </p:nvSpPr>
          <p:spPr bwMode="auto">
            <a:xfrm>
              <a:off x="1116013" y="3392488"/>
              <a:ext cx="1298575" cy="1252538"/>
            </a:xfrm>
            <a:custGeom>
              <a:avLst/>
              <a:gdLst>
                <a:gd name="T0" fmla="*/ 82 w 84"/>
                <a:gd name="T1" fmla="*/ 0 h 81"/>
                <a:gd name="T2" fmla="*/ 77 w 84"/>
                <a:gd name="T3" fmla="*/ 1 h 81"/>
                <a:gd name="T4" fmla="*/ 52 w 84"/>
                <a:gd name="T5" fmla="*/ 4 h 81"/>
                <a:gd name="T6" fmla="*/ 28 w 84"/>
                <a:gd name="T7" fmla="*/ 7 h 81"/>
                <a:gd name="T8" fmla="*/ 2 w 84"/>
                <a:gd name="T9" fmla="*/ 11 h 81"/>
                <a:gd name="T10" fmla="*/ 0 w 84"/>
                <a:gd name="T11" fmla="*/ 13 h 81"/>
                <a:gd name="T12" fmla="*/ 0 w 84"/>
                <a:gd name="T13" fmla="*/ 79 h 81"/>
                <a:gd name="T14" fmla="*/ 1 w 84"/>
                <a:gd name="T15" fmla="*/ 81 h 81"/>
                <a:gd name="T16" fmla="*/ 24 w 84"/>
                <a:gd name="T17" fmla="*/ 81 h 81"/>
                <a:gd name="T18" fmla="*/ 26 w 84"/>
                <a:gd name="T19" fmla="*/ 80 h 81"/>
                <a:gd name="T20" fmla="*/ 59 w 84"/>
                <a:gd name="T21" fmla="*/ 80 h 81"/>
                <a:gd name="T22" fmla="*/ 67 w 84"/>
                <a:gd name="T23" fmla="*/ 80 h 81"/>
                <a:gd name="T24" fmla="*/ 81 w 84"/>
                <a:gd name="T25" fmla="*/ 80 h 81"/>
                <a:gd name="T26" fmla="*/ 84 w 84"/>
                <a:gd name="T27" fmla="*/ 78 h 81"/>
                <a:gd name="T28" fmla="*/ 84 w 84"/>
                <a:gd name="T29" fmla="*/ 29 h 81"/>
                <a:gd name="T30" fmla="*/ 84 w 84"/>
                <a:gd name="T31" fmla="*/ 2 h 81"/>
                <a:gd name="T32" fmla="*/ 82 w 8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1">
                  <a:moveTo>
                    <a:pt x="82" y="0"/>
                  </a:moveTo>
                  <a:cubicBezTo>
                    <a:pt x="80" y="0"/>
                    <a:pt x="79" y="1"/>
                    <a:pt x="77" y="1"/>
                  </a:cubicBezTo>
                  <a:cubicBezTo>
                    <a:pt x="69" y="2"/>
                    <a:pt x="60" y="3"/>
                    <a:pt x="52" y="4"/>
                  </a:cubicBezTo>
                  <a:cubicBezTo>
                    <a:pt x="44" y="5"/>
                    <a:pt x="36" y="6"/>
                    <a:pt x="28" y="7"/>
                  </a:cubicBezTo>
                  <a:cubicBezTo>
                    <a:pt x="19" y="9"/>
                    <a:pt x="10" y="10"/>
                    <a:pt x="2" y="11"/>
                  </a:cubicBezTo>
                  <a:cubicBezTo>
                    <a:pt x="0" y="11"/>
                    <a:pt x="0" y="12"/>
                    <a:pt x="0" y="13"/>
                  </a:cubicBezTo>
                  <a:cubicBezTo>
                    <a:pt x="0" y="35"/>
                    <a:pt x="0" y="57"/>
                    <a:pt x="0" y="79"/>
                  </a:cubicBezTo>
                  <a:cubicBezTo>
                    <a:pt x="0" y="80"/>
                    <a:pt x="0" y="81"/>
                    <a:pt x="1" y="81"/>
                  </a:cubicBezTo>
                  <a:cubicBezTo>
                    <a:pt x="9" y="81"/>
                    <a:pt x="17" y="81"/>
                    <a:pt x="24" y="81"/>
                  </a:cubicBezTo>
                  <a:cubicBezTo>
                    <a:pt x="25" y="81"/>
                    <a:pt x="25" y="81"/>
                    <a:pt x="26" y="80"/>
                  </a:cubicBezTo>
                  <a:cubicBezTo>
                    <a:pt x="37" y="80"/>
                    <a:pt x="48" y="80"/>
                    <a:pt x="59" y="80"/>
                  </a:cubicBezTo>
                  <a:cubicBezTo>
                    <a:pt x="61" y="80"/>
                    <a:pt x="64" y="80"/>
                    <a:pt x="67" y="80"/>
                  </a:cubicBezTo>
                  <a:cubicBezTo>
                    <a:pt x="71" y="80"/>
                    <a:pt x="76" y="80"/>
                    <a:pt x="81" y="80"/>
                  </a:cubicBezTo>
                  <a:cubicBezTo>
                    <a:pt x="84" y="80"/>
                    <a:pt x="84" y="80"/>
                    <a:pt x="84" y="78"/>
                  </a:cubicBezTo>
                  <a:cubicBezTo>
                    <a:pt x="84" y="61"/>
                    <a:pt x="84" y="45"/>
                    <a:pt x="84" y="29"/>
                  </a:cubicBezTo>
                  <a:cubicBezTo>
                    <a:pt x="84" y="20"/>
                    <a:pt x="84" y="11"/>
                    <a:pt x="84" y="2"/>
                  </a:cubicBezTo>
                  <a:cubicBezTo>
                    <a:pt x="84" y="0"/>
                    <a:pt x="84" y="0"/>
                    <a:pt x="82" y="0"/>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302378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65D4-AACC-4265-B9AD-6CBB7E159591}"/>
              </a:ext>
            </a:extLst>
          </p:cNvPr>
          <p:cNvGrpSpPr/>
          <p:nvPr/>
        </p:nvGrpSpPr>
        <p:grpSpPr>
          <a:xfrm>
            <a:off x="163125" y="4398023"/>
            <a:ext cx="12364540" cy="1661994"/>
            <a:chOff x="-159524" y="2109858"/>
            <a:chExt cx="12364540" cy="1661994"/>
          </a:xfrm>
        </p:grpSpPr>
        <p:sp>
          <p:nvSpPr>
            <p:cNvPr id="3" name="TextBox 2">
              <a:extLst>
                <a:ext uri="{FF2B5EF4-FFF2-40B4-BE49-F238E27FC236}">
                  <a16:creationId xmlns:a16="http://schemas.microsoft.com/office/drawing/2014/main" id="{020C8F30-9C91-4D39-A29C-BCE4134E41E9}"/>
                </a:ext>
              </a:extLst>
            </p:cNvPr>
            <p:cNvSpPr txBox="1"/>
            <p:nvPr/>
          </p:nvSpPr>
          <p:spPr>
            <a:xfrm>
              <a:off x="-159524" y="2109858"/>
              <a:ext cx="12192000" cy="1200329"/>
            </a:xfrm>
            <a:prstGeom prst="rect">
              <a:avLst/>
            </a:prstGeom>
            <a:noFill/>
          </p:spPr>
          <p:txBody>
            <a:bodyPr wrap="square" rtlCol="0" anchor="ctr">
              <a:spAutoFit/>
            </a:bodyPr>
            <a:lstStyle/>
            <a:p>
              <a:pPr algn="ctr"/>
              <a:r>
                <a:rPr lang="en-US" altLang="ko-KR" sz="7200" b="1" dirty="0">
                  <a:solidFill>
                    <a:schemeClr val="bg1">
                      <a:lumMod val="50000"/>
                    </a:schemeClr>
                  </a:solidFill>
                  <a:latin typeface="Malgun Gothic" panose="020B0503020000020004" pitchFamily="34" charset="-127"/>
                  <a:ea typeface="Malgun Gothic" panose="020B0503020000020004" pitchFamily="34" charset="-127"/>
                  <a:cs typeface="Arial" pitchFamily="34" charset="0"/>
                </a:rPr>
                <a:t>Thank You</a:t>
              </a:r>
              <a:endParaRPr lang="ko-KR" altLang="en-US" sz="7200" b="1" dirty="0">
                <a:solidFill>
                  <a:schemeClr val="bg1">
                    <a:lumMod val="50000"/>
                  </a:schemeClr>
                </a:solidFill>
                <a:latin typeface="Malgun Gothic" panose="020B0503020000020004" pitchFamily="34" charset="-127"/>
                <a:ea typeface="Malgun Gothic" panose="020B0503020000020004" pitchFamily="34" charset="-127"/>
                <a:cs typeface="Arial"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13164" y="3310187"/>
              <a:ext cx="12191852" cy="461665"/>
            </a:xfrm>
            <a:prstGeom prst="rect">
              <a:avLst/>
            </a:prstGeom>
            <a:noFill/>
          </p:spPr>
          <p:txBody>
            <a:bodyPr wrap="square" rtlCol="0" anchor="ctr">
              <a:spAutoFit/>
            </a:bodyPr>
            <a:lstStyle/>
            <a:p>
              <a:pPr algn="ctr"/>
              <a:r>
                <a:rPr lang="en-US" altLang="ko-KR" sz="2400" b="1" dirty="0">
                  <a:solidFill>
                    <a:srgbClr val="0070C0"/>
                  </a:solidFill>
                  <a:cs typeface="Arial" pitchFamily="34" charset="0"/>
                </a:rPr>
                <a:t>SLIDESPPT.NET</a:t>
              </a:r>
              <a:endParaRPr lang="ko-KR" altLang="en-US" sz="2400" b="1" dirty="0">
                <a:solidFill>
                  <a:srgbClr val="0070C0"/>
                </a:solidFill>
                <a:cs typeface="Arial" pitchFamily="34" charset="0"/>
              </a:endParaRPr>
            </a:p>
          </p:txBody>
        </p:sp>
      </p:grpSp>
      <p:grpSp>
        <p:nvGrpSpPr>
          <p:cNvPr id="5" name="Group 4">
            <a:extLst>
              <a:ext uri="{FF2B5EF4-FFF2-40B4-BE49-F238E27FC236}">
                <a16:creationId xmlns:a16="http://schemas.microsoft.com/office/drawing/2014/main" id="{691954D9-6E00-EA14-0A28-9115C84EC9A7}"/>
              </a:ext>
            </a:extLst>
          </p:cNvPr>
          <p:cNvGrpSpPr>
            <a:grpSpLocks noChangeAspect="1"/>
          </p:cNvGrpSpPr>
          <p:nvPr/>
        </p:nvGrpSpPr>
        <p:grpSpPr bwMode="auto">
          <a:xfrm>
            <a:off x="5049838" y="1800225"/>
            <a:ext cx="2379662" cy="2343150"/>
            <a:chOff x="3181" y="1134"/>
            <a:chExt cx="1499" cy="1476"/>
          </a:xfrm>
        </p:grpSpPr>
        <p:sp>
          <p:nvSpPr>
            <p:cNvPr id="7" name="Freeform 5">
              <a:extLst>
                <a:ext uri="{FF2B5EF4-FFF2-40B4-BE49-F238E27FC236}">
                  <a16:creationId xmlns:a16="http://schemas.microsoft.com/office/drawing/2014/main" id="{9482A149-7709-8CED-B5C2-0E54B75AF4FD}"/>
                </a:ext>
              </a:extLst>
            </p:cNvPr>
            <p:cNvSpPr>
              <a:spLocks/>
            </p:cNvSpPr>
            <p:nvPr/>
          </p:nvSpPr>
          <p:spPr bwMode="auto">
            <a:xfrm>
              <a:off x="4323" y="2015"/>
              <a:ext cx="357" cy="452"/>
            </a:xfrm>
            <a:custGeom>
              <a:avLst/>
              <a:gdLst>
                <a:gd name="T0" fmla="*/ 30 w 30"/>
                <a:gd name="T1" fmla="*/ 32 h 38"/>
                <a:gd name="T2" fmla="*/ 25 w 30"/>
                <a:gd name="T3" fmla="*/ 37 h 38"/>
                <a:gd name="T4" fmla="*/ 20 w 30"/>
                <a:gd name="T5" fmla="*/ 36 h 38"/>
                <a:gd name="T6" fmla="*/ 2 w 30"/>
                <a:gd name="T7" fmla="*/ 9 h 38"/>
                <a:gd name="T8" fmla="*/ 3 w 30"/>
                <a:gd name="T9" fmla="*/ 2 h 38"/>
                <a:gd name="T10" fmla="*/ 10 w 30"/>
                <a:gd name="T11" fmla="*/ 2 h 38"/>
                <a:gd name="T12" fmla="*/ 29 w 30"/>
                <a:gd name="T13" fmla="*/ 30 h 38"/>
                <a:gd name="T14" fmla="*/ 30 w 30"/>
                <a:gd name="T15" fmla="*/ 3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8">
                  <a:moveTo>
                    <a:pt x="30" y="32"/>
                  </a:moveTo>
                  <a:cubicBezTo>
                    <a:pt x="29" y="34"/>
                    <a:pt x="28" y="36"/>
                    <a:pt x="25" y="37"/>
                  </a:cubicBezTo>
                  <a:cubicBezTo>
                    <a:pt x="23" y="38"/>
                    <a:pt x="21" y="37"/>
                    <a:pt x="20" y="36"/>
                  </a:cubicBezTo>
                  <a:cubicBezTo>
                    <a:pt x="14" y="27"/>
                    <a:pt x="8" y="18"/>
                    <a:pt x="2" y="9"/>
                  </a:cubicBezTo>
                  <a:cubicBezTo>
                    <a:pt x="0" y="6"/>
                    <a:pt x="1" y="4"/>
                    <a:pt x="3" y="2"/>
                  </a:cubicBezTo>
                  <a:cubicBezTo>
                    <a:pt x="5" y="0"/>
                    <a:pt x="8" y="0"/>
                    <a:pt x="10" y="2"/>
                  </a:cubicBezTo>
                  <a:cubicBezTo>
                    <a:pt x="16" y="11"/>
                    <a:pt x="23" y="21"/>
                    <a:pt x="29" y="30"/>
                  </a:cubicBezTo>
                  <a:cubicBezTo>
                    <a:pt x="30" y="30"/>
                    <a:pt x="29" y="31"/>
                    <a:pt x="30" y="32"/>
                  </a:cubicBezTo>
                  <a:close/>
                </a:path>
              </a:pathLst>
            </a:custGeom>
            <a:solidFill>
              <a:srgbClr val="45C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6">
              <a:extLst>
                <a:ext uri="{FF2B5EF4-FFF2-40B4-BE49-F238E27FC236}">
                  <a16:creationId xmlns:a16="http://schemas.microsoft.com/office/drawing/2014/main" id="{10DB2586-4C7E-23B6-2274-74BCE8958D1D}"/>
                </a:ext>
              </a:extLst>
            </p:cNvPr>
            <p:cNvSpPr>
              <a:spLocks/>
            </p:cNvSpPr>
            <p:nvPr/>
          </p:nvSpPr>
          <p:spPr bwMode="auto">
            <a:xfrm>
              <a:off x="3181" y="1729"/>
              <a:ext cx="500" cy="203"/>
            </a:xfrm>
            <a:custGeom>
              <a:avLst/>
              <a:gdLst>
                <a:gd name="T0" fmla="*/ 6 w 42"/>
                <a:gd name="T1" fmla="*/ 17 h 17"/>
                <a:gd name="T2" fmla="*/ 1 w 42"/>
                <a:gd name="T3" fmla="*/ 13 h 17"/>
                <a:gd name="T4" fmla="*/ 5 w 42"/>
                <a:gd name="T5" fmla="*/ 6 h 17"/>
                <a:gd name="T6" fmla="*/ 35 w 42"/>
                <a:gd name="T7" fmla="*/ 0 h 17"/>
                <a:gd name="T8" fmla="*/ 41 w 42"/>
                <a:gd name="T9" fmla="*/ 4 h 17"/>
                <a:gd name="T10" fmla="*/ 36 w 42"/>
                <a:gd name="T11" fmla="*/ 11 h 17"/>
                <a:gd name="T12" fmla="*/ 6 w 42"/>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42" h="17">
                  <a:moveTo>
                    <a:pt x="6" y="17"/>
                  </a:moveTo>
                  <a:cubicBezTo>
                    <a:pt x="4" y="17"/>
                    <a:pt x="2" y="15"/>
                    <a:pt x="1" y="13"/>
                  </a:cubicBezTo>
                  <a:cubicBezTo>
                    <a:pt x="0" y="10"/>
                    <a:pt x="2" y="7"/>
                    <a:pt x="5" y="6"/>
                  </a:cubicBezTo>
                  <a:cubicBezTo>
                    <a:pt x="15" y="4"/>
                    <a:pt x="25" y="2"/>
                    <a:pt x="35" y="0"/>
                  </a:cubicBezTo>
                  <a:cubicBezTo>
                    <a:pt x="38" y="0"/>
                    <a:pt x="41" y="1"/>
                    <a:pt x="41" y="4"/>
                  </a:cubicBezTo>
                  <a:cubicBezTo>
                    <a:pt x="42" y="8"/>
                    <a:pt x="39" y="11"/>
                    <a:pt x="36" y="11"/>
                  </a:cubicBezTo>
                  <a:cubicBezTo>
                    <a:pt x="26" y="13"/>
                    <a:pt x="17" y="15"/>
                    <a:pt x="6" y="17"/>
                  </a:cubicBezTo>
                  <a:close/>
                </a:path>
              </a:pathLst>
            </a:custGeom>
            <a:solidFill>
              <a:srgbClr val="D0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7">
              <a:extLst>
                <a:ext uri="{FF2B5EF4-FFF2-40B4-BE49-F238E27FC236}">
                  <a16:creationId xmlns:a16="http://schemas.microsoft.com/office/drawing/2014/main" id="{3E355AA1-26CA-DAC3-25B0-06A158642C30}"/>
                </a:ext>
              </a:extLst>
            </p:cNvPr>
            <p:cNvSpPr>
              <a:spLocks/>
            </p:cNvSpPr>
            <p:nvPr/>
          </p:nvSpPr>
          <p:spPr bwMode="auto">
            <a:xfrm>
              <a:off x="3550" y="2039"/>
              <a:ext cx="369" cy="440"/>
            </a:xfrm>
            <a:custGeom>
              <a:avLst/>
              <a:gdLst>
                <a:gd name="T0" fmla="*/ 8 w 31"/>
                <a:gd name="T1" fmla="*/ 37 h 37"/>
                <a:gd name="T2" fmla="*/ 2 w 31"/>
                <a:gd name="T3" fmla="*/ 29 h 37"/>
                <a:gd name="T4" fmla="*/ 20 w 31"/>
                <a:gd name="T5" fmla="*/ 3 h 37"/>
                <a:gd name="T6" fmla="*/ 27 w 31"/>
                <a:gd name="T7" fmla="*/ 1 h 37"/>
                <a:gd name="T8" fmla="*/ 30 w 31"/>
                <a:gd name="T9" fmla="*/ 7 h 37"/>
                <a:gd name="T10" fmla="*/ 10 w 31"/>
                <a:gd name="T11" fmla="*/ 36 h 37"/>
                <a:gd name="T12" fmla="*/ 8 w 3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8" y="37"/>
                  </a:moveTo>
                  <a:cubicBezTo>
                    <a:pt x="4" y="36"/>
                    <a:pt x="0" y="34"/>
                    <a:pt x="2" y="29"/>
                  </a:cubicBezTo>
                  <a:cubicBezTo>
                    <a:pt x="8" y="20"/>
                    <a:pt x="14" y="11"/>
                    <a:pt x="20" y="3"/>
                  </a:cubicBezTo>
                  <a:cubicBezTo>
                    <a:pt x="22" y="0"/>
                    <a:pt x="25" y="0"/>
                    <a:pt x="27" y="1"/>
                  </a:cubicBezTo>
                  <a:cubicBezTo>
                    <a:pt x="30" y="3"/>
                    <a:pt x="31" y="5"/>
                    <a:pt x="30" y="7"/>
                  </a:cubicBezTo>
                  <a:cubicBezTo>
                    <a:pt x="24" y="18"/>
                    <a:pt x="18" y="27"/>
                    <a:pt x="10" y="36"/>
                  </a:cubicBezTo>
                  <a:cubicBezTo>
                    <a:pt x="10" y="37"/>
                    <a:pt x="9" y="37"/>
                    <a:pt x="8" y="37"/>
                  </a:cubicBezTo>
                  <a:close/>
                </a:path>
              </a:pathLst>
            </a:custGeom>
            <a:solidFill>
              <a:srgbClr val="9AD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8">
              <a:extLst>
                <a:ext uri="{FF2B5EF4-FFF2-40B4-BE49-F238E27FC236}">
                  <a16:creationId xmlns:a16="http://schemas.microsoft.com/office/drawing/2014/main" id="{99E15726-C856-AC8E-2E91-6A3082D15DE1}"/>
                </a:ext>
              </a:extLst>
            </p:cNvPr>
            <p:cNvSpPr>
              <a:spLocks/>
            </p:cNvSpPr>
            <p:nvPr/>
          </p:nvSpPr>
          <p:spPr bwMode="auto">
            <a:xfrm>
              <a:off x="3895" y="2110"/>
              <a:ext cx="202" cy="500"/>
            </a:xfrm>
            <a:custGeom>
              <a:avLst/>
              <a:gdLst>
                <a:gd name="T0" fmla="*/ 1 w 17"/>
                <a:gd name="T1" fmla="*/ 33 h 42"/>
                <a:gd name="T2" fmla="*/ 5 w 17"/>
                <a:gd name="T3" fmla="*/ 6 h 42"/>
                <a:gd name="T4" fmla="*/ 11 w 17"/>
                <a:gd name="T5" fmla="*/ 0 h 42"/>
                <a:gd name="T6" fmla="*/ 16 w 17"/>
                <a:gd name="T7" fmla="*/ 9 h 42"/>
                <a:gd name="T8" fmla="*/ 12 w 17"/>
                <a:gd name="T9" fmla="*/ 34 h 42"/>
                <a:gd name="T10" fmla="*/ 5 w 17"/>
                <a:gd name="T11" fmla="*/ 41 h 42"/>
                <a:gd name="T12" fmla="*/ 1 w 17"/>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1" y="33"/>
                  </a:moveTo>
                  <a:cubicBezTo>
                    <a:pt x="2" y="24"/>
                    <a:pt x="3" y="15"/>
                    <a:pt x="5" y="6"/>
                  </a:cubicBezTo>
                  <a:cubicBezTo>
                    <a:pt x="5" y="3"/>
                    <a:pt x="7" y="0"/>
                    <a:pt x="11" y="0"/>
                  </a:cubicBezTo>
                  <a:cubicBezTo>
                    <a:pt x="16" y="1"/>
                    <a:pt x="17" y="5"/>
                    <a:pt x="16" y="9"/>
                  </a:cubicBezTo>
                  <a:cubicBezTo>
                    <a:pt x="15" y="17"/>
                    <a:pt x="13" y="26"/>
                    <a:pt x="12" y="34"/>
                  </a:cubicBezTo>
                  <a:cubicBezTo>
                    <a:pt x="11" y="38"/>
                    <a:pt x="10" y="42"/>
                    <a:pt x="5" y="41"/>
                  </a:cubicBezTo>
                  <a:cubicBezTo>
                    <a:pt x="0" y="41"/>
                    <a:pt x="0" y="37"/>
                    <a:pt x="1" y="33"/>
                  </a:cubicBezTo>
                  <a:close/>
                </a:path>
              </a:pathLst>
            </a:custGeom>
            <a:solidFill>
              <a:srgbClr val="80CF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9">
              <a:extLst>
                <a:ext uri="{FF2B5EF4-FFF2-40B4-BE49-F238E27FC236}">
                  <a16:creationId xmlns:a16="http://schemas.microsoft.com/office/drawing/2014/main" id="{FD2DD953-9AFD-3E81-937D-12DA557A3422}"/>
                </a:ext>
              </a:extLst>
            </p:cNvPr>
            <p:cNvSpPr>
              <a:spLocks/>
            </p:cNvSpPr>
            <p:nvPr/>
          </p:nvSpPr>
          <p:spPr bwMode="auto">
            <a:xfrm>
              <a:off x="3312" y="1134"/>
              <a:ext cx="440" cy="369"/>
            </a:xfrm>
            <a:custGeom>
              <a:avLst/>
              <a:gdLst>
                <a:gd name="T0" fmla="*/ 37 w 37"/>
                <a:gd name="T1" fmla="*/ 23 h 31"/>
                <a:gd name="T2" fmla="*/ 29 w 37"/>
                <a:gd name="T3" fmla="*/ 28 h 31"/>
                <a:gd name="T4" fmla="*/ 2 w 37"/>
                <a:gd name="T5" fmla="*/ 10 h 31"/>
                <a:gd name="T6" fmla="*/ 1 w 37"/>
                <a:gd name="T7" fmla="*/ 3 h 31"/>
                <a:gd name="T8" fmla="*/ 6 w 37"/>
                <a:gd name="T9" fmla="*/ 1 h 31"/>
                <a:gd name="T10" fmla="*/ 36 w 37"/>
                <a:gd name="T11" fmla="*/ 21 h 31"/>
                <a:gd name="T12" fmla="*/ 37 w 37"/>
                <a:gd name="T13" fmla="*/ 23 h 31"/>
              </a:gdLst>
              <a:ahLst/>
              <a:cxnLst>
                <a:cxn ang="0">
                  <a:pos x="T0" y="T1"/>
                </a:cxn>
                <a:cxn ang="0">
                  <a:pos x="T2" y="T3"/>
                </a:cxn>
                <a:cxn ang="0">
                  <a:pos x="T4" y="T5"/>
                </a:cxn>
                <a:cxn ang="0">
                  <a:pos x="T6" y="T7"/>
                </a:cxn>
                <a:cxn ang="0">
                  <a:pos x="T8" y="T9"/>
                </a:cxn>
                <a:cxn ang="0">
                  <a:pos x="T10" y="T11"/>
                </a:cxn>
                <a:cxn ang="0">
                  <a:pos x="T12" y="T13"/>
                </a:cxn>
              </a:cxnLst>
              <a:rect l="0" t="0" r="r" b="b"/>
              <a:pathLst>
                <a:path w="37" h="31">
                  <a:moveTo>
                    <a:pt x="37" y="23"/>
                  </a:moveTo>
                  <a:cubicBezTo>
                    <a:pt x="36" y="27"/>
                    <a:pt x="33" y="31"/>
                    <a:pt x="29" y="28"/>
                  </a:cubicBezTo>
                  <a:cubicBezTo>
                    <a:pt x="20" y="22"/>
                    <a:pt x="11" y="16"/>
                    <a:pt x="2" y="10"/>
                  </a:cubicBezTo>
                  <a:cubicBezTo>
                    <a:pt x="0" y="8"/>
                    <a:pt x="0" y="6"/>
                    <a:pt x="1" y="3"/>
                  </a:cubicBezTo>
                  <a:cubicBezTo>
                    <a:pt x="2" y="1"/>
                    <a:pt x="4" y="0"/>
                    <a:pt x="6" y="1"/>
                  </a:cubicBezTo>
                  <a:cubicBezTo>
                    <a:pt x="18" y="6"/>
                    <a:pt x="27" y="13"/>
                    <a:pt x="36" y="21"/>
                  </a:cubicBezTo>
                  <a:cubicBezTo>
                    <a:pt x="37" y="22"/>
                    <a:pt x="37" y="22"/>
                    <a:pt x="37" y="23"/>
                  </a:cubicBezTo>
                  <a:close/>
                </a:path>
              </a:pathLst>
            </a:custGeom>
            <a:solidFill>
              <a:srgbClr val="E3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0">
              <a:extLst>
                <a:ext uri="{FF2B5EF4-FFF2-40B4-BE49-F238E27FC236}">
                  <a16:creationId xmlns:a16="http://schemas.microsoft.com/office/drawing/2014/main" id="{E9EA61FE-CD69-F5E3-AE73-95654B551D74}"/>
                </a:ext>
              </a:extLst>
            </p:cNvPr>
            <p:cNvSpPr>
              <a:spLocks/>
            </p:cNvSpPr>
            <p:nvPr/>
          </p:nvSpPr>
          <p:spPr bwMode="auto">
            <a:xfrm>
              <a:off x="3193" y="1456"/>
              <a:ext cx="488" cy="214"/>
            </a:xfrm>
            <a:custGeom>
              <a:avLst/>
              <a:gdLst>
                <a:gd name="T0" fmla="*/ 6 w 41"/>
                <a:gd name="T1" fmla="*/ 1 h 18"/>
                <a:gd name="T2" fmla="*/ 34 w 41"/>
                <a:gd name="T3" fmla="*/ 6 h 18"/>
                <a:gd name="T4" fmla="*/ 40 w 41"/>
                <a:gd name="T5" fmla="*/ 12 h 18"/>
                <a:gd name="T6" fmla="*/ 32 w 41"/>
                <a:gd name="T7" fmla="*/ 17 h 18"/>
                <a:gd name="T8" fmla="*/ 5 w 41"/>
                <a:gd name="T9" fmla="*/ 12 h 18"/>
                <a:gd name="T10" fmla="*/ 0 w 41"/>
                <a:gd name="T11" fmla="*/ 5 h 18"/>
                <a:gd name="T12" fmla="*/ 6 w 41"/>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6" y="1"/>
                  </a:moveTo>
                  <a:cubicBezTo>
                    <a:pt x="15" y="3"/>
                    <a:pt x="25" y="4"/>
                    <a:pt x="34" y="6"/>
                  </a:cubicBezTo>
                  <a:cubicBezTo>
                    <a:pt x="38" y="6"/>
                    <a:pt x="41" y="8"/>
                    <a:pt x="40" y="12"/>
                  </a:cubicBezTo>
                  <a:cubicBezTo>
                    <a:pt x="39" y="16"/>
                    <a:pt x="37" y="18"/>
                    <a:pt x="32" y="17"/>
                  </a:cubicBezTo>
                  <a:cubicBezTo>
                    <a:pt x="23" y="16"/>
                    <a:pt x="14" y="14"/>
                    <a:pt x="5" y="12"/>
                  </a:cubicBezTo>
                  <a:cubicBezTo>
                    <a:pt x="0" y="12"/>
                    <a:pt x="0" y="9"/>
                    <a:pt x="0" y="5"/>
                  </a:cubicBezTo>
                  <a:cubicBezTo>
                    <a:pt x="0" y="1"/>
                    <a:pt x="3" y="0"/>
                    <a:pt x="6" y="1"/>
                  </a:cubicBezTo>
                  <a:close/>
                </a:path>
              </a:pathLst>
            </a:custGeom>
            <a:solidFill>
              <a:srgbClr val="D9EF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1">
              <a:extLst>
                <a:ext uri="{FF2B5EF4-FFF2-40B4-BE49-F238E27FC236}">
                  <a16:creationId xmlns:a16="http://schemas.microsoft.com/office/drawing/2014/main" id="{C2F3A053-B476-DAD4-2AB4-749F3B9F391A}"/>
                </a:ext>
              </a:extLst>
            </p:cNvPr>
            <p:cNvSpPr>
              <a:spLocks/>
            </p:cNvSpPr>
            <p:nvPr/>
          </p:nvSpPr>
          <p:spPr bwMode="auto">
            <a:xfrm>
              <a:off x="3336" y="1884"/>
              <a:ext cx="428" cy="369"/>
            </a:xfrm>
            <a:custGeom>
              <a:avLst/>
              <a:gdLst>
                <a:gd name="T0" fmla="*/ 7 w 36"/>
                <a:gd name="T1" fmla="*/ 31 h 31"/>
                <a:gd name="T2" fmla="*/ 2 w 36"/>
                <a:gd name="T3" fmla="*/ 28 h 31"/>
                <a:gd name="T4" fmla="*/ 1 w 36"/>
                <a:gd name="T5" fmla="*/ 22 h 31"/>
                <a:gd name="T6" fmla="*/ 28 w 36"/>
                <a:gd name="T7" fmla="*/ 2 h 31"/>
                <a:gd name="T8" fmla="*/ 34 w 36"/>
                <a:gd name="T9" fmla="*/ 3 h 31"/>
                <a:gd name="T10" fmla="*/ 35 w 36"/>
                <a:gd name="T11" fmla="*/ 8 h 31"/>
                <a:gd name="T12" fmla="*/ 7 w 36"/>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7" y="31"/>
                  </a:moveTo>
                  <a:cubicBezTo>
                    <a:pt x="4" y="31"/>
                    <a:pt x="3" y="29"/>
                    <a:pt x="2" y="28"/>
                  </a:cubicBezTo>
                  <a:cubicBezTo>
                    <a:pt x="0" y="26"/>
                    <a:pt x="0" y="24"/>
                    <a:pt x="1" y="22"/>
                  </a:cubicBezTo>
                  <a:cubicBezTo>
                    <a:pt x="9" y="14"/>
                    <a:pt x="19" y="8"/>
                    <a:pt x="28" y="2"/>
                  </a:cubicBezTo>
                  <a:cubicBezTo>
                    <a:pt x="30" y="0"/>
                    <a:pt x="32" y="1"/>
                    <a:pt x="34" y="3"/>
                  </a:cubicBezTo>
                  <a:cubicBezTo>
                    <a:pt x="36" y="4"/>
                    <a:pt x="36" y="6"/>
                    <a:pt x="35" y="8"/>
                  </a:cubicBezTo>
                  <a:cubicBezTo>
                    <a:pt x="35" y="11"/>
                    <a:pt x="9" y="31"/>
                    <a:pt x="7" y="31"/>
                  </a:cubicBezTo>
                  <a:close/>
                </a:path>
              </a:pathLst>
            </a:custGeom>
            <a:solidFill>
              <a:srgbClr val="BA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2">
              <a:extLst>
                <a:ext uri="{FF2B5EF4-FFF2-40B4-BE49-F238E27FC236}">
                  <a16:creationId xmlns:a16="http://schemas.microsoft.com/office/drawing/2014/main" id="{C945CF63-283C-03C3-9982-F3A5BA51A2D9}"/>
                </a:ext>
              </a:extLst>
            </p:cNvPr>
            <p:cNvSpPr>
              <a:spLocks/>
            </p:cNvSpPr>
            <p:nvPr/>
          </p:nvSpPr>
          <p:spPr bwMode="auto">
            <a:xfrm>
              <a:off x="4157" y="2098"/>
              <a:ext cx="214" cy="500"/>
            </a:xfrm>
            <a:custGeom>
              <a:avLst/>
              <a:gdLst>
                <a:gd name="T0" fmla="*/ 0 w 18"/>
                <a:gd name="T1" fmla="*/ 8 h 42"/>
                <a:gd name="T2" fmla="*/ 4 w 18"/>
                <a:gd name="T3" fmla="*/ 1 h 42"/>
                <a:gd name="T4" fmla="*/ 11 w 18"/>
                <a:gd name="T5" fmla="*/ 5 h 42"/>
                <a:gd name="T6" fmla="*/ 18 w 18"/>
                <a:gd name="T7" fmla="*/ 33 h 42"/>
                <a:gd name="T8" fmla="*/ 13 w 18"/>
                <a:gd name="T9" fmla="*/ 41 h 42"/>
                <a:gd name="T10" fmla="*/ 7 w 18"/>
                <a:gd name="T11" fmla="*/ 35 h 42"/>
                <a:gd name="T12" fmla="*/ 0 w 18"/>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18" h="42">
                  <a:moveTo>
                    <a:pt x="0" y="8"/>
                  </a:moveTo>
                  <a:cubicBezTo>
                    <a:pt x="0" y="4"/>
                    <a:pt x="0" y="2"/>
                    <a:pt x="4" y="1"/>
                  </a:cubicBezTo>
                  <a:cubicBezTo>
                    <a:pt x="8" y="0"/>
                    <a:pt x="10" y="2"/>
                    <a:pt x="11" y="5"/>
                  </a:cubicBezTo>
                  <a:cubicBezTo>
                    <a:pt x="13" y="15"/>
                    <a:pt x="15" y="24"/>
                    <a:pt x="18" y="33"/>
                  </a:cubicBezTo>
                  <a:cubicBezTo>
                    <a:pt x="18" y="37"/>
                    <a:pt x="18" y="40"/>
                    <a:pt x="13" y="41"/>
                  </a:cubicBezTo>
                  <a:cubicBezTo>
                    <a:pt x="9" y="42"/>
                    <a:pt x="8" y="39"/>
                    <a:pt x="7" y="35"/>
                  </a:cubicBezTo>
                  <a:cubicBezTo>
                    <a:pt x="5" y="26"/>
                    <a:pt x="2" y="17"/>
                    <a:pt x="0" y="8"/>
                  </a:cubicBezTo>
                  <a:close/>
                </a:path>
              </a:pathLst>
            </a:custGeom>
            <a:solidFill>
              <a:srgbClr val="5FC6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8" name="Group 15">
            <a:extLst>
              <a:ext uri="{FF2B5EF4-FFF2-40B4-BE49-F238E27FC236}">
                <a16:creationId xmlns:a16="http://schemas.microsoft.com/office/drawing/2014/main" id="{55BE34C3-7BAA-C723-C517-251E41D493C0}"/>
              </a:ext>
            </a:extLst>
          </p:cNvPr>
          <p:cNvGrpSpPr>
            <a:grpSpLocks noChangeAspect="1"/>
          </p:cNvGrpSpPr>
          <p:nvPr/>
        </p:nvGrpSpPr>
        <p:grpSpPr bwMode="auto">
          <a:xfrm flipH="1">
            <a:off x="10633075" y="252413"/>
            <a:ext cx="1276350" cy="1708150"/>
            <a:chOff x="6698" y="159"/>
            <a:chExt cx="804" cy="1076"/>
          </a:xfrm>
        </p:grpSpPr>
        <p:sp>
          <p:nvSpPr>
            <p:cNvPr id="20" name="Freeform 16">
              <a:extLst>
                <a:ext uri="{FF2B5EF4-FFF2-40B4-BE49-F238E27FC236}">
                  <a16:creationId xmlns:a16="http://schemas.microsoft.com/office/drawing/2014/main" id="{3EA7E873-FF64-FC1B-4D6F-0789986E1777}"/>
                </a:ext>
              </a:extLst>
            </p:cNvPr>
            <p:cNvSpPr>
              <a:spLocks/>
            </p:cNvSpPr>
            <p:nvPr/>
          </p:nvSpPr>
          <p:spPr bwMode="auto">
            <a:xfrm>
              <a:off x="6698" y="159"/>
              <a:ext cx="518" cy="514"/>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7">
              <a:extLst>
                <a:ext uri="{FF2B5EF4-FFF2-40B4-BE49-F238E27FC236}">
                  <a16:creationId xmlns:a16="http://schemas.microsoft.com/office/drawing/2014/main" id="{6E8772EB-89C5-9C25-367F-179C2EFBECD8}"/>
                </a:ext>
              </a:extLst>
            </p:cNvPr>
            <p:cNvSpPr>
              <a:spLocks/>
            </p:cNvSpPr>
            <p:nvPr/>
          </p:nvSpPr>
          <p:spPr bwMode="auto">
            <a:xfrm>
              <a:off x="7232" y="689"/>
              <a:ext cx="254" cy="261"/>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8">
              <a:extLst>
                <a:ext uri="{FF2B5EF4-FFF2-40B4-BE49-F238E27FC236}">
                  <a16:creationId xmlns:a16="http://schemas.microsoft.com/office/drawing/2014/main" id="{467F881B-2C6E-344C-507B-C0A354950129}"/>
                </a:ext>
              </a:extLst>
            </p:cNvPr>
            <p:cNvSpPr>
              <a:spLocks/>
            </p:cNvSpPr>
            <p:nvPr/>
          </p:nvSpPr>
          <p:spPr bwMode="auto">
            <a:xfrm>
              <a:off x="7232" y="966"/>
              <a:ext cx="270" cy="269"/>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9">
              <a:extLst>
                <a:ext uri="{FF2B5EF4-FFF2-40B4-BE49-F238E27FC236}">
                  <a16:creationId xmlns:a16="http://schemas.microsoft.com/office/drawing/2014/main" id="{0FF55F69-9F22-DBE5-AC3A-6F3B748AFF40}"/>
                </a:ext>
              </a:extLst>
            </p:cNvPr>
            <p:cNvSpPr>
              <a:spLocks/>
            </p:cNvSpPr>
            <p:nvPr/>
          </p:nvSpPr>
          <p:spPr bwMode="auto">
            <a:xfrm>
              <a:off x="6969" y="974"/>
              <a:ext cx="247" cy="245"/>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4" name="Group 22">
            <a:extLst>
              <a:ext uri="{FF2B5EF4-FFF2-40B4-BE49-F238E27FC236}">
                <a16:creationId xmlns:a16="http://schemas.microsoft.com/office/drawing/2014/main" id="{366CE575-FCE5-C50A-D821-887F85E5B354}"/>
              </a:ext>
            </a:extLst>
          </p:cNvPr>
          <p:cNvGrpSpPr>
            <a:grpSpLocks noChangeAspect="1"/>
          </p:cNvGrpSpPr>
          <p:nvPr/>
        </p:nvGrpSpPr>
        <p:grpSpPr bwMode="auto">
          <a:xfrm>
            <a:off x="244475" y="252413"/>
            <a:ext cx="1293813" cy="1730375"/>
            <a:chOff x="154" y="159"/>
            <a:chExt cx="815" cy="1090"/>
          </a:xfrm>
        </p:grpSpPr>
        <p:sp>
          <p:nvSpPr>
            <p:cNvPr id="26" name="Freeform 23">
              <a:extLst>
                <a:ext uri="{FF2B5EF4-FFF2-40B4-BE49-F238E27FC236}">
                  <a16:creationId xmlns:a16="http://schemas.microsoft.com/office/drawing/2014/main" id="{F34EC92B-013D-D447-D277-EFF2F0C7AFFD}"/>
                </a:ext>
              </a:extLst>
            </p:cNvPr>
            <p:cNvSpPr>
              <a:spLocks/>
            </p:cNvSpPr>
            <p:nvPr/>
          </p:nvSpPr>
          <p:spPr bwMode="auto">
            <a:xfrm>
              <a:off x="154" y="159"/>
              <a:ext cx="525" cy="521"/>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4">
              <a:extLst>
                <a:ext uri="{FF2B5EF4-FFF2-40B4-BE49-F238E27FC236}">
                  <a16:creationId xmlns:a16="http://schemas.microsoft.com/office/drawing/2014/main" id="{341872D9-88DF-1E2D-E616-01B7272E0869}"/>
                </a:ext>
              </a:extLst>
            </p:cNvPr>
            <p:cNvSpPr>
              <a:spLocks/>
            </p:cNvSpPr>
            <p:nvPr/>
          </p:nvSpPr>
          <p:spPr bwMode="auto">
            <a:xfrm>
              <a:off x="695" y="696"/>
              <a:ext cx="258" cy="264"/>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5">
              <a:extLst>
                <a:ext uri="{FF2B5EF4-FFF2-40B4-BE49-F238E27FC236}">
                  <a16:creationId xmlns:a16="http://schemas.microsoft.com/office/drawing/2014/main" id="{A48EEFB4-A511-AB56-2E05-E159909CEE5B}"/>
                </a:ext>
              </a:extLst>
            </p:cNvPr>
            <p:cNvSpPr>
              <a:spLocks/>
            </p:cNvSpPr>
            <p:nvPr/>
          </p:nvSpPr>
          <p:spPr bwMode="auto">
            <a:xfrm>
              <a:off x="695" y="976"/>
              <a:ext cx="274" cy="27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6">
              <a:extLst>
                <a:ext uri="{FF2B5EF4-FFF2-40B4-BE49-F238E27FC236}">
                  <a16:creationId xmlns:a16="http://schemas.microsoft.com/office/drawing/2014/main" id="{2BA7D1F8-60BC-4798-D593-4147448620E9}"/>
                </a:ext>
              </a:extLst>
            </p:cNvPr>
            <p:cNvSpPr>
              <a:spLocks/>
            </p:cNvSpPr>
            <p:nvPr/>
          </p:nvSpPr>
          <p:spPr bwMode="auto">
            <a:xfrm>
              <a:off x="429" y="984"/>
              <a:ext cx="250" cy="249"/>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83210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latin typeface="Roboto" panose="02000000000000000000" pitchFamily="2" charset="0"/>
                <a:ea typeface="Roboto" panose="02000000000000000000" pitchFamily="2" charset="0"/>
                <a:cs typeface="Roboto" panose="02000000000000000000" pitchFamily="2" charset="0"/>
              </a:rPr>
              <a:t>Instructions for use</a:t>
            </a:r>
            <a:endParaRPr lang="en-GB" sz="4400" dirty="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What you are allowed to do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Roboto" panose="02000000000000000000" pitchFamily="2" charset="0"/>
                <a:ea typeface="Roboto" panose="02000000000000000000" pitchFamily="2" charset="0"/>
                <a:cs typeface="Roboto" panose="02000000000000000000" pitchFamily="2" charset="0"/>
              </a:rPr>
              <a:t>In order to use this template, you must credit </a:t>
            </a:r>
            <a:r>
              <a:rPr lang="en-US" sz="1600" dirty="0" err="1">
                <a:latin typeface="Roboto" panose="02000000000000000000" pitchFamily="2" charset="0"/>
                <a:ea typeface="Roboto" panose="02000000000000000000" pitchFamily="2" charset="0"/>
                <a:cs typeface="Roboto" panose="02000000000000000000" pitchFamily="2" charset="0"/>
              </a:rPr>
              <a:t>Slidesppt</a:t>
            </a:r>
            <a:r>
              <a:rPr lang="en-US" sz="1600" dirty="0">
                <a:latin typeface="Roboto" panose="02000000000000000000" pitchFamily="2" charset="0"/>
                <a:ea typeface="Roboto" panose="02000000000000000000" pitchFamily="2" charset="0"/>
                <a:cs typeface="Roboto" panose="02000000000000000000" pitchFamily="2" charset="0"/>
              </a:rPr>
              <a:t> by keeping the thank you slide.</a:t>
            </a:r>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a:t>
            </a:r>
            <a:r>
              <a:rPr lang="en-US" sz="12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templates (or a modified version of this </a:t>
            </a:r>
            <a:r>
              <a:rPr lang="en-US" sz="12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Useful links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https://www.slidesppt.net/what-you-can-and-cannot-do-with-our-templates/ </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https://www.slidesppt.net/frequently-asked-questions/ </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https://www.slidesppt.net/tutorials-and-tips/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3" y="272144"/>
            <a:ext cx="11605453" cy="6356034"/>
          </a:xfrm>
          <a:prstGeom prst="rect">
            <a:avLst/>
          </a:prstGeom>
          <a:noFill/>
          <a:ln w="57150">
            <a:solidFill>
              <a:srgbClr val="E483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319629570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ángulo rectángulo 7">
            <a:extLst>
              <a:ext uri="{FF2B5EF4-FFF2-40B4-BE49-F238E27FC236}">
                <a16:creationId xmlns:a16="http://schemas.microsoft.com/office/drawing/2014/main" id="{F010497A-0035-47E2-A3AE-9769FC4BF372}"/>
              </a:ext>
            </a:extLst>
          </p:cNvPr>
          <p:cNvSpPr/>
          <p:nvPr/>
        </p:nvSpPr>
        <p:spPr>
          <a:xfrm flipH="1">
            <a:off x="4836920" y="3230310"/>
            <a:ext cx="7353686" cy="3627691"/>
          </a:xfrm>
          <a:prstGeom prst="rtTriangle">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0" name="Google Shape;263;p42"/>
          <p:cNvSpPr txBox="1"/>
          <p:nvPr userDrawn="1"/>
        </p:nvSpPr>
        <p:spPr>
          <a:xfrm>
            <a:off x="52532" y="630550"/>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dirty="0">
                <a:solidFill>
                  <a:srgbClr val="29AAE2"/>
                </a:solidFill>
                <a:latin typeface="Arial (Títulos)"/>
                <a:cs typeface="Rubik" panose="020B0604020202020204" charset="-79"/>
              </a:rPr>
              <a:t>FUENTE</a:t>
            </a:r>
          </a:p>
        </p:txBody>
      </p:sp>
      <p:sp>
        <p:nvSpPr>
          <p:cNvPr id="12" name="Google Shape;270;p42"/>
          <p:cNvSpPr txBox="1"/>
          <p:nvPr userDrawn="1"/>
        </p:nvSpPr>
        <p:spPr>
          <a:xfrm>
            <a:off x="1170329" y="1991150"/>
            <a:ext cx="5543071" cy="565351"/>
          </a:xfrm>
          <a:prstGeom prst="rect">
            <a:avLst/>
          </a:prstGeom>
          <a:noFill/>
          <a:ln>
            <a:noFill/>
          </a:ln>
        </p:spPr>
        <p:txBody>
          <a:bodyPr spcFirstLastPara="1" wrap="square" lIns="121889" tIns="121889" rIns="121889" bIns="121889" anchor="t" anchorCtr="0">
            <a:noAutofit/>
          </a:bodyPr>
          <a:lstStyle>
            <a:defPPr/>
          </a:lstStyle>
          <a:p>
            <a:r>
              <a:rPr lang="es-PE" sz="2133" dirty="0">
                <a:solidFill>
                  <a:srgbClr val="29AAE2"/>
                </a:solidFill>
                <a:latin typeface="Source Sans Pro" panose="020B0503030403020204" pitchFamily="34" charset="0"/>
                <a:ea typeface="Rubik"/>
                <a:cs typeface="Rubik" panose="020B0604020202020204" charset="-79"/>
                <a:sym typeface="Rubik"/>
              </a:rPr>
              <a:t>ELABORADO POR </a:t>
            </a:r>
            <a:r>
              <a:rPr lang="es-PE" sz="2133" dirty="0">
                <a:solidFill>
                  <a:srgbClr val="29AAE2"/>
                </a:solidFill>
                <a:latin typeface="Source Sans Pro" panose="020B0503030403020204" pitchFamily="34" charset="0"/>
                <a:ea typeface="Montserrat"/>
                <a:cs typeface="Assistant Light" pitchFamily="2" charset="-79"/>
                <a:sym typeface="Montserrat"/>
              </a:rPr>
              <a:t>: </a:t>
            </a:r>
            <a:r>
              <a:rPr lang="es-PE" sz="2133" dirty="0">
                <a:latin typeface="Source Sans Pro" panose="020B0503030403020204" pitchFamily="34" charset="0"/>
                <a:ea typeface="Montserrat"/>
                <a:cs typeface="Kanit Light" panose="020B0604020202020204" charset="-34"/>
                <a:sym typeface="Montserrat"/>
              </a:rPr>
              <a:t>slidesppt.net</a:t>
            </a:r>
          </a:p>
          <a:p>
            <a:pPr lvl="0"/>
            <a:endParaRPr sz="2133" b="1" dirty="0">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70327" y="2996906"/>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defPPr/>
            </a:lstStyle>
            <a:p>
              <a:pPr lvl="0"/>
              <a:r>
                <a:rPr lang="es-PE" sz="2133" dirty="0">
                  <a:solidFill>
                    <a:srgbClr val="29AAE2"/>
                  </a:solidFill>
                  <a:latin typeface="Source Sans Pro" panose="020B0503030403020204" pitchFamily="34" charset="0"/>
                  <a:ea typeface="Rubik"/>
                  <a:cs typeface="Rubik" panose="020B0604020202020204" charset="-79"/>
                  <a:sym typeface="Rubik"/>
                </a:rPr>
                <a:t>IMAGES</a:t>
              </a:r>
              <a:r>
                <a:rPr lang="en" sz="2133" dirty="0">
                  <a:solidFill>
                    <a:srgbClr val="29AAE2"/>
                  </a:solidFill>
                  <a:latin typeface="Source Sans Pro" panose="020B0503030403020204" pitchFamily="34" charset="0"/>
                  <a:ea typeface="Rubik"/>
                  <a:cs typeface="Rubik" panose="020B0604020202020204" charset="-79"/>
                  <a:sym typeface="Rubik"/>
                </a:rPr>
                <a:t> :</a:t>
              </a:r>
              <a:endParaRPr sz="2133" dirty="0">
                <a:solidFill>
                  <a:srgbClr val="29AAE2"/>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defPPr/>
            </a:lstStyle>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unsplash.com</a:t>
              </a:r>
            </a:p>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pngwing.com</a:t>
              </a:r>
            </a:p>
            <a:p>
              <a:endParaRPr lang="es-PE" sz="2000" dirty="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1170328" y="4593656"/>
            <a:ext cx="2822555" cy="411564"/>
          </a:xfrm>
          <a:prstGeom prst="rect">
            <a:avLst/>
          </a:prstGeom>
          <a:noFill/>
          <a:ln>
            <a:noFill/>
          </a:ln>
        </p:spPr>
        <p:txBody>
          <a:bodyPr spcFirstLastPara="1" wrap="square" lIns="121889" tIns="121889" rIns="121889" bIns="121889" anchor="t" anchorCtr="0">
            <a:noAutofit/>
          </a:bodyPr>
          <a:lstStyle>
            <a:defPPr/>
          </a:lstStyle>
          <a:p>
            <a:r>
              <a:rPr lang="en" sz="2133" dirty="0">
                <a:solidFill>
                  <a:srgbClr val="29AAE2"/>
                </a:solidFill>
                <a:latin typeface="Source Sans Pro" panose="020B0503030403020204" pitchFamily="34" charset="0"/>
                <a:ea typeface="Rubik"/>
                <a:cs typeface="Rubik" panose="020B0604020202020204" charset="-79"/>
                <a:sym typeface="Rubik"/>
              </a:rPr>
              <a:t>FONTS :</a:t>
            </a:r>
            <a:endParaRPr sz="2133" dirty="0">
              <a:solidFill>
                <a:srgbClr val="29AAE2"/>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27" y="5005122"/>
            <a:ext cx="3526863" cy="912721"/>
          </a:xfrm>
          <a:prstGeom prst="rect">
            <a:avLst/>
          </a:prstGeom>
          <a:noFill/>
          <a:ln>
            <a:noFill/>
          </a:ln>
        </p:spPr>
        <p:txBody>
          <a:bodyPr spcFirstLastPara="1" wrap="square" lIns="121889" tIns="121889" rIns="121889" bIns="121889" anchor="t" anchorCtr="0">
            <a:noAutofit/>
          </a:bodyPr>
          <a:lstStyle>
            <a:defPPr/>
          </a:lstStyle>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Arial Black</a:t>
            </a:r>
          </a:p>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TT Norms Bold</a:t>
            </a:r>
          </a:p>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Calisto MT</a:t>
            </a:r>
          </a:p>
          <a:p>
            <a:pPr marL="380946" indent="-380946">
              <a:buFont typeface="Arial" panose="020B0604020202020204" pitchFamily="34" charset="0"/>
              <a:buChar char="•"/>
            </a:pPr>
            <a:endParaRPr lang="es-PE" sz="2000" dirty="0">
              <a:latin typeface="Source Sans Pro" panose="020B0503030403020204" pitchFamily="34" charset="0"/>
              <a:ea typeface="Montserrat"/>
              <a:cs typeface="Kanit Light" panose="020B0604020202020204" charset="-34"/>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960194" y="6550224"/>
            <a:ext cx="2231807" cy="276999"/>
          </a:xfrm>
          <a:prstGeom prst="rect">
            <a:avLst/>
          </a:prstGeom>
          <a:noFill/>
        </p:spPr>
        <p:txBody>
          <a:bodyPr wrap="square" rtlCol="0" anchor="ctr">
            <a:spAutoFit/>
          </a:bodyPr>
          <a:lstStyle>
            <a:defPPr/>
          </a:lstStyle>
          <a:p>
            <a:pPr algn="r"/>
            <a:r>
              <a:rPr lang="en-US" altLang="ko-KR" sz="1200" dirty="0">
                <a:latin typeface="Arial" panose="020B0604020202020204" pitchFamily="34" charset="0"/>
                <a:cs typeface="Arial" panose="020B0604020202020204" pitchFamily="34" charset="0"/>
              </a:rPr>
              <a:t>slidesppt.net</a:t>
            </a:r>
            <a:endParaRPr lang="ko-KR" altLang="en-US" sz="1200" dirty="0">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556658" y="6096349"/>
            <a:ext cx="423097" cy="42309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lstStyle>
            <a:p>
              <a:endParaRPr lang="es-PE" sz="1400" dirty="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29AAE2"/>
            </a:solidFill>
            <a:ln w="2285" cap="flat">
              <a:noFill/>
              <a:prstDash val="solid"/>
              <a:miter/>
            </a:ln>
          </p:spPr>
          <p:txBody>
            <a:bodyPr rtlCol="0" anchor="ctr"/>
            <a:lstStyle>
              <a:defPPr/>
            </a:lstStyle>
            <a:p>
              <a:endParaRPr lang="es-PE" sz="1400" dirty="0"/>
            </a:p>
          </p:txBody>
        </p:sp>
      </p:grpSp>
      <p:pic>
        <p:nvPicPr>
          <p:cNvPr id="5" name="Imagen 4">
            <a:extLst>
              <a:ext uri="{FF2B5EF4-FFF2-40B4-BE49-F238E27FC236}">
                <a16:creationId xmlns:a16="http://schemas.microsoft.com/office/drawing/2014/main" id="{4B40CFF6-3291-412E-98BA-A06837290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264" y="2961266"/>
            <a:ext cx="7800423" cy="3104305"/>
          </a:xfrm>
          <a:prstGeom prst="rect">
            <a:avLst/>
          </a:prstGeom>
        </p:spPr>
      </p:pic>
    </p:spTree>
    <p:extLst>
      <p:ext uri="{BB962C8B-B14F-4D97-AF65-F5344CB8AC3E}">
        <p14:creationId xmlns:p14="http://schemas.microsoft.com/office/powerpoint/2010/main" val="26436945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14082" y="277337"/>
            <a:ext cx="3370984" cy="725487"/>
          </a:xfrm>
        </p:spPr>
        <p:txBody>
          <a:bodyPr>
            <a:noAutofit/>
          </a:bodyPr>
          <a:lstStyle/>
          <a:p>
            <a:pPr marL="0" indent="0" algn="ctr">
              <a:buNone/>
            </a:pPr>
            <a:r>
              <a:rPr lang="en-US" sz="4000" dirty="0">
                <a:solidFill>
                  <a:srgbClr val="29AAE2"/>
                </a:solidFill>
                <a:latin typeface="Trebuchet MS" panose="020B0603020202020204" pitchFamily="34" charset="0"/>
              </a:rPr>
              <a:t>RESOURCES</a:t>
            </a:r>
          </a:p>
        </p:txBody>
      </p:sp>
      <p:pic>
        <p:nvPicPr>
          <p:cNvPr id="9" name="Imagen 8"/>
          <p:cNvPicPr>
            <a:picLocks noChangeAspect="1"/>
          </p:cNvPicPr>
          <p:nvPr/>
        </p:nvPicPr>
        <p:blipFill>
          <a:blip r:embed="rId2"/>
          <a:stretch>
            <a:fillRect/>
          </a:stretch>
        </p:blipFill>
        <p:spPr>
          <a:xfrm>
            <a:off x="557278" y="1366140"/>
            <a:ext cx="2124900" cy="2124900"/>
          </a:xfrm>
          <a:prstGeom prst="rect">
            <a:avLst/>
          </a:prstGeom>
        </p:spPr>
      </p:pic>
      <p:pic>
        <p:nvPicPr>
          <p:cNvPr id="10" name="Imagen 9"/>
          <p:cNvPicPr>
            <a:picLocks noChangeAspect="1"/>
          </p:cNvPicPr>
          <p:nvPr/>
        </p:nvPicPr>
        <p:blipFill>
          <a:blip r:embed="rId3"/>
          <a:stretch>
            <a:fillRect/>
          </a:stretch>
        </p:blipFill>
        <p:spPr>
          <a:xfrm>
            <a:off x="514082" y="4447718"/>
            <a:ext cx="2984053" cy="1770201"/>
          </a:xfrm>
          <a:prstGeom prst="rect">
            <a:avLst/>
          </a:prstGeom>
        </p:spPr>
      </p:pic>
      <p:pic>
        <p:nvPicPr>
          <p:cNvPr id="11" name="Imagen 10"/>
          <p:cNvPicPr>
            <a:picLocks noChangeAspect="1"/>
          </p:cNvPicPr>
          <p:nvPr/>
        </p:nvPicPr>
        <p:blipFill>
          <a:blip r:embed="rId4"/>
          <a:stretch>
            <a:fillRect/>
          </a:stretch>
        </p:blipFill>
        <p:spPr>
          <a:xfrm>
            <a:off x="4139870" y="4852416"/>
            <a:ext cx="7080325" cy="1213770"/>
          </a:xfrm>
          <a:prstGeom prst="rect">
            <a:avLst/>
          </a:prstGeom>
        </p:spPr>
      </p:pic>
      <p:pic>
        <p:nvPicPr>
          <p:cNvPr id="12" name="Imagen 11"/>
          <p:cNvPicPr>
            <a:picLocks noChangeAspect="1"/>
          </p:cNvPicPr>
          <p:nvPr/>
        </p:nvPicPr>
        <p:blipFill>
          <a:blip r:embed="rId5"/>
          <a:stretch>
            <a:fillRect/>
          </a:stretch>
        </p:blipFill>
        <p:spPr>
          <a:xfrm>
            <a:off x="9535166" y="1745393"/>
            <a:ext cx="2059425" cy="2260345"/>
          </a:xfrm>
          <a:prstGeom prst="rect">
            <a:avLst/>
          </a:prstGeom>
        </p:spPr>
      </p:pic>
      <p:pic>
        <p:nvPicPr>
          <p:cNvPr id="13" name="Imagen 12"/>
          <p:cNvPicPr>
            <a:picLocks noChangeAspect="1"/>
          </p:cNvPicPr>
          <p:nvPr/>
        </p:nvPicPr>
        <p:blipFill>
          <a:blip r:embed="rId6"/>
          <a:stretch>
            <a:fillRect/>
          </a:stretch>
        </p:blipFill>
        <p:spPr>
          <a:xfrm>
            <a:off x="7519921" y="2432295"/>
            <a:ext cx="2015245" cy="1577148"/>
          </a:xfrm>
          <a:prstGeom prst="rect">
            <a:avLst/>
          </a:prstGeom>
        </p:spPr>
      </p:pic>
      <p:pic>
        <p:nvPicPr>
          <p:cNvPr id="14" name="Imagen 13"/>
          <p:cNvPicPr>
            <a:picLocks noChangeAspect="1"/>
          </p:cNvPicPr>
          <p:nvPr/>
        </p:nvPicPr>
        <p:blipFill>
          <a:blip r:embed="rId7"/>
          <a:stretch>
            <a:fillRect/>
          </a:stretch>
        </p:blipFill>
        <p:spPr>
          <a:xfrm>
            <a:off x="5904441" y="2428590"/>
            <a:ext cx="1473267" cy="1439005"/>
          </a:xfrm>
          <a:prstGeom prst="rect">
            <a:avLst/>
          </a:prstGeom>
        </p:spPr>
      </p:pic>
      <p:pic>
        <p:nvPicPr>
          <p:cNvPr id="15" name="Imagen 14"/>
          <p:cNvPicPr>
            <a:picLocks noChangeAspect="1"/>
          </p:cNvPicPr>
          <p:nvPr/>
        </p:nvPicPr>
        <p:blipFill>
          <a:blip r:embed="rId8"/>
          <a:stretch>
            <a:fillRect/>
          </a:stretch>
        </p:blipFill>
        <p:spPr>
          <a:xfrm>
            <a:off x="3132403" y="1931138"/>
            <a:ext cx="2532290" cy="1936457"/>
          </a:xfrm>
          <a:prstGeom prst="rect">
            <a:avLst/>
          </a:prstGeom>
        </p:spPr>
      </p:pic>
    </p:spTree>
    <p:extLst>
      <p:ext uri="{BB962C8B-B14F-4D97-AF65-F5344CB8AC3E}">
        <p14:creationId xmlns:p14="http://schemas.microsoft.com/office/powerpoint/2010/main" val="2088288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defPPr/>
          </a:lstStyle>
          <a:p>
            <a:r>
              <a:rPr lang="en-US" sz="4800" dirty="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4" y="1492325"/>
            <a:ext cx="523103" cy="52464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1" y="1562848"/>
            <a:ext cx="523101" cy="38359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5" y="4520112"/>
            <a:ext cx="313107" cy="707837"/>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1"/>
            <a:ext cx="225645" cy="50268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2" y="4641804"/>
            <a:ext cx="464453" cy="46445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8" y="3642491"/>
            <a:ext cx="460739" cy="45334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1" y="3600557"/>
            <a:ext cx="464453" cy="46309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4" y="1518886"/>
            <a:ext cx="471527" cy="47152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3" y="1518882"/>
            <a:ext cx="472155" cy="47152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4"/>
            <a:ext cx="513139" cy="51029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0" y="1470786"/>
            <a:ext cx="567351" cy="5677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6" y="1424476"/>
            <a:ext cx="473260" cy="660339"/>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1" y="4600860"/>
            <a:ext cx="385757" cy="546345"/>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3" y="3634191"/>
            <a:ext cx="548633" cy="46994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6" y="3545242"/>
            <a:ext cx="527289" cy="493591"/>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19"/>
            <a:ext cx="508109" cy="50810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17"/>
            <a:ext cx="551795" cy="54603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4"/>
            <a:ext cx="544531" cy="54700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2" y="4577928"/>
            <a:ext cx="478107" cy="56927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4" y="4577928"/>
            <a:ext cx="478107" cy="56927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6" y="4577928"/>
            <a:ext cx="478107" cy="56927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4" y="4577928"/>
            <a:ext cx="478107" cy="56927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122" name="Google Shape;6000;p67"/>
          <p:cNvSpPr/>
          <p:nvPr/>
        </p:nvSpPr>
        <p:spPr>
          <a:xfrm>
            <a:off x="4351349" y="1478945"/>
            <a:ext cx="604193" cy="61642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nvGrpSpPr>
          <p:cNvPr id="151" name="Google Shape;6029;p67"/>
          <p:cNvGrpSpPr/>
          <p:nvPr/>
        </p:nvGrpSpPr>
        <p:grpSpPr>
          <a:xfrm>
            <a:off x="9367529" y="5419732"/>
            <a:ext cx="404112" cy="560193"/>
            <a:chOff x="-38860326" y="3221750"/>
            <a:chExt cx="228425" cy="316650"/>
          </a:xfrm>
          <a:solidFill>
            <a:srgbClr val="4472C4"/>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188" name="Google Shape;6066;p67"/>
          <p:cNvGrpSpPr/>
          <p:nvPr/>
        </p:nvGrpSpPr>
        <p:grpSpPr>
          <a:xfrm>
            <a:off x="4313957" y="2400989"/>
            <a:ext cx="644147" cy="640959"/>
            <a:chOff x="-38538975" y="3954250"/>
            <a:chExt cx="318225" cy="316650"/>
          </a:xfrm>
          <a:solidFill>
            <a:srgbClr val="4472C4"/>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4472C4"/>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rgbClr val="4472C4"/>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129" name="Google Shape;6007;p67"/>
          <p:cNvGrpSpPr/>
          <p:nvPr/>
        </p:nvGrpSpPr>
        <p:grpSpPr>
          <a:xfrm>
            <a:off x="5285625" y="5542540"/>
            <a:ext cx="469647" cy="475651"/>
            <a:chOff x="-42617299" y="3587775"/>
            <a:chExt cx="306950" cy="310875"/>
          </a:xfrm>
          <a:solidFill>
            <a:srgbClr val="4472C4"/>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140" name="Google Shape;6018;p67"/>
          <p:cNvGrpSpPr/>
          <p:nvPr/>
        </p:nvGrpSpPr>
        <p:grpSpPr>
          <a:xfrm>
            <a:off x="10220881" y="5564500"/>
            <a:ext cx="486897" cy="443521"/>
            <a:chOff x="-40745125" y="3632900"/>
            <a:chExt cx="318225" cy="289875"/>
          </a:xfrm>
          <a:solidFill>
            <a:srgbClr val="4472C4"/>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sp>
        <p:nvSpPr>
          <p:cNvPr id="165" name="Google Shape;6043;p67"/>
          <p:cNvSpPr/>
          <p:nvPr/>
        </p:nvSpPr>
        <p:spPr>
          <a:xfrm>
            <a:off x="6077472" y="5543420"/>
            <a:ext cx="412193" cy="486897"/>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nvGrpSpPr>
          <p:cNvPr id="174" name="Google Shape;6052;p67"/>
          <p:cNvGrpSpPr/>
          <p:nvPr/>
        </p:nvGrpSpPr>
        <p:grpSpPr>
          <a:xfrm>
            <a:off x="11104827" y="5520905"/>
            <a:ext cx="476075" cy="484489"/>
            <a:chOff x="-40372574" y="3604550"/>
            <a:chExt cx="311150" cy="316650"/>
          </a:xfrm>
          <a:solidFill>
            <a:srgbClr val="4472C4"/>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00" name="Google Shape;6078;p67"/>
          <p:cNvGrpSpPr/>
          <p:nvPr/>
        </p:nvGrpSpPr>
        <p:grpSpPr>
          <a:xfrm>
            <a:off x="6834940" y="5544624"/>
            <a:ext cx="486897" cy="484489"/>
            <a:chOff x="-41893474" y="3584850"/>
            <a:chExt cx="318225" cy="316650"/>
          </a:xfrm>
          <a:solidFill>
            <a:srgbClr val="4472C4"/>
          </a:solidFill>
        </p:grpSpPr>
        <p:sp>
          <p:nvSpPr>
            <p:cNvPr id="201" name="Google Shape;6079;p67"/>
            <p:cNvSpPr/>
            <p:nvPr/>
          </p:nvSpPr>
          <p:spPr>
            <a:xfrm>
              <a:off x="-41827301" y="3715600"/>
              <a:ext cx="186675" cy="185900"/>
            </a:xfrm>
            <a:custGeom>
              <a:avLst/>
              <a:gdLst/>
              <a:ahLst/>
              <a:cxnLst/>
              <a:rect l="l" t="t" r="r" b="b"/>
              <a:pathLst>
                <a:path w="7466"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rgbClr val="4472C4"/>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56" name="Google Shape;5972;p67"/>
          <p:cNvGrpSpPr/>
          <p:nvPr/>
        </p:nvGrpSpPr>
        <p:grpSpPr>
          <a:xfrm>
            <a:off x="5231565" y="2522409"/>
            <a:ext cx="480631" cy="552897"/>
            <a:chOff x="-42971724" y="3217825"/>
            <a:chExt cx="275675" cy="317125"/>
          </a:xfrm>
          <a:solidFill>
            <a:srgbClr val="4472C4"/>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4472C4"/>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65" name="Google Shape;6002;p67"/>
          <p:cNvGrpSpPr/>
          <p:nvPr/>
        </p:nvGrpSpPr>
        <p:grpSpPr>
          <a:xfrm>
            <a:off x="6093088" y="2522405"/>
            <a:ext cx="640899" cy="553419"/>
            <a:chOff x="-42651700" y="3217825"/>
            <a:chExt cx="367600" cy="317425"/>
          </a:xfrm>
          <a:solidFill>
            <a:srgbClr val="4472C4"/>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70" name="Google Shape;6011;p67"/>
          <p:cNvGrpSpPr/>
          <p:nvPr/>
        </p:nvGrpSpPr>
        <p:grpSpPr>
          <a:xfrm>
            <a:off x="10113189" y="2490105"/>
            <a:ext cx="562443" cy="552591"/>
            <a:chOff x="-40748276" y="3238700"/>
            <a:chExt cx="322600" cy="316950"/>
          </a:xfrm>
          <a:solidFill>
            <a:srgbClr val="4472C4"/>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sp>
        <p:nvSpPr>
          <p:cNvPr id="277" name="Google Shape;6042;p67"/>
          <p:cNvSpPr/>
          <p:nvPr/>
        </p:nvSpPr>
        <p:spPr>
          <a:xfrm>
            <a:off x="6935717" y="2523495"/>
            <a:ext cx="543831" cy="55124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nvGrpSpPr>
          <p:cNvPr id="278" name="Google Shape;6047;p67"/>
          <p:cNvGrpSpPr/>
          <p:nvPr/>
        </p:nvGrpSpPr>
        <p:grpSpPr>
          <a:xfrm>
            <a:off x="10973467" y="2490397"/>
            <a:ext cx="553419" cy="503992"/>
            <a:chOff x="-40378075" y="3267450"/>
            <a:chExt cx="317425" cy="289075"/>
          </a:xfrm>
          <a:solidFill>
            <a:srgbClr val="4472C4"/>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83" name="Google Shape;6072;p67"/>
          <p:cNvGrpSpPr/>
          <p:nvPr/>
        </p:nvGrpSpPr>
        <p:grpSpPr>
          <a:xfrm>
            <a:off x="7701853" y="2496548"/>
            <a:ext cx="553464" cy="553115"/>
            <a:chOff x="-41895049" y="3217225"/>
            <a:chExt cx="317450" cy="317250"/>
          </a:xfrm>
          <a:solidFill>
            <a:srgbClr val="4472C4"/>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9"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89" name="Google Shape;6107;p67"/>
          <p:cNvGrpSpPr/>
          <p:nvPr/>
        </p:nvGrpSpPr>
        <p:grpSpPr>
          <a:xfrm>
            <a:off x="8529138" y="2475236"/>
            <a:ext cx="557559" cy="550717"/>
            <a:chOff x="-41530374" y="3218800"/>
            <a:chExt cx="319800" cy="315875"/>
          </a:xfrm>
          <a:solidFill>
            <a:srgbClr val="4472C4"/>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rgbClr val="4472C4"/>
          </a:solidFill>
        </p:grpSpPr>
        <p:sp>
          <p:nvSpPr>
            <p:cNvPr id="328" name="Google Shape;5594;p66"/>
            <p:cNvSpPr/>
            <p:nvPr/>
          </p:nvSpPr>
          <p:spPr>
            <a:xfrm>
              <a:off x="5191775" y="560925"/>
              <a:ext cx="197625" cy="170300"/>
            </a:xfrm>
            <a:custGeom>
              <a:avLst/>
              <a:gdLst/>
              <a:ahLst/>
              <a:cxnLst/>
              <a:rect l="l" t="t" r="r" b="b"/>
              <a:pathLst>
                <a:path w="7904"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330" name="Google Shape;5596;p66"/>
          <p:cNvGrpSpPr/>
          <p:nvPr/>
        </p:nvGrpSpPr>
        <p:grpSpPr>
          <a:xfrm>
            <a:off x="6907610" y="3560857"/>
            <a:ext cx="526655" cy="526655"/>
            <a:chOff x="5660400" y="238125"/>
            <a:chExt cx="481825" cy="481825"/>
          </a:xfrm>
          <a:solidFill>
            <a:srgbClr val="4472C4"/>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4472C4"/>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4472C4"/>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spTree>
    <p:extLst>
      <p:ext uri="{BB962C8B-B14F-4D97-AF65-F5344CB8AC3E}">
        <p14:creationId xmlns:p14="http://schemas.microsoft.com/office/powerpoint/2010/main" val="2719828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defPPr/>
          </a:lstStyle>
          <a:p>
            <a:r>
              <a:rPr lang="en-US" sz="4800" dirty="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5" y="1656751"/>
            <a:ext cx="553825" cy="65223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5" y="1671267"/>
            <a:ext cx="581741" cy="623207"/>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5" y="1656751"/>
            <a:ext cx="553825" cy="652237"/>
            <a:chOff x="4835382" y="73243"/>
            <a:chExt cx="2920830" cy="3227535"/>
          </a:xfrm>
          <a:solidFill>
            <a:srgbClr val="4472C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6" y="1692143"/>
            <a:ext cx="496324" cy="58145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6" y="5441627"/>
            <a:ext cx="573035" cy="610732"/>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9" y="5441627"/>
            <a:ext cx="573035" cy="6107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78" y="5429217"/>
            <a:ext cx="575079" cy="6231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49" y="5472139"/>
            <a:ext cx="539103" cy="58021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grpSp>
        <p:nvGrpSpPr>
          <p:cNvPr id="106" name="Google Shape;10001;p74"/>
          <p:cNvGrpSpPr/>
          <p:nvPr/>
        </p:nvGrpSpPr>
        <p:grpSpPr>
          <a:xfrm>
            <a:off x="10468325" y="5417440"/>
            <a:ext cx="547745" cy="583779"/>
            <a:chOff x="-65145698" y="3727425"/>
            <a:chExt cx="317425" cy="317425"/>
          </a:xfrm>
          <a:solidFill>
            <a:srgbClr val="4472C4"/>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32" name="Google Shape;10027;p74"/>
          <p:cNvGrpSpPr/>
          <p:nvPr/>
        </p:nvGrpSpPr>
        <p:grpSpPr>
          <a:xfrm>
            <a:off x="5311527" y="3702801"/>
            <a:ext cx="523629" cy="508065"/>
            <a:chOff x="-61354872" y="3751050"/>
            <a:chExt cx="316650" cy="288275"/>
          </a:xfrm>
          <a:solidFill>
            <a:srgbClr val="4472C4"/>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79" name="Google Shape;10074;p74"/>
          <p:cNvGrpSpPr/>
          <p:nvPr/>
        </p:nvGrpSpPr>
        <p:grpSpPr>
          <a:xfrm>
            <a:off x="6104274" y="3669047"/>
            <a:ext cx="523629" cy="546973"/>
            <a:chOff x="-60988625" y="3740800"/>
            <a:chExt cx="316650" cy="310350"/>
          </a:xfrm>
          <a:solidFill>
            <a:srgbClr val="4472C4"/>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89" name="Google Shape;10084;p74"/>
          <p:cNvGrpSpPr/>
          <p:nvPr/>
        </p:nvGrpSpPr>
        <p:grpSpPr>
          <a:xfrm>
            <a:off x="9506543" y="3681070"/>
            <a:ext cx="479509" cy="494673"/>
            <a:chOff x="-59447249" y="3706150"/>
            <a:chExt cx="319000" cy="308775"/>
          </a:xfrm>
          <a:solidFill>
            <a:srgbClr val="4472C4"/>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94" name="Google Shape;10089;p74"/>
          <p:cNvGrpSpPr/>
          <p:nvPr/>
        </p:nvGrpSpPr>
        <p:grpSpPr>
          <a:xfrm>
            <a:off x="8537814" y="1572992"/>
            <a:ext cx="687285" cy="724613"/>
            <a:chOff x="-64406128" y="3362225"/>
            <a:chExt cx="318225" cy="314800"/>
          </a:xfrm>
          <a:solidFill>
            <a:srgbClr val="4472C4"/>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
        <p:nvSpPr>
          <p:cNvPr id="218" name="Google Shape;10113;p74"/>
          <p:cNvSpPr/>
          <p:nvPr/>
        </p:nvSpPr>
        <p:spPr>
          <a:xfrm>
            <a:off x="6972572" y="3640870"/>
            <a:ext cx="527515" cy="556004"/>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grpSp>
        <p:nvGrpSpPr>
          <p:cNvPr id="223" name="Google Shape;10118;p74"/>
          <p:cNvGrpSpPr/>
          <p:nvPr/>
        </p:nvGrpSpPr>
        <p:grpSpPr>
          <a:xfrm>
            <a:off x="11298642" y="2764242"/>
            <a:ext cx="467487" cy="505847"/>
            <a:chOff x="-59400777" y="4084200"/>
            <a:chExt cx="311125" cy="315875"/>
          </a:xfrm>
          <a:solidFill>
            <a:srgbClr val="4472C4"/>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34" name="Google Shape;10129;p74"/>
          <p:cNvGrpSpPr/>
          <p:nvPr/>
        </p:nvGrpSpPr>
        <p:grpSpPr>
          <a:xfrm>
            <a:off x="7821562" y="1613953"/>
            <a:ext cx="570207" cy="714003"/>
            <a:chOff x="-64022548" y="3727425"/>
            <a:chExt cx="270175" cy="317425"/>
          </a:xfrm>
          <a:solidFill>
            <a:srgbClr val="4472C4"/>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59" name="Google Shape;10154;p74"/>
          <p:cNvGrpSpPr/>
          <p:nvPr/>
        </p:nvGrpSpPr>
        <p:grpSpPr>
          <a:xfrm>
            <a:off x="7924480" y="3640436"/>
            <a:ext cx="523629" cy="557899"/>
            <a:chOff x="-60255348" y="3733825"/>
            <a:chExt cx="316650" cy="316550"/>
          </a:xfrm>
          <a:solidFill>
            <a:srgbClr val="4472C4"/>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77" name="Google Shape;10172;p74"/>
          <p:cNvGrpSpPr/>
          <p:nvPr/>
        </p:nvGrpSpPr>
        <p:grpSpPr>
          <a:xfrm>
            <a:off x="9424684" y="1631954"/>
            <a:ext cx="683931" cy="722215"/>
            <a:chOff x="-63679952" y="4093450"/>
            <a:chExt cx="320600" cy="317650"/>
          </a:xfrm>
          <a:solidFill>
            <a:srgbClr val="4472C4"/>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89" name="Google Shape;10184;p74"/>
          <p:cNvGrpSpPr/>
          <p:nvPr/>
        </p:nvGrpSpPr>
        <p:grpSpPr>
          <a:xfrm>
            <a:off x="4276000" y="3638731"/>
            <a:ext cx="523629" cy="559485"/>
            <a:chOff x="-61783348" y="3743950"/>
            <a:chExt cx="316650" cy="317450"/>
          </a:xfrm>
          <a:solidFill>
            <a:srgbClr val="4472C4"/>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
        <p:nvSpPr>
          <p:cNvPr id="294" name="Google Shape;10189;p74"/>
          <p:cNvSpPr/>
          <p:nvPr/>
        </p:nvSpPr>
        <p:spPr>
          <a:xfrm>
            <a:off x="8747724" y="3717589"/>
            <a:ext cx="526233" cy="43730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grpSp>
        <p:nvGrpSpPr>
          <p:cNvPr id="295" name="Google Shape;10190;p74"/>
          <p:cNvGrpSpPr/>
          <p:nvPr/>
        </p:nvGrpSpPr>
        <p:grpSpPr>
          <a:xfrm>
            <a:off x="10482491" y="3656966"/>
            <a:ext cx="479547" cy="504925"/>
            <a:chOff x="-59869425" y="4102225"/>
            <a:chExt cx="319025" cy="315175"/>
          </a:xfrm>
          <a:solidFill>
            <a:srgbClr val="4472C4"/>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26" name="Google Shape;10221;p74"/>
          <p:cNvGrpSpPr/>
          <p:nvPr/>
        </p:nvGrpSpPr>
        <p:grpSpPr>
          <a:xfrm>
            <a:off x="5114049" y="4622498"/>
            <a:ext cx="422587" cy="511165"/>
            <a:chOff x="2423775" y="3226875"/>
            <a:chExt cx="259925" cy="295000"/>
          </a:xfrm>
          <a:solidFill>
            <a:srgbClr val="4472C4"/>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45" name="Google Shape;10240;p74"/>
          <p:cNvGrpSpPr/>
          <p:nvPr/>
        </p:nvGrpSpPr>
        <p:grpSpPr>
          <a:xfrm>
            <a:off x="6965454" y="4627377"/>
            <a:ext cx="486647" cy="480451"/>
            <a:chOff x="4266025" y="3609275"/>
            <a:chExt cx="299325" cy="277275"/>
          </a:xfrm>
          <a:solidFill>
            <a:srgbClr val="4472C4"/>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08" name="Google Shape;10303;p74"/>
          <p:cNvGrpSpPr/>
          <p:nvPr/>
        </p:nvGrpSpPr>
        <p:grpSpPr>
          <a:xfrm>
            <a:off x="7899298" y="4585530"/>
            <a:ext cx="480265" cy="511815"/>
            <a:chOff x="4628325" y="3599825"/>
            <a:chExt cx="295400" cy="295375"/>
          </a:xfrm>
          <a:solidFill>
            <a:srgbClr val="4472C4"/>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38" name="Google Shape;10341;p74"/>
          <p:cNvGrpSpPr/>
          <p:nvPr/>
        </p:nvGrpSpPr>
        <p:grpSpPr>
          <a:xfrm>
            <a:off x="11369809" y="3665340"/>
            <a:ext cx="345979" cy="483429"/>
            <a:chOff x="3167275" y="3227275"/>
            <a:chExt cx="225300" cy="295375"/>
          </a:xfrm>
          <a:solidFill>
            <a:srgbClr val="4472C4"/>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51" name="Google Shape;10359;p74"/>
          <p:cNvGrpSpPr/>
          <p:nvPr/>
        </p:nvGrpSpPr>
        <p:grpSpPr>
          <a:xfrm>
            <a:off x="8779436" y="4641657"/>
            <a:ext cx="481525" cy="451775"/>
            <a:chOff x="4991425" y="3617150"/>
            <a:chExt cx="296175" cy="260725"/>
          </a:xfrm>
          <a:solidFill>
            <a:srgbClr val="4472C4"/>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84" name="Google Shape;10399;p74"/>
          <p:cNvGrpSpPr/>
          <p:nvPr/>
        </p:nvGrpSpPr>
        <p:grpSpPr>
          <a:xfrm>
            <a:off x="4176566" y="4547250"/>
            <a:ext cx="480223" cy="509087"/>
            <a:chOff x="3497300" y="3591950"/>
            <a:chExt cx="295375" cy="293800"/>
          </a:xfrm>
          <a:solidFill>
            <a:srgbClr val="4472C4"/>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06" name="Google Shape;10421;p74"/>
          <p:cNvGrpSpPr/>
          <p:nvPr/>
        </p:nvGrpSpPr>
        <p:grpSpPr>
          <a:xfrm>
            <a:off x="9515066" y="4558959"/>
            <a:ext cx="482823" cy="515928"/>
            <a:chOff x="5355300" y="3598250"/>
            <a:chExt cx="296975" cy="297750"/>
          </a:xfrm>
          <a:solidFill>
            <a:srgbClr val="4472C4"/>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20" name="Google Shape;10435;p74"/>
          <p:cNvGrpSpPr/>
          <p:nvPr/>
        </p:nvGrpSpPr>
        <p:grpSpPr>
          <a:xfrm>
            <a:off x="9486685" y="5286143"/>
            <a:ext cx="709579" cy="701192"/>
            <a:chOff x="6543825" y="3202075"/>
            <a:chExt cx="296975" cy="275350"/>
          </a:xfrm>
          <a:solidFill>
            <a:srgbClr val="4472C4"/>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28" name="Google Shape;10443;p74"/>
          <p:cNvGrpSpPr/>
          <p:nvPr/>
        </p:nvGrpSpPr>
        <p:grpSpPr>
          <a:xfrm>
            <a:off x="11313941" y="4449482"/>
            <a:ext cx="551089" cy="587343"/>
            <a:chOff x="2037825" y="3254050"/>
            <a:chExt cx="296175" cy="296175"/>
          </a:xfrm>
          <a:solidFill>
            <a:srgbClr val="4472C4"/>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53" name="Google Shape;10468;p74"/>
          <p:cNvGrpSpPr/>
          <p:nvPr/>
        </p:nvGrpSpPr>
        <p:grpSpPr>
          <a:xfrm>
            <a:off x="6024697" y="4673721"/>
            <a:ext cx="482825" cy="513201"/>
            <a:chOff x="3859600" y="3591950"/>
            <a:chExt cx="296975" cy="296175"/>
          </a:xfrm>
          <a:solidFill>
            <a:srgbClr val="4472C4"/>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68" name="Google Shape;10483;p74"/>
          <p:cNvGrpSpPr/>
          <p:nvPr/>
        </p:nvGrpSpPr>
        <p:grpSpPr>
          <a:xfrm>
            <a:off x="10481628" y="4540277"/>
            <a:ext cx="453357" cy="480451"/>
            <a:chOff x="5727850" y="3609275"/>
            <a:chExt cx="278850" cy="277275"/>
          </a:xfrm>
          <a:solidFill>
            <a:srgbClr val="4472C4"/>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82" name="Google Shape;10497;p74"/>
          <p:cNvGrpSpPr/>
          <p:nvPr/>
        </p:nvGrpSpPr>
        <p:grpSpPr>
          <a:xfrm>
            <a:off x="10373747" y="2606178"/>
            <a:ext cx="630348" cy="670007"/>
            <a:chOff x="6553275" y="3604550"/>
            <a:chExt cx="296975" cy="296175"/>
          </a:xfrm>
          <a:solidFill>
            <a:srgbClr val="4472C4"/>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89" name="Google Shape;10234;p74"/>
          <p:cNvGrpSpPr/>
          <p:nvPr/>
        </p:nvGrpSpPr>
        <p:grpSpPr>
          <a:xfrm>
            <a:off x="5049352" y="2654389"/>
            <a:ext cx="627005" cy="670007"/>
            <a:chOff x="4263650" y="3235150"/>
            <a:chExt cx="295400" cy="296175"/>
          </a:xfrm>
          <a:solidFill>
            <a:srgbClr val="4472C4"/>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95" name="Google Shape;10251;p74"/>
          <p:cNvGrpSpPr/>
          <p:nvPr/>
        </p:nvGrpSpPr>
        <p:grpSpPr>
          <a:xfrm>
            <a:off x="9500217" y="2659945"/>
            <a:ext cx="406312" cy="670007"/>
            <a:chOff x="6164975" y="3211525"/>
            <a:chExt cx="191425" cy="296175"/>
          </a:xfrm>
          <a:solidFill>
            <a:srgbClr val="4472C4"/>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03" name="Google Shape;10297;p74"/>
          <p:cNvGrpSpPr/>
          <p:nvPr/>
        </p:nvGrpSpPr>
        <p:grpSpPr>
          <a:xfrm>
            <a:off x="6018208" y="2642160"/>
            <a:ext cx="626953" cy="666443"/>
            <a:chOff x="4629125" y="3235150"/>
            <a:chExt cx="295375" cy="294600"/>
          </a:xfrm>
          <a:solidFill>
            <a:srgbClr val="4472C4"/>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09" name="Google Shape;10352;p74"/>
          <p:cNvGrpSpPr/>
          <p:nvPr/>
        </p:nvGrpSpPr>
        <p:grpSpPr>
          <a:xfrm>
            <a:off x="6910984" y="2653466"/>
            <a:ext cx="628651" cy="672381"/>
            <a:chOff x="4991425" y="3234750"/>
            <a:chExt cx="296175" cy="297225"/>
          </a:xfrm>
          <a:solidFill>
            <a:srgbClr val="4472C4"/>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16" name="Google Shape;10390;p74"/>
          <p:cNvGrpSpPr/>
          <p:nvPr/>
        </p:nvGrpSpPr>
        <p:grpSpPr>
          <a:xfrm>
            <a:off x="4171997" y="2668995"/>
            <a:ext cx="628651" cy="670007"/>
            <a:chOff x="3497300" y="3227275"/>
            <a:chExt cx="296175" cy="296175"/>
          </a:xfrm>
          <a:solidFill>
            <a:srgbClr val="4472C4"/>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25" name="Google Shape;10412;p74"/>
          <p:cNvGrpSpPr/>
          <p:nvPr/>
        </p:nvGrpSpPr>
        <p:grpSpPr>
          <a:xfrm>
            <a:off x="7859578" y="2653945"/>
            <a:ext cx="588535" cy="667235"/>
            <a:chOff x="5364750" y="3235150"/>
            <a:chExt cx="277275" cy="294950"/>
          </a:xfrm>
          <a:solidFill>
            <a:srgbClr val="4472C4"/>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42" name="Google Shape;10478;p74"/>
          <p:cNvGrpSpPr/>
          <p:nvPr/>
        </p:nvGrpSpPr>
        <p:grpSpPr>
          <a:xfrm>
            <a:off x="8602250" y="2653725"/>
            <a:ext cx="638679" cy="668195"/>
            <a:chOff x="5716825" y="3235950"/>
            <a:chExt cx="300900" cy="295375"/>
          </a:xfrm>
          <a:solidFill>
            <a:srgbClr val="4472C4"/>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47" name="Google Shape;10101;p74"/>
          <p:cNvGrpSpPr/>
          <p:nvPr/>
        </p:nvGrpSpPr>
        <p:grpSpPr>
          <a:xfrm>
            <a:off x="11384133" y="5555164"/>
            <a:ext cx="437203" cy="432171"/>
            <a:chOff x="-62511899" y="4129100"/>
            <a:chExt cx="304050" cy="282000"/>
          </a:xfrm>
          <a:solidFill>
            <a:srgbClr val="4472C4"/>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57" name="Google Shape;10125;p74"/>
          <p:cNvGrpSpPr/>
          <p:nvPr/>
        </p:nvGrpSpPr>
        <p:grpSpPr>
          <a:xfrm>
            <a:off x="10413013" y="1752330"/>
            <a:ext cx="593961" cy="634639"/>
            <a:chOff x="-64044599" y="3360375"/>
            <a:chExt cx="315850" cy="316650"/>
          </a:xfrm>
          <a:solidFill>
            <a:srgbClr val="4472C4"/>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Tree>
    <p:extLst>
      <p:ext uri="{BB962C8B-B14F-4D97-AF65-F5344CB8AC3E}">
        <p14:creationId xmlns:p14="http://schemas.microsoft.com/office/powerpoint/2010/main" val="3388102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689" y="166557"/>
            <a:ext cx="11572193" cy="724184"/>
          </a:xfrm>
        </p:spPr>
        <p:txBody>
          <a:bodyPr>
            <a:normAutofit lnSpcReduction="10000"/>
          </a:bodyPr>
          <a:lstStyle>
            <a:defPPr/>
          </a:lstStyle>
          <a:p>
            <a:r>
              <a:rPr lang="en-US" sz="4800" dirty="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5" y="4492604"/>
            <a:ext cx="249687" cy="77757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1" y="4582373"/>
            <a:ext cx="598999" cy="59802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57"/>
            <a:ext cx="578477" cy="4668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2" y="5849273"/>
            <a:ext cx="664065" cy="48665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3" y="4555829"/>
            <a:ext cx="651119" cy="65111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3"/>
            <a:ext cx="574669" cy="56864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6" y="5700720"/>
            <a:ext cx="395369" cy="57118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6" y="5742986"/>
            <a:ext cx="515839" cy="57118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2" y="4686338"/>
            <a:ext cx="695227" cy="47091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89"/>
            <a:ext cx="357683" cy="87644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78"/>
            <a:ext cx="655384" cy="51815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0" y="4572353"/>
            <a:ext cx="513767" cy="618071"/>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grpSp>
        <p:nvGrpSpPr>
          <p:cNvPr id="116" name="Google Shape;6783;p88"/>
          <p:cNvGrpSpPr/>
          <p:nvPr/>
        </p:nvGrpSpPr>
        <p:grpSpPr>
          <a:xfrm>
            <a:off x="10947649" y="1235504"/>
            <a:ext cx="566807" cy="566419"/>
            <a:chOff x="-34004625" y="3585850"/>
            <a:chExt cx="292225" cy="292025"/>
          </a:xfrm>
          <a:solidFill>
            <a:srgbClr val="4472C4"/>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33" name="Google Shape;6800;p88"/>
          <p:cNvGrpSpPr/>
          <p:nvPr/>
        </p:nvGrpSpPr>
        <p:grpSpPr>
          <a:xfrm>
            <a:off x="9993219" y="2304827"/>
            <a:ext cx="552039" cy="550573"/>
            <a:chOff x="-30345326" y="3184750"/>
            <a:chExt cx="292225" cy="291450"/>
          </a:xfrm>
          <a:solidFill>
            <a:srgbClr val="4472C4"/>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99" name="Google Shape;6866;p88"/>
          <p:cNvGrpSpPr/>
          <p:nvPr/>
        </p:nvGrpSpPr>
        <p:grpSpPr>
          <a:xfrm>
            <a:off x="5913597" y="4643928"/>
            <a:ext cx="508811" cy="563019"/>
            <a:chOff x="-30354001" y="3569100"/>
            <a:chExt cx="292250" cy="292225"/>
          </a:xfrm>
          <a:solidFill>
            <a:srgbClr val="4472C4"/>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90" name="Google Shape;6957;p88"/>
          <p:cNvGrpSpPr/>
          <p:nvPr/>
        </p:nvGrpSpPr>
        <p:grpSpPr>
          <a:xfrm>
            <a:off x="4974694" y="1314925"/>
            <a:ext cx="498045" cy="497064"/>
            <a:chOff x="-31094350" y="3194000"/>
            <a:chExt cx="292225" cy="291650"/>
          </a:xfrm>
          <a:solidFill>
            <a:srgbClr val="4472C4"/>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99" name="Google Shape;6966;p88"/>
          <p:cNvGrpSpPr/>
          <p:nvPr/>
        </p:nvGrpSpPr>
        <p:grpSpPr>
          <a:xfrm>
            <a:off x="10919100" y="3411177"/>
            <a:ext cx="604829" cy="605763"/>
            <a:chOff x="-31093575" y="3552550"/>
            <a:chExt cx="291450" cy="291900"/>
          </a:xfrm>
          <a:solidFill>
            <a:srgbClr val="4472C4"/>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01" name="Google Shape;6968;p88"/>
            <p:cNvSpPr/>
            <p:nvPr/>
          </p:nvSpPr>
          <p:spPr>
            <a:xfrm>
              <a:off x="-31093575" y="3671500"/>
              <a:ext cx="171725" cy="172950"/>
            </a:xfrm>
            <a:custGeom>
              <a:avLst/>
              <a:gdLst/>
              <a:ahLst/>
              <a:cxnLst/>
              <a:rect l="l" t="t" r="r" b="b"/>
              <a:pathLst>
                <a:path w="6868"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8" name="Google Shape;6760;p88"/>
          <p:cNvGrpSpPr/>
          <p:nvPr/>
        </p:nvGrpSpPr>
        <p:grpSpPr>
          <a:xfrm>
            <a:off x="4203050" y="1247201"/>
            <a:ext cx="499909" cy="600511"/>
            <a:chOff x="-35814602" y="3202075"/>
            <a:chExt cx="242625" cy="291450"/>
          </a:xfrm>
          <a:solidFill>
            <a:srgbClr val="4472C4"/>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99" name="Google Shape;6766;p88"/>
            <p:cNvSpPr/>
            <p:nvPr/>
          </p:nvSpPr>
          <p:spPr>
            <a:xfrm>
              <a:off x="-35746851" y="3202075"/>
              <a:ext cx="171725" cy="189050"/>
            </a:xfrm>
            <a:custGeom>
              <a:avLst/>
              <a:gdLst/>
              <a:ahLst/>
              <a:cxnLst/>
              <a:rect l="l" t="t" r="r" b="b"/>
              <a:pathLst>
                <a:path w="6868"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10" name="Google Shape;6777;p88"/>
          <p:cNvGrpSpPr/>
          <p:nvPr/>
        </p:nvGrpSpPr>
        <p:grpSpPr>
          <a:xfrm>
            <a:off x="8170123" y="1211479"/>
            <a:ext cx="600509" cy="600511"/>
            <a:chOff x="-34003850" y="3227275"/>
            <a:chExt cx="291450" cy="291450"/>
          </a:xfrm>
          <a:solidFill>
            <a:srgbClr val="4472C4"/>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60" name="Google Shape;6827;p88"/>
          <p:cNvGrpSpPr/>
          <p:nvPr/>
        </p:nvGrpSpPr>
        <p:grpSpPr>
          <a:xfrm>
            <a:off x="8926343" y="1222002"/>
            <a:ext cx="607000" cy="598863"/>
            <a:chOff x="-33645475" y="3228075"/>
            <a:chExt cx="294600" cy="290650"/>
          </a:xfrm>
          <a:solidFill>
            <a:srgbClr val="4472C4"/>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06" name="Google Shape;6873;p88"/>
          <p:cNvGrpSpPr/>
          <p:nvPr/>
        </p:nvGrpSpPr>
        <p:grpSpPr>
          <a:xfrm>
            <a:off x="5860181" y="1222714"/>
            <a:ext cx="580987" cy="600511"/>
            <a:chOff x="-35118325" y="3202075"/>
            <a:chExt cx="281975" cy="291450"/>
          </a:xfrm>
          <a:solidFill>
            <a:srgbClr val="4472C4"/>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17" name="Google Shape;6884;p88"/>
          <p:cNvGrpSpPr/>
          <p:nvPr/>
        </p:nvGrpSpPr>
        <p:grpSpPr>
          <a:xfrm>
            <a:off x="9993214" y="1222002"/>
            <a:ext cx="571303" cy="601335"/>
            <a:chOff x="-33277649" y="3226875"/>
            <a:chExt cx="277275" cy="291850"/>
          </a:xfrm>
          <a:solidFill>
            <a:srgbClr val="4472C4"/>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55" name="Google Shape;6922;p88"/>
          <p:cNvGrpSpPr/>
          <p:nvPr/>
        </p:nvGrpSpPr>
        <p:grpSpPr>
          <a:xfrm>
            <a:off x="6627532" y="1222714"/>
            <a:ext cx="564763" cy="600511"/>
            <a:chOff x="-34755224" y="3202075"/>
            <a:chExt cx="274100" cy="291450"/>
          </a:xfrm>
          <a:solidFill>
            <a:srgbClr val="4472C4"/>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14" name="Google Shape;6981;p88"/>
          <p:cNvGrpSpPr/>
          <p:nvPr/>
        </p:nvGrpSpPr>
        <p:grpSpPr>
          <a:xfrm>
            <a:off x="7353610" y="1222281"/>
            <a:ext cx="608599" cy="601387"/>
            <a:chOff x="-34408675" y="3202075"/>
            <a:chExt cx="295375" cy="291875"/>
          </a:xfrm>
          <a:solidFill>
            <a:srgbClr val="4472C4"/>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48" name="Google Shape;7015;p88"/>
          <p:cNvGrpSpPr/>
          <p:nvPr/>
        </p:nvGrpSpPr>
        <p:grpSpPr>
          <a:xfrm>
            <a:off x="10893986" y="2239565"/>
            <a:ext cx="664753" cy="661795"/>
            <a:chOff x="-30735200" y="3552550"/>
            <a:chExt cx="292225" cy="290925"/>
          </a:xfrm>
          <a:solidFill>
            <a:srgbClr val="4472C4"/>
          </a:solidFill>
        </p:grpSpPr>
        <p:sp>
          <p:nvSpPr>
            <p:cNvPr id="349" name="Google Shape;7016;p88"/>
            <p:cNvSpPr/>
            <p:nvPr/>
          </p:nvSpPr>
          <p:spPr>
            <a:xfrm>
              <a:off x="-30613899" y="3655750"/>
              <a:ext cx="170925" cy="187725"/>
            </a:xfrm>
            <a:custGeom>
              <a:avLst/>
              <a:gdLst/>
              <a:ahLst/>
              <a:cxnLst/>
              <a:rect l="l" t="t" r="r" b="b"/>
              <a:pathLst>
                <a:path w="6837" h="7508"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
        <p:nvSpPr>
          <p:cNvPr id="132" name="Google Shape;6799;p88"/>
          <p:cNvSpPr/>
          <p:nvPr/>
        </p:nvSpPr>
        <p:spPr>
          <a:xfrm>
            <a:off x="5795498" y="2277306"/>
            <a:ext cx="593567" cy="595145"/>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grpSp>
        <p:nvGrpSpPr>
          <p:cNvPr id="195" name="Google Shape;6862;p88"/>
          <p:cNvGrpSpPr/>
          <p:nvPr/>
        </p:nvGrpSpPr>
        <p:grpSpPr>
          <a:xfrm>
            <a:off x="6543542" y="2275289"/>
            <a:ext cx="614391" cy="598915"/>
            <a:chOff x="-31817401" y="3910025"/>
            <a:chExt cx="301675" cy="294075"/>
          </a:xfrm>
          <a:solidFill>
            <a:srgbClr val="4472C4"/>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46" name="Google Shape;6913;p88"/>
          <p:cNvGrpSpPr/>
          <p:nvPr/>
        </p:nvGrpSpPr>
        <p:grpSpPr>
          <a:xfrm>
            <a:off x="7300390" y="2275566"/>
            <a:ext cx="599983" cy="598353"/>
            <a:chOff x="-31455100" y="3909350"/>
            <a:chExt cx="294600" cy="293800"/>
          </a:xfrm>
          <a:solidFill>
            <a:srgbClr val="4472C4"/>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80" name="Google Shape;6947;p88"/>
          <p:cNvGrpSpPr/>
          <p:nvPr/>
        </p:nvGrpSpPr>
        <p:grpSpPr>
          <a:xfrm>
            <a:off x="4197304" y="2301146"/>
            <a:ext cx="595145" cy="596775"/>
            <a:chOff x="-32927950" y="3944800"/>
            <a:chExt cx="292225" cy="293025"/>
          </a:xfrm>
          <a:solidFill>
            <a:srgbClr val="4472C4"/>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04" name="Google Shape;6971;p88"/>
          <p:cNvGrpSpPr/>
          <p:nvPr/>
        </p:nvGrpSpPr>
        <p:grpSpPr>
          <a:xfrm>
            <a:off x="8143490" y="2267060"/>
            <a:ext cx="593567" cy="593517"/>
            <a:chOff x="-31093575" y="3911725"/>
            <a:chExt cx="291450" cy="291425"/>
          </a:xfrm>
          <a:solidFill>
            <a:srgbClr val="4472C4"/>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37" name="Google Shape;7004;p88"/>
          <p:cNvGrpSpPr/>
          <p:nvPr/>
        </p:nvGrpSpPr>
        <p:grpSpPr>
          <a:xfrm>
            <a:off x="5042137" y="2277375"/>
            <a:ext cx="625643" cy="594739"/>
            <a:chOff x="-32576675" y="3944600"/>
            <a:chExt cx="307200" cy="292025"/>
          </a:xfrm>
          <a:solidFill>
            <a:srgbClr val="4472C4"/>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51" name="Google Shape;7018;p88"/>
          <p:cNvGrpSpPr/>
          <p:nvPr/>
        </p:nvGrpSpPr>
        <p:grpSpPr>
          <a:xfrm>
            <a:off x="8973549" y="2276419"/>
            <a:ext cx="595145" cy="593567"/>
            <a:chOff x="-30735200" y="3910925"/>
            <a:chExt cx="292225" cy="291450"/>
          </a:xfrm>
          <a:solidFill>
            <a:srgbClr val="4472C4"/>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
        <p:nvSpPr>
          <p:cNvPr id="355" name="Google Shape;5917;p86"/>
          <p:cNvSpPr/>
          <p:nvPr/>
        </p:nvSpPr>
        <p:spPr>
          <a:xfrm>
            <a:off x="5786395" y="3436131"/>
            <a:ext cx="601325" cy="617511"/>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sp>
        <p:nvSpPr>
          <p:cNvPr id="356" name="Google Shape;5955;p86"/>
          <p:cNvSpPr/>
          <p:nvPr/>
        </p:nvSpPr>
        <p:spPr>
          <a:xfrm>
            <a:off x="6505799" y="3532653"/>
            <a:ext cx="611955" cy="520979"/>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grpSp>
        <p:nvGrpSpPr>
          <p:cNvPr id="357" name="Google Shape;5983;p86"/>
          <p:cNvGrpSpPr/>
          <p:nvPr/>
        </p:nvGrpSpPr>
        <p:grpSpPr>
          <a:xfrm>
            <a:off x="7369004" y="3452314"/>
            <a:ext cx="614997" cy="615953"/>
            <a:chOff x="-38538975" y="3954250"/>
            <a:chExt cx="318225" cy="316650"/>
          </a:xfrm>
          <a:solidFill>
            <a:srgbClr val="4472C4"/>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60" name="Google Shape;5986;p86"/>
          <p:cNvGrpSpPr/>
          <p:nvPr/>
        </p:nvGrpSpPr>
        <p:grpSpPr>
          <a:xfrm>
            <a:off x="9804816" y="3428812"/>
            <a:ext cx="621037" cy="619017"/>
            <a:chOff x="-37385101" y="3949908"/>
            <a:chExt cx="321350" cy="318225"/>
          </a:xfrm>
          <a:solidFill>
            <a:srgbClr val="4472C4"/>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63" name="Google Shape;6005;p86"/>
          <p:cNvGrpSpPr/>
          <p:nvPr/>
        </p:nvGrpSpPr>
        <p:grpSpPr>
          <a:xfrm>
            <a:off x="6535095" y="4660281"/>
            <a:ext cx="541672" cy="545169"/>
            <a:chOff x="-40011049" y="3972375"/>
            <a:chExt cx="316650" cy="316625"/>
          </a:xfrm>
          <a:solidFill>
            <a:srgbClr val="4472C4"/>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66" name="Google Shape;6020;p86"/>
          <p:cNvGrpSpPr/>
          <p:nvPr/>
        </p:nvGrpSpPr>
        <p:grpSpPr>
          <a:xfrm>
            <a:off x="8197569" y="3444016"/>
            <a:ext cx="363859" cy="615953"/>
            <a:chOff x="-38109727" y="3955025"/>
            <a:chExt cx="188275" cy="316650"/>
          </a:xfrm>
          <a:solidFill>
            <a:srgbClr val="4472C4"/>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69" name="Google Shape;6038;p86"/>
          <p:cNvGrpSpPr/>
          <p:nvPr/>
        </p:nvGrpSpPr>
        <p:grpSpPr>
          <a:xfrm>
            <a:off x="5061500" y="3472661"/>
            <a:ext cx="605867" cy="616731"/>
            <a:chOff x="-39647174" y="3972000"/>
            <a:chExt cx="313500" cy="317050"/>
          </a:xfrm>
          <a:solidFill>
            <a:srgbClr val="4472C4"/>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73" name="Google Shape;6048;p86"/>
          <p:cNvGrpSpPr/>
          <p:nvPr/>
        </p:nvGrpSpPr>
        <p:grpSpPr>
          <a:xfrm>
            <a:off x="8940131" y="3435038"/>
            <a:ext cx="608911" cy="619017"/>
            <a:chOff x="-37804927" y="3953450"/>
            <a:chExt cx="315075" cy="318225"/>
          </a:xfrm>
          <a:solidFill>
            <a:srgbClr val="4472C4"/>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77" name="Google Shape;5717;p85"/>
          <p:cNvGrpSpPr/>
          <p:nvPr/>
        </p:nvGrpSpPr>
        <p:grpSpPr>
          <a:xfrm>
            <a:off x="7423674" y="4697954"/>
            <a:ext cx="656428" cy="517207"/>
            <a:chOff x="5629975" y="3255775"/>
            <a:chExt cx="504500" cy="397500"/>
          </a:xfrm>
          <a:solidFill>
            <a:srgbClr val="4472C4"/>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grpSp>
      <p:grpSp>
        <p:nvGrpSpPr>
          <p:cNvPr id="383" name="Google Shape;5723;p85"/>
          <p:cNvGrpSpPr/>
          <p:nvPr/>
        </p:nvGrpSpPr>
        <p:grpSpPr>
          <a:xfrm>
            <a:off x="4104105" y="3461124"/>
            <a:ext cx="741879" cy="609779"/>
            <a:chOff x="6234950" y="3255925"/>
            <a:chExt cx="483250" cy="397200"/>
          </a:xfrm>
          <a:solidFill>
            <a:srgbClr val="4472C4"/>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grpSp>
    </p:spTree>
    <p:extLst>
      <p:ext uri="{BB962C8B-B14F-4D97-AF65-F5344CB8AC3E}">
        <p14:creationId xmlns:p14="http://schemas.microsoft.com/office/powerpoint/2010/main" val="401903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81" name="Google Shape;1981;p41"/>
          <p:cNvSpPr txBox="1">
            <a:spLocks noGrp="1"/>
          </p:cNvSpPr>
          <p:nvPr>
            <p:ph type="title" idx="4294967295"/>
          </p:nvPr>
        </p:nvSpPr>
        <p:spPr>
          <a:xfrm>
            <a:off x="-1620455" y="221286"/>
            <a:ext cx="10277475" cy="628650"/>
          </a:xfrm>
          <a:prstGeom prst="rect">
            <a:avLst/>
          </a:prstGeom>
        </p:spPr>
        <p:txBody>
          <a:bodyPr spcFirstLastPara="1" vert="horz" wrap="square" lIns="121900" tIns="121900" rIns="121900" bIns="121900" rtlCol="0" anchor="ctr" anchorCtr="0">
            <a:noAutofit/>
          </a:bodyPr>
          <a:lstStyle/>
          <a:p>
            <a:pPr algn="ctr">
              <a:spcBef>
                <a:spcPts val="0"/>
              </a:spcBef>
            </a:pPr>
            <a:r>
              <a:rPr lang="en" dirty="0">
                <a:solidFill>
                  <a:srgbClr val="0070C0"/>
                </a:solidFill>
              </a:rPr>
              <a:t>PATIENT MEDICAL HISTORY</a:t>
            </a:r>
            <a:endParaRPr dirty="0">
              <a:solidFill>
                <a:srgbClr val="0070C0"/>
              </a:solidFill>
            </a:endParaRPr>
          </a:p>
        </p:txBody>
      </p:sp>
      <p:graphicFrame>
        <p:nvGraphicFramePr>
          <p:cNvPr id="1982" name="Google Shape;1982;p41"/>
          <p:cNvGraphicFramePr/>
          <p:nvPr>
            <p:extLst>
              <p:ext uri="{D42A27DB-BD31-4B8C-83A1-F6EECF244321}">
                <p14:modId xmlns:p14="http://schemas.microsoft.com/office/powerpoint/2010/main" val="2993389690"/>
              </p:ext>
            </p:extLst>
          </p:nvPr>
        </p:nvGraphicFramePr>
        <p:xfrm>
          <a:off x="3752155" y="1695071"/>
          <a:ext cx="7619300" cy="1828720"/>
        </p:xfrm>
        <a:graphic>
          <a:graphicData uri="http://schemas.openxmlformats.org/drawingml/2006/table">
            <a:tbl>
              <a:tblPr>
                <a:noFill/>
              </a:tblPr>
              <a:tblGrid>
                <a:gridCol w="2261200">
                  <a:extLst>
                    <a:ext uri="{9D8B030D-6E8A-4147-A177-3AD203B41FA5}">
                      <a16:colId xmlns:a16="http://schemas.microsoft.com/office/drawing/2014/main" val="20000"/>
                    </a:ext>
                  </a:extLst>
                </a:gridCol>
                <a:gridCol w="1503500">
                  <a:extLst>
                    <a:ext uri="{9D8B030D-6E8A-4147-A177-3AD203B41FA5}">
                      <a16:colId xmlns:a16="http://schemas.microsoft.com/office/drawing/2014/main" val="20001"/>
                    </a:ext>
                  </a:extLst>
                </a:gridCol>
                <a:gridCol w="2068567">
                  <a:extLst>
                    <a:ext uri="{9D8B030D-6E8A-4147-A177-3AD203B41FA5}">
                      <a16:colId xmlns:a16="http://schemas.microsoft.com/office/drawing/2014/main" val="20002"/>
                    </a:ext>
                  </a:extLst>
                </a:gridCol>
                <a:gridCol w="1786033">
                  <a:extLst>
                    <a:ext uri="{9D8B030D-6E8A-4147-A177-3AD203B41FA5}">
                      <a16:colId xmlns:a16="http://schemas.microsoft.com/office/drawing/2014/main" val="20003"/>
                    </a:ext>
                  </a:extLst>
                </a:gridCol>
              </a:tblGrid>
              <a:tr h="690840">
                <a:tc>
                  <a:txBody>
                    <a:bodyPr/>
                    <a:lstStyle/>
                    <a:p>
                      <a:pPr marL="0" lvl="0" indent="0" algn="l" rtl="0">
                        <a:spcBef>
                          <a:spcPts val="0"/>
                        </a:spcBef>
                        <a:spcAft>
                          <a:spcPts val="0"/>
                        </a:spcAft>
                        <a:buNone/>
                      </a:pPr>
                      <a:r>
                        <a:rPr lang="en" sz="2900" dirty="0">
                          <a:solidFill>
                            <a:srgbClr val="0070C0"/>
                          </a:solidFill>
                          <a:latin typeface="Changa One"/>
                          <a:ea typeface="Changa One"/>
                          <a:cs typeface="Changa One"/>
                          <a:sym typeface="Changa One"/>
                        </a:rPr>
                        <a:t>AGE:</a:t>
                      </a:r>
                      <a:endParaRPr sz="2400" dirty="0">
                        <a:solidFill>
                          <a:srgbClr val="0070C0"/>
                        </a:solidFil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rgbClr val="0070C0"/>
                          </a:solidFill>
                          <a:latin typeface="Cairo"/>
                          <a:ea typeface="Cairo"/>
                          <a:cs typeface="Cairo"/>
                          <a:sym typeface="Cairo"/>
                        </a:rPr>
                        <a:t>30</a:t>
                      </a:r>
                      <a:endParaRPr sz="2400" dirty="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GENDER:</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0070C0"/>
                          </a:solidFill>
                          <a:latin typeface="Cairo"/>
                          <a:ea typeface="Cairo"/>
                          <a:cs typeface="Cairo"/>
                          <a:sym typeface="Cairo"/>
                        </a:rPr>
                        <a:t>Female</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37880">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ALLERGIES:</a:t>
                      </a:r>
                      <a:endParaRPr sz="2400">
                        <a:solidFill>
                          <a:srgbClr val="0070C0"/>
                        </a:solidFil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0070C0"/>
                          </a:solidFill>
                          <a:latin typeface="Cairo"/>
                          <a:ea typeface="Cairo"/>
                          <a:cs typeface="Cairo"/>
                          <a:sym typeface="Cairo"/>
                        </a:rPr>
                        <a:t>None</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LOCATION:</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rgbClr val="0070C0"/>
                          </a:solidFill>
                          <a:latin typeface="Cairo"/>
                          <a:ea typeface="Cairo"/>
                          <a:cs typeface="Cairo"/>
                          <a:sym typeface="Cairo"/>
                        </a:rPr>
                        <a:t>Madrid, Spain</a:t>
                      </a:r>
                      <a:endParaRPr sz="2400" dirty="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3" name="Google Shape;1983;p41"/>
          <p:cNvSpPr txBox="1"/>
          <p:nvPr/>
        </p:nvSpPr>
        <p:spPr>
          <a:xfrm>
            <a:off x="9821621"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a:solidFill>
                  <a:srgbClr val="29AAE2"/>
                </a:solidFill>
                <a:latin typeface="Changa One"/>
                <a:ea typeface="Changa One"/>
                <a:cs typeface="Changa One"/>
                <a:sym typeface="Changa One"/>
              </a:rPr>
              <a:t>2020</a:t>
            </a:r>
            <a:endParaRPr sz="2933">
              <a:solidFill>
                <a:srgbClr val="29AAE2"/>
              </a:solidFill>
              <a:latin typeface="Changa One"/>
              <a:ea typeface="Changa One"/>
              <a:cs typeface="Changa One"/>
              <a:sym typeface="Changa One"/>
            </a:endParaRPr>
          </a:p>
        </p:txBody>
      </p:sp>
      <p:sp>
        <p:nvSpPr>
          <p:cNvPr id="1984" name="Google Shape;1984;p41"/>
          <p:cNvSpPr txBox="1"/>
          <p:nvPr/>
        </p:nvSpPr>
        <p:spPr>
          <a:xfrm>
            <a:off x="9585421" y="4936204"/>
            <a:ext cx="1785600" cy="558800"/>
          </a:xfrm>
          <a:prstGeom prst="rect">
            <a:avLst/>
          </a:prstGeom>
          <a:noFill/>
          <a:ln>
            <a:noFill/>
          </a:ln>
        </p:spPr>
        <p:txBody>
          <a:bodyPr spcFirstLastPara="1" wrap="square" lIns="121900" tIns="121900" rIns="121900" bIns="121900" anchor="ctr" anchorCtr="0">
            <a:noAutofit/>
          </a:bodyPr>
          <a:lstStyle/>
          <a:p>
            <a:pPr algn="ctr"/>
            <a:r>
              <a:rPr lang="en">
                <a:latin typeface="Cairo"/>
                <a:ea typeface="Cairo"/>
                <a:cs typeface="Cairo"/>
                <a:sym typeface="Cairo"/>
              </a:rPr>
              <a:t>Mercury is the smallest planet</a:t>
            </a:r>
            <a:endParaRPr>
              <a:latin typeface="Cairo"/>
              <a:ea typeface="Cairo"/>
              <a:cs typeface="Cairo"/>
              <a:sym typeface="Cairo"/>
            </a:endParaRPr>
          </a:p>
        </p:txBody>
      </p:sp>
      <p:sp>
        <p:nvSpPr>
          <p:cNvPr id="1985" name="Google Shape;1985;p41"/>
          <p:cNvSpPr txBox="1"/>
          <p:nvPr/>
        </p:nvSpPr>
        <p:spPr>
          <a:xfrm>
            <a:off x="7640655"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dirty="0">
                <a:solidFill>
                  <a:srgbClr val="29AAE2"/>
                </a:solidFill>
                <a:latin typeface="Changa One"/>
                <a:ea typeface="Changa One"/>
                <a:cs typeface="Changa One"/>
                <a:sym typeface="Changa One"/>
              </a:rPr>
              <a:t>2015</a:t>
            </a:r>
            <a:endParaRPr sz="2933" dirty="0">
              <a:solidFill>
                <a:srgbClr val="29AAE2"/>
              </a:solidFill>
              <a:latin typeface="Changa One"/>
              <a:ea typeface="Changa One"/>
              <a:cs typeface="Changa One"/>
              <a:sym typeface="Changa One"/>
            </a:endParaRPr>
          </a:p>
        </p:txBody>
      </p:sp>
      <p:sp>
        <p:nvSpPr>
          <p:cNvPr id="1986" name="Google Shape;1986;p41"/>
          <p:cNvSpPr txBox="1"/>
          <p:nvPr/>
        </p:nvSpPr>
        <p:spPr>
          <a:xfrm>
            <a:off x="7404455" y="4936204"/>
            <a:ext cx="1785600" cy="558800"/>
          </a:xfrm>
          <a:prstGeom prst="rect">
            <a:avLst/>
          </a:prstGeom>
          <a:noFill/>
          <a:ln>
            <a:noFill/>
          </a:ln>
        </p:spPr>
        <p:txBody>
          <a:bodyPr spcFirstLastPara="1" wrap="square" lIns="121900" tIns="121900" rIns="121900" bIns="121900" anchor="ctr" anchorCtr="0">
            <a:noAutofit/>
          </a:bodyPr>
          <a:lstStyle/>
          <a:p>
            <a:pPr algn="ctr"/>
            <a:r>
              <a:rPr lang="en">
                <a:latin typeface="Cairo"/>
                <a:ea typeface="Cairo"/>
                <a:cs typeface="Cairo"/>
                <a:sym typeface="Cairo"/>
              </a:rPr>
              <a:t>Venus has high temperatures</a:t>
            </a:r>
            <a:endParaRPr>
              <a:latin typeface="Cairo"/>
              <a:ea typeface="Cairo"/>
              <a:cs typeface="Cairo"/>
              <a:sym typeface="Cairo"/>
            </a:endParaRPr>
          </a:p>
        </p:txBody>
      </p:sp>
      <p:sp>
        <p:nvSpPr>
          <p:cNvPr id="1987" name="Google Shape;1987;p41"/>
          <p:cNvSpPr txBox="1"/>
          <p:nvPr/>
        </p:nvSpPr>
        <p:spPr>
          <a:xfrm>
            <a:off x="5459688"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a:solidFill>
                  <a:srgbClr val="29AAE2"/>
                </a:solidFill>
                <a:latin typeface="Changa One"/>
                <a:ea typeface="Changa One"/>
                <a:cs typeface="Changa One"/>
                <a:sym typeface="Changa One"/>
              </a:rPr>
              <a:t>2010</a:t>
            </a:r>
            <a:endParaRPr sz="2933">
              <a:solidFill>
                <a:srgbClr val="29AAE2"/>
              </a:solidFill>
              <a:latin typeface="Changa One"/>
              <a:ea typeface="Changa One"/>
              <a:cs typeface="Changa One"/>
              <a:sym typeface="Changa One"/>
            </a:endParaRPr>
          </a:p>
        </p:txBody>
      </p:sp>
      <p:sp>
        <p:nvSpPr>
          <p:cNvPr id="1988" name="Google Shape;1988;p41"/>
          <p:cNvSpPr txBox="1"/>
          <p:nvPr/>
        </p:nvSpPr>
        <p:spPr>
          <a:xfrm>
            <a:off x="5223488" y="4936204"/>
            <a:ext cx="1785600" cy="558800"/>
          </a:xfrm>
          <a:prstGeom prst="rect">
            <a:avLst/>
          </a:prstGeom>
          <a:noFill/>
          <a:ln>
            <a:noFill/>
          </a:ln>
        </p:spPr>
        <p:txBody>
          <a:bodyPr spcFirstLastPara="1" wrap="square" lIns="121900" tIns="121900" rIns="121900" bIns="121900" anchor="ctr" anchorCtr="0">
            <a:noAutofit/>
          </a:bodyPr>
          <a:lstStyle/>
          <a:p>
            <a:pPr algn="ctr"/>
            <a:r>
              <a:rPr lang="en" dirty="0">
                <a:latin typeface="Cairo"/>
                <a:ea typeface="Cairo"/>
                <a:cs typeface="Cairo"/>
                <a:sym typeface="Cairo"/>
              </a:rPr>
              <a:t>Mars is a very cold place</a:t>
            </a:r>
            <a:endParaRPr dirty="0">
              <a:latin typeface="Cairo"/>
              <a:ea typeface="Cairo"/>
              <a:cs typeface="Cairo"/>
              <a:sym typeface="Cairo"/>
            </a:endParaRPr>
          </a:p>
        </p:txBody>
      </p:sp>
      <p:sp>
        <p:nvSpPr>
          <p:cNvPr id="1989" name="Google Shape;1989;p41"/>
          <p:cNvSpPr/>
          <p:nvPr/>
        </p:nvSpPr>
        <p:spPr>
          <a:xfrm>
            <a:off x="6022088"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1990" name="Google Shape;1990;p41"/>
          <p:cNvSpPr/>
          <p:nvPr/>
        </p:nvSpPr>
        <p:spPr>
          <a:xfrm>
            <a:off x="10384021"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1991" name="Google Shape;1991;p41"/>
          <p:cNvSpPr/>
          <p:nvPr/>
        </p:nvSpPr>
        <p:spPr>
          <a:xfrm>
            <a:off x="8203055"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cxnSp>
        <p:nvCxnSpPr>
          <p:cNvPr id="1992" name="Google Shape;1992;p41"/>
          <p:cNvCxnSpPr>
            <a:stCxn id="1989" idx="6"/>
            <a:endCxn id="1991" idx="2"/>
          </p:cNvCxnSpPr>
          <p:nvPr/>
        </p:nvCxnSpPr>
        <p:spPr>
          <a:xfrm>
            <a:off x="6210488" y="4644504"/>
            <a:ext cx="1992400" cy="0"/>
          </a:xfrm>
          <a:prstGeom prst="straightConnector1">
            <a:avLst/>
          </a:prstGeom>
          <a:noFill/>
          <a:ln w="19050" cap="flat" cmpd="sng">
            <a:solidFill>
              <a:srgbClr val="0070C0"/>
            </a:solidFill>
            <a:prstDash val="solid"/>
            <a:round/>
            <a:headEnd type="none" w="med" len="med"/>
            <a:tailEnd type="none" w="med" len="med"/>
          </a:ln>
        </p:spPr>
      </p:cxnSp>
      <p:cxnSp>
        <p:nvCxnSpPr>
          <p:cNvPr id="1993" name="Google Shape;1993;p41"/>
          <p:cNvCxnSpPr>
            <a:stCxn id="1991" idx="6"/>
            <a:endCxn id="1990" idx="2"/>
          </p:cNvCxnSpPr>
          <p:nvPr/>
        </p:nvCxnSpPr>
        <p:spPr>
          <a:xfrm>
            <a:off x="8391455" y="4644504"/>
            <a:ext cx="1992400" cy="0"/>
          </a:xfrm>
          <a:prstGeom prst="straightConnector1">
            <a:avLst/>
          </a:prstGeom>
          <a:noFill/>
          <a:ln w="19050" cap="flat" cmpd="sng">
            <a:solidFill>
              <a:srgbClr val="0070C0"/>
            </a:solidFill>
            <a:prstDash val="solid"/>
            <a:round/>
            <a:headEnd type="none" w="med" len="med"/>
            <a:tailEnd type="none" w="med" len="med"/>
          </a:ln>
        </p:spPr>
      </p:cxnSp>
      <p:pic>
        <p:nvPicPr>
          <p:cNvPr id="16" name="Imagen 15">
            <a:extLst>
              <a:ext uri="{FF2B5EF4-FFF2-40B4-BE49-F238E27FC236}">
                <a16:creationId xmlns:a16="http://schemas.microsoft.com/office/drawing/2014/main" id="{4C49FE3C-0315-4225-9CD7-A3E1309689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85564" y="-41566"/>
            <a:ext cx="3034146" cy="2369923"/>
          </a:xfrm>
          <a:prstGeom prst="rect">
            <a:avLst/>
          </a:prstGeom>
        </p:spPr>
      </p:pic>
      <p:grpSp>
        <p:nvGrpSpPr>
          <p:cNvPr id="3" name="Group 4">
            <a:extLst>
              <a:ext uri="{FF2B5EF4-FFF2-40B4-BE49-F238E27FC236}">
                <a16:creationId xmlns:a16="http://schemas.microsoft.com/office/drawing/2014/main" id="{2BC2BB11-3A02-B3B4-34E6-2F30126F8D67}"/>
              </a:ext>
            </a:extLst>
          </p:cNvPr>
          <p:cNvGrpSpPr>
            <a:grpSpLocks noChangeAspect="1"/>
          </p:cNvGrpSpPr>
          <p:nvPr/>
        </p:nvGrpSpPr>
        <p:grpSpPr bwMode="auto">
          <a:xfrm>
            <a:off x="1206500" y="3297238"/>
            <a:ext cx="2727326" cy="2105025"/>
            <a:chOff x="760" y="2077"/>
            <a:chExt cx="1718" cy="1326"/>
          </a:xfrm>
        </p:grpSpPr>
        <p:sp>
          <p:nvSpPr>
            <p:cNvPr id="5" name="Freeform 5">
              <a:extLst>
                <a:ext uri="{FF2B5EF4-FFF2-40B4-BE49-F238E27FC236}">
                  <a16:creationId xmlns:a16="http://schemas.microsoft.com/office/drawing/2014/main" id="{06B9EE28-C786-4C5C-FEE5-8597A3244A67}"/>
                </a:ext>
              </a:extLst>
            </p:cNvPr>
            <p:cNvSpPr>
              <a:spLocks/>
            </p:cNvSpPr>
            <p:nvPr/>
          </p:nvSpPr>
          <p:spPr bwMode="auto">
            <a:xfrm>
              <a:off x="808" y="2077"/>
              <a:ext cx="1621" cy="1326"/>
            </a:xfrm>
            <a:custGeom>
              <a:avLst/>
              <a:gdLst>
                <a:gd name="T0" fmla="*/ 45 w 101"/>
                <a:gd name="T1" fmla="*/ 80 h 82"/>
                <a:gd name="T2" fmla="*/ 37 w 101"/>
                <a:gd name="T3" fmla="*/ 80 h 82"/>
                <a:gd name="T4" fmla="*/ 40 w 101"/>
                <a:gd name="T5" fmla="*/ 76 h 82"/>
                <a:gd name="T6" fmla="*/ 28 w 101"/>
                <a:gd name="T7" fmla="*/ 60 h 82"/>
                <a:gd name="T8" fmla="*/ 5 w 101"/>
                <a:gd name="T9" fmla="*/ 52 h 82"/>
                <a:gd name="T10" fmla="*/ 0 w 101"/>
                <a:gd name="T11" fmla="*/ 49 h 82"/>
                <a:gd name="T12" fmla="*/ 14 w 101"/>
                <a:gd name="T13" fmla="*/ 44 h 82"/>
                <a:gd name="T14" fmla="*/ 17 w 101"/>
                <a:gd name="T15" fmla="*/ 40 h 82"/>
                <a:gd name="T16" fmla="*/ 25 w 101"/>
                <a:gd name="T17" fmla="*/ 39 h 82"/>
                <a:gd name="T18" fmla="*/ 30 w 101"/>
                <a:gd name="T19" fmla="*/ 40 h 82"/>
                <a:gd name="T20" fmla="*/ 39 w 101"/>
                <a:gd name="T21" fmla="*/ 32 h 82"/>
                <a:gd name="T22" fmla="*/ 39 w 101"/>
                <a:gd name="T23" fmla="*/ 23 h 82"/>
                <a:gd name="T24" fmla="*/ 38 w 101"/>
                <a:gd name="T25" fmla="*/ 6 h 82"/>
                <a:gd name="T26" fmla="*/ 40 w 101"/>
                <a:gd name="T27" fmla="*/ 0 h 82"/>
                <a:gd name="T28" fmla="*/ 42 w 101"/>
                <a:gd name="T29" fmla="*/ 2 h 82"/>
                <a:gd name="T30" fmla="*/ 42 w 101"/>
                <a:gd name="T31" fmla="*/ 20 h 82"/>
                <a:gd name="T32" fmla="*/ 41 w 101"/>
                <a:gd name="T33" fmla="*/ 30 h 82"/>
                <a:gd name="T34" fmla="*/ 45 w 101"/>
                <a:gd name="T35" fmla="*/ 33 h 82"/>
                <a:gd name="T36" fmla="*/ 76 w 101"/>
                <a:gd name="T37" fmla="*/ 34 h 82"/>
                <a:gd name="T38" fmla="*/ 95 w 101"/>
                <a:gd name="T39" fmla="*/ 41 h 82"/>
                <a:gd name="T40" fmla="*/ 101 w 101"/>
                <a:gd name="T41" fmla="*/ 48 h 82"/>
                <a:gd name="T42" fmla="*/ 54 w 101"/>
                <a:gd name="T43" fmla="*/ 63 h 82"/>
                <a:gd name="T44" fmla="*/ 52 w 101"/>
                <a:gd name="T45" fmla="*/ 64 h 82"/>
                <a:gd name="T46" fmla="*/ 45 w 101"/>
                <a:gd name="T4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82">
                  <a:moveTo>
                    <a:pt x="45" y="80"/>
                  </a:moveTo>
                  <a:cubicBezTo>
                    <a:pt x="42" y="82"/>
                    <a:pt x="40" y="82"/>
                    <a:pt x="37" y="80"/>
                  </a:cubicBezTo>
                  <a:cubicBezTo>
                    <a:pt x="38" y="79"/>
                    <a:pt x="40" y="78"/>
                    <a:pt x="40" y="76"/>
                  </a:cubicBezTo>
                  <a:cubicBezTo>
                    <a:pt x="40" y="62"/>
                    <a:pt x="41" y="64"/>
                    <a:pt x="28" y="60"/>
                  </a:cubicBezTo>
                  <a:cubicBezTo>
                    <a:pt x="20" y="57"/>
                    <a:pt x="12" y="55"/>
                    <a:pt x="5" y="52"/>
                  </a:cubicBezTo>
                  <a:cubicBezTo>
                    <a:pt x="3" y="51"/>
                    <a:pt x="1" y="51"/>
                    <a:pt x="0" y="49"/>
                  </a:cubicBezTo>
                  <a:cubicBezTo>
                    <a:pt x="5" y="48"/>
                    <a:pt x="9" y="44"/>
                    <a:pt x="14" y="44"/>
                  </a:cubicBezTo>
                  <a:cubicBezTo>
                    <a:pt x="16" y="44"/>
                    <a:pt x="16" y="42"/>
                    <a:pt x="17" y="40"/>
                  </a:cubicBezTo>
                  <a:cubicBezTo>
                    <a:pt x="19" y="39"/>
                    <a:pt x="22" y="39"/>
                    <a:pt x="25" y="39"/>
                  </a:cubicBezTo>
                  <a:cubicBezTo>
                    <a:pt x="26" y="40"/>
                    <a:pt x="28" y="40"/>
                    <a:pt x="30" y="40"/>
                  </a:cubicBezTo>
                  <a:cubicBezTo>
                    <a:pt x="39" y="42"/>
                    <a:pt x="39" y="42"/>
                    <a:pt x="39" y="32"/>
                  </a:cubicBezTo>
                  <a:cubicBezTo>
                    <a:pt x="39" y="29"/>
                    <a:pt x="38" y="26"/>
                    <a:pt x="39" y="23"/>
                  </a:cubicBezTo>
                  <a:cubicBezTo>
                    <a:pt x="38" y="17"/>
                    <a:pt x="38" y="11"/>
                    <a:pt x="38" y="6"/>
                  </a:cubicBezTo>
                  <a:cubicBezTo>
                    <a:pt x="38" y="4"/>
                    <a:pt x="38" y="2"/>
                    <a:pt x="40" y="0"/>
                  </a:cubicBezTo>
                  <a:cubicBezTo>
                    <a:pt x="41" y="0"/>
                    <a:pt x="43" y="0"/>
                    <a:pt x="42" y="2"/>
                  </a:cubicBezTo>
                  <a:cubicBezTo>
                    <a:pt x="40" y="8"/>
                    <a:pt x="41" y="14"/>
                    <a:pt x="42" y="20"/>
                  </a:cubicBezTo>
                  <a:cubicBezTo>
                    <a:pt x="42" y="24"/>
                    <a:pt x="41" y="27"/>
                    <a:pt x="41" y="30"/>
                  </a:cubicBezTo>
                  <a:cubicBezTo>
                    <a:pt x="41" y="33"/>
                    <a:pt x="42" y="35"/>
                    <a:pt x="45" y="33"/>
                  </a:cubicBezTo>
                  <a:cubicBezTo>
                    <a:pt x="55" y="26"/>
                    <a:pt x="65" y="30"/>
                    <a:pt x="76" y="34"/>
                  </a:cubicBezTo>
                  <a:cubicBezTo>
                    <a:pt x="82" y="37"/>
                    <a:pt x="89" y="38"/>
                    <a:pt x="95" y="41"/>
                  </a:cubicBezTo>
                  <a:cubicBezTo>
                    <a:pt x="98" y="42"/>
                    <a:pt x="101" y="43"/>
                    <a:pt x="101" y="48"/>
                  </a:cubicBezTo>
                  <a:cubicBezTo>
                    <a:pt x="85" y="52"/>
                    <a:pt x="70" y="57"/>
                    <a:pt x="54" y="63"/>
                  </a:cubicBezTo>
                  <a:cubicBezTo>
                    <a:pt x="53" y="63"/>
                    <a:pt x="53" y="63"/>
                    <a:pt x="52" y="64"/>
                  </a:cubicBezTo>
                  <a:cubicBezTo>
                    <a:pt x="43" y="67"/>
                    <a:pt x="41" y="71"/>
                    <a:pt x="45" y="80"/>
                  </a:cubicBezTo>
                  <a:close/>
                </a:path>
              </a:pathLst>
            </a:custGeom>
            <a:solidFill>
              <a:srgbClr val="E1E2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261E9A9C-8B06-3610-B25A-4EAA4852405D}"/>
                </a:ext>
              </a:extLst>
            </p:cNvPr>
            <p:cNvSpPr>
              <a:spLocks/>
            </p:cNvSpPr>
            <p:nvPr/>
          </p:nvSpPr>
          <p:spPr bwMode="auto">
            <a:xfrm>
              <a:off x="1450" y="2821"/>
              <a:ext cx="1028" cy="549"/>
            </a:xfrm>
            <a:custGeom>
              <a:avLst/>
              <a:gdLst>
                <a:gd name="T0" fmla="*/ 5 w 64"/>
                <a:gd name="T1" fmla="*/ 34 h 34"/>
                <a:gd name="T2" fmla="*/ 4 w 64"/>
                <a:gd name="T3" fmla="*/ 34 h 34"/>
                <a:gd name="T4" fmla="*/ 2 w 64"/>
                <a:gd name="T5" fmla="*/ 23 h 34"/>
                <a:gd name="T6" fmla="*/ 5 w 64"/>
                <a:gd name="T7" fmla="*/ 18 h 34"/>
                <a:gd name="T8" fmla="*/ 55 w 64"/>
                <a:gd name="T9" fmla="*/ 1 h 34"/>
                <a:gd name="T10" fmla="*/ 61 w 64"/>
                <a:gd name="T11" fmla="*/ 2 h 34"/>
                <a:gd name="T12" fmla="*/ 48 w 64"/>
                <a:gd name="T13" fmla="*/ 19 h 34"/>
                <a:gd name="T14" fmla="*/ 5 w 64"/>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4">
                  <a:moveTo>
                    <a:pt x="5" y="34"/>
                  </a:moveTo>
                  <a:cubicBezTo>
                    <a:pt x="4" y="34"/>
                    <a:pt x="4" y="34"/>
                    <a:pt x="4" y="34"/>
                  </a:cubicBezTo>
                  <a:cubicBezTo>
                    <a:pt x="0" y="31"/>
                    <a:pt x="2" y="27"/>
                    <a:pt x="2" y="23"/>
                  </a:cubicBezTo>
                  <a:cubicBezTo>
                    <a:pt x="2" y="21"/>
                    <a:pt x="2" y="19"/>
                    <a:pt x="5" y="18"/>
                  </a:cubicBezTo>
                  <a:cubicBezTo>
                    <a:pt x="22" y="12"/>
                    <a:pt x="38" y="7"/>
                    <a:pt x="55" y="1"/>
                  </a:cubicBezTo>
                  <a:cubicBezTo>
                    <a:pt x="57" y="1"/>
                    <a:pt x="59" y="0"/>
                    <a:pt x="61" y="2"/>
                  </a:cubicBezTo>
                  <a:cubicBezTo>
                    <a:pt x="60" y="18"/>
                    <a:pt x="64" y="14"/>
                    <a:pt x="48" y="19"/>
                  </a:cubicBezTo>
                  <a:cubicBezTo>
                    <a:pt x="34" y="24"/>
                    <a:pt x="19" y="29"/>
                    <a:pt x="5" y="34"/>
                  </a:cubicBez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69B58697-9E34-E5ED-1DA2-11F535FAE36E}"/>
                </a:ext>
              </a:extLst>
            </p:cNvPr>
            <p:cNvSpPr>
              <a:spLocks/>
            </p:cNvSpPr>
            <p:nvPr/>
          </p:nvSpPr>
          <p:spPr bwMode="auto">
            <a:xfrm>
              <a:off x="760" y="2077"/>
              <a:ext cx="690" cy="663"/>
            </a:xfrm>
            <a:custGeom>
              <a:avLst/>
              <a:gdLst>
                <a:gd name="T0" fmla="*/ 28 w 43"/>
                <a:gd name="T1" fmla="*/ 41 h 41"/>
                <a:gd name="T2" fmla="*/ 20 w 43"/>
                <a:gd name="T3" fmla="*/ 40 h 41"/>
                <a:gd name="T4" fmla="*/ 13 w 43"/>
                <a:gd name="T5" fmla="*/ 39 h 41"/>
                <a:gd name="T6" fmla="*/ 16 w 43"/>
                <a:gd name="T7" fmla="*/ 26 h 41"/>
                <a:gd name="T8" fmla="*/ 13 w 43"/>
                <a:gd name="T9" fmla="*/ 24 h 41"/>
                <a:gd name="T10" fmla="*/ 3 w 43"/>
                <a:gd name="T11" fmla="*/ 33 h 41"/>
                <a:gd name="T12" fmla="*/ 4 w 43"/>
                <a:gd name="T13" fmla="*/ 38 h 41"/>
                <a:gd name="T14" fmla="*/ 0 w 43"/>
                <a:gd name="T15" fmla="*/ 35 h 41"/>
                <a:gd name="T16" fmla="*/ 0 w 43"/>
                <a:gd name="T17" fmla="*/ 9 h 41"/>
                <a:gd name="T18" fmla="*/ 3 w 43"/>
                <a:gd name="T19" fmla="*/ 5 h 41"/>
                <a:gd name="T20" fmla="*/ 43 w 43"/>
                <a:gd name="T21" fmla="*/ 0 h 41"/>
                <a:gd name="T22" fmla="*/ 43 w 43"/>
                <a:gd name="T23" fmla="*/ 23 h 41"/>
                <a:gd name="T24" fmla="*/ 27 w 43"/>
                <a:gd name="T25" fmla="*/ 24 h 41"/>
                <a:gd name="T26" fmla="*/ 21 w 43"/>
                <a:gd name="T27" fmla="*/ 29 h 41"/>
                <a:gd name="T28" fmla="*/ 27 w 43"/>
                <a:gd name="T29" fmla="*/ 39 h 41"/>
                <a:gd name="T30" fmla="*/ 28 w 43"/>
                <a:gd name="T3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1">
                  <a:moveTo>
                    <a:pt x="28" y="41"/>
                  </a:moveTo>
                  <a:cubicBezTo>
                    <a:pt x="25" y="41"/>
                    <a:pt x="23" y="40"/>
                    <a:pt x="20" y="40"/>
                  </a:cubicBezTo>
                  <a:cubicBezTo>
                    <a:pt x="18" y="39"/>
                    <a:pt x="15" y="40"/>
                    <a:pt x="13" y="39"/>
                  </a:cubicBezTo>
                  <a:cubicBezTo>
                    <a:pt x="18" y="35"/>
                    <a:pt x="16" y="30"/>
                    <a:pt x="16" y="26"/>
                  </a:cubicBezTo>
                  <a:cubicBezTo>
                    <a:pt x="16" y="24"/>
                    <a:pt x="15" y="24"/>
                    <a:pt x="13" y="24"/>
                  </a:cubicBezTo>
                  <a:cubicBezTo>
                    <a:pt x="5" y="22"/>
                    <a:pt x="3" y="24"/>
                    <a:pt x="3" y="33"/>
                  </a:cubicBezTo>
                  <a:cubicBezTo>
                    <a:pt x="3" y="34"/>
                    <a:pt x="4" y="36"/>
                    <a:pt x="4" y="38"/>
                  </a:cubicBezTo>
                  <a:cubicBezTo>
                    <a:pt x="2" y="38"/>
                    <a:pt x="0" y="37"/>
                    <a:pt x="0" y="35"/>
                  </a:cubicBezTo>
                  <a:cubicBezTo>
                    <a:pt x="0" y="26"/>
                    <a:pt x="0" y="17"/>
                    <a:pt x="0" y="9"/>
                  </a:cubicBezTo>
                  <a:cubicBezTo>
                    <a:pt x="0" y="7"/>
                    <a:pt x="1" y="6"/>
                    <a:pt x="3" y="5"/>
                  </a:cubicBezTo>
                  <a:cubicBezTo>
                    <a:pt x="16" y="4"/>
                    <a:pt x="30" y="2"/>
                    <a:pt x="43" y="0"/>
                  </a:cubicBezTo>
                  <a:cubicBezTo>
                    <a:pt x="43" y="8"/>
                    <a:pt x="43" y="16"/>
                    <a:pt x="43" y="23"/>
                  </a:cubicBezTo>
                  <a:cubicBezTo>
                    <a:pt x="38" y="25"/>
                    <a:pt x="32" y="24"/>
                    <a:pt x="27" y="24"/>
                  </a:cubicBezTo>
                  <a:cubicBezTo>
                    <a:pt x="22" y="24"/>
                    <a:pt x="21" y="24"/>
                    <a:pt x="21" y="29"/>
                  </a:cubicBezTo>
                  <a:cubicBezTo>
                    <a:pt x="21" y="34"/>
                    <a:pt x="21" y="38"/>
                    <a:pt x="27" y="39"/>
                  </a:cubicBezTo>
                  <a:cubicBezTo>
                    <a:pt x="28" y="39"/>
                    <a:pt x="28" y="40"/>
                    <a:pt x="28" y="41"/>
                  </a:cubicBezTo>
                  <a:close/>
                </a:path>
              </a:pathLst>
            </a:custGeom>
            <a:solidFill>
              <a:srgbClr val="3D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a:extLst>
                <a:ext uri="{FF2B5EF4-FFF2-40B4-BE49-F238E27FC236}">
                  <a16:creationId xmlns:a16="http://schemas.microsoft.com/office/drawing/2014/main" id="{75FD3A27-2276-1F89-31C1-D5E5B88D44AB}"/>
                </a:ext>
              </a:extLst>
            </p:cNvPr>
            <p:cNvSpPr>
              <a:spLocks/>
            </p:cNvSpPr>
            <p:nvPr/>
          </p:nvSpPr>
          <p:spPr bwMode="auto">
            <a:xfrm>
              <a:off x="760" y="2433"/>
              <a:ext cx="305" cy="274"/>
            </a:xfrm>
            <a:custGeom>
              <a:avLst/>
              <a:gdLst>
                <a:gd name="T0" fmla="*/ 4 w 19"/>
                <a:gd name="T1" fmla="*/ 16 h 17"/>
                <a:gd name="T2" fmla="*/ 2 w 19"/>
                <a:gd name="T3" fmla="*/ 2 h 17"/>
                <a:gd name="T4" fmla="*/ 4 w 19"/>
                <a:gd name="T5" fmla="*/ 0 h 17"/>
                <a:gd name="T6" fmla="*/ 16 w 19"/>
                <a:gd name="T7" fmla="*/ 0 h 17"/>
                <a:gd name="T8" fmla="*/ 17 w 19"/>
                <a:gd name="T9" fmla="*/ 1 h 17"/>
                <a:gd name="T10" fmla="*/ 18 w 19"/>
                <a:gd name="T11" fmla="*/ 14 h 17"/>
                <a:gd name="T12" fmla="*/ 13 w 19"/>
                <a:gd name="T13" fmla="*/ 17 h 17"/>
                <a:gd name="T14" fmla="*/ 4 w 19"/>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4" y="16"/>
                  </a:moveTo>
                  <a:cubicBezTo>
                    <a:pt x="0" y="11"/>
                    <a:pt x="2" y="6"/>
                    <a:pt x="2" y="2"/>
                  </a:cubicBezTo>
                  <a:cubicBezTo>
                    <a:pt x="2" y="1"/>
                    <a:pt x="3" y="0"/>
                    <a:pt x="4" y="0"/>
                  </a:cubicBezTo>
                  <a:cubicBezTo>
                    <a:pt x="8" y="0"/>
                    <a:pt x="12" y="0"/>
                    <a:pt x="16" y="0"/>
                  </a:cubicBezTo>
                  <a:cubicBezTo>
                    <a:pt x="16" y="0"/>
                    <a:pt x="16" y="1"/>
                    <a:pt x="17" y="1"/>
                  </a:cubicBezTo>
                  <a:cubicBezTo>
                    <a:pt x="19" y="5"/>
                    <a:pt x="17" y="10"/>
                    <a:pt x="18" y="14"/>
                  </a:cubicBezTo>
                  <a:cubicBezTo>
                    <a:pt x="18" y="17"/>
                    <a:pt x="15" y="16"/>
                    <a:pt x="13" y="17"/>
                  </a:cubicBezTo>
                  <a:cubicBezTo>
                    <a:pt x="10" y="17"/>
                    <a:pt x="7" y="16"/>
                    <a:pt x="4" y="16"/>
                  </a:cubicBezTo>
                  <a:close/>
                </a:path>
              </a:pathLst>
            </a:custGeom>
            <a:solidFill>
              <a:srgbClr val="2CB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a:extLst>
                <a:ext uri="{FF2B5EF4-FFF2-40B4-BE49-F238E27FC236}">
                  <a16:creationId xmlns:a16="http://schemas.microsoft.com/office/drawing/2014/main" id="{4A6A3F30-BAE0-483D-FE84-99A5DA8F1A20}"/>
                </a:ext>
              </a:extLst>
            </p:cNvPr>
            <p:cNvSpPr>
              <a:spLocks/>
            </p:cNvSpPr>
            <p:nvPr/>
          </p:nvSpPr>
          <p:spPr bwMode="auto">
            <a:xfrm>
              <a:off x="776" y="3079"/>
              <a:ext cx="706" cy="308"/>
            </a:xfrm>
            <a:custGeom>
              <a:avLst/>
              <a:gdLst>
                <a:gd name="T0" fmla="*/ 43 w 44"/>
                <a:gd name="T1" fmla="*/ 15 h 19"/>
                <a:gd name="T2" fmla="*/ 39 w 44"/>
                <a:gd name="T3" fmla="*/ 18 h 19"/>
                <a:gd name="T4" fmla="*/ 4 w 44"/>
                <a:gd name="T5" fmla="*/ 6 h 19"/>
                <a:gd name="T6" fmla="*/ 1 w 44"/>
                <a:gd name="T7" fmla="*/ 1 h 19"/>
                <a:gd name="T8" fmla="*/ 6 w 44"/>
                <a:gd name="T9" fmla="*/ 2 h 19"/>
                <a:gd name="T10" fmla="*/ 36 w 44"/>
                <a:gd name="T11" fmla="*/ 12 h 19"/>
                <a:gd name="T12" fmla="*/ 43 w 44"/>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44" h="19">
                  <a:moveTo>
                    <a:pt x="43" y="15"/>
                  </a:moveTo>
                  <a:cubicBezTo>
                    <a:pt x="44" y="19"/>
                    <a:pt x="41" y="18"/>
                    <a:pt x="39" y="18"/>
                  </a:cubicBezTo>
                  <a:cubicBezTo>
                    <a:pt x="27" y="14"/>
                    <a:pt x="16" y="10"/>
                    <a:pt x="4" y="6"/>
                  </a:cubicBezTo>
                  <a:cubicBezTo>
                    <a:pt x="1" y="5"/>
                    <a:pt x="0" y="4"/>
                    <a:pt x="1" y="1"/>
                  </a:cubicBezTo>
                  <a:cubicBezTo>
                    <a:pt x="2" y="0"/>
                    <a:pt x="4" y="1"/>
                    <a:pt x="6" y="2"/>
                  </a:cubicBezTo>
                  <a:cubicBezTo>
                    <a:pt x="16" y="5"/>
                    <a:pt x="26" y="9"/>
                    <a:pt x="36" y="12"/>
                  </a:cubicBezTo>
                  <a:cubicBezTo>
                    <a:pt x="38" y="13"/>
                    <a:pt x="41" y="13"/>
                    <a:pt x="43" y="15"/>
                  </a:cubicBez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a:extLst>
                <a:ext uri="{FF2B5EF4-FFF2-40B4-BE49-F238E27FC236}">
                  <a16:creationId xmlns:a16="http://schemas.microsoft.com/office/drawing/2014/main" id="{F902B2F1-53F8-5581-7D44-5FAE8B30E4FC}"/>
                </a:ext>
              </a:extLst>
            </p:cNvPr>
            <p:cNvSpPr>
              <a:spLocks/>
            </p:cNvSpPr>
            <p:nvPr/>
          </p:nvSpPr>
          <p:spPr bwMode="auto">
            <a:xfrm>
              <a:off x="776" y="2869"/>
              <a:ext cx="112" cy="259"/>
            </a:xfrm>
            <a:custGeom>
              <a:avLst/>
              <a:gdLst>
                <a:gd name="T0" fmla="*/ 5 w 7"/>
                <a:gd name="T1" fmla="*/ 16 h 16"/>
                <a:gd name="T2" fmla="*/ 1 w 7"/>
                <a:gd name="T3" fmla="*/ 14 h 16"/>
                <a:gd name="T4" fmla="*/ 0 w 7"/>
                <a:gd name="T5" fmla="*/ 4 h 16"/>
                <a:gd name="T6" fmla="*/ 2 w 7"/>
                <a:gd name="T7" fmla="*/ 0 h 16"/>
                <a:gd name="T8" fmla="*/ 7 w 7"/>
                <a:gd name="T9" fmla="*/ 2 h 16"/>
                <a:gd name="T10" fmla="*/ 5 w 7"/>
                <a:gd name="T11" fmla="*/ 11 h 16"/>
                <a:gd name="T12" fmla="*/ 5 w 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5" y="16"/>
                  </a:moveTo>
                  <a:cubicBezTo>
                    <a:pt x="3" y="15"/>
                    <a:pt x="2" y="14"/>
                    <a:pt x="1" y="14"/>
                  </a:cubicBezTo>
                  <a:cubicBezTo>
                    <a:pt x="0" y="10"/>
                    <a:pt x="0" y="7"/>
                    <a:pt x="0" y="4"/>
                  </a:cubicBezTo>
                  <a:cubicBezTo>
                    <a:pt x="0" y="2"/>
                    <a:pt x="0" y="0"/>
                    <a:pt x="2" y="0"/>
                  </a:cubicBezTo>
                  <a:cubicBezTo>
                    <a:pt x="4" y="1"/>
                    <a:pt x="6" y="0"/>
                    <a:pt x="7" y="2"/>
                  </a:cubicBezTo>
                  <a:cubicBezTo>
                    <a:pt x="5" y="4"/>
                    <a:pt x="5" y="7"/>
                    <a:pt x="5" y="11"/>
                  </a:cubicBezTo>
                  <a:cubicBezTo>
                    <a:pt x="5" y="12"/>
                    <a:pt x="6" y="14"/>
                    <a:pt x="5" y="16"/>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1">
              <a:extLst>
                <a:ext uri="{FF2B5EF4-FFF2-40B4-BE49-F238E27FC236}">
                  <a16:creationId xmlns:a16="http://schemas.microsoft.com/office/drawing/2014/main" id="{D9748FA1-D795-F456-DDE8-D8982390D2BB}"/>
                </a:ext>
              </a:extLst>
            </p:cNvPr>
            <p:cNvSpPr>
              <a:spLocks/>
            </p:cNvSpPr>
            <p:nvPr/>
          </p:nvSpPr>
          <p:spPr bwMode="auto">
            <a:xfrm>
              <a:off x="840" y="2885"/>
              <a:ext cx="626" cy="437"/>
            </a:xfrm>
            <a:custGeom>
              <a:avLst/>
              <a:gdLst>
                <a:gd name="T0" fmla="*/ 1 w 39"/>
                <a:gd name="T1" fmla="*/ 15 h 27"/>
                <a:gd name="T2" fmla="*/ 0 w 39"/>
                <a:gd name="T3" fmla="*/ 4 h 27"/>
                <a:gd name="T4" fmla="*/ 3 w 39"/>
                <a:gd name="T5" fmla="*/ 1 h 27"/>
                <a:gd name="T6" fmla="*/ 35 w 39"/>
                <a:gd name="T7" fmla="*/ 11 h 27"/>
                <a:gd name="T8" fmla="*/ 39 w 39"/>
                <a:gd name="T9" fmla="*/ 17 h 27"/>
                <a:gd name="T10" fmla="*/ 39 w 39"/>
                <a:gd name="T11" fmla="*/ 27 h 27"/>
                <a:gd name="T12" fmla="*/ 19 w 39"/>
                <a:gd name="T13" fmla="*/ 21 h 27"/>
                <a:gd name="T14" fmla="*/ 1 w 39"/>
                <a:gd name="T15" fmla="*/ 1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7">
                  <a:moveTo>
                    <a:pt x="1" y="15"/>
                  </a:moveTo>
                  <a:cubicBezTo>
                    <a:pt x="0" y="11"/>
                    <a:pt x="0" y="8"/>
                    <a:pt x="0" y="4"/>
                  </a:cubicBezTo>
                  <a:cubicBezTo>
                    <a:pt x="0" y="2"/>
                    <a:pt x="0" y="0"/>
                    <a:pt x="3" y="1"/>
                  </a:cubicBezTo>
                  <a:cubicBezTo>
                    <a:pt x="13" y="4"/>
                    <a:pt x="24" y="8"/>
                    <a:pt x="35" y="11"/>
                  </a:cubicBezTo>
                  <a:cubicBezTo>
                    <a:pt x="38" y="12"/>
                    <a:pt x="39" y="14"/>
                    <a:pt x="39" y="17"/>
                  </a:cubicBezTo>
                  <a:cubicBezTo>
                    <a:pt x="39" y="20"/>
                    <a:pt x="39" y="24"/>
                    <a:pt x="39" y="27"/>
                  </a:cubicBezTo>
                  <a:cubicBezTo>
                    <a:pt x="32" y="26"/>
                    <a:pt x="25" y="23"/>
                    <a:pt x="19" y="21"/>
                  </a:cubicBezTo>
                  <a:cubicBezTo>
                    <a:pt x="13" y="19"/>
                    <a:pt x="7" y="17"/>
                    <a:pt x="1" y="1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2">
              <a:extLst>
                <a:ext uri="{FF2B5EF4-FFF2-40B4-BE49-F238E27FC236}">
                  <a16:creationId xmlns:a16="http://schemas.microsoft.com/office/drawing/2014/main" id="{27AC7FD0-DB5C-9942-6470-196C56C652CA}"/>
                </a:ext>
              </a:extLst>
            </p:cNvPr>
            <p:cNvSpPr>
              <a:spLocks/>
            </p:cNvSpPr>
            <p:nvPr/>
          </p:nvSpPr>
          <p:spPr bwMode="auto">
            <a:xfrm>
              <a:off x="1081" y="2416"/>
              <a:ext cx="369" cy="356"/>
            </a:xfrm>
            <a:custGeom>
              <a:avLst/>
              <a:gdLst>
                <a:gd name="T0" fmla="*/ 8 w 23"/>
                <a:gd name="T1" fmla="*/ 20 h 22"/>
                <a:gd name="T2" fmla="*/ 0 w 23"/>
                <a:gd name="T3" fmla="*/ 6 h 22"/>
                <a:gd name="T4" fmla="*/ 4 w 23"/>
                <a:gd name="T5" fmla="*/ 1 h 22"/>
                <a:gd name="T6" fmla="*/ 23 w 23"/>
                <a:gd name="T7" fmla="*/ 2 h 22"/>
                <a:gd name="T8" fmla="*/ 23 w 23"/>
                <a:gd name="T9" fmla="*/ 19 h 22"/>
                <a:gd name="T10" fmla="*/ 20 w 23"/>
                <a:gd name="T11" fmla="*/ 22 h 22"/>
                <a:gd name="T12" fmla="*/ 8 w 23"/>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8" y="20"/>
                  </a:moveTo>
                  <a:cubicBezTo>
                    <a:pt x="0" y="16"/>
                    <a:pt x="0" y="16"/>
                    <a:pt x="0" y="6"/>
                  </a:cubicBezTo>
                  <a:cubicBezTo>
                    <a:pt x="0" y="3"/>
                    <a:pt x="1" y="1"/>
                    <a:pt x="4" y="1"/>
                  </a:cubicBezTo>
                  <a:cubicBezTo>
                    <a:pt x="11" y="2"/>
                    <a:pt x="17" y="0"/>
                    <a:pt x="23" y="2"/>
                  </a:cubicBezTo>
                  <a:cubicBezTo>
                    <a:pt x="23" y="8"/>
                    <a:pt x="23" y="13"/>
                    <a:pt x="23" y="19"/>
                  </a:cubicBezTo>
                  <a:cubicBezTo>
                    <a:pt x="23" y="21"/>
                    <a:pt x="23" y="22"/>
                    <a:pt x="20" y="22"/>
                  </a:cubicBezTo>
                  <a:cubicBezTo>
                    <a:pt x="16" y="21"/>
                    <a:pt x="12" y="21"/>
                    <a:pt x="8" y="20"/>
                  </a:cubicBezTo>
                  <a:close/>
                </a:path>
              </a:pathLst>
            </a:custGeom>
            <a:solidFill>
              <a:srgbClr val="2AB9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CE0CDE95-BF7D-CC49-DF6F-9D0B9BC05320}"/>
                </a:ext>
              </a:extLst>
            </p:cNvPr>
            <p:cNvSpPr>
              <a:spLocks/>
            </p:cNvSpPr>
            <p:nvPr/>
          </p:nvSpPr>
          <p:spPr bwMode="auto">
            <a:xfrm>
              <a:off x="792" y="2174"/>
              <a:ext cx="257" cy="226"/>
            </a:xfrm>
            <a:custGeom>
              <a:avLst/>
              <a:gdLst>
                <a:gd name="T0" fmla="*/ 8 w 16"/>
                <a:gd name="T1" fmla="*/ 14 h 14"/>
                <a:gd name="T2" fmla="*/ 0 w 16"/>
                <a:gd name="T3" fmla="*/ 9 h 14"/>
                <a:gd name="T4" fmla="*/ 8 w 16"/>
                <a:gd name="T5" fmla="*/ 0 h 14"/>
                <a:gd name="T6" fmla="*/ 16 w 16"/>
                <a:gd name="T7" fmla="*/ 10 h 14"/>
                <a:gd name="T8" fmla="*/ 8 w 16"/>
                <a:gd name="T9" fmla="*/ 14 h 14"/>
              </a:gdLst>
              <a:ahLst/>
              <a:cxnLst>
                <a:cxn ang="0">
                  <a:pos x="T0" y="T1"/>
                </a:cxn>
                <a:cxn ang="0">
                  <a:pos x="T2" y="T3"/>
                </a:cxn>
                <a:cxn ang="0">
                  <a:pos x="T4" y="T5"/>
                </a:cxn>
                <a:cxn ang="0">
                  <a:pos x="T6" y="T7"/>
                </a:cxn>
                <a:cxn ang="0">
                  <a:pos x="T8" y="T9"/>
                </a:cxn>
              </a:cxnLst>
              <a:rect l="0" t="0" r="r" b="b"/>
              <a:pathLst>
                <a:path w="16" h="14">
                  <a:moveTo>
                    <a:pt x="8" y="14"/>
                  </a:moveTo>
                  <a:cubicBezTo>
                    <a:pt x="0" y="14"/>
                    <a:pt x="0" y="14"/>
                    <a:pt x="0" y="9"/>
                  </a:cubicBezTo>
                  <a:cubicBezTo>
                    <a:pt x="0" y="2"/>
                    <a:pt x="1" y="0"/>
                    <a:pt x="8" y="0"/>
                  </a:cubicBezTo>
                  <a:cubicBezTo>
                    <a:pt x="14" y="0"/>
                    <a:pt x="16" y="2"/>
                    <a:pt x="16" y="10"/>
                  </a:cubicBezTo>
                  <a:cubicBezTo>
                    <a:pt x="16" y="14"/>
                    <a:pt x="16" y="14"/>
                    <a:pt x="8" y="14"/>
                  </a:cubicBezTo>
                  <a:close/>
                </a:path>
              </a:pathLst>
            </a:custGeom>
            <a:solidFill>
              <a:srgbClr val="2CB9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4">
              <a:extLst>
                <a:ext uri="{FF2B5EF4-FFF2-40B4-BE49-F238E27FC236}">
                  <a16:creationId xmlns:a16="http://schemas.microsoft.com/office/drawing/2014/main" id="{F4CB8573-6DE8-7429-1A69-B434521097C6}"/>
                </a:ext>
              </a:extLst>
            </p:cNvPr>
            <p:cNvSpPr>
              <a:spLocks/>
            </p:cNvSpPr>
            <p:nvPr/>
          </p:nvSpPr>
          <p:spPr bwMode="auto">
            <a:xfrm>
              <a:off x="1338" y="3144"/>
              <a:ext cx="64" cy="81"/>
            </a:xfrm>
            <a:custGeom>
              <a:avLst/>
              <a:gdLst>
                <a:gd name="T0" fmla="*/ 4 w 4"/>
                <a:gd name="T1" fmla="*/ 3 h 5"/>
                <a:gd name="T2" fmla="*/ 2 w 4"/>
                <a:gd name="T3" fmla="*/ 5 h 5"/>
                <a:gd name="T4" fmla="*/ 0 w 4"/>
                <a:gd name="T5" fmla="*/ 3 h 5"/>
                <a:gd name="T6" fmla="*/ 1 w 4"/>
                <a:gd name="T7" fmla="*/ 1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5"/>
                    <a:pt x="0" y="4"/>
                    <a:pt x="0" y="3"/>
                  </a:cubicBezTo>
                  <a:cubicBezTo>
                    <a:pt x="0" y="2"/>
                    <a:pt x="0" y="1"/>
                    <a:pt x="1" y="1"/>
                  </a:cubicBezTo>
                  <a:cubicBezTo>
                    <a:pt x="3" y="0"/>
                    <a:pt x="3" y="1"/>
                    <a:pt x="4" y="3"/>
                  </a:cubicBezTo>
                  <a:close/>
                </a:path>
              </a:pathLst>
            </a:custGeom>
            <a:solidFill>
              <a:srgbClr val="5AA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3" y="2272445"/>
            <a:ext cx="3089307" cy="400110"/>
          </a:xfrm>
          <a:prstGeom prst="rect">
            <a:avLst/>
          </a:prstGeom>
        </p:spPr>
        <p:txBody>
          <a:bodyPr wrap="none">
            <a:spAutoFit/>
          </a:bodyPr>
          <a:lstStyle/>
          <a:p>
            <a:r>
              <a:rPr lang="en-US" altLang="ko-KR" sz="2000" dirty="0"/>
              <a:t>Presentation template by </a:t>
            </a:r>
            <a:endParaRPr lang="ko-KR" altLang="en-US" sz="2000" dirty="0"/>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890906" y="58700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dirty="0">
                <a:solidFill>
                  <a:schemeClr val="tx1">
                    <a:lumMod val="75000"/>
                    <a:lumOff val="25000"/>
                  </a:schemeClr>
                </a:solidFill>
              </a:rPr>
              <a:t>You are free to use this presentation for educational, personal and work purposes under Creative Commons Attribution License. But, keep the credits slide or mention </a:t>
            </a:r>
            <a:r>
              <a:rPr lang="en-US" sz="1200" dirty="0" err="1">
                <a:solidFill>
                  <a:schemeClr val="tx1">
                    <a:lumMod val="75000"/>
                    <a:lumOff val="25000"/>
                  </a:schemeClr>
                </a:solidFill>
              </a:rPr>
              <a:t>Slidesppt</a:t>
            </a:r>
            <a:r>
              <a:rPr lang="en-US" sz="1200" dirty="0">
                <a:solidFill>
                  <a:schemeClr val="tx1">
                    <a:lumMod val="75000"/>
                    <a:lumOff val="25000"/>
                  </a:schemeClr>
                </a:solidFill>
              </a:rPr>
              <a:t> in your presentation. Visit </a:t>
            </a:r>
            <a:r>
              <a:rPr lang="en-US" sz="1200" u="sng" dirty="0">
                <a:solidFill>
                  <a:schemeClr val="tx1">
                    <a:lumMod val="75000"/>
                    <a:lumOff val="25000"/>
                  </a:schemeClr>
                </a:solidFill>
                <a:hlinkClick r:id="rId3"/>
              </a:rPr>
              <a:t>slidesppt.net</a:t>
            </a:r>
            <a:br>
              <a:rPr lang="en" sz="1200" dirty="0">
                <a:solidFill>
                  <a:schemeClr val="tx1">
                    <a:lumMod val="75000"/>
                    <a:lumOff val="25000"/>
                  </a:schemeClr>
                </a:solidFill>
                <a:latin typeface="Barlow" pitchFamily="2" charset="77"/>
              </a:rPr>
            </a:br>
            <a:endParaRPr lang="en" sz="1200" dirty="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1"/>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400" dirty="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dirty="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059184" cy="1107996"/>
          </a:xfrm>
          <a:prstGeom prst="rect">
            <a:avLst/>
          </a:prstGeom>
        </p:spPr>
        <p:txBody>
          <a:bodyPr wrap="square">
            <a:spAutoFit/>
          </a:bodyPr>
          <a:lstStyle/>
          <a:p>
            <a:r>
              <a:rPr lang="en-US" altLang="ko-KR" sz="6600" dirty="0">
                <a:latin typeface="Bahnschrift" panose="020B0502040204020203" pitchFamily="34" charset="0"/>
                <a:cs typeface="Calibri" panose="020F0502020204030204" pitchFamily="34" charset="0"/>
              </a:rPr>
              <a:t>Slidesppt.net</a:t>
            </a:r>
            <a:endParaRPr lang="ko-KR" altLang="en-US" sz="660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75039528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A6683F34-4E22-801B-6549-3DD4613063BF}"/>
              </a:ext>
            </a:extLst>
          </p:cNvPr>
          <p:cNvGrpSpPr>
            <a:grpSpLocks noChangeAspect="1"/>
          </p:cNvGrpSpPr>
          <p:nvPr/>
        </p:nvGrpSpPr>
        <p:grpSpPr bwMode="auto">
          <a:xfrm>
            <a:off x="7662863" y="2508250"/>
            <a:ext cx="2584450" cy="2917825"/>
            <a:chOff x="4827" y="1580"/>
            <a:chExt cx="1628" cy="1838"/>
          </a:xfrm>
        </p:grpSpPr>
        <p:sp>
          <p:nvSpPr>
            <p:cNvPr id="7" name="Freeform 5">
              <a:extLst>
                <a:ext uri="{FF2B5EF4-FFF2-40B4-BE49-F238E27FC236}">
                  <a16:creationId xmlns:a16="http://schemas.microsoft.com/office/drawing/2014/main" id="{B930A7AB-F50A-955F-6657-6516BFABEDC5}"/>
                </a:ext>
              </a:extLst>
            </p:cNvPr>
            <p:cNvSpPr>
              <a:spLocks/>
            </p:cNvSpPr>
            <p:nvPr/>
          </p:nvSpPr>
          <p:spPr bwMode="auto">
            <a:xfrm>
              <a:off x="4827" y="1580"/>
              <a:ext cx="1145" cy="1838"/>
            </a:xfrm>
            <a:custGeom>
              <a:avLst/>
              <a:gdLst>
                <a:gd name="T0" fmla="*/ 33 w 64"/>
                <a:gd name="T1" fmla="*/ 88 h 103"/>
                <a:gd name="T2" fmla="*/ 33 w 64"/>
                <a:gd name="T3" fmla="*/ 88 h 103"/>
                <a:gd name="T4" fmla="*/ 23 w 64"/>
                <a:gd name="T5" fmla="*/ 89 h 103"/>
                <a:gd name="T6" fmla="*/ 22 w 64"/>
                <a:gd name="T7" fmla="*/ 99 h 103"/>
                <a:gd name="T8" fmla="*/ 18 w 64"/>
                <a:gd name="T9" fmla="*/ 101 h 103"/>
                <a:gd name="T10" fmla="*/ 1 w 64"/>
                <a:gd name="T11" fmla="*/ 89 h 103"/>
                <a:gd name="T12" fmla="*/ 0 w 64"/>
                <a:gd name="T13" fmla="*/ 84 h 103"/>
                <a:gd name="T14" fmla="*/ 0 w 64"/>
                <a:gd name="T15" fmla="*/ 6 h 103"/>
                <a:gd name="T16" fmla="*/ 7 w 64"/>
                <a:gd name="T17" fmla="*/ 1 h 103"/>
                <a:gd name="T18" fmla="*/ 12 w 64"/>
                <a:gd name="T19" fmla="*/ 1 h 103"/>
                <a:gd name="T20" fmla="*/ 57 w 64"/>
                <a:gd name="T21" fmla="*/ 1 h 103"/>
                <a:gd name="T22" fmla="*/ 63 w 64"/>
                <a:gd name="T23" fmla="*/ 7 h 103"/>
                <a:gd name="T24" fmla="*/ 63 w 64"/>
                <a:gd name="T25" fmla="*/ 15 h 103"/>
                <a:gd name="T26" fmla="*/ 63 w 64"/>
                <a:gd name="T27" fmla="*/ 24 h 103"/>
                <a:gd name="T28" fmla="*/ 63 w 64"/>
                <a:gd name="T29" fmla="*/ 68 h 103"/>
                <a:gd name="T30" fmla="*/ 55 w 64"/>
                <a:gd name="T31" fmla="*/ 76 h 103"/>
                <a:gd name="T32" fmla="*/ 47 w 64"/>
                <a:gd name="T33" fmla="*/ 75 h 103"/>
                <a:gd name="T34" fmla="*/ 52 w 64"/>
                <a:gd name="T35" fmla="*/ 72 h 103"/>
                <a:gd name="T36" fmla="*/ 58 w 64"/>
                <a:gd name="T37" fmla="*/ 64 h 103"/>
                <a:gd name="T38" fmla="*/ 59 w 64"/>
                <a:gd name="T39" fmla="*/ 15 h 103"/>
                <a:gd name="T40" fmla="*/ 60 w 64"/>
                <a:gd name="T41" fmla="*/ 13 h 103"/>
                <a:gd name="T42" fmla="*/ 51 w 64"/>
                <a:gd name="T43" fmla="*/ 4 h 103"/>
                <a:gd name="T44" fmla="*/ 22 w 64"/>
                <a:gd name="T45" fmla="*/ 4 h 103"/>
                <a:gd name="T46" fmla="*/ 5 w 64"/>
                <a:gd name="T47" fmla="*/ 3 h 103"/>
                <a:gd name="T48" fmla="*/ 20 w 64"/>
                <a:gd name="T49" fmla="*/ 15 h 103"/>
                <a:gd name="T50" fmla="*/ 25 w 64"/>
                <a:gd name="T51" fmla="*/ 25 h 103"/>
                <a:gd name="T52" fmla="*/ 25 w 64"/>
                <a:gd name="T53" fmla="*/ 68 h 103"/>
                <a:gd name="T54" fmla="*/ 23 w 64"/>
                <a:gd name="T55" fmla="*/ 79 h 103"/>
                <a:gd name="T56" fmla="*/ 30 w 64"/>
                <a:gd name="T57" fmla="*/ 85 h 103"/>
                <a:gd name="T58" fmla="*/ 35 w 64"/>
                <a:gd name="T59" fmla="*/ 85 h 103"/>
                <a:gd name="T60" fmla="*/ 33 w 64"/>
                <a:gd name="T61"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03">
                  <a:moveTo>
                    <a:pt x="33" y="88"/>
                  </a:moveTo>
                  <a:cubicBezTo>
                    <a:pt x="33" y="88"/>
                    <a:pt x="33" y="88"/>
                    <a:pt x="33" y="88"/>
                  </a:cubicBezTo>
                  <a:cubicBezTo>
                    <a:pt x="30" y="89"/>
                    <a:pt x="25" y="86"/>
                    <a:pt x="23" y="89"/>
                  </a:cubicBezTo>
                  <a:cubicBezTo>
                    <a:pt x="21" y="92"/>
                    <a:pt x="22" y="96"/>
                    <a:pt x="22" y="99"/>
                  </a:cubicBezTo>
                  <a:cubicBezTo>
                    <a:pt x="22" y="103"/>
                    <a:pt x="20" y="103"/>
                    <a:pt x="18" y="101"/>
                  </a:cubicBezTo>
                  <a:cubicBezTo>
                    <a:pt x="12" y="97"/>
                    <a:pt x="7" y="93"/>
                    <a:pt x="1" y="89"/>
                  </a:cubicBezTo>
                  <a:cubicBezTo>
                    <a:pt x="0" y="88"/>
                    <a:pt x="0" y="86"/>
                    <a:pt x="0" y="84"/>
                  </a:cubicBezTo>
                  <a:cubicBezTo>
                    <a:pt x="0" y="58"/>
                    <a:pt x="0" y="32"/>
                    <a:pt x="0" y="6"/>
                  </a:cubicBezTo>
                  <a:cubicBezTo>
                    <a:pt x="0" y="1"/>
                    <a:pt x="1" y="0"/>
                    <a:pt x="7" y="1"/>
                  </a:cubicBezTo>
                  <a:cubicBezTo>
                    <a:pt x="8" y="1"/>
                    <a:pt x="10" y="1"/>
                    <a:pt x="12" y="1"/>
                  </a:cubicBezTo>
                  <a:cubicBezTo>
                    <a:pt x="27" y="1"/>
                    <a:pt x="42" y="1"/>
                    <a:pt x="57" y="1"/>
                  </a:cubicBezTo>
                  <a:cubicBezTo>
                    <a:pt x="61" y="1"/>
                    <a:pt x="63" y="2"/>
                    <a:pt x="63" y="7"/>
                  </a:cubicBezTo>
                  <a:cubicBezTo>
                    <a:pt x="63" y="10"/>
                    <a:pt x="63" y="13"/>
                    <a:pt x="63" y="15"/>
                  </a:cubicBezTo>
                  <a:cubicBezTo>
                    <a:pt x="64" y="18"/>
                    <a:pt x="63" y="21"/>
                    <a:pt x="63" y="24"/>
                  </a:cubicBezTo>
                  <a:cubicBezTo>
                    <a:pt x="63" y="39"/>
                    <a:pt x="63" y="53"/>
                    <a:pt x="63" y="68"/>
                  </a:cubicBezTo>
                  <a:cubicBezTo>
                    <a:pt x="63" y="75"/>
                    <a:pt x="63" y="76"/>
                    <a:pt x="55" y="76"/>
                  </a:cubicBezTo>
                  <a:cubicBezTo>
                    <a:pt x="53" y="76"/>
                    <a:pt x="50" y="77"/>
                    <a:pt x="47" y="75"/>
                  </a:cubicBezTo>
                  <a:cubicBezTo>
                    <a:pt x="46" y="71"/>
                    <a:pt x="50" y="72"/>
                    <a:pt x="52" y="72"/>
                  </a:cubicBezTo>
                  <a:cubicBezTo>
                    <a:pt x="58" y="71"/>
                    <a:pt x="58" y="71"/>
                    <a:pt x="58" y="64"/>
                  </a:cubicBezTo>
                  <a:cubicBezTo>
                    <a:pt x="58" y="48"/>
                    <a:pt x="60" y="31"/>
                    <a:pt x="59" y="15"/>
                  </a:cubicBezTo>
                  <a:cubicBezTo>
                    <a:pt x="59" y="14"/>
                    <a:pt x="60" y="14"/>
                    <a:pt x="60" y="13"/>
                  </a:cubicBezTo>
                  <a:cubicBezTo>
                    <a:pt x="60" y="6"/>
                    <a:pt x="58" y="4"/>
                    <a:pt x="51" y="4"/>
                  </a:cubicBezTo>
                  <a:cubicBezTo>
                    <a:pt x="41" y="4"/>
                    <a:pt x="31" y="4"/>
                    <a:pt x="22" y="4"/>
                  </a:cubicBezTo>
                  <a:cubicBezTo>
                    <a:pt x="16" y="4"/>
                    <a:pt x="11" y="4"/>
                    <a:pt x="5" y="3"/>
                  </a:cubicBezTo>
                  <a:cubicBezTo>
                    <a:pt x="10" y="8"/>
                    <a:pt x="15" y="11"/>
                    <a:pt x="20" y="15"/>
                  </a:cubicBezTo>
                  <a:cubicBezTo>
                    <a:pt x="23" y="18"/>
                    <a:pt x="25" y="21"/>
                    <a:pt x="25" y="25"/>
                  </a:cubicBezTo>
                  <a:cubicBezTo>
                    <a:pt x="25" y="39"/>
                    <a:pt x="25" y="54"/>
                    <a:pt x="25" y="68"/>
                  </a:cubicBezTo>
                  <a:cubicBezTo>
                    <a:pt x="25" y="72"/>
                    <a:pt x="23" y="75"/>
                    <a:pt x="23" y="79"/>
                  </a:cubicBezTo>
                  <a:cubicBezTo>
                    <a:pt x="22" y="85"/>
                    <a:pt x="24" y="86"/>
                    <a:pt x="30" y="85"/>
                  </a:cubicBezTo>
                  <a:cubicBezTo>
                    <a:pt x="31" y="85"/>
                    <a:pt x="33" y="83"/>
                    <a:pt x="35" y="85"/>
                  </a:cubicBezTo>
                  <a:cubicBezTo>
                    <a:pt x="35" y="86"/>
                    <a:pt x="36" y="88"/>
                    <a:pt x="33" y="88"/>
                  </a:cubicBezTo>
                  <a:close/>
                </a:path>
              </a:pathLst>
            </a:custGeom>
            <a:solidFill>
              <a:srgbClr val="FDE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2B235E2A-D5E7-64F8-3712-3AB95452AED1}"/>
                </a:ext>
              </a:extLst>
            </p:cNvPr>
            <p:cNvSpPr>
              <a:spLocks/>
            </p:cNvSpPr>
            <p:nvPr/>
          </p:nvSpPr>
          <p:spPr bwMode="auto">
            <a:xfrm>
              <a:off x="5417" y="1848"/>
              <a:ext cx="1038" cy="1552"/>
            </a:xfrm>
            <a:custGeom>
              <a:avLst/>
              <a:gdLst>
                <a:gd name="T0" fmla="*/ 14 w 58"/>
                <a:gd name="T1" fmla="*/ 60 h 87"/>
                <a:gd name="T2" fmla="*/ 26 w 58"/>
                <a:gd name="T3" fmla="*/ 59 h 87"/>
                <a:gd name="T4" fmla="*/ 29 w 58"/>
                <a:gd name="T5" fmla="*/ 56 h 87"/>
                <a:gd name="T6" fmla="*/ 29 w 58"/>
                <a:gd name="T7" fmla="*/ 7 h 87"/>
                <a:gd name="T8" fmla="*/ 30 w 58"/>
                <a:gd name="T9" fmla="*/ 0 h 87"/>
                <a:gd name="T10" fmla="*/ 35 w 58"/>
                <a:gd name="T11" fmla="*/ 4 h 87"/>
                <a:gd name="T12" fmla="*/ 46 w 58"/>
                <a:gd name="T13" fmla="*/ 21 h 87"/>
                <a:gd name="T14" fmla="*/ 50 w 58"/>
                <a:gd name="T15" fmla="*/ 58 h 87"/>
                <a:gd name="T16" fmla="*/ 47 w 58"/>
                <a:gd name="T17" fmla="*/ 60 h 87"/>
                <a:gd name="T18" fmla="*/ 47 w 58"/>
                <a:gd name="T19" fmla="*/ 56 h 87"/>
                <a:gd name="T20" fmla="*/ 41 w 58"/>
                <a:gd name="T21" fmla="*/ 31 h 87"/>
                <a:gd name="T22" fmla="*/ 37 w 58"/>
                <a:gd name="T23" fmla="*/ 29 h 87"/>
                <a:gd name="T24" fmla="*/ 36 w 58"/>
                <a:gd name="T25" fmla="*/ 33 h 87"/>
                <a:gd name="T26" fmla="*/ 36 w 58"/>
                <a:gd name="T27" fmla="*/ 67 h 87"/>
                <a:gd name="T28" fmla="*/ 25 w 58"/>
                <a:gd name="T29" fmla="*/ 83 h 87"/>
                <a:gd name="T30" fmla="*/ 4 w 58"/>
                <a:gd name="T31" fmla="*/ 82 h 87"/>
                <a:gd name="T32" fmla="*/ 0 w 58"/>
                <a:gd name="T33" fmla="*/ 73 h 87"/>
                <a:gd name="T34" fmla="*/ 1 w 58"/>
                <a:gd name="T35" fmla="*/ 70 h 87"/>
                <a:gd name="T36" fmla="*/ 2 w 58"/>
                <a:gd name="T37" fmla="*/ 67 h 87"/>
                <a:gd name="T38" fmla="*/ 14 w 58"/>
                <a:gd name="T3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87">
                  <a:moveTo>
                    <a:pt x="14" y="60"/>
                  </a:moveTo>
                  <a:cubicBezTo>
                    <a:pt x="18" y="60"/>
                    <a:pt x="22" y="58"/>
                    <a:pt x="26" y="59"/>
                  </a:cubicBezTo>
                  <a:cubicBezTo>
                    <a:pt x="30" y="60"/>
                    <a:pt x="29" y="57"/>
                    <a:pt x="29" y="56"/>
                  </a:cubicBezTo>
                  <a:cubicBezTo>
                    <a:pt x="29" y="39"/>
                    <a:pt x="29" y="23"/>
                    <a:pt x="29" y="7"/>
                  </a:cubicBezTo>
                  <a:cubicBezTo>
                    <a:pt x="29" y="5"/>
                    <a:pt x="29" y="3"/>
                    <a:pt x="30" y="0"/>
                  </a:cubicBezTo>
                  <a:cubicBezTo>
                    <a:pt x="33" y="0"/>
                    <a:pt x="35" y="0"/>
                    <a:pt x="35" y="4"/>
                  </a:cubicBezTo>
                  <a:cubicBezTo>
                    <a:pt x="37" y="11"/>
                    <a:pt x="41" y="16"/>
                    <a:pt x="46" y="21"/>
                  </a:cubicBezTo>
                  <a:cubicBezTo>
                    <a:pt x="57" y="31"/>
                    <a:pt x="58" y="46"/>
                    <a:pt x="50" y="58"/>
                  </a:cubicBezTo>
                  <a:cubicBezTo>
                    <a:pt x="49" y="59"/>
                    <a:pt x="49" y="61"/>
                    <a:pt x="47" y="60"/>
                  </a:cubicBezTo>
                  <a:cubicBezTo>
                    <a:pt x="45" y="59"/>
                    <a:pt x="47" y="58"/>
                    <a:pt x="47" y="56"/>
                  </a:cubicBezTo>
                  <a:cubicBezTo>
                    <a:pt x="52" y="46"/>
                    <a:pt x="50" y="38"/>
                    <a:pt x="41" y="31"/>
                  </a:cubicBezTo>
                  <a:cubicBezTo>
                    <a:pt x="40" y="30"/>
                    <a:pt x="38" y="28"/>
                    <a:pt x="37" y="29"/>
                  </a:cubicBezTo>
                  <a:cubicBezTo>
                    <a:pt x="35" y="30"/>
                    <a:pt x="36" y="32"/>
                    <a:pt x="36" y="33"/>
                  </a:cubicBezTo>
                  <a:cubicBezTo>
                    <a:pt x="35" y="44"/>
                    <a:pt x="35" y="56"/>
                    <a:pt x="36" y="67"/>
                  </a:cubicBezTo>
                  <a:cubicBezTo>
                    <a:pt x="36" y="75"/>
                    <a:pt x="31" y="80"/>
                    <a:pt x="25" y="83"/>
                  </a:cubicBezTo>
                  <a:cubicBezTo>
                    <a:pt x="18" y="86"/>
                    <a:pt x="11" y="87"/>
                    <a:pt x="4" y="82"/>
                  </a:cubicBezTo>
                  <a:cubicBezTo>
                    <a:pt x="1" y="80"/>
                    <a:pt x="0" y="76"/>
                    <a:pt x="0" y="73"/>
                  </a:cubicBezTo>
                  <a:cubicBezTo>
                    <a:pt x="1" y="72"/>
                    <a:pt x="1" y="71"/>
                    <a:pt x="1" y="70"/>
                  </a:cubicBezTo>
                  <a:cubicBezTo>
                    <a:pt x="2" y="69"/>
                    <a:pt x="1" y="68"/>
                    <a:pt x="2" y="67"/>
                  </a:cubicBezTo>
                  <a:cubicBezTo>
                    <a:pt x="5" y="64"/>
                    <a:pt x="8" y="60"/>
                    <a:pt x="14" y="60"/>
                  </a:cubicBezTo>
                  <a:close/>
                </a:path>
              </a:pathLst>
            </a:custGeom>
            <a:solidFill>
              <a:srgbClr val="3E91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C6A28531-3346-D96C-83CF-E8DE1D6C9233}"/>
                </a:ext>
              </a:extLst>
            </p:cNvPr>
            <p:cNvSpPr>
              <a:spLocks/>
            </p:cNvSpPr>
            <p:nvPr/>
          </p:nvSpPr>
          <p:spPr bwMode="auto">
            <a:xfrm>
              <a:off x="5203" y="1616"/>
              <a:ext cx="733" cy="1445"/>
            </a:xfrm>
            <a:custGeom>
              <a:avLst/>
              <a:gdLst>
                <a:gd name="T0" fmla="*/ 26 w 41"/>
                <a:gd name="T1" fmla="*/ 73 h 81"/>
                <a:gd name="T2" fmla="*/ 14 w 41"/>
                <a:gd name="T3" fmla="*/ 81 h 81"/>
                <a:gd name="T4" fmla="*/ 15 w 41"/>
                <a:gd name="T5" fmla="*/ 76 h 81"/>
                <a:gd name="T6" fmla="*/ 19 w 41"/>
                <a:gd name="T7" fmla="*/ 60 h 81"/>
                <a:gd name="T8" fmla="*/ 18 w 41"/>
                <a:gd name="T9" fmla="*/ 50 h 81"/>
                <a:gd name="T10" fmla="*/ 12 w 41"/>
                <a:gd name="T11" fmla="*/ 35 h 81"/>
                <a:gd name="T12" fmla="*/ 11 w 41"/>
                <a:gd name="T13" fmla="*/ 26 h 81"/>
                <a:gd name="T14" fmla="*/ 8 w 41"/>
                <a:gd name="T15" fmla="*/ 17 h 81"/>
                <a:gd name="T16" fmla="*/ 0 w 41"/>
                <a:gd name="T17" fmla="*/ 0 h 81"/>
                <a:gd name="T18" fmla="*/ 30 w 41"/>
                <a:gd name="T19" fmla="*/ 0 h 81"/>
                <a:gd name="T20" fmla="*/ 40 w 41"/>
                <a:gd name="T21" fmla="*/ 13 h 81"/>
                <a:gd name="T22" fmla="*/ 39 w 41"/>
                <a:gd name="T23" fmla="*/ 67 h 81"/>
                <a:gd name="T24" fmla="*/ 36 w 41"/>
                <a:gd name="T25" fmla="*/ 71 h 81"/>
                <a:gd name="T26" fmla="*/ 26 w 41"/>
                <a:gd name="T27"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81">
                  <a:moveTo>
                    <a:pt x="26" y="73"/>
                  </a:moveTo>
                  <a:cubicBezTo>
                    <a:pt x="21" y="75"/>
                    <a:pt x="18" y="78"/>
                    <a:pt x="14" y="81"/>
                  </a:cubicBezTo>
                  <a:cubicBezTo>
                    <a:pt x="13" y="78"/>
                    <a:pt x="13" y="78"/>
                    <a:pt x="15" y="76"/>
                  </a:cubicBezTo>
                  <a:cubicBezTo>
                    <a:pt x="21" y="72"/>
                    <a:pt x="20" y="66"/>
                    <a:pt x="19" y="60"/>
                  </a:cubicBezTo>
                  <a:cubicBezTo>
                    <a:pt x="19" y="57"/>
                    <a:pt x="17" y="54"/>
                    <a:pt x="18" y="50"/>
                  </a:cubicBezTo>
                  <a:cubicBezTo>
                    <a:pt x="19" y="44"/>
                    <a:pt x="15" y="40"/>
                    <a:pt x="12" y="35"/>
                  </a:cubicBezTo>
                  <a:cubicBezTo>
                    <a:pt x="11" y="32"/>
                    <a:pt x="10" y="29"/>
                    <a:pt x="11" y="26"/>
                  </a:cubicBezTo>
                  <a:cubicBezTo>
                    <a:pt x="11" y="22"/>
                    <a:pt x="10" y="20"/>
                    <a:pt x="8" y="17"/>
                  </a:cubicBezTo>
                  <a:cubicBezTo>
                    <a:pt x="5" y="12"/>
                    <a:pt x="2" y="6"/>
                    <a:pt x="0" y="0"/>
                  </a:cubicBezTo>
                  <a:cubicBezTo>
                    <a:pt x="10" y="0"/>
                    <a:pt x="20" y="0"/>
                    <a:pt x="30" y="0"/>
                  </a:cubicBezTo>
                  <a:cubicBezTo>
                    <a:pt x="39" y="0"/>
                    <a:pt x="41" y="4"/>
                    <a:pt x="40" y="13"/>
                  </a:cubicBezTo>
                  <a:cubicBezTo>
                    <a:pt x="40" y="31"/>
                    <a:pt x="38" y="49"/>
                    <a:pt x="39" y="67"/>
                  </a:cubicBezTo>
                  <a:cubicBezTo>
                    <a:pt x="39" y="71"/>
                    <a:pt x="39" y="71"/>
                    <a:pt x="36" y="71"/>
                  </a:cubicBezTo>
                  <a:cubicBezTo>
                    <a:pt x="33" y="71"/>
                    <a:pt x="29" y="70"/>
                    <a:pt x="26" y="73"/>
                  </a:cubicBezTo>
                  <a:close/>
                </a:path>
              </a:pathLst>
            </a:custGeom>
            <a:solidFill>
              <a:srgbClr val="F9D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2DD1BF14-A085-1689-76B8-7D5713271F92}"/>
                </a:ext>
              </a:extLst>
            </p:cNvPr>
            <p:cNvSpPr>
              <a:spLocks/>
            </p:cNvSpPr>
            <p:nvPr/>
          </p:nvSpPr>
          <p:spPr bwMode="auto">
            <a:xfrm>
              <a:off x="4881" y="1616"/>
              <a:ext cx="697" cy="1552"/>
            </a:xfrm>
            <a:custGeom>
              <a:avLst/>
              <a:gdLst>
                <a:gd name="T0" fmla="*/ 18 w 39"/>
                <a:gd name="T1" fmla="*/ 0 h 87"/>
                <a:gd name="T2" fmla="*/ 25 w 39"/>
                <a:gd name="T3" fmla="*/ 13 h 87"/>
                <a:gd name="T4" fmla="*/ 27 w 39"/>
                <a:gd name="T5" fmla="*/ 16 h 87"/>
                <a:gd name="T6" fmla="*/ 30 w 39"/>
                <a:gd name="T7" fmla="*/ 27 h 87"/>
                <a:gd name="T8" fmla="*/ 31 w 39"/>
                <a:gd name="T9" fmla="*/ 34 h 87"/>
                <a:gd name="T10" fmla="*/ 37 w 39"/>
                <a:gd name="T11" fmla="*/ 53 h 87"/>
                <a:gd name="T12" fmla="*/ 37 w 39"/>
                <a:gd name="T13" fmla="*/ 56 h 87"/>
                <a:gd name="T14" fmla="*/ 38 w 39"/>
                <a:gd name="T15" fmla="*/ 69 h 87"/>
                <a:gd name="T16" fmla="*/ 33 w 39"/>
                <a:gd name="T17" fmla="*/ 78 h 87"/>
                <a:gd name="T18" fmla="*/ 32 w 39"/>
                <a:gd name="T19" fmla="*/ 81 h 87"/>
                <a:gd name="T20" fmla="*/ 31 w 39"/>
                <a:gd name="T21" fmla="*/ 83 h 87"/>
                <a:gd name="T22" fmla="*/ 31 w 39"/>
                <a:gd name="T23" fmla="*/ 83 h 87"/>
                <a:gd name="T24" fmla="*/ 19 w 39"/>
                <a:gd name="T25" fmla="*/ 84 h 87"/>
                <a:gd name="T26" fmla="*/ 19 w 39"/>
                <a:gd name="T27" fmla="*/ 73 h 87"/>
                <a:gd name="T28" fmla="*/ 20 w 39"/>
                <a:gd name="T29" fmla="*/ 67 h 87"/>
                <a:gd name="T30" fmla="*/ 21 w 39"/>
                <a:gd name="T31" fmla="*/ 28 h 87"/>
                <a:gd name="T32" fmla="*/ 10 w 39"/>
                <a:gd name="T33" fmla="*/ 9 h 87"/>
                <a:gd name="T34" fmla="*/ 3 w 39"/>
                <a:gd name="T35" fmla="*/ 4 h 87"/>
                <a:gd name="T36" fmla="*/ 1 w 39"/>
                <a:gd name="T37" fmla="*/ 1 h 87"/>
                <a:gd name="T38" fmla="*/ 4 w 39"/>
                <a:gd name="T39" fmla="*/ 0 h 87"/>
                <a:gd name="T40" fmla="*/ 18 w 39"/>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18" y="0"/>
                  </a:moveTo>
                  <a:cubicBezTo>
                    <a:pt x="21" y="5"/>
                    <a:pt x="24" y="8"/>
                    <a:pt x="25" y="13"/>
                  </a:cubicBezTo>
                  <a:cubicBezTo>
                    <a:pt x="25" y="14"/>
                    <a:pt x="26" y="16"/>
                    <a:pt x="27" y="16"/>
                  </a:cubicBezTo>
                  <a:cubicBezTo>
                    <a:pt x="32" y="19"/>
                    <a:pt x="31" y="23"/>
                    <a:pt x="30" y="27"/>
                  </a:cubicBezTo>
                  <a:cubicBezTo>
                    <a:pt x="29" y="30"/>
                    <a:pt x="30" y="32"/>
                    <a:pt x="31" y="34"/>
                  </a:cubicBezTo>
                  <a:cubicBezTo>
                    <a:pt x="35" y="40"/>
                    <a:pt x="39" y="46"/>
                    <a:pt x="37" y="53"/>
                  </a:cubicBezTo>
                  <a:cubicBezTo>
                    <a:pt x="37" y="54"/>
                    <a:pt x="37" y="55"/>
                    <a:pt x="37" y="56"/>
                  </a:cubicBezTo>
                  <a:cubicBezTo>
                    <a:pt x="39" y="60"/>
                    <a:pt x="39" y="64"/>
                    <a:pt x="38" y="69"/>
                  </a:cubicBezTo>
                  <a:cubicBezTo>
                    <a:pt x="38" y="74"/>
                    <a:pt x="36" y="76"/>
                    <a:pt x="33" y="78"/>
                  </a:cubicBezTo>
                  <a:cubicBezTo>
                    <a:pt x="32" y="79"/>
                    <a:pt x="31" y="80"/>
                    <a:pt x="32" y="81"/>
                  </a:cubicBezTo>
                  <a:cubicBezTo>
                    <a:pt x="33" y="82"/>
                    <a:pt x="32" y="83"/>
                    <a:pt x="31" y="83"/>
                  </a:cubicBezTo>
                  <a:cubicBezTo>
                    <a:pt x="31" y="83"/>
                    <a:pt x="31" y="83"/>
                    <a:pt x="31" y="83"/>
                  </a:cubicBezTo>
                  <a:cubicBezTo>
                    <a:pt x="27" y="85"/>
                    <a:pt x="22" y="87"/>
                    <a:pt x="19" y="84"/>
                  </a:cubicBezTo>
                  <a:cubicBezTo>
                    <a:pt x="17" y="81"/>
                    <a:pt x="18" y="76"/>
                    <a:pt x="19" y="73"/>
                  </a:cubicBezTo>
                  <a:cubicBezTo>
                    <a:pt x="20" y="71"/>
                    <a:pt x="20" y="69"/>
                    <a:pt x="20" y="67"/>
                  </a:cubicBezTo>
                  <a:cubicBezTo>
                    <a:pt x="20" y="54"/>
                    <a:pt x="19" y="41"/>
                    <a:pt x="21" y="28"/>
                  </a:cubicBezTo>
                  <a:cubicBezTo>
                    <a:pt x="21" y="19"/>
                    <a:pt x="17" y="14"/>
                    <a:pt x="10" y="9"/>
                  </a:cubicBezTo>
                  <a:cubicBezTo>
                    <a:pt x="8" y="8"/>
                    <a:pt x="5" y="6"/>
                    <a:pt x="3" y="4"/>
                  </a:cubicBezTo>
                  <a:cubicBezTo>
                    <a:pt x="2" y="3"/>
                    <a:pt x="0" y="2"/>
                    <a:pt x="1" y="1"/>
                  </a:cubicBezTo>
                  <a:cubicBezTo>
                    <a:pt x="2" y="0"/>
                    <a:pt x="3" y="0"/>
                    <a:pt x="4" y="0"/>
                  </a:cubicBezTo>
                  <a:cubicBezTo>
                    <a:pt x="9" y="0"/>
                    <a:pt x="14" y="0"/>
                    <a:pt x="18" y="0"/>
                  </a:cubicBezTo>
                  <a:close/>
                </a:path>
              </a:pathLst>
            </a:custGeom>
            <a:solidFill>
              <a:srgbClr val="EFC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7" name="TextBox 56">
            <a:extLst>
              <a:ext uri="{FF2B5EF4-FFF2-40B4-BE49-F238E27FC236}">
                <a16:creationId xmlns:a16="http://schemas.microsoft.com/office/drawing/2014/main" id="{9EE64673-21B3-4088-B76D-63727CBE3726}"/>
              </a:ext>
            </a:extLst>
          </p:cNvPr>
          <p:cNvSpPr txBox="1"/>
          <p:nvPr/>
        </p:nvSpPr>
        <p:spPr>
          <a:xfrm>
            <a:off x="6956552" y="5477701"/>
            <a:ext cx="3883696" cy="584775"/>
          </a:xfrm>
          <a:prstGeom prst="rect">
            <a:avLst/>
          </a:prstGeom>
          <a:noFill/>
        </p:spPr>
        <p:txBody>
          <a:bodyPr wrap="square" rtlCol="0">
            <a:spAutoFit/>
          </a:bodyPr>
          <a:lstStyle/>
          <a:p>
            <a:pPr algn="ctr"/>
            <a:r>
              <a:rPr lang="en-US" altLang="ko-KR" sz="3200" dirty="0">
                <a:solidFill>
                  <a:schemeClr val="tx1">
                    <a:lumMod val="75000"/>
                    <a:lumOff val="25000"/>
                  </a:schemeClr>
                </a:solidFill>
                <a:cs typeface="Arial" pitchFamily="34" charset="0"/>
              </a:rPr>
              <a:t>Carpet</a:t>
            </a: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230035" y="148052"/>
            <a:ext cx="8820150" cy="723900"/>
          </a:xfrm>
          <a:prstGeom prst="rect">
            <a:avLst/>
          </a:prstGeom>
        </p:spPr>
        <p:txBody>
          <a:bodyPr>
            <a:normAutofit/>
          </a:bodyPr>
          <a:lstStyle/>
          <a:p>
            <a:r>
              <a:rPr lang="en-US" sz="2400" b="1" dirty="0">
                <a:solidFill>
                  <a:schemeClr val="bg1"/>
                </a:solidFill>
                <a:latin typeface="Malgun Gothic" panose="020B0503020000020004" pitchFamily="34" charset="-127"/>
                <a:ea typeface="Malgun Gothic" panose="020B0503020000020004" pitchFamily="34" charset="-127"/>
              </a:rPr>
              <a:t>Infographic Style</a:t>
            </a:r>
          </a:p>
        </p:txBody>
      </p:sp>
      <p:grpSp>
        <p:nvGrpSpPr>
          <p:cNvPr id="56" name="Group 55">
            <a:extLst>
              <a:ext uri="{FF2B5EF4-FFF2-40B4-BE49-F238E27FC236}">
                <a16:creationId xmlns:a16="http://schemas.microsoft.com/office/drawing/2014/main" id="{94E580A2-FB61-42D8-BD81-7F91B593F005}"/>
              </a:ext>
            </a:extLst>
          </p:cNvPr>
          <p:cNvGrpSpPr/>
          <p:nvPr/>
        </p:nvGrpSpPr>
        <p:grpSpPr>
          <a:xfrm>
            <a:off x="680590" y="3071809"/>
            <a:ext cx="3940337" cy="1532621"/>
            <a:chOff x="1985513" y="4307149"/>
            <a:chExt cx="2380861" cy="1532621"/>
          </a:xfrm>
        </p:grpSpPr>
        <p:sp>
          <p:nvSpPr>
            <p:cNvPr id="57" name="TextBox 56">
              <a:extLst>
                <a:ext uri="{FF2B5EF4-FFF2-40B4-BE49-F238E27FC236}">
                  <a16:creationId xmlns:a16="http://schemas.microsoft.com/office/drawing/2014/main" id="{9EE64673-21B3-4088-B76D-63727CBE3726}"/>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58" name="TextBox 57">
              <a:extLst>
                <a:ext uri="{FF2B5EF4-FFF2-40B4-BE49-F238E27FC236}">
                  <a16:creationId xmlns:a16="http://schemas.microsoft.com/office/drawing/2014/main" id="{6EACEC0E-42FA-4198-8E9F-6F382BFF3D61}"/>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grpSp>
        <p:nvGrpSpPr>
          <p:cNvPr id="59" name="Group 58">
            <a:extLst>
              <a:ext uri="{FF2B5EF4-FFF2-40B4-BE49-F238E27FC236}">
                <a16:creationId xmlns:a16="http://schemas.microsoft.com/office/drawing/2014/main" id="{FCAB3E43-23FF-4CB9-A441-2CEB351B625E}"/>
              </a:ext>
            </a:extLst>
          </p:cNvPr>
          <p:cNvGrpSpPr/>
          <p:nvPr/>
        </p:nvGrpSpPr>
        <p:grpSpPr>
          <a:xfrm>
            <a:off x="661407" y="4907479"/>
            <a:ext cx="3940337" cy="1532621"/>
            <a:chOff x="1985513" y="4307149"/>
            <a:chExt cx="2380861" cy="1532621"/>
          </a:xfrm>
        </p:grpSpPr>
        <p:sp>
          <p:nvSpPr>
            <p:cNvPr id="60" name="TextBox 59">
              <a:extLst>
                <a:ext uri="{FF2B5EF4-FFF2-40B4-BE49-F238E27FC236}">
                  <a16:creationId xmlns:a16="http://schemas.microsoft.com/office/drawing/2014/main" id="{F2EFB0E8-1F43-4509-8568-779C84C346AD}"/>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61" name="TextBox 60">
              <a:extLst>
                <a:ext uri="{FF2B5EF4-FFF2-40B4-BE49-F238E27FC236}">
                  <a16:creationId xmlns:a16="http://schemas.microsoft.com/office/drawing/2014/main" id="{3E4834EE-B6E0-4538-81DC-3C0E8CC005A8}"/>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grpSp>
        <p:nvGrpSpPr>
          <p:cNvPr id="62" name="Group 61">
            <a:extLst>
              <a:ext uri="{FF2B5EF4-FFF2-40B4-BE49-F238E27FC236}">
                <a16:creationId xmlns:a16="http://schemas.microsoft.com/office/drawing/2014/main" id="{44A81696-D6A2-4996-9D0B-F705570ACCAB}"/>
              </a:ext>
            </a:extLst>
          </p:cNvPr>
          <p:cNvGrpSpPr/>
          <p:nvPr/>
        </p:nvGrpSpPr>
        <p:grpSpPr>
          <a:xfrm>
            <a:off x="699773" y="1369660"/>
            <a:ext cx="3940337" cy="1532621"/>
            <a:chOff x="1985513" y="4307149"/>
            <a:chExt cx="2380861" cy="1532621"/>
          </a:xfrm>
        </p:grpSpPr>
        <p:sp>
          <p:nvSpPr>
            <p:cNvPr id="63" name="TextBox 62">
              <a:extLst>
                <a:ext uri="{FF2B5EF4-FFF2-40B4-BE49-F238E27FC236}">
                  <a16:creationId xmlns:a16="http://schemas.microsoft.com/office/drawing/2014/main" id="{AC883FE5-3434-47D1-A49D-107F972F11B1}"/>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64" name="TextBox 63">
              <a:extLst>
                <a:ext uri="{FF2B5EF4-FFF2-40B4-BE49-F238E27FC236}">
                  <a16:creationId xmlns:a16="http://schemas.microsoft.com/office/drawing/2014/main" id="{23C9190E-7692-43C0-B63F-58EC9C0A3617}"/>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sp>
        <p:nvSpPr>
          <p:cNvPr id="6" name="Rectángulo redondeado 5"/>
          <p:cNvSpPr/>
          <p:nvPr/>
        </p:nvSpPr>
        <p:spPr>
          <a:xfrm>
            <a:off x="7077482" y="2052393"/>
            <a:ext cx="3362229" cy="4010083"/>
          </a:xfrm>
          <a:prstGeom prst="roundRect">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 name="Group 11">
            <a:extLst>
              <a:ext uri="{FF2B5EF4-FFF2-40B4-BE49-F238E27FC236}">
                <a16:creationId xmlns:a16="http://schemas.microsoft.com/office/drawing/2014/main" id="{BF40C957-D69F-A467-E127-3CD15D392B17}"/>
              </a:ext>
            </a:extLst>
          </p:cNvPr>
          <p:cNvGrpSpPr>
            <a:grpSpLocks noChangeAspect="1"/>
          </p:cNvGrpSpPr>
          <p:nvPr/>
        </p:nvGrpSpPr>
        <p:grpSpPr bwMode="auto">
          <a:xfrm>
            <a:off x="9947287" y="5580067"/>
            <a:ext cx="390526" cy="595313"/>
            <a:chOff x="6266" y="3515"/>
            <a:chExt cx="246" cy="375"/>
          </a:xfrm>
        </p:grpSpPr>
        <p:sp>
          <p:nvSpPr>
            <p:cNvPr id="13" name="Freeform 12">
              <a:extLst>
                <a:ext uri="{FF2B5EF4-FFF2-40B4-BE49-F238E27FC236}">
                  <a16:creationId xmlns:a16="http://schemas.microsoft.com/office/drawing/2014/main" id="{3FC0B50A-C591-9F7C-8881-2D9F175E02AE}"/>
                </a:ext>
              </a:extLst>
            </p:cNvPr>
            <p:cNvSpPr>
              <a:spLocks/>
            </p:cNvSpPr>
            <p:nvPr/>
          </p:nvSpPr>
          <p:spPr bwMode="auto">
            <a:xfrm>
              <a:off x="6266" y="3515"/>
              <a:ext cx="246" cy="343"/>
            </a:xfrm>
            <a:custGeom>
              <a:avLst/>
              <a:gdLst>
                <a:gd name="T0" fmla="*/ 4 w 53"/>
                <a:gd name="T1" fmla="*/ 72 h 75"/>
                <a:gd name="T2" fmla="*/ 0 w 53"/>
                <a:gd name="T3" fmla="*/ 70 h 75"/>
                <a:gd name="T4" fmla="*/ 0 w 53"/>
                <a:gd name="T5" fmla="*/ 3 h 75"/>
                <a:gd name="T6" fmla="*/ 1 w 53"/>
                <a:gd name="T7" fmla="*/ 1 h 75"/>
                <a:gd name="T8" fmla="*/ 5 w 53"/>
                <a:gd name="T9" fmla="*/ 3 h 75"/>
                <a:gd name="T10" fmla="*/ 44 w 53"/>
                <a:gd name="T11" fmla="*/ 42 h 75"/>
                <a:gd name="T12" fmla="*/ 51 w 53"/>
                <a:gd name="T13" fmla="*/ 49 h 75"/>
                <a:gd name="T14" fmla="*/ 52 w 53"/>
                <a:gd name="T15" fmla="*/ 52 h 75"/>
                <a:gd name="T16" fmla="*/ 49 w 53"/>
                <a:gd name="T17" fmla="*/ 53 h 75"/>
                <a:gd name="T18" fmla="*/ 32 w 53"/>
                <a:gd name="T19" fmla="*/ 53 h 75"/>
                <a:gd name="T20" fmla="*/ 29 w 53"/>
                <a:gd name="T21" fmla="*/ 56 h 75"/>
                <a:gd name="T22" fmla="*/ 34 w 53"/>
                <a:gd name="T23" fmla="*/ 49 h 75"/>
                <a:gd name="T24" fmla="*/ 45 w 53"/>
                <a:gd name="T25" fmla="*/ 48 h 75"/>
                <a:gd name="T26" fmla="*/ 9 w 53"/>
                <a:gd name="T27" fmla="*/ 13 h 75"/>
                <a:gd name="T28" fmla="*/ 3 w 53"/>
                <a:gd name="T29" fmla="*/ 9 h 75"/>
                <a:gd name="T30" fmla="*/ 3 w 53"/>
                <a:gd name="T31" fmla="*/ 62 h 75"/>
                <a:gd name="T32" fmla="*/ 4 w 53"/>
                <a:gd name="T3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5">
                  <a:moveTo>
                    <a:pt x="4" y="72"/>
                  </a:moveTo>
                  <a:cubicBezTo>
                    <a:pt x="2" y="75"/>
                    <a:pt x="0" y="74"/>
                    <a:pt x="0" y="70"/>
                  </a:cubicBezTo>
                  <a:cubicBezTo>
                    <a:pt x="0" y="48"/>
                    <a:pt x="0" y="26"/>
                    <a:pt x="0" y="3"/>
                  </a:cubicBezTo>
                  <a:cubicBezTo>
                    <a:pt x="0" y="2"/>
                    <a:pt x="0" y="1"/>
                    <a:pt x="1" y="1"/>
                  </a:cubicBezTo>
                  <a:cubicBezTo>
                    <a:pt x="3" y="0"/>
                    <a:pt x="4" y="2"/>
                    <a:pt x="5" y="3"/>
                  </a:cubicBezTo>
                  <a:cubicBezTo>
                    <a:pt x="18" y="16"/>
                    <a:pt x="31" y="29"/>
                    <a:pt x="44" y="42"/>
                  </a:cubicBezTo>
                  <a:cubicBezTo>
                    <a:pt x="46" y="44"/>
                    <a:pt x="48" y="46"/>
                    <a:pt x="51" y="49"/>
                  </a:cubicBezTo>
                  <a:cubicBezTo>
                    <a:pt x="52" y="50"/>
                    <a:pt x="53" y="50"/>
                    <a:pt x="52" y="52"/>
                  </a:cubicBezTo>
                  <a:cubicBezTo>
                    <a:pt x="52" y="53"/>
                    <a:pt x="50" y="53"/>
                    <a:pt x="49" y="53"/>
                  </a:cubicBezTo>
                  <a:cubicBezTo>
                    <a:pt x="44" y="53"/>
                    <a:pt x="38" y="53"/>
                    <a:pt x="32" y="53"/>
                  </a:cubicBezTo>
                  <a:cubicBezTo>
                    <a:pt x="31" y="54"/>
                    <a:pt x="32" y="57"/>
                    <a:pt x="29" y="56"/>
                  </a:cubicBezTo>
                  <a:cubicBezTo>
                    <a:pt x="27" y="51"/>
                    <a:pt x="30" y="49"/>
                    <a:pt x="34" y="49"/>
                  </a:cubicBezTo>
                  <a:cubicBezTo>
                    <a:pt x="37" y="48"/>
                    <a:pt x="41" y="48"/>
                    <a:pt x="45" y="48"/>
                  </a:cubicBezTo>
                  <a:cubicBezTo>
                    <a:pt x="33" y="36"/>
                    <a:pt x="21" y="24"/>
                    <a:pt x="9" y="13"/>
                  </a:cubicBezTo>
                  <a:cubicBezTo>
                    <a:pt x="7" y="11"/>
                    <a:pt x="6" y="8"/>
                    <a:pt x="3" y="9"/>
                  </a:cubicBezTo>
                  <a:cubicBezTo>
                    <a:pt x="3" y="26"/>
                    <a:pt x="3" y="44"/>
                    <a:pt x="3" y="62"/>
                  </a:cubicBezTo>
                  <a:cubicBezTo>
                    <a:pt x="3" y="65"/>
                    <a:pt x="4" y="68"/>
                    <a:pt x="4" y="72"/>
                  </a:cubicBezTo>
                  <a:close/>
                </a:path>
              </a:pathLst>
            </a:custGeom>
            <a:solidFill>
              <a:srgbClr val="72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03DB6706-3B20-8155-0ABC-DEED2182D758}"/>
                </a:ext>
              </a:extLst>
            </p:cNvPr>
            <p:cNvSpPr>
              <a:spLocks/>
            </p:cNvSpPr>
            <p:nvPr/>
          </p:nvSpPr>
          <p:spPr bwMode="auto">
            <a:xfrm>
              <a:off x="6271" y="3538"/>
              <a:ext cx="190" cy="352"/>
            </a:xfrm>
            <a:custGeom>
              <a:avLst/>
              <a:gdLst>
                <a:gd name="T0" fmla="*/ 3 w 41"/>
                <a:gd name="T1" fmla="*/ 67 h 77"/>
                <a:gd name="T2" fmla="*/ 0 w 41"/>
                <a:gd name="T3" fmla="*/ 62 h 77"/>
                <a:gd name="T4" fmla="*/ 0 w 41"/>
                <a:gd name="T5" fmla="*/ 0 h 77"/>
                <a:gd name="T6" fmla="*/ 1 w 41"/>
                <a:gd name="T7" fmla="*/ 0 h 77"/>
                <a:gd name="T8" fmla="*/ 2 w 41"/>
                <a:gd name="T9" fmla="*/ 0 h 77"/>
                <a:gd name="T10" fmla="*/ 4 w 41"/>
                <a:gd name="T11" fmla="*/ 9 h 77"/>
                <a:gd name="T12" fmla="*/ 4 w 41"/>
                <a:gd name="T13" fmla="*/ 59 h 77"/>
                <a:gd name="T14" fmla="*/ 10 w 41"/>
                <a:gd name="T15" fmla="*/ 54 h 77"/>
                <a:gd name="T16" fmla="*/ 23 w 41"/>
                <a:gd name="T17" fmla="*/ 56 h 77"/>
                <a:gd name="T18" fmla="*/ 32 w 41"/>
                <a:gd name="T19" fmla="*/ 71 h 77"/>
                <a:gd name="T20" fmla="*/ 31 w 41"/>
                <a:gd name="T21" fmla="*/ 63 h 77"/>
                <a:gd name="T22" fmla="*/ 29 w 41"/>
                <a:gd name="T23" fmla="*/ 51 h 77"/>
                <a:gd name="T24" fmla="*/ 31 w 41"/>
                <a:gd name="T25" fmla="*/ 48 h 77"/>
                <a:gd name="T26" fmla="*/ 38 w 41"/>
                <a:gd name="T27" fmla="*/ 66 h 77"/>
                <a:gd name="T28" fmla="*/ 35 w 41"/>
                <a:gd name="T29" fmla="*/ 75 h 77"/>
                <a:gd name="T30" fmla="*/ 26 w 41"/>
                <a:gd name="T31" fmla="*/ 72 h 77"/>
                <a:gd name="T32" fmla="*/ 17 w 41"/>
                <a:gd name="T33" fmla="*/ 54 h 77"/>
                <a:gd name="T34" fmla="*/ 3 w 41"/>
                <a:gd name="T3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77">
                  <a:moveTo>
                    <a:pt x="3" y="67"/>
                  </a:moveTo>
                  <a:cubicBezTo>
                    <a:pt x="2" y="65"/>
                    <a:pt x="0" y="64"/>
                    <a:pt x="0" y="62"/>
                  </a:cubicBezTo>
                  <a:cubicBezTo>
                    <a:pt x="0" y="41"/>
                    <a:pt x="0" y="21"/>
                    <a:pt x="0" y="0"/>
                  </a:cubicBezTo>
                  <a:cubicBezTo>
                    <a:pt x="0" y="0"/>
                    <a:pt x="0" y="0"/>
                    <a:pt x="1" y="0"/>
                  </a:cubicBezTo>
                  <a:cubicBezTo>
                    <a:pt x="1" y="0"/>
                    <a:pt x="1" y="0"/>
                    <a:pt x="2" y="0"/>
                  </a:cubicBezTo>
                  <a:cubicBezTo>
                    <a:pt x="4" y="3"/>
                    <a:pt x="4" y="6"/>
                    <a:pt x="4" y="9"/>
                  </a:cubicBezTo>
                  <a:cubicBezTo>
                    <a:pt x="4" y="26"/>
                    <a:pt x="4" y="42"/>
                    <a:pt x="4" y="59"/>
                  </a:cubicBezTo>
                  <a:cubicBezTo>
                    <a:pt x="7" y="58"/>
                    <a:pt x="8" y="56"/>
                    <a:pt x="10" y="54"/>
                  </a:cubicBezTo>
                  <a:cubicBezTo>
                    <a:pt x="16" y="48"/>
                    <a:pt x="19" y="48"/>
                    <a:pt x="23" y="56"/>
                  </a:cubicBezTo>
                  <a:cubicBezTo>
                    <a:pt x="26" y="61"/>
                    <a:pt x="28" y="66"/>
                    <a:pt x="32" y="71"/>
                  </a:cubicBezTo>
                  <a:cubicBezTo>
                    <a:pt x="34" y="68"/>
                    <a:pt x="32" y="65"/>
                    <a:pt x="31" y="63"/>
                  </a:cubicBezTo>
                  <a:cubicBezTo>
                    <a:pt x="30" y="59"/>
                    <a:pt x="27" y="56"/>
                    <a:pt x="29" y="51"/>
                  </a:cubicBezTo>
                  <a:cubicBezTo>
                    <a:pt x="29" y="50"/>
                    <a:pt x="30" y="49"/>
                    <a:pt x="31" y="48"/>
                  </a:cubicBezTo>
                  <a:cubicBezTo>
                    <a:pt x="31" y="55"/>
                    <a:pt x="36" y="60"/>
                    <a:pt x="38" y="66"/>
                  </a:cubicBezTo>
                  <a:cubicBezTo>
                    <a:pt x="41" y="71"/>
                    <a:pt x="40" y="73"/>
                    <a:pt x="35" y="75"/>
                  </a:cubicBezTo>
                  <a:cubicBezTo>
                    <a:pt x="30" y="77"/>
                    <a:pt x="28" y="77"/>
                    <a:pt x="26" y="72"/>
                  </a:cubicBezTo>
                  <a:cubicBezTo>
                    <a:pt x="23" y="66"/>
                    <a:pt x="20" y="60"/>
                    <a:pt x="17" y="54"/>
                  </a:cubicBezTo>
                  <a:cubicBezTo>
                    <a:pt x="12" y="58"/>
                    <a:pt x="8" y="63"/>
                    <a:pt x="3" y="67"/>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4">
              <a:extLst>
                <a:ext uri="{FF2B5EF4-FFF2-40B4-BE49-F238E27FC236}">
                  <a16:creationId xmlns:a16="http://schemas.microsoft.com/office/drawing/2014/main" id="{675F7676-A794-7CF4-D943-F3910E21121C}"/>
                </a:ext>
              </a:extLst>
            </p:cNvPr>
            <p:cNvSpPr>
              <a:spLocks/>
            </p:cNvSpPr>
            <p:nvPr/>
          </p:nvSpPr>
          <p:spPr bwMode="auto">
            <a:xfrm>
              <a:off x="6280" y="3538"/>
              <a:ext cx="205" cy="343"/>
            </a:xfrm>
            <a:custGeom>
              <a:avLst/>
              <a:gdLst>
                <a:gd name="T0" fmla="*/ 27 w 44"/>
                <a:gd name="T1" fmla="*/ 51 h 75"/>
                <a:gd name="T2" fmla="*/ 33 w 44"/>
                <a:gd name="T3" fmla="*/ 66 h 75"/>
                <a:gd name="T4" fmla="*/ 32 w 44"/>
                <a:gd name="T5" fmla="*/ 72 h 75"/>
                <a:gd name="T6" fmla="*/ 26 w 44"/>
                <a:gd name="T7" fmla="*/ 69 h 75"/>
                <a:gd name="T8" fmla="*/ 20 w 44"/>
                <a:gd name="T9" fmla="*/ 57 h 75"/>
                <a:gd name="T10" fmla="*/ 9 w 44"/>
                <a:gd name="T11" fmla="*/ 55 h 75"/>
                <a:gd name="T12" fmla="*/ 2 w 44"/>
                <a:gd name="T13" fmla="*/ 63 h 75"/>
                <a:gd name="T14" fmla="*/ 0 w 44"/>
                <a:gd name="T15" fmla="*/ 64 h 75"/>
                <a:gd name="T16" fmla="*/ 0 w 44"/>
                <a:gd name="T17" fmla="*/ 0 h 75"/>
                <a:gd name="T18" fmla="*/ 44 w 44"/>
                <a:gd name="T19" fmla="*/ 46 h 75"/>
                <a:gd name="T20" fmla="*/ 31 w 44"/>
                <a:gd name="T21" fmla="*/ 46 h 75"/>
                <a:gd name="T22" fmla="*/ 27 w 44"/>
                <a:gd name="T23"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5">
                  <a:moveTo>
                    <a:pt x="27" y="51"/>
                  </a:moveTo>
                  <a:cubicBezTo>
                    <a:pt x="29" y="56"/>
                    <a:pt x="31" y="61"/>
                    <a:pt x="33" y="66"/>
                  </a:cubicBezTo>
                  <a:cubicBezTo>
                    <a:pt x="34" y="69"/>
                    <a:pt x="36" y="71"/>
                    <a:pt x="32" y="72"/>
                  </a:cubicBezTo>
                  <a:cubicBezTo>
                    <a:pt x="28" y="75"/>
                    <a:pt x="27" y="72"/>
                    <a:pt x="26" y="69"/>
                  </a:cubicBezTo>
                  <a:cubicBezTo>
                    <a:pt x="24" y="65"/>
                    <a:pt x="22" y="61"/>
                    <a:pt x="20" y="57"/>
                  </a:cubicBezTo>
                  <a:cubicBezTo>
                    <a:pt x="16" y="49"/>
                    <a:pt x="16" y="49"/>
                    <a:pt x="9" y="55"/>
                  </a:cubicBezTo>
                  <a:cubicBezTo>
                    <a:pt x="7" y="58"/>
                    <a:pt x="4" y="61"/>
                    <a:pt x="2" y="63"/>
                  </a:cubicBezTo>
                  <a:cubicBezTo>
                    <a:pt x="1" y="63"/>
                    <a:pt x="1" y="63"/>
                    <a:pt x="0" y="64"/>
                  </a:cubicBezTo>
                  <a:cubicBezTo>
                    <a:pt x="0" y="42"/>
                    <a:pt x="0" y="21"/>
                    <a:pt x="0" y="0"/>
                  </a:cubicBezTo>
                  <a:cubicBezTo>
                    <a:pt x="14" y="15"/>
                    <a:pt x="29" y="30"/>
                    <a:pt x="44" y="46"/>
                  </a:cubicBezTo>
                  <a:cubicBezTo>
                    <a:pt x="40" y="46"/>
                    <a:pt x="35" y="46"/>
                    <a:pt x="31" y="46"/>
                  </a:cubicBezTo>
                  <a:cubicBezTo>
                    <a:pt x="27" y="46"/>
                    <a:pt x="25" y="47"/>
                    <a:pt x="27"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85401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2">
            <a:extLst>
              <a:ext uri="{FF2B5EF4-FFF2-40B4-BE49-F238E27FC236}">
                <a16:creationId xmlns:a16="http://schemas.microsoft.com/office/drawing/2014/main" id="{2C21EC75-AB25-F4D3-8DE8-3E6F1E16B1F2}"/>
              </a:ext>
            </a:extLst>
          </p:cNvPr>
          <p:cNvSpPr>
            <a:spLocks noChangeArrowheads="1"/>
          </p:cNvSpPr>
          <p:nvPr/>
        </p:nvSpPr>
        <p:spPr bwMode="auto">
          <a:xfrm>
            <a:off x="1485900" y="1573213"/>
            <a:ext cx="4597400" cy="4597400"/>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a16="http://schemas.microsoft.com/office/drawing/2014/main" id="{9E3A4225-B18F-48D1-8AC6-CED4A5DD2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85564" y="-41566"/>
            <a:ext cx="3034146" cy="2369923"/>
          </a:xfrm>
          <a:prstGeom prst="rect">
            <a:avLst/>
          </a:prstGeom>
        </p:spPr>
      </p:pic>
      <p:sp>
        <p:nvSpPr>
          <p:cNvPr id="2" name="Text Placeholder 1"/>
          <p:cNvSpPr>
            <a:spLocks noGrp="1"/>
          </p:cNvSpPr>
          <p:nvPr>
            <p:ph type="body" sz="quarter" idx="10"/>
          </p:nvPr>
        </p:nvSpPr>
        <p:spPr>
          <a:xfrm>
            <a:off x="-643633" y="277262"/>
            <a:ext cx="8820822" cy="724247"/>
          </a:xfrm>
        </p:spPr>
        <p:txBody>
          <a:bodyPr>
            <a:noAutofit/>
          </a:bodyPr>
          <a:lstStyle/>
          <a:p>
            <a:r>
              <a:rPr lang="en-US" sz="6000" b="1" dirty="0">
                <a:solidFill>
                  <a:srgbClr val="0070C0"/>
                </a:solidFill>
              </a:rPr>
              <a:t>Infographic Style</a:t>
            </a:r>
          </a:p>
        </p:txBody>
      </p:sp>
      <p:sp>
        <p:nvSpPr>
          <p:cNvPr id="105" name="Oval 104">
            <a:extLst>
              <a:ext uri="{FF2B5EF4-FFF2-40B4-BE49-F238E27FC236}">
                <a16:creationId xmlns:a16="http://schemas.microsoft.com/office/drawing/2014/main" id="{F615CB7A-2504-4DCC-B8EB-C1C1121085F7}"/>
              </a:ext>
            </a:extLst>
          </p:cNvPr>
          <p:cNvSpPr/>
          <p:nvPr/>
        </p:nvSpPr>
        <p:spPr>
          <a:xfrm>
            <a:off x="7334299" y="2284351"/>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6" name="Oval 105">
            <a:extLst>
              <a:ext uri="{FF2B5EF4-FFF2-40B4-BE49-F238E27FC236}">
                <a16:creationId xmlns:a16="http://schemas.microsoft.com/office/drawing/2014/main" id="{39090D96-9C57-4B27-B5BB-D1F14C0BD1A5}"/>
              </a:ext>
            </a:extLst>
          </p:cNvPr>
          <p:cNvSpPr/>
          <p:nvPr/>
        </p:nvSpPr>
        <p:spPr>
          <a:xfrm>
            <a:off x="7334299" y="3450013"/>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7" name="Oval 106">
            <a:extLst>
              <a:ext uri="{FF2B5EF4-FFF2-40B4-BE49-F238E27FC236}">
                <a16:creationId xmlns:a16="http://schemas.microsoft.com/office/drawing/2014/main" id="{F3A0A877-F633-4B2F-A9AC-71E134A70664}"/>
              </a:ext>
            </a:extLst>
          </p:cNvPr>
          <p:cNvSpPr/>
          <p:nvPr/>
        </p:nvSpPr>
        <p:spPr>
          <a:xfrm>
            <a:off x="7334299" y="4615676"/>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09" name="Group 108">
            <a:extLst>
              <a:ext uri="{FF2B5EF4-FFF2-40B4-BE49-F238E27FC236}">
                <a16:creationId xmlns:a16="http://schemas.microsoft.com/office/drawing/2014/main" id="{7FC761CE-5752-4AA6-8935-BDB15D63FC12}"/>
              </a:ext>
            </a:extLst>
          </p:cNvPr>
          <p:cNvGrpSpPr/>
          <p:nvPr/>
        </p:nvGrpSpPr>
        <p:grpSpPr>
          <a:xfrm>
            <a:off x="8177189" y="2065123"/>
            <a:ext cx="2212467" cy="1053360"/>
            <a:chOff x="910640" y="2975795"/>
            <a:chExt cx="1527408" cy="2634629"/>
          </a:xfrm>
        </p:grpSpPr>
        <p:sp>
          <p:nvSpPr>
            <p:cNvPr id="110" name="TextBox 109">
              <a:extLst>
                <a:ext uri="{FF2B5EF4-FFF2-40B4-BE49-F238E27FC236}">
                  <a16:creationId xmlns:a16="http://schemas.microsoft.com/office/drawing/2014/main" id="{FF39BFA8-9DF0-478A-85F3-57B1D0D91A57}"/>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1" name="TextBox 110">
              <a:extLst>
                <a:ext uri="{FF2B5EF4-FFF2-40B4-BE49-F238E27FC236}">
                  <a16:creationId xmlns:a16="http://schemas.microsoft.com/office/drawing/2014/main" id="{ADE946FD-A6FF-4BD2-A0E8-E8C05BC48C1E}"/>
                </a:ext>
              </a:extLst>
            </p:cNvPr>
            <p:cNvSpPr txBox="1"/>
            <p:nvPr/>
          </p:nvSpPr>
          <p:spPr>
            <a:xfrm>
              <a:off x="910640" y="3531962"/>
              <a:ext cx="1527408" cy="20784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12" name="TextBox 111">
            <a:extLst>
              <a:ext uri="{FF2B5EF4-FFF2-40B4-BE49-F238E27FC236}">
                <a16:creationId xmlns:a16="http://schemas.microsoft.com/office/drawing/2014/main" id="{AE86F81A-89C8-416C-9C02-322C9A48C09C}"/>
              </a:ext>
            </a:extLst>
          </p:cNvPr>
          <p:cNvSpPr txBox="1"/>
          <p:nvPr/>
        </p:nvSpPr>
        <p:spPr>
          <a:xfrm>
            <a:off x="10448305" y="2227859"/>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99</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grpSp>
        <p:nvGrpSpPr>
          <p:cNvPr id="113" name="Group 112">
            <a:extLst>
              <a:ext uri="{FF2B5EF4-FFF2-40B4-BE49-F238E27FC236}">
                <a16:creationId xmlns:a16="http://schemas.microsoft.com/office/drawing/2014/main" id="{2B4E39B0-29D6-4B28-B094-B3FAB3212FA8}"/>
              </a:ext>
            </a:extLst>
          </p:cNvPr>
          <p:cNvGrpSpPr/>
          <p:nvPr/>
        </p:nvGrpSpPr>
        <p:grpSpPr>
          <a:xfrm>
            <a:off x="8177189" y="3230785"/>
            <a:ext cx="2212467" cy="1053359"/>
            <a:chOff x="910640" y="2975795"/>
            <a:chExt cx="1527408" cy="2634628"/>
          </a:xfrm>
        </p:grpSpPr>
        <p:sp>
          <p:nvSpPr>
            <p:cNvPr id="114" name="TextBox 113">
              <a:extLst>
                <a:ext uri="{FF2B5EF4-FFF2-40B4-BE49-F238E27FC236}">
                  <a16:creationId xmlns:a16="http://schemas.microsoft.com/office/drawing/2014/main" id="{90D05752-81FA-4101-9A60-F3DD7C253221}"/>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5" name="TextBox 114">
              <a:extLst>
                <a:ext uri="{FF2B5EF4-FFF2-40B4-BE49-F238E27FC236}">
                  <a16:creationId xmlns:a16="http://schemas.microsoft.com/office/drawing/2014/main" id="{2C82C5A8-0B36-45F8-BFB0-A4850576B520}"/>
                </a:ext>
              </a:extLst>
            </p:cNvPr>
            <p:cNvSpPr txBox="1"/>
            <p:nvPr/>
          </p:nvSpPr>
          <p:spPr>
            <a:xfrm>
              <a:off x="910640" y="3531960"/>
              <a:ext cx="1527408" cy="20784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116" name="TextBox 115">
            <a:extLst>
              <a:ext uri="{FF2B5EF4-FFF2-40B4-BE49-F238E27FC236}">
                <a16:creationId xmlns:a16="http://schemas.microsoft.com/office/drawing/2014/main" id="{6C5BA893-6E23-4EC5-8411-2FECF9A98CBE}"/>
              </a:ext>
            </a:extLst>
          </p:cNvPr>
          <p:cNvSpPr txBox="1"/>
          <p:nvPr/>
        </p:nvSpPr>
        <p:spPr>
          <a:xfrm>
            <a:off x="10448305" y="3393520"/>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85</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grpSp>
        <p:nvGrpSpPr>
          <p:cNvPr id="117" name="Group 116">
            <a:extLst>
              <a:ext uri="{FF2B5EF4-FFF2-40B4-BE49-F238E27FC236}">
                <a16:creationId xmlns:a16="http://schemas.microsoft.com/office/drawing/2014/main" id="{2D76EE6C-A2A0-406E-B0A3-46D29005C638}"/>
              </a:ext>
            </a:extLst>
          </p:cNvPr>
          <p:cNvGrpSpPr/>
          <p:nvPr/>
        </p:nvGrpSpPr>
        <p:grpSpPr>
          <a:xfrm>
            <a:off x="8177189" y="4396446"/>
            <a:ext cx="2212467" cy="1053359"/>
            <a:chOff x="910640" y="2975795"/>
            <a:chExt cx="1527408" cy="2634628"/>
          </a:xfrm>
        </p:grpSpPr>
        <p:sp>
          <p:nvSpPr>
            <p:cNvPr id="118" name="TextBox 117">
              <a:extLst>
                <a:ext uri="{FF2B5EF4-FFF2-40B4-BE49-F238E27FC236}">
                  <a16:creationId xmlns:a16="http://schemas.microsoft.com/office/drawing/2014/main" id="{AD763CAB-8355-4580-AFC5-C50A9360D618}"/>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9" name="TextBox 118">
              <a:extLst>
                <a:ext uri="{FF2B5EF4-FFF2-40B4-BE49-F238E27FC236}">
                  <a16:creationId xmlns:a16="http://schemas.microsoft.com/office/drawing/2014/main" id="{3791DA14-2705-4244-9247-4813CF6C84C5}"/>
                </a:ext>
              </a:extLst>
            </p:cNvPr>
            <p:cNvSpPr txBox="1"/>
            <p:nvPr/>
          </p:nvSpPr>
          <p:spPr>
            <a:xfrm>
              <a:off x="910640" y="3531960"/>
              <a:ext cx="1527408" cy="20784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20" name="TextBox 119">
            <a:extLst>
              <a:ext uri="{FF2B5EF4-FFF2-40B4-BE49-F238E27FC236}">
                <a16:creationId xmlns:a16="http://schemas.microsoft.com/office/drawing/2014/main" id="{C8F5F719-0898-4F79-85C6-44E641466EC0}"/>
              </a:ext>
            </a:extLst>
          </p:cNvPr>
          <p:cNvSpPr txBox="1"/>
          <p:nvPr/>
        </p:nvSpPr>
        <p:spPr>
          <a:xfrm>
            <a:off x="10448305" y="4559182"/>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67</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sp>
        <p:nvSpPr>
          <p:cNvPr id="125" name="Oval 21">
            <a:extLst>
              <a:ext uri="{FF2B5EF4-FFF2-40B4-BE49-F238E27FC236}">
                <a16:creationId xmlns:a16="http://schemas.microsoft.com/office/drawing/2014/main" id="{EEFAFC80-AA79-4126-B949-26D3E2E28C86}"/>
              </a:ext>
            </a:extLst>
          </p:cNvPr>
          <p:cNvSpPr>
            <a:spLocks noChangeAspect="1"/>
          </p:cNvSpPr>
          <p:nvPr/>
        </p:nvSpPr>
        <p:spPr>
          <a:xfrm rot="20700000">
            <a:off x="7468732" y="4784596"/>
            <a:ext cx="387595"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6" name="Freeform 95">
            <a:extLst>
              <a:ext uri="{FF2B5EF4-FFF2-40B4-BE49-F238E27FC236}">
                <a16:creationId xmlns:a16="http://schemas.microsoft.com/office/drawing/2014/main" id="{F6268416-03AB-4ED8-9E4A-1DC1DF5279E7}"/>
              </a:ext>
            </a:extLst>
          </p:cNvPr>
          <p:cNvSpPr>
            <a:spLocks/>
          </p:cNvSpPr>
          <p:nvPr/>
        </p:nvSpPr>
        <p:spPr>
          <a:xfrm>
            <a:off x="7493243" y="2443295"/>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Rounded Rectangle 1">
            <a:extLst>
              <a:ext uri="{FF2B5EF4-FFF2-40B4-BE49-F238E27FC236}">
                <a16:creationId xmlns:a16="http://schemas.microsoft.com/office/drawing/2014/main" id="{1F56A1DC-EF65-4E4D-873C-2A701FE79C0E}"/>
              </a:ext>
            </a:extLst>
          </p:cNvPr>
          <p:cNvSpPr>
            <a:spLocks noChangeAspect="1"/>
          </p:cNvSpPr>
          <p:nvPr/>
        </p:nvSpPr>
        <p:spPr>
          <a:xfrm>
            <a:off x="7562213" y="3613947"/>
            <a:ext cx="200631"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nvGrpSpPr>
          <p:cNvPr id="4" name="Group 4">
            <a:extLst>
              <a:ext uri="{FF2B5EF4-FFF2-40B4-BE49-F238E27FC236}">
                <a16:creationId xmlns:a16="http://schemas.microsoft.com/office/drawing/2014/main" id="{6307A7D0-CBAE-D290-918B-4F08BD6C7030}"/>
              </a:ext>
            </a:extLst>
          </p:cNvPr>
          <p:cNvGrpSpPr>
            <a:grpSpLocks noChangeAspect="1"/>
          </p:cNvGrpSpPr>
          <p:nvPr/>
        </p:nvGrpSpPr>
        <p:grpSpPr bwMode="auto">
          <a:xfrm>
            <a:off x="2327276" y="2544763"/>
            <a:ext cx="2576512" cy="2598738"/>
            <a:chOff x="1466" y="1603"/>
            <a:chExt cx="1623" cy="1637"/>
          </a:xfrm>
        </p:grpSpPr>
        <p:sp>
          <p:nvSpPr>
            <p:cNvPr id="9" name="Freeform 5">
              <a:extLst>
                <a:ext uri="{FF2B5EF4-FFF2-40B4-BE49-F238E27FC236}">
                  <a16:creationId xmlns:a16="http://schemas.microsoft.com/office/drawing/2014/main" id="{B362D25E-7D81-9EE6-B833-8036575AACE4}"/>
                </a:ext>
              </a:extLst>
            </p:cNvPr>
            <p:cNvSpPr>
              <a:spLocks/>
            </p:cNvSpPr>
            <p:nvPr/>
          </p:nvSpPr>
          <p:spPr bwMode="auto">
            <a:xfrm>
              <a:off x="1574" y="1772"/>
              <a:ext cx="1206" cy="788"/>
            </a:xfrm>
            <a:custGeom>
              <a:avLst/>
              <a:gdLst>
                <a:gd name="T0" fmla="*/ 16 w 78"/>
                <a:gd name="T1" fmla="*/ 18 h 51"/>
                <a:gd name="T2" fmla="*/ 19 w 78"/>
                <a:gd name="T3" fmla="*/ 16 h 51"/>
                <a:gd name="T4" fmla="*/ 21 w 78"/>
                <a:gd name="T5" fmla="*/ 13 h 51"/>
                <a:gd name="T6" fmla="*/ 76 w 78"/>
                <a:gd name="T7" fmla="*/ 20 h 51"/>
                <a:gd name="T8" fmla="*/ 77 w 78"/>
                <a:gd name="T9" fmla="*/ 25 h 51"/>
                <a:gd name="T10" fmla="*/ 71 w 78"/>
                <a:gd name="T11" fmla="*/ 23 h 51"/>
                <a:gd name="T12" fmla="*/ 40 w 78"/>
                <a:gd name="T13" fmla="*/ 23 h 51"/>
                <a:gd name="T14" fmla="*/ 36 w 78"/>
                <a:gd name="T15" fmla="*/ 26 h 51"/>
                <a:gd name="T16" fmla="*/ 34 w 78"/>
                <a:gd name="T17" fmla="*/ 27 h 51"/>
                <a:gd name="T18" fmla="*/ 36 w 78"/>
                <a:gd name="T19" fmla="*/ 32 h 51"/>
                <a:gd name="T20" fmla="*/ 41 w 78"/>
                <a:gd name="T21" fmla="*/ 37 h 51"/>
                <a:gd name="T22" fmla="*/ 17 w 78"/>
                <a:gd name="T23" fmla="*/ 50 h 51"/>
                <a:gd name="T24" fmla="*/ 12 w 78"/>
                <a:gd name="T25" fmla="*/ 48 h 51"/>
                <a:gd name="T26" fmla="*/ 1 w 78"/>
                <a:gd name="T27" fmla="*/ 26 h 51"/>
                <a:gd name="T28" fmla="*/ 1 w 78"/>
                <a:gd name="T29" fmla="*/ 22 h 51"/>
                <a:gd name="T30" fmla="*/ 5 w 78"/>
                <a:gd name="T31" fmla="*/ 22 h 51"/>
                <a:gd name="T32" fmla="*/ 14 w 78"/>
                <a:gd name="T33" fmla="*/ 20 h 51"/>
                <a:gd name="T34" fmla="*/ 16 w 78"/>
                <a:gd name="T3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51">
                  <a:moveTo>
                    <a:pt x="16" y="18"/>
                  </a:moveTo>
                  <a:cubicBezTo>
                    <a:pt x="18" y="18"/>
                    <a:pt x="19" y="17"/>
                    <a:pt x="19" y="16"/>
                  </a:cubicBezTo>
                  <a:cubicBezTo>
                    <a:pt x="20" y="15"/>
                    <a:pt x="20" y="14"/>
                    <a:pt x="21" y="13"/>
                  </a:cubicBezTo>
                  <a:cubicBezTo>
                    <a:pt x="39" y="0"/>
                    <a:pt x="64" y="3"/>
                    <a:pt x="76" y="20"/>
                  </a:cubicBezTo>
                  <a:cubicBezTo>
                    <a:pt x="77" y="22"/>
                    <a:pt x="78" y="23"/>
                    <a:pt x="77" y="25"/>
                  </a:cubicBezTo>
                  <a:cubicBezTo>
                    <a:pt x="74" y="27"/>
                    <a:pt x="73" y="24"/>
                    <a:pt x="71" y="23"/>
                  </a:cubicBezTo>
                  <a:cubicBezTo>
                    <a:pt x="60" y="17"/>
                    <a:pt x="50" y="16"/>
                    <a:pt x="40" y="23"/>
                  </a:cubicBezTo>
                  <a:cubicBezTo>
                    <a:pt x="38" y="23"/>
                    <a:pt x="37" y="24"/>
                    <a:pt x="36" y="26"/>
                  </a:cubicBezTo>
                  <a:cubicBezTo>
                    <a:pt x="35" y="26"/>
                    <a:pt x="35" y="27"/>
                    <a:pt x="34" y="27"/>
                  </a:cubicBezTo>
                  <a:cubicBezTo>
                    <a:pt x="31" y="30"/>
                    <a:pt x="34" y="31"/>
                    <a:pt x="36" y="32"/>
                  </a:cubicBezTo>
                  <a:cubicBezTo>
                    <a:pt x="38" y="33"/>
                    <a:pt x="42" y="33"/>
                    <a:pt x="41" y="37"/>
                  </a:cubicBezTo>
                  <a:cubicBezTo>
                    <a:pt x="34" y="42"/>
                    <a:pt x="25" y="46"/>
                    <a:pt x="17" y="50"/>
                  </a:cubicBezTo>
                  <a:cubicBezTo>
                    <a:pt x="15" y="51"/>
                    <a:pt x="13" y="50"/>
                    <a:pt x="12" y="48"/>
                  </a:cubicBezTo>
                  <a:cubicBezTo>
                    <a:pt x="8" y="41"/>
                    <a:pt x="4" y="34"/>
                    <a:pt x="1" y="26"/>
                  </a:cubicBezTo>
                  <a:cubicBezTo>
                    <a:pt x="0" y="25"/>
                    <a:pt x="0" y="23"/>
                    <a:pt x="1" y="22"/>
                  </a:cubicBezTo>
                  <a:cubicBezTo>
                    <a:pt x="2" y="20"/>
                    <a:pt x="4" y="21"/>
                    <a:pt x="5" y="22"/>
                  </a:cubicBezTo>
                  <a:cubicBezTo>
                    <a:pt x="9" y="23"/>
                    <a:pt x="12" y="24"/>
                    <a:pt x="14" y="20"/>
                  </a:cubicBezTo>
                  <a:cubicBezTo>
                    <a:pt x="15" y="20"/>
                    <a:pt x="16" y="19"/>
                    <a:pt x="16" y="18"/>
                  </a:cubicBezTo>
                  <a:close/>
                </a:path>
              </a:pathLst>
            </a:custGeom>
            <a:solidFill>
              <a:srgbClr val="5AB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6">
              <a:extLst>
                <a:ext uri="{FF2B5EF4-FFF2-40B4-BE49-F238E27FC236}">
                  <a16:creationId xmlns:a16="http://schemas.microsoft.com/office/drawing/2014/main" id="{D91C598B-65F8-1FFF-96F3-A7D629B6085F}"/>
                </a:ext>
              </a:extLst>
            </p:cNvPr>
            <p:cNvSpPr>
              <a:spLocks/>
            </p:cNvSpPr>
            <p:nvPr/>
          </p:nvSpPr>
          <p:spPr bwMode="auto">
            <a:xfrm>
              <a:off x="1714" y="2915"/>
              <a:ext cx="788" cy="294"/>
            </a:xfrm>
            <a:custGeom>
              <a:avLst/>
              <a:gdLst>
                <a:gd name="T0" fmla="*/ 1 w 51"/>
                <a:gd name="T1" fmla="*/ 9 h 19"/>
                <a:gd name="T2" fmla="*/ 4 w 51"/>
                <a:gd name="T3" fmla="*/ 6 h 19"/>
                <a:gd name="T4" fmla="*/ 23 w 51"/>
                <a:gd name="T5" fmla="*/ 2 h 19"/>
                <a:gd name="T6" fmla="*/ 26 w 51"/>
                <a:gd name="T7" fmla="*/ 1 h 19"/>
                <a:gd name="T8" fmla="*/ 50 w 51"/>
                <a:gd name="T9" fmla="*/ 9 h 19"/>
                <a:gd name="T10" fmla="*/ 50 w 51"/>
                <a:gd name="T11" fmla="*/ 13 h 19"/>
                <a:gd name="T12" fmla="*/ 35 w 51"/>
                <a:gd name="T13" fmla="*/ 18 h 19"/>
                <a:gd name="T14" fmla="*/ 29 w 51"/>
                <a:gd name="T15" fmla="*/ 17 h 19"/>
                <a:gd name="T16" fmla="*/ 7 w 51"/>
                <a:gd name="T17" fmla="*/ 10 h 19"/>
                <a:gd name="T18" fmla="*/ 1 w 51"/>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9">
                  <a:moveTo>
                    <a:pt x="1" y="9"/>
                  </a:moveTo>
                  <a:cubicBezTo>
                    <a:pt x="0" y="6"/>
                    <a:pt x="2" y="6"/>
                    <a:pt x="4" y="6"/>
                  </a:cubicBezTo>
                  <a:cubicBezTo>
                    <a:pt x="10" y="4"/>
                    <a:pt x="16" y="1"/>
                    <a:pt x="23" y="2"/>
                  </a:cubicBezTo>
                  <a:cubicBezTo>
                    <a:pt x="24" y="2"/>
                    <a:pt x="25" y="2"/>
                    <a:pt x="26" y="1"/>
                  </a:cubicBezTo>
                  <a:cubicBezTo>
                    <a:pt x="30" y="0"/>
                    <a:pt x="47" y="5"/>
                    <a:pt x="50" y="9"/>
                  </a:cubicBezTo>
                  <a:cubicBezTo>
                    <a:pt x="46" y="10"/>
                    <a:pt x="51" y="12"/>
                    <a:pt x="50" y="13"/>
                  </a:cubicBezTo>
                  <a:cubicBezTo>
                    <a:pt x="45" y="16"/>
                    <a:pt x="40" y="17"/>
                    <a:pt x="35" y="18"/>
                  </a:cubicBezTo>
                  <a:cubicBezTo>
                    <a:pt x="33" y="19"/>
                    <a:pt x="31" y="18"/>
                    <a:pt x="29" y="17"/>
                  </a:cubicBezTo>
                  <a:cubicBezTo>
                    <a:pt x="22" y="15"/>
                    <a:pt x="14" y="12"/>
                    <a:pt x="7" y="10"/>
                  </a:cubicBezTo>
                  <a:cubicBezTo>
                    <a:pt x="5" y="9"/>
                    <a:pt x="3" y="9"/>
                    <a:pt x="1" y="9"/>
                  </a:cubicBezTo>
                  <a:close/>
                </a:path>
              </a:pathLst>
            </a:custGeom>
            <a:solidFill>
              <a:srgbClr val="C6D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7">
              <a:extLst>
                <a:ext uri="{FF2B5EF4-FFF2-40B4-BE49-F238E27FC236}">
                  <a16:creationId xmlns:a16="http://schemas.microsoft.com/office/drawing/2014/main" id="{32B4D4EF-EFE4-228C-82FF-88B7D7D23AE6}"/>
                </a:ext>
              </a:extLst>
            </p:cNvPr>
            <p:cNvSpPr>
              <a:spLocks/>
            </p:cNvSpPr>
            <p:nvPr/>
          </p:nvSpPr>
          <p:spPr bwMode="auto">
            <a:xfrm>
              <a:off x="1466" y="1942"/>
              <a:ext cx="1190" cy="1159"/>
            </a:xfrm>
            <a:custGeom>
              <a:avLst/>
              <a:gdLst>
                <a:gd name="T0" fmla="*/ 66 w 77"/>
                <a:gd name="T1" fmla="*/ 72 h 75"/>
                <a:gd name="T2" fmla="*/ 42 w 77"/>
                <a:gd name="T3" fmla="*/ 64 h 75"/>
                <a:gd name="T4" fmla="*/ 4 w 77"/>
                <a:gd name="T5" fmla="*/ 51 h 75"/>
                <a:gd name="T6" fmla="*/ 0 w 77"/>
                <a:gd name="T7" fmla="*/ 45 h 75"/>
                <a:gd name="T8" fmla="*/ 0 w 77"/>
                <a:gd name="T9" fmla="*/ 4 h 75"/>
                <a:gd name="T10" fmla="*/ 4 w 77"/>
                <a:gd name="T11" fmla="*/ 1 h 75"/>
                <a:gd name="T12" fmla="*/ 23 w 77"/>
                <a:gd name="T13" fmla="*/ 7 h 75"/>
                <a:gd name="T14" fmla="*/ 22 w 77"/>
                <a:gd name="T15" fmla="*/ 9 h 75"/>
                <a:gd name="T16" fmla="*/ 9 w 77"/>
                <a:gd name="T17" fmla="*/ 6 h 75"/>
                <a:gd name="T18" fmla="*/ 4 w 77"/>
                <a:gd name="T19" fmla="*/ 10 h 75"/>
                <a:gd name="T20" fmla="*/ 4 w 77"/>
                <a:gd name="T21" fmla="*/ 40 h 75"/>
                <a:gd name="T22" fmla="*/ 10 w 77"/>
                <a:gd name="T23" fmla="*/ 50 h 75"/>
                <a:gd name="T24" fmla="*/ 68 w 77"/>
                <a:gd name="T25" fmla="*/ 69 h 75"/>
                <a:gd name="T26" fmla="*/ 72 w 77"/>
                <a:gd name="T27" fmla="*/ 66 h 75"/>
                <a:gd name="T28" fmla="*/ 72 w 77"/>
                <a:gd name="T29" fmla="*/ 32 h 75"/>
                <a:gd name="T30" fmla="*/ 67 w 77"/>
                <a:gd name="T31" fmla="*/ 25 h 75"/>
                <a:gd name="T32" fmla="*/ 46 w 77"/>
                <a:gd name="T33" fmla="*/ 19 h 75"/>
                <a:gd name="T34" fmla="*/ 41 w 77"/>
                <a:gd name="T35" fmla="*/ 15 h 75"/>
                <a:gd name="T36" fmla="*/ 42 w 77"/>
                <a:gd name="T37" fmla="*/ 14 h 75"/>
                <a:gd name="T38" fmla="*/ 43 w 77"/>
                <a:gd name="T39" fmla="*/ 14 h 75"/>
                <a:gd name="T40" fmla="*/ 75 w 77"/>
                <a:gd name="T41" fmla="*/ 24 h 75"/>
                <a:gd name="T42" fmla="*/ 76 w 77"/>
                <a:gd name="T43" fmla="*/ 25 h 75"/>
                <a:gd name="T44" fmla="*/ 76 w 77"/>
                <a:gd name="T45" fmla="*/ 60 h 75"/>
                <a:gd name="T46" fmla="*/ 76 w 77"/>
                <a:gd name="T47" fmla="*/ 70 h 75"/>
                <a:gd name="T48" fmla="*/ 73 w 77"/>
                <a:gd name="T49" fmla="*/ 74 h 75"/>
                <a:gd name="T50" fmla="*/ 66 w 77"/>
                <a:gd name="T5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5">
                  <a:moveTo>
                    <a:pt x="66" y="72"/>
                  </a:moveTo>
                  <a:cubicBezTo>
                    <a:pt x="58" y="68"/>
                    <a:pt x="50" y="66"/>
                    <a:pt x="42" y="64"/>
                  </a:cubicBezTo>
                  <a:cubicBezTo>
                    <a:pt x="29" y="59"/>
                    <a:pt x="17" y="55"/>
                    <a:pt x="4" y="51"/>
                  </a:cubicBezTo>
                  <a:cubicBezTo>
                    <a:pt x="1" y="50"/>
                    <a:pt x="0" y="49"/>
                    <a:pt x="0" y="45"/>
                  </a:cubicBezTo>
                  <a:cubicBezTo>
                    <a:pt x="0" y="31"/>
                    <a:pt x="0" y="18"/>
                    <a:pt x="0" y="4"/>
                  </a:cubicBezTo>
                  <a:cubicBezTo>
                    <a:pt x="0" y="0"/>
                    <a:pt x="1" y="0"/>
                    <a:pt x="4" y="1"/>
                  </a:cubicBezTo>
                  <a:cubicBezTo>
                    <a:pt x="10" y="3"/>
                    <a:pt x="17" y="5"/>
                    <a:pt x="23" y="7"/>
                  </a:cubicBezTo>
                  <a:cubicBezTo>
                    <a:pt x="23" y="8"/>
                    <a:pt x="23" y="9"/>
                    <a:pt x="22" y="9"/>
                  </a:cubicBezTo>
                  <a:cubicBezTo>
                    <a:pt x="17" y="10"/>
                    <a:pt x="13" y="7"/>
                    <a:pt x="9" y="6"/>
                  </a:cubicBezTo>
                  <a:cubicBezTo>
                    <a:pt x="4" y="4"/>
                    <a:pt x="4" y="5"/>
                    <a:pt x="4" y="10"/>
                  </a:cubicBezTo>
                  <a:cubicBezTo>
                    <a:pt x="4" y="20"/>
                    <a:pt x="4" y="30"/>
                    <a:pt x="4" y="40"/>
                  </a:cubicBezTo>
                  <a:cubicBezTo>
                    <a:pt x="4" y="47"/>
                    <a:pt x="4" y="47"/>
                    <a:pt x="10" y="50"/>
                  </a:cubicBezTo>
                  <a:cubicBezTo>
                    <a:pt x="30" y="56"/>
                    <a:pt x="49" y="62"/>
                    <a:pt x="68" y="69"/>
                  </a:cubicBezTo>
                  <a:cubicBezTo>
                    <a:pt x="71" y="70"/>
                    <a:pt x="72" y="68"/>
                    <a:pt x="72" y="66"/>
                  </a:cubicBezTo>
                  <a:cubicBezTo>
                    <a:pt x="71" y="54"/>
                    <a:pt x="71" y="43"/>
                    <a:pt x="72" y="32"/>
                  </a:cubicBezTo>
                  <a:cubicBezTo>
                    <a:pt x="72" y="28"/>
                    <a:pt x="70" y="26"/>
                    <a:pt x="67" y="25"/>
                  </a:cubicBezTo>
                  <a:cubicBezTo>
                    <a:pt x="60" y="23"/>
                    <a:pt x="53" y="21"/>
                    <a:pt x="46" y="19"/>
                  </a:cubicBezTo>
                  <a:cubicBezTo>
                    <a:pt x="44" y="18"/>
                    <a:pt x="42" y="18"/>
                    <a:pt x="41" y="15"/>
                  </a:cubicBezTo>
                  <a:cubicBezTo>
                    <a:pt x="41" y="14"/>
                    <a:pt x="42" y="14"/>
                    <a:pt x="42" y="14"/>
                  </a:cubicBezTo>
                  <a:cubicBezTo>
                    <a:pt x="43" y="14"/>
                    <a:pt x="43" y="14"/>
                    <a:pt x="43" y="14"/>
                  </a:cubicBezTo>
                  <a:cubicBezTo>
                    <a:pt x="54" y="16"/>
                    <a:pt x="65" y="19"/>
                    <a:pt x="75" y="24"/>
                  </a:cubicBezTo>
                  <a:cubicBezTo>
                    <a:pt x="75" y="24"/>
                    <a:pt x="76" y="25"/>
                    <a:pt x="76" y="25"/>
                  </a:cubicBezTo>
                  <a:cubicBezTo>
                    <a:pt x="77" y="37"/>
                    <a:pt x="76" y="49"/>
                    <a:pt x="76" y="60"/>
                  </a:cubicBezTo>
                  <a:cubicBezTo>
                    <a:pt x="76" y="64"/>
                    <a:pt x="77" y="67"/>
                    <a:pt x="76" y="70"/>
                  </a:cubicBezTo>
                  <a:cubicBezTo>
                    <a:pt x="76" y="72"/>
                    <a:pt x="76" y="75"/>
                    <a:pt x="73" y="74"/>
                  </a:cubicBezTo>
                  <a:cubicBezTo>
                    <a:pt x="71" y="73"/>
                    <a:pt x="68" y="72"/>
                    <a:pt x="66" y="72"/>
                  </a:cubicBezTo>
                  <a:close/>
                </a:path>
              </a:pathLst>
            </a:custGeom>
            <a:solidFill>
              <a:srgbClr val="2F4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8">
              <a:extLst>
                <a:ext uri="{FF2B5EF4-FFF2-40B4-BE49-F238E27FC236}">
                  <a16:creationId xmlns:a16="http://schemas.microsoft.com/office/drawing/2014/main" id="{BF905462-6798-8D33-F16C-BD88AE8DCE86}"/>
                </a:ext>
              </a:extLst>
            </p:cNvPr>
            <p:cNvSpPr>
              <a:spLocks/>
            </p:cNvSpPr>
            <p:nvPr/>
          </p:nvSpPr>
          <p:spPr bwMode="auto">
            <a:xfrm>
              <a:off x="1868" y="1603"/>
              <a:ext cx="1190" cy="1173"/>
            </a:xfrm>
            <a:custGeom>
              <a:avLst/>
              <a:gdLst>
                <a:gd name="T0" fmla="*/ 2 w 77"/>
                <a:gd name="T1" fmla="*/ 25 h 76"/>
                <a:gd name="T2" fmla="*/ 0 w 77"/>
                <a:gd name="T3" fmla="*/ 27 h 76"/>
                <a:gd name="T4" fmla="*/ 0 w 77"/>
                <a:gd name="T5" fmla="*/ 4 h 76"/>
                <a:gd name="T6" fmla="*/ 4 w 77"/>
                <a:gd name="T7" fmla="*/ 2 h 76"/>
                <a:gd name="T8" fmla="*/ 64 w 77"/>
                <a:gd name="T9" fmla="*/ 22 h 76"/>
                <a:gd name="T10" fmla="*/ 70 w 77"/>
                <a:gd name="T11" fmla="*/ 24 h 76"/>
                <a:gd name="T12" fmla="*/ 77 w 77"/>
                <a:gd name="T13" fmla="*/ 32 h 76"/>
                <a:gd name="T14" fmla="*/ 77 w 77"/>
                <a:gd name="T15" fmla="*/ 69 h 76"/>
                <a:gd name="T16" fmla="*/ 75 w 77"/>
                <a:gd name="T17" fmla="*/ 76 h 76"/>
                <a:gd name="T18" fmla="*/ 66 w 77"/>
                <a:gd name="T19" fmla="*/ 73 h 76"/>
                <a:gd name="T20" fmla="*/ 52 w 77"/>
                <a:gd name="T21" fmla="*/ 69 h 76"/>
                <a:gd name="T22" fmla="*/ 53 w 77"/>
                <a:gd name="T23" fmla="*/ 66 h 76"/>
                <a:gd name="T24" fmla="*/ 67 w 77"/>
                <a:gd name="T25" fmla="*/ 70 h 76"/>
                <a:gd name="T26" fmla="*/ 72 w 77"/>
                <a:gd name="T27" fmla="*/ 66 h 76"/>
                <a:gd name="T28" fmla="*/ 72 w 77"/>
                <a:gd name="T29" fmla="*/ 33 h 76"/>
                <a:gd name="T30" fmla="*/ 67 w 77"/>
                <a:gd name="T31" fmla="*/ 27 h 76"/>
                <a:gd name="T32" fmla="*/ 44 w 77"/>
                <a:gd name="T33" fmla="*/ 19 h 76"/>
                <a:gd name="T34" fmla="*/ 8 w 77"/>
                <a:gd name="T35" fmla="*/ 7 h 76"/>
                <a:gd name="T36" fmla="*/ 3 w 77"/>
                <a:gd name="T37" fmla="*/ 11 h 76"/>
                <a:gd name="T38" fmla="*/ 3 w 77"/>
                <a:gd name="T39" fmla="*/ 18 h 76"/>
                <a:gd name="T40" fmla="*/ 2 w 77"/>
                <a:gd name="T41"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76">
                  <a:moveTo>
                    <a:pt x="2" y="25"/>
                  </a:moveTo>
                  <a:cubicBezTo>
                    <a:pt x="1" y="26"/>
                    <a:pt x="1" y="27"/>
                    <a:pt x="0" y="27"/>
                  </a:cubicBezTo>
                  <a:cubicBezTo>
                    <a:pt x="0" y="19"/>
                    <a:pt x="0" y="12"/>
                    <a:pt x="0" y="4"/>
                  </a:cubicBezTo>
                  <a:cubicBezTo>
                    <a:pt x="0" y="0"/>
                    <a:pt x="2" y="2"/>
                    <a:pt x="4" y="2"/>
                  </a:cubicBezTo>
                  <a:cubicBezTo>
                    <a:pt x="24" y="9"/>
                    <a:pt x="44" y="16"/>
                    <a:pt x="64" y="22"/>
                  </a:cubicBezTo>
                  <a:cubicBezTo>
                    <a:pt x="66" y="23"/>
                    <a:pt x="68" y="24"/>
                    <a:pt x="70" y="24"/>
                  </a:cubicBezTo>
                  <a:cubicBezTo>
                    <a:pt x="76" y="26"/>
                    <a:pt x="77" y="26"/>
                    <a:pt x="77" y="32"/>
                  </a:cubicBezTo>
                  <a:cubicBezTo>
                    <a:pt x="77" y="45"/>
                    <a:pt x="77" y="57"/>
                    <a:pt x="77" y="69"/>
                  </a:cubicBezTo>
                  <a:cubicBezTo>
                    <a:pt x="77" y="72"/>
                    <a:pt x="77" y="74"/>
                    <a:pt x="75" y="76"/>
                  </a:cubicBezTo>
                  <a:cubicBezTo>
                    <a:pt x="72" y="76"/>
                    <a:pt x="69" y="74"/>
                    <a:pt x="66" y="73"/>
                  </a:cubicBezTo>
                  <a:cubicBezTo>
                    <a:pt x="61" y="73"/>
                    <a:pt x="56" y="72"/>
                    <a:pt x="52" y="69"/>
                  </a:cubicBezTo>
                  <a:cubicBezTo>
                    <a:pt x="51" y="67"/>
                    <a:pt x="52" y="66"/>
                    <a:pt x="53" y="66"/>
                  </a:cubicBezTo>
                  <a:cubicBezTo>
                    <a:pt x="58" y="66"/>
                    <a:pt x="62" y="68"/>
                    <a:pt x="67" y="70"/>
                  </a:cubicBezTo>
                  <a:cubicBezTo>
                    <a:pt x="71" y="71"/>
                    <a:pt x="72" y="71"/>
                    <a:pt x="72" y="66"/>
                  </a:cubicBezTo>
                  <a:cubicBezTo>
                    <a:pt x="72" y="55"/>
                    <a:pt x="72" y="44"/>
                    <a:pt x="72" y="33"/>
                  </a:cubicBezTo>
                  <a:cubicBezTo>
                    <a:pt x="72" y="30"/>
                    <a:pt x="70" y="28"/>
                    <a:pt x="67" y="27"/>
                  </a:cubicBezTo>
                  <a:cubicBezTo>
                    <a:pt x="59" y="24"/>
                    <a:pt x="52" y="22"/>
                    <a:pt x="44" y="19"/>
                  </a:cubicBezTo>
                  <a:cubicBezTo>
                    <a:pt x="32" y="15"/>
                    <a:pt x="20" y="11"/>
                    <a:pt x="8" y="7"/>
                  </a:cubicBezTo>
                  <a:cubicBezTo>
                    <a:pt x="3" y="6"/>
                    <a:pt x="3" y="6"/>
                    <a:pt x="3" y="11"/>
                  </a:cubicBezTo>
                  <a:cubicBezTo>
                    <a:pt x="3" y="14"/>
                    <a:pt x="3" y="16"/>
                    <a:pt x="3" y="18"/>
                  </a:cubicBezTo>
                  <a:cubicBezTo>
                    <a:pt x="4" y="21"/>
                    <a:pt x="3" y="23"/>
                    <a:pt x="2" y="25"/>
                  </a:cubicBezTo>
                  <a:close/>
                </a:path>
              </a:pathLst>
            </a:custGeom>
            <a:solidFill>
              <a:srgbClr val="354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9">
              <a:extLst>
                <a:ext uri="{FF2B5EF4-FFF2-40B4-BE49-F238E27FC236}">
                  <a16:creationId xmlns:a16="http://schemas.microsoft.com/office/drawing/2014/main" id="{13EC0B2A-0ACC-6662-C4E7-8EF828987476}"/>
                </a:ext>
              </a:extLst>
            </p:cNvPr>
            <p:cNvSpPr>
              <a:spLocks/>
            </p:cNvSpPr>
            <p:nvPr/>
          </p:nvSpPr>
          <p:spPr bwMode="auto">
            <a:xfrm>
              <a:off x="2950" y="1973"/>
              <a:ext cx="139" cy="803"/>
            </a:xfrm>
            <a:custGeom>
              <a:avLst/>
              <a:gdLst>
                <a:gd name="T0" fmla="*/ 5 w 9"/>
                <a:gd name="T1" fmla="*/ 52 h 52"/>
                <a:gd name="T2" fmla="*/ 5 w 9"/>
                <a:gd name="T3" fmla="*/ 9 h 52"/>
                <a:gd name="T4" fmla="*/ 0 w 9"/>
                <a:gd name="T5" fmla="*/ 0 h 52"/>
                <a:gd name="T6" fmla="*/ 8 w 9"/>
                <a:gd name="T7" fmla="*/ 8 h 52"/>
                <a:gd name="T8" fmla="*/ 8 w 9"/>
                <a:gd name="T9" fmla="*/ 46 h 52"/>
                <a:gd name="T10" fmla="*/ 5 w 9"/>
                <a:gd name="T11" fmla="*/ 52 h 52"/>
              </a:gdLst>
              <a:ahLst/>
              <a:cxnLst>
                <a:cxn ang="0">
                  <a:pos x="T0" y="T1"/>
                </a:cxn>
                <a:cxn ang="0">
                  <a:pos x="T2" y="T3"/>
                </a:cxn>
                <a:cxn ang="0">
                  <a:pos x="T4" y="T5"/>
                </a:cxn>
                <a:cxn ang="0">
                  <a:pos x="T6" y="T7"/>
                </a:cxn>
                <a:cxn ang="0">
                  <a:pos x="T8" y="T9"/>
                </a:cxn>
                <a:cxn ang="0">
                  <a:pos x="T10" y="T11"/>
                </a:cxn>
              </a:cxnLst>
              <a:rect l="0" t="0" r="r" b="b"/>
              <a:pathLst>
                <a:path w="9" h="52">
                  <a:moveTo>
                    <a:pt x="5" y="52"/>
                  </a:moveTo>
                  <a:cubicBezTo>
                    <a:pt x="5" y="37"/>
                    <a:pt x="5" y="23"/>
                    <a:pt x="5" y="9"/>
                  </a:cubicBezTo>
                  <a:cubicBezTo>
                    <a:pt x="5" y="4"/>
                    <a:pt x="4" y="2"/>
                    <a:pt x="0" y="0"/>
                  </a:cubicBezTo>
                  <a:cubicBezTo>
                    <a:pt x="7" y="0"/>
                    <a:pt x="8" y="1"/>
                    <a:pt x="8" y="8"/>
                  </a:cubicBezTo>
                  <a:cubicBezTo>
                    <a:pt x="8" y="21"/>
                    <a:pt x="8" y="34"/>
                    <a:pt x="8" y="46"/>
                  </a:cubicBezTo>
                  <a:cubicBezTo>
                    <a:pt x="8" y="49"/>
                    <a:pt x="9" y="51"/>
                    <a:pt x="5" y="52"/>
                  </a:cubicBezTo>
                  <a:close/>
                </a:path>
              </a:pathLst>
            </a:custGeom>
            <a:solidFill>
              <a:srgbClr val="B2B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0">
              <a:extLst>
                <a:ext uri="{FF2B5EF4-FFF2-40B4-BE49-F238E27FC236}">
                  <a16:creationId xmlns:a16="http://schemas.microsoft.com/office/drawing/2014/main" id="{0D9336CA-AD44-766B-3D13-AE72DC0754E7}"/>
                </a:ext>
              </a:extLst>
            </p:cNvPr>
            <p:cNvSpPr>
              <a:spLocks/>
            </p:cNvSpPr>
            <p:nvPr/>
          </p:nvSpPr>
          <p:spPr bwMode="auto">
            <a:xfrm>
              <a:off x="2594" y="2313"/>
              <a:ext cx="124" cy="803"/>
            </a:xfrm>
            <a:custGeom>
              <a:avLst/>
              <a:gdLst>
                <a:gd name="T0" fmla="*/ 6 w 8"/>
                <a:gd name="T1" fmla="*/ 20 h 52"/>
                <a:gd name="T2" fmla="*/ 5 w 8"/>
                <a:gd name="T3" fmla="*/ 22 h 52"/>
                <a:gd name="T4" fmla="*/ 7 w 8"/>
                <a:gd name="T5" fmla="*/ 34 h 52"/>
                <a:gd name="T6" fmla="*/ 5 w 8"/>
                <a:gd name="T7" fmla="*/ 38 h 52"/>
                <a:gd name="T8" fmla="*/ 5 w 8"/>
                <a:gd name="T9" fmla="*/ 47 h 52"/>
                <a:gd name="T10" fmla="*/ 0 w 8"/>
                <a:gd name="T11" fmla="*/ 50 h 52"/>
                <a:gd name="T12" fmla="*/ 2 w 8"/>
                <a:gd name="T13" fmla="*/ 47 h 52"/>
                <a:gd name="T14" fmla="*/ 2 w 8"/>
                <a:gd name="T15" fmla="*/ 0 h 52"/>
                <a:gd name="T16" fmla="*/ 5 w 8"/>
                <a:gd name="T17" fmla="*/ 2 h 52"/>
                <a:gd name="T18" fmla="*/ 6 w 8"/>
                <a:gd name="T1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2">
                  <a:moveTo>
                    <a:pt x="6" y="20"/>
                  </a:moveTo>
                  <a:cubicBezTo>
                    <a:pt x="5" y="21"/>
                    <a:pt x="5" y="22"/>
                    <a:pt x="5" y="22"/>
                  </a:cubicBezTo>
                  <a:cubicBezTo>
                    <a:pt x="7" y="26"/>
                    <a:pt x="5" y="31"/>
                    <a:pt x="7" y="34"/>
                  </a:cubicBezTo>
                  <a:cubicBezTo>
                    <a:pt x="8" y="36"/>
                    <a:pt x="6" y="37"/>
                    <a:pt x="5" y="38"/>
                  </a:cubicBezTo>
                  <a:cubicBezTo>
                    <a:pt x="5" y="41"/>
                    <a:pt x="5" y="44"/>
                    <a:pt x="5" y="47"/>
                  </a:cubicBezTo>
                  <a:cubicBezTo>
                    <a:pt x="5" y="50"/>
                    <a:pt x="3" y="52"/>
                    <a:pt x="0" y="50"/>
                  </a:cubicBezTo>
                  <a:cubicBezTo>
                    <a:pt x="2" y="50"/>
                    <a:pt x="2" y="49"/>
                    <a:pt x="2" y="47"/>
                  </a:cubicBezTo>
                  <a:cubicBezTo>
                    <a:pt x="2" y="32"/>
                    <a:pt x="2" y="16"/>
                    <a:pt x="2" y="0"/>
                  </a:cubicBezTo>
                  <a:cubicBezTo>
                    <a:pt x="3" y="0"/>
                    <a:pt x="4" y="1"/>
                    <a:pt x="5" y="2"/>
                  </a:cubicBezTo>
                  <a:cubicBezTo>
                    <a:pt x="6" y="8"/>
                    <a:pt x="5" y="14"/>
                    <a:pt x="6" y="20"/>
                  </a:cubicBezTo>
                  <a:close/>
                </a:path>
              </a:pathLst>
            </a:custGeom>
            <a:solidFill>
              <a:srgbClr val="99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1">
              <a:extLst>
                <a:ext uri="{FF2B5EF4-FFF2-40B4-BE49-F238E27FC236}">
                  <a16:creationId xmlns:a16="http://schemas.microsoft.com/office/drawing/2014/main" id="{BE305424-CDB5-F16E-2CBC-4A47D1ED7BDD}"/>
                </a:ext>
              </a:extLst>
            </p:cNvPr>
            <p:cNvSpPr>
              <a:spLocks/>
            </p:cNvSpPr>
            <p:nvPr/>
          </p:nvSpPr>
          <p:spPr bwMode="auto">
            <a:xfrm>
              <a:off x="2672" y="2653"/>
              <a:ext cx="216" cy="201"/>
            </a:xfrm>
            <a:custGeom>
              <a:avLst/>
              <a:gdLst>
                <a:gd name="T0" fmla="*/ 2 w 14"/>
                <a:gd name="T1" fmla="*/ 13 h 13"/>
                <a:gd name="T2" fmla="*/ 0 w 14"/>
                <a:gd name="T3" fmla="*/ 11 h 13"/>
                <a:gd name="T4" fmla="*/ 0 w 14"/>
                <a:gd name="T5" fmla="*/ 0 h 13"/>
                <a:gd name="T6" fmla="*/ 14 w 14"/>
                <a:gd name="T7" fmla="*/ 5 h 13"/>
                <a:gd name="T8" fmla="*/ 13 w 14"/>
                <a:gd name="T9" fmla="*/ 9 h 13"/>
                <a:gd name="T10" fmla="*/ 2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2" y="13"/>
                  </a:moveTo>
                  <a:cubicBezTo>
                    <a:pt x="1" y="13"/>
                    <a:pt x="0" y="12"/>
                    <a:pt x="0" y="11"/>
                  </a:cubicBezTo>
                  <a:cubicBezTo>
                    <a:pt x="0" y="7"/>
                    <a:pt x="0" y="4"/>
                    <a:pt x="0" y="0"/>
                  </a:cubicBezTo>
                  <a:cubicBezTo>
                    <a:pt x="5" y="2"/>
                    <a:pt x="10" y="3"/>
                    <a:pt x="14" y="5"/>
                  </a:cubicBezTo>
                  <a:cubicBezTo>
                    <a:pt x="12" y="6"/>
                    <a:pt x="13" y="8"/>
                    <a:pt x="13" y="9"/>
                  </a:cubicBezTo>
                  <a:cubicBezTo>
                    <a:pt x="10" y="12"/>
                    <a:pt x="6" y="13"/>
                    <a:pt x="2" y="13"/>
                  </a:cubicBezTo>
                  <a:close/>
                </a:path>
              </a:pathLst>
            </a:custGeom>
            <a:solidFill>
              <a:srgbClr val="C7CF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2">
              <a:extLst>
                <a:ext uri="{FF2B5EF4-FFF2-40B4-BE49-F238E27FC236}">
                  <a16:creationId xmlns:a16="http://schemas.microsoft.com/office/drawing/2014/main" id="{F525FA3E-8E69-89FD-D4F1-36D43C8A08B7}"/>
                </a:ext>
              </a:extLst>
            </p:cNvPr>
            <p:cNvSpPr>
              <a:spLocks/>
            </p:cNvSpPr>
            <p:nvPr/>
          </p:nvSpPr>
          <p:spPr bwMode="auto">
            <a:xfrm>
              <a:off x="1729" y="3023"/>
              <a:ext cx="757" cy="217"/>
            </a:xfrm>
            <a:custGeom>
              <a:avLst/>
              <a:gdLst>
                <a:gd name="T0" fmla="*/ 0 w 49"/>
                <a:gd name="T1" fmla="*/ 2 h 14"/>
                <a:gd name="T2" fmla="*/ 5 w 49"/>
                <a:gd name="T3" fmla="*/ 2 h 14"/>
                <a:gd name="T4" fmla="*/ 23 w 49"/>
                <a:gd name="T5" fmla="*/ 8 h 14"/>
                <a:gd name="T6" fmla="*/ 41 w 49"/>
                <a:gd name="T7" fmla="*/ 8 h 14"/>
                <a:gd name="T8" fmla="*/ 49 w 49"/>
                <a:gd name="T9" fmla="*/ 6 h 14"/>
                <a:gd name="T10" fmla="*/ 32 w 49"/>
                <a:gd name="T11" fmla="*/ 12 h 14"/>
                <a:gd name="T12" fmla="*/ 0 w 49"/>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49" h="14">
                  <a:moveTo>
                    <a:pt x="0" y="2"/>
                  </a:moveTo>
                  <a:cubicBezTo>
                    <a:pt x="2" y="0"/>
                    <a:pt x="3" y="1"/>
                    <a:pt x="5" y="2"/>
                  </a:cubicBezTo>
                  <a:cubicBezTo>
                    <a:pt x="11" y="4"/>
                    <a:pt x="17" y="5"/>
                    <a:pt x="23" y="8"/>
                  </a:cubicBezTo>
                  <a:cubicBezTo>
                    <a:pt x="29" y="10"/>
                    <a:pt x="35" y="11"/>
                    <a:pt x="41" y="8"/>
                  </a:cubicBezTo>
                  <a:cubicBezTo>
                    <a:pt x="43" y="7"/>
                    <a:pt x="46" y="6"/>
                    <a:pt x="49" y="6"/>
                  </a:cubicBezTo>
                  <a:cubicBezTo>
                    <a:pt x="44" y="11"/>
                    <a:pt x="37" y="14"/>
                    <a:pt x="32" y="12"/>
                  </a:cubicBezTo>
                  <a:cubicBezTo>
                    <a:pt x="21" y="10"/>
                    <a:pt x="10" y="6"/>
                    <a:pt x="0" y="2"/>
                  </a:cubicBezTo>
                  <a:close/>
                </a:path>
              </a:pathLst>
            </a:custGeom>
            <a:solidFill>
              <a:srgbClr val="4D52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3">
              <a:extLst>
                <a:ext uri="{FF2B5EF4-FFF2-40B4-BE49-F238E27FC236}">
                  <a16:creationId xmlns:a16="http://schemas.microsoft.com/office/drawing/2014/main" id="{2C85DE4A-8C3B-F12B-3D20-3ECCA02ED592}"/>
                </a:ext>
              </a:extLst>
            </p:cNvPr>
            <p:cNvSpPr>
              <a:spLocks/>
            </p:cNvSpPr>
            <p:nvPr/>
          </p:nvSpPr>
          <p:spPr bwMode="auto">
            <a:xfrm>
              <a:off x="2656" y="2792"/>
              <a:ext cx="232" cy="108"/>
            </a:xfrm>
            <a:custGeom>
              <a:avLst/>
              <a:gdLst>
                <a:gd name="T0" fmla="*/ 3 w 15"/>
                <a:gd name="T1" fmla="*/ 4 h 7"/>
                <a:gd name="T2" fmla="*/ 14 w 15"/>
                <a:gd name="T3" fmla="*/ 0 h 7"/>
                <a:gd name="T4" fmla="*/ 11 w 15"/>
                <a:gd name="T5" fmla="*/ 4 h 7"/>
                <a:gd name="T6" fmla="*/ 1 w 15"/>
                <a:gd name="T7" fmla="*/ 7 h 7"/>
                <a:gd name="T8" fmla="*/ 3 w 15"/>
                <a:gd name="T9" fmla="*/ 4 h 7"/>
              </a:gdLst>
              <a:ahLst/>
              <a:cxnLst>
                <a:cxn ang="0">
                  <a:pos x="T0" y="T1"/>
                </a:cxn>
                <a:cxn ang="0">
                  <a:pos x="T2" y="T3"/>
                </a:cxn>
                <a:cxn ang="0">
                  <a:pos x="T4" y="T5"/>
                </a:cxn>
                <a:cxn ang="0">
                  <a:pos x="T6" y="T7"/>
                </a:cxn>
                <a:cxn ang="0">
                  <a:pos x="T8" y="T9"/>
                </a:cxn>
              </a:cxnLst>
              <a:rect l="0" t="0" r="r" b="b"/>
              <a:pathLst>
                <a:path w="15" h="7">
                  <a:moveTo>
                    <a:pt x="3" y="4"/>
                  </a:moveTo>
                  <a:cubicBezTo>
                    <a:pt x="7" y="3"/>
                    <a:pt x="10" y="2"/>
                    <a:pt x="14" y="0"/>
                  </a:cubicBezTo>
                  <a:cubicBezTo>
                    <a:pt x="15" y="2"/>
                    <a:pt x="13" y="3"/>
                    <a:pt x="11" y="4"/>
                  </a:cubicBezTo>
                  <a:cubicBezTo>
                    <a:pt x="8" y="5"/>
                    <a:pt x="4" y="6"/>
                    <a:pt x="1" y="7"/>
                  </a:cubicBezTo>
                  <a:cubicBezTo>
                    <a:pt x="0" y="5"/>
                    <a:pt x="2" y="5"/>
                    <a:pt x="3" y="4"/>
                  </a:cubicBezTo>
                  <a:close/>
                </a:path>
              </a:pathLst>
            </a:custGeom>
            <a:solidFill>
              <a:srgbClr val="414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4">
              <a:extLst>
                <a:ext uri="{FF2B5EF4-FFF2-40B4-BE49-F238E27FC236}">
                  <a16:creationId xmlns:a16="http://schemas.microsoft.com/office/drawing/2014/main" id="{3446C32C-BC4A-49E7-623C-A7A9561DE01C}"/>
                </a:ext>
              </a:extLst>
            </p:cNvPr>
            <p:cNvSpPr>
              <a:spLocks/>
            </p:cNvSpPr>
            <p:nvPr/>
          </p:nvSpPr>
          <p:spPr bwMode="auto">
            <a:xfrm>
              <a:off x="1621" y="2174"/>
              <a:ext cx="973" cy="880"/>
            </a:xfrm>
            <a:custGeom>
              <a:avLst/>
              <a:gdLst>
                <a:gd name="T0" fmla="*/ 31 w 63"/>
                <a:gd name="T1" fmla="*/ 0 h 57"/>
                <a:gd name="T2" fmla="*/ 59 w 63"/>
                <a:gd name="T3" fmla="*/ 10 h 57"/>
                <a:gd name="T4" fmla="*/ 63 w 63"/>
                <a:gd name="T5" fmla="*/ 15 h 57"/>
                <a:gd name="T6" fmla="*/ 63 w 63"/>
                <a:gd name="T7" fmla="*/ 53 h 57"/>
                <a:gd name="T8" fmla="*/ 60 w 63"/>
                <a:gd name="T9" fmla="*/ 56 h 57"/>
                <a:gd name="T10" fmla="*/ 0 w 63"/>
                <a:gd name="T11" fmla="*/ 36 h 57"/>
                <a:gd name="T12" fmla="*/ 20 w 63"/>
                <a:gd name="T13" fmla="*/ 25 h 57"/>
                <a:gd name="T14" fmla="*/ 25 w 63"/>
                <a:gd name="T15" fmla="*/ 20 h 57"/>
                <a:gd name="T16" fmla="*/ 26 w 63"/>
                <a:gd name="T17" fmla="*/ 18 h 57"/>
                <a:gd name="T18" fmla="*/ 38 w 63"/>
                <a:gd name="T19" fmla="*/ 10 h 57"/>
                <a:gd name="T20" fmla="*/ 31 w 63"/>
                <a:gd name="T21" fmla="*/ 7 h 57"/>
                <a:gd name="T22" fmla="*/ 28 w 63"/>
                <a:gd name="T23" fmla="*/ 4 h 57"/>
                <a:gd name="T24" fmla="*/ 31 w 63"/>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57">
                  <a:moveTo>
                    <a:pt x="31" y="0"/>
                  </a:moveTo>
                  <a:cubicBezTo>
                    <a:pt x="41" y="3"/>
                    <a:pt x="50" y="7"/>
                    <a:pt x="59" y="10"/>
                  </a:cubicBezTo>
                  <a:cubicBezTo>
                    <a:pt x="62" y="11"/>
                    <a:pt x="63" y="12"/>
                    <a:pt x="63" y="15"/>
                  </a:cubicBezTo>
                  <a:cubicBezTo>
                    <a:pt x="63" y="27"/>
                    <a:pt x="63" y="40"/>
                    <a:pt x="63" y="53"/>
                  </a:cubicBezTo>
                  <a:cubicBezTo>
                    <a:pt x="63" y="55"/>
                    <a:pt x="63" y="57"/>
                    <a:pt x="60" y="56"/>
                  </a:cubicBezTo>
                  <a:cubicBezTo>
                    <a:pt x="40" y="49"/>
                    <a:pt x="20" y="42"/>
                    <a:pt x="0" y="36"/>
                  </a:cubicBezTo>
                  <a:cubicBezTo>
                    <a:pt x="7" y="32"/>
                    <a:pt x="13" y="29"/>
                    <a:pt x="20" y="25"/>
                  </a:cubicBezTo>
                  <a:cubicBezTo>
                    <a:pt x="22" y="24"/>
                    <a:pt x="24" y="22"/>
                    <a:pt x="25" y="20"/>
                  </a:cubicBezTo>
                  <a:cubicBezTo>
                    <a:pt x="25" y="19"/>
                    <a:pt x="25" y="18"/>
                    <a:pt x="26" y="18"/>
                  </a:cubicBezTo>
                  <a:cubicBezTo>
                    <a:pt x="32" y="19"/>
                    <a:pt x="33" y="12"/>
                    <a:pt x="38" y="10"/>
                  </a:cubicBezTo>
                  <a:cubicBezTo>
                    <a:pt x="37" y="7"/>
                    <a:pt x="34" y="8"/>
                    <a:pt x="31" y="7"/>
                  </a:cubicBezTo>
                  <a:cubicBezTo>
                    <a:pt x="30" y="6"/>
                    <a:pt x="28" y="6"/>
                    <a:pt x="28" y="4"/>
                  </a:cubicBezTo>
                  <a:cubicBezTo>
                    <a:pt x="28" y="2"/>
                    <a:pt x="29" y="0"/>
                    <a:pt x="31" y="0"/>
                  </a:cubicBezTo>
                  <a:close/>
                </a:path>
              </a:pathLst>
            </a:custGeom>
            <a:solidFill>
              <a:srgbClr val="50A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5">
              <a:extLst>
                <a:ext uri="{FF2B5EF4-FFF2-40B4-BE49-F238E27FC236}">
                  <a16:creationId xmlns:a16="http://schemas.microsoft.com/office/drawing/2014/main" id="{4652C5A5-EC57-6D15-33A9-1D9770EEE66F}"/>
                </a:ext>
              </a:extLst>
            </p:cNvPr>
            <p:cNvSpPr>
              <a:spLocks/>
            </p:cNvSpPr>
            <p:nvPr/>
          </p:nvSpPr>
          <p:spPr bwMode="auto">
            <a:xfrm>
              <a:off x="2146" y="1881"/>
              <a:ext cx="850" cy="849"/>
            </a:xfrm>
            <a:custGeom>
              <a:avLst/>
              <a:gdLst>
                <a:gd name="T0" fmla="*/ 35 w 55"/>
                <a:gd name="T1" fmla="*/ 48 h 55"/>
                <a:gd name="T2" fmla="*/ 33 w 55"/>
                <a:gd name="T3" fmla="*/ 42 h 55"/>
                <a:gd name="T4" fmla="*/ 33 w 55"/>
                <a:gd name="T5" fmla="*/ 29 h 55"/>
                <a:gd name="T6" fmla="*/ 18 w 55"/>
                <a:gd name="T7" fmla="*/ 23 h 55"/>
                <a:gd name="T8" fmla="*/ 4 w 55"/>
                <a:gd name="T9" fmla="*/ 19 h 55"/>
                <a:gd name="T10" fmla="*/ 1 w 55"/>
                <a:gd name="T11" fmla="*/ 15 h 55"/>
                <a:gd name="T12" fmla="*/ 34 w 55"/>
                <a:gd name="T13" fmla="*/ 15 h 55"/>
                <a:gd name="T14" fmla="*/ 40 w 55"/>
                <a:gd name="T15" fmla="*/ 18 h 55"/>
                <a:gd name="T16" fmla="*/ 31 w 55"/>
                <a:gd name="T17" fmla="*/ 6 h 55"/>
                <a:gd name="T18" fmla="*/ 26 w 55"/>
                <a:gd name="T19" fmla="*/ 0 h 55"/>
                <a:gd name="T20" fmla="*/ 52 w 55"/>
                <a:gd name="T21" fmla="*/ 9 h 55"/>
                <a:gd name="T22" fmla="*/ 55 w 55"/>
                <a:gd name="T23" fmla="*/ 12 h 55"/>
                <a:gd name="T24" fmla="*/ 55 w 55"/>
                <a:gd name="T25" fmla="*/ 52 h 55"/>
                <a:gd name="T26" fmla="*/ 51 w 55"/>
                <a:gd name="T27" fmla="*/ 54 h 55"/>
                <a:gd name="T28" fmla="*/ 35 w 55"/>
                <a:gd name="T2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55">
                  <a:moveTo>
                    <a:pt x="35" y="48"/>
                  </a:moveTo>
                  <a:cubicBezTo>
                    <a:pt x="32" y="47"/>
                    <a:pt x="33" y="44"/>
                    <a:pt x="33" y="42"/>
                  </a:cubicBezTo>
                  <a:cubicBezTo>
                    <a:pt x="33" y="38"/>
                    <a:pt x="33" y="34"/>
                    <a:pt x="33" y="29"/>
                  </a:cubicBezTo>
                  <a:cubicBezTo>
                    <a:pt x="29" y="25"/>
                    <a:pt x="23" y="26"/>
                    <a:pt x="18" y="23"/>
                  </a:cubicBezTo>
                  <a:cubicBezTo>
                    <a:pt x="14" y="21"/>
                    <a:pt x="9" y="20"/>
                    <a:pt x="4" y="19"/>
                  </a:cubicBezTo>
                  <a:cubicBezTo>
                    <a:pt x="3" y="18"/>
                    <a:pt x="0" y="18"/>
                    <a:pt x="1" y="15"/>
                  </a:cubicBezTo>
                  <a:cubicBezTo>
                    <a:pt x="13" y="8"/>
                    <a:pt x="23" y="9"/>
                    <a:pt x="34" y="15"/>
                  </a:cubicBezTo>
                  <a:cubicBezTo>
                    <a:pt x="36" y="17"/>
                    <a:pt x="38" y="18"/>
                    <a:pt x="40" y="18"/>
                  </a:cubicBezTo>
                  <a:cubicBezTo>
                    <a:pt x="39" y="13"/>
                    <a:pt x="35" y="10"/>
                    <a:pt x="31" y="6"/>
                  </a:cubicBezTo>
                  <a:cubicBezTo>
                    <a:pt x="29" y="4"/>
                    <a:pt x="26" y="4"/>
                    <a:pt x="26" y="0"/>
                  </a:cubicBezTo>
                  <a:cubicBezTo>
                    <a:pt x="35" y="3"/>
                    <a:pt x="43" y="6"/>
                    <a:pt x="52" y="9"/>
                  </a:cubicBezTo>
                  <a:cubicBezTo>
                    <a:pt x="54" y="9"/>
                    <a:pt x="55" y="10"/>
                    <a:pt x="55" y="12"/>
                  </a:cubicBezTo>
                  <a:cubicBezTo>
                    <a:pt x="55" y="26"/>
                    <a:pt x="55" y="39"/>
                    <a:pt x="55" y="52"/>
                  </a:cubicBezTo>
                  <a:cubicBezTo>
                    <a:pt x="55" y="55"/>
                    <a:pt x="54" y="55"/>
                    <a:pt x="51" y="54"/>
                  </a:cubicBezTo>
                  <a:cubicBezTo>
                    <a:pt x="46" y="52"/>
                    <a:pt x="40" y="50"/>
                    <a:pt x="35" y="48"/>
                  </a:cubicBezTo>
                  <a:close/>
                </a:path>
              </a:pathLst>
            </a:custGeom>
            <a:solidFill>
              <a:srgbClr val="51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6">
              <a:extLst>
                <a:ext uri="{FF2B5EF4-FFF2-40B4-BE49-F238E27FC236}">
                  <a16:creationId xmlns:a16="http://schemas.microsoft.com/office/drawing/2014/main" id="{E753BFAF-8F3D-9576-6FCB-615A096F3B8A}"/>
                </a:ext>
              </a:extLst>
            </p:cNvPr>
            <p:cNvSpPr>
              <a:spLocks/>
            </p:cNvSpPr>
            <p:nvPr/>
          </p:nvSpPr>
          <p:spPr bwMode="auto">
            <a:xfrm>
              <a:off x="1497" y="1973"/>
              <a:ext cx="711" cy="757"/>
            </a:xfrm>
            <a:custGeom>
              <a:avLst/>
              <a:gdLst>
                <a:gd name="T0" fmla="*/ 46 w 46"/>
                <a:gd name="T1" fmla="*/ 23 h 49"/>
                <a:gd name="T2" fmla="*/ 39 w 46"/>
                <a:gd name="T3" fmla="*/ 32 h 49"/>
                <a:gd name="T4" fmla="*/ 39 w 46"/>
                <a:gd name="T5" fmla="*/ 33 h 49"/>
                <a:gd name="T6" fmla="*/ 31 w 46"/>
                <a:gd name="T7" fmla="*/ 37 h 49"/>
                <a:gd name="T8" fmla="*/ 21 w 46"/>
                <a:gd name="T9" fmla="*/ 43 h 49"/>
                <a:gd name="T10" fmla="*/ 8 w 46"/>
                <a:gd name="T11" fmla="*/ 49 h 49"/>
                <a:gd name="T12" fmla="*/ 0 w 46"/>
                <a:gd name="T13" fmla="*/ 38 h 49"/>
                <a:gd name="T14" fmla="*/ 0 w 46"/>
                <a:gd name="T15" fmla="*/ 4 h 49"/>
                <a:gd name="T16" fmla="*/ 4 w 46"/>
                <a:gd name="T17" fmla="*/ 1 h 49"/>
                <a:gd name="T18" fmla="*/ 20 w 46"/>
                <a:gd name="T19" fmla="*/ 7 h 49"/>
                <a:gd name="T20" fmla="*/ 13 w 46"/>
                <a:gd name="T21" fmla="*/ 11 h 49"/>
                <a:gd name="T22" fmla="*/ 9 w 46"/>
                <a:gd name="T23" fmla="*/ 9 h 49"/>
                <a:gd name="T24" fmla="*/ 6 w 46"/>
                <a:gd name="T25" fmla="*/ 11 h 49"/>
                <a:gd name="T26" fmla="*/ 18 w 46"/>
                <a:gd name="T27" fmla="*/ 35 h 49"/>
                <a:gd name="T28" fmla="*/ 23 w 46"/>
                <a:gd name="T29" fmla="*/ 35 h 49"/>
                <a:gd name="T30" fmla="*/ 46 w 46"/>
                <a:gd name="T3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9">
                  <a:moveTo>
                    <a:pt x="46" y="23"/>
                  </a:moveTo>
                  <a:cubicBezTo>
                    <a:pt x="44" y="26"/>
                    <a:pt x="41" y="29"/>
                    <a:pt x="39" y="32"/>
                  </a:cubicBezTo>
                  <a:cubicBezTo>
                    <a:pt x="39" y="32"/>
                    <a:pt x="39" y="33"/>
                    <a:pt x="39" y="33"/>
                  </a:cubicBezTo>
                  <a:cubicBezTo>
                    <a:pt x="34" y="31"/>
                    <a:pt x="33" y="36"/>
                    <a:pt x="31" y="37"/>
                  </a:cubicBezTo>
                  <a:cubicBezTo>
                    <a:pt x="28" y="39"/>
                    <a:pt x="24" y="41"/>
                    <a:pt x="21" y="43"/>
                  </a:cubicBezTo>
                  <a:cubicBezTo>
                    <a:pt x="17" y="46"/>
                    <a:pt x="13" y="48"/>
                    <a:pt x="8" y="49"/>
                  </a:cubicBezTo>
                  <a:cubicBezTo>
                    <a:pt x="0" y="46"/>
                    <a:pt x="0" y="46"/>
                    <a:pt x="0" y="38"/>
                  </a:cubicBezTo>
                  <a:cubicBezTo>
                    <a:pt x="0" y="27"/>
                    <a:pt x="0" y="16"/>
                    <a:pt x="0" y="4"/>
                  </a:cubicBezTo>
                  <a:cubicBezTo>
                    <a:pt x="0" y="1"/>
                    <a:pt x="1" y="0"/>
                    <a:pt x="4" y="1"/>
                  </a:cubicBezTo>
                  <a:cubicBezTo>
                    <a:pt x="9" y="3"/>
                    <a:pt x="15" y="5"/>
                    <a:pt x="20" y="7"/>
                  </a:cubicBezTo>
                  <a:cubicBezTo>
                    <a:pt x="19" y="12"/>
                    <a:pt x="17" y="13"/>
                    <a:pt x="13" y="11"/>
                  </a:cubicBezTo>
                  <a:cubicBezTo>
                    <a:pt x="11" y="10"/>
                    <a:pt x="10" y="10"/>
                    <a:pt x="9" y="9"/>
                  </a:cubicBezTo>
                  <a:cubicBezTo>
                    <a:pt x="7" y="9"/>
                    <a:pt x="5" y="9"/>
                    <a:pt x="6" y="11"/>
                  </a:cubicBezTo>
                  <a:cubicBezTo>
                    <a:pt x="10" y="19"/>
                    <a:pt x="14" y="27"/>
                    <a:pt x="18" y="35"/>
                  </a:cubicBezTo>
                  <a:cubicBezTo>
                    <a:pt x="20" y="38"/>
                    <a:pt x="22" y="36"/>
                    <a:pt x="23" y="35"/>
                  </a:cubicBezTo>
                  <a:cubicBezTo>
                    <a:pt x="31" y="31"/>
                    <a:pt x="38" y="27"/>
                    <a:pt x="46" y="23"/>
                  </a:cubicBezTo>
                  <a:close/>
                </a:path>
              </a:pathLst>
            </a:custGeom>
            <a:solidFill>
              <a:srgbClr val="62B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7">
              <a:extLst>
                <a:ext uri="{FF2B5EF4-FFF2-40B4-BE49-F238E27FC236}">
                  <a16:creationId xmlns:a16="http://schemas.microsoft.com/office/drawing/2014/main" id="{4ABCBD54-83D3-149D-28E4-98C42C0FFBDB}"/>
                </a:ext>
              </a:extLst>
            </p:cNvPr>
            <p:cNvSpPr>
              <a:spLocks/>
            </p:cNvSpPr>
            <p:nvPr/>
          </p:nvSpPr>
          <p:spPr bwMode="auto">
            <a:xfrm>
              <a:off x="1899" y="1664"/>
              <a:ext cx="912" cy="495"/>
            </a:xfrm>
            <a:custGeom>
              <a:avLst/>
              <a:gdLst>
                <a:gd name="T0" fmla="*/ 42 w 59"/>
                <a:gd name="T1" fmla="*/ 14 h 32"/>
                <a:gd name="T2" fmla="*/ 56 w 59"/>
                <a:gd name="T3" fmla="*/ 29 h 32"/>
                <a:gd name="T4" fmla="*/ 56 w 59"/>
                <a:gd name="T5" fmla="*/ 32 h 32"/>
                <a:gd name="T6" fmla="*/ 2 w 59"/>
                <a:gd name="T7" fmla="*/ 20 h 32"/>
                <a:gd name="T8" fmla="*/ 0 w 59"/>
                <a:gd name="T9" fmla="*/ 21 h 32"/>
                <a:gd name="T10" fmla="*/ 0 w 59"/>
                <a:gd name="T11" fmla="*/ 3 h 32"/>
                <a:gd name="T12" fmla="*/ 3 w 59"/>
                <a:gd name="T13" fmla="*/ 1 h 32"/>
                <a:gd name="T14" fmla="*/ 42 w 59"/>
                <a:gd name="T15" fmla="*/ 1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2">
                  <a:moveTo>
                    <a:pt x="42" y="14"/>
                  </a:moveTo>
                  <a:cubicBezTo>
                    <a:pt x="46" y="19"/>
                    <a:pt x="53" y="23"/>
                    <a:pt x="56" y="29"/>
                  </a:cubicBezTo>
                  <a:cubicBezTo>
                    <a:pt x="57" y="30"/>
                    <a:pt x="59" y="31"/>
                    <a:pt x="56" y="32"/>
                  </a:cubicBezTo>
                  <a:cubicBezTo>
                    <a:pt x="45" y="13"/>
                    <a:pt x="22" y="7"/>
                    <a:pt x="2" y="20"/>
                  </a:cubicBezTo>
                  <a:cubicBezTo>
                    <a:pt x="2" y="21"/>
                    <a:pt x="1" y="21"/>
                    <a:pt x="0" y="21"/>
                  </a:cubicBezTo>
                  <a:cubicBezTo>
                    <a:pt x="0" y="15"/>
                    <a:pt x="0" y="9"/>
                    <a:pt x="0" y="3"/>
                  </a:cubicBezTo>
                  <a:cubicBezTo>
                    <a:pt x="0" y="0"/>
                    <a:pt x="1" y="0"/>
                    <a:pt x="3" y="1"/>
                  </a:cubicBezTo>
                  <a:cubicBezTo>
                    <a:pt x="16" y="5"/>
                    <a:pt x="29" y="10"/>
                    <a:pt x="42" y="14"/>
                  </a:cubicBezTo>
                  <a:close/>
                </a:path>
              </a:pathLst>
            </a:custGeom>
            <a:solidFill>
              <a:srgbClr val="61B9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8">
              <a:extLst>
                <a:ext uri="{FF2B5EF4-FFF2-40B4-BE49-F238E27FC236}">
                  <a16:creationId xmlns:a16="http://schemas.microsoft.com/office/drawing/2014/main" id="{AC6007DA-DB59-091D-8420-92EA9EF6AD8F}"/>
                </a:ext>
              </a:extLst>
            </p:cNvPr>
            <p:cNvSpPr>
              <a:spLocks/>
            </p:cNvSpPr>
            <p:nvPr/>
          </p:nvSpPr>
          <p:spPr bwMode="auto">
            <a:xfrm>
              <a:off x="2115" y="2112"/>
              <a:ext cx="541" cy="216"/>
            </a:xfrm>
            <a:custGeom>
              <a:avLst/>
              <a:gdLst>
                <a:gd name="T0" fmla="*/ 3 w 35"/>
                <a:gd name="T1" fmla="*/ 0 h 14"/>
                <a:gd name="T2" fmla="*/ 7 w 35"/>
                <a:gd name="T3" fmla="*/ 3 h 14"/>
                <a:gd name="T4" fmla="*/ 31 w 35"/>
                <a:gd name="T5" fmla="*/ 11 h 14"/>
                <a:gd name="T6" fmla="*/ 35 w 35"/>
                <a:gd name="T7" fmla="*/ 14 h 14"/>
                <a:gd name="T8" fmla="*/ 33 w 35"/>
                <a:gd name="T9" fmla="*/ 13 h 14"/>
                <a:gd name="T10" fmla="*/ 0 w 35"/>
                <a:gd name="T11" fmla="*/ 3 h 14"/>
                <a:gd name="T12" fmla="*/ 3 w 3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5" h="14">
                  <a:moveTo>
                    <a:pt x="3" y="0"/>
                  </a:moveTo>
                  <a:cubicBezTo>
                    <a:pt x="4" y="2"/>
                    <a:pt x="5" y="2"/>
                    <a:pt x="7" y="3"/>
                  </a:cubicBezTo>
                  <a:cubicBezTo>
                    <a:pt x="15" y="6"/>
                    <a:pt x="23" y="8"/>
                    <a:pt x="31" y="11"/>
                  </a:cubicBezTo>
                  <a:cubicBezTo>
                    <a:pt x="33" y="12"/>
                    <a:pt x="35" y="12"/>
                    <a:pt x="35" y="14"/>
                  </a:cubicBezTo>
                  <a:cubicBezTo>
                    <a:pt x="34" y="14"/>
                    <a:pt x="33" y="14"/>
                    <a:pt x="33" y="13"/>
                  </a:cubicBezTo>
                  <a:cubicBezTo>
                    <a:pt x="22" y="10"/>
                    <a:pt x="11" y="7"/>
                    <a:pt x="0" y="3"/>
                  </a:cubicBezTo>
                  <a:cubicBezTo>
                    <a:pt x="1" y="1"/>
                    <a:pt x="2" y="1"/>
                    <a:pt x="3" y="0"/>
                  </a:cubicBezTo>
                  <a:close/>
                </a:path>
              </a:pathLst>
            </a:custGeom>
            <a:solidFill>
              <a:srgbClr val="B2D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6" name="Group 25">
            <a:extLst>
              <a:ext uri="{FF2B5EF4-FFF2-40B4-BE49-F238E27FC236}">
                <a16:creationId xmlns:a16="http://schemas.microsoft.com/office/drawing/2014/main" id="{D8934CF5-A381-0BE0-BDBE-7B4E01B79024}"/>
              </a:ext>
            </a:extLst>
          </p:cNvPr>
          <p:cNvGrpSpPr>
            <a:grpSpLocks noChangeAspect="1"/>
          </p:cNvGrpSpPr>
          <p:nvPr/>
        </p:nvGrpSpPr>
        <p:grpSpPr bwMode="auto">
          <a:xfrm>
            <a:off x="5448300" y="4768850"/>
            <a:ext cx="500063" cy="758825"/>
            <a:chOff x="3432" y="3004"/>
            <a:chExt cx="315" cy="478"/>
          </a:xfrm>
        </p:grpSpPr>
        <p:sp>
          <p:nvSpPr>
            <p:cNvPr id="28" name="Freeform 26">
              <a:extLst>
                <a:ext uri="{FF2B5EF4-FFF2-40B4-BE49-F238E27FC236}">
                  <a16:creationId xmlns:a16="http://schemas.microsoft.com/office/drawing/2014/main" id="{28AE8107-046D-A488-2955-716530B1A1BC}"/>
                </a:ext>
              </a:extLst>
            </p:cNvPr>
            <p:cNvSpPr>
              <a:spLocks/>
            </p:cNvSpPr>
            <p:nvPr/>
          </p:nvSpPr>
          <p:spPr bwMode="auto">
            <a:xfrm>
              <a:off x="3432" y="3004"/>
              <a:ext cx="315" cy="437"/>
            </a:xfrm>
            <a:custGeom>
              <a:avLst/>
              <a:gdLst>
                <a:gd name="T0" fmla="*/ 4 w 53"/>
                <a:gd name="T1" fmla="*/ 72 h 75"/>
                <a:gd name="T2" fmla="*/ 0 w 53"/>
                <a:gd name="T3" fmla="*/ 70 h 75"/>
                <a:gd name="T4" fmla="*/ 0 w 53"/>
                <a:gd name="T5" fmla="*/ 3 h 75"/>
                <a:gd name="T6" fmla="*/ 1 w 53"/>
                <a:gd name="T7" fmla="*/ 1 h 75"/>
                <a:gd name="T8" fmla="*/ 5 w 53"/>
                <a:gd name="T9" fmla="*/ 3 h 75"/>
                <a:gd name="T10" fmla="*/ 44 w 53"/>
                <a:gd name="T11" fmla="*/ 42 h 75"/>
                <a:gd name="T12" fmla="*/ 51 w 53"/>
                <a:gd name="T13" fmla="*/ 49 h 75"/>
                <a:gd name="T14" fmla="*/ 52 w 53"/>
                <a:gd name="T15" fmla="*/ 52 h 75"/>
                <a:gd name="T16" fmla="*/ 49 w 53"/>
                <a:gd name="T17" fmla="*/ 53 h 75"/>
                <a:gd name="T18" fmla="*/ 32 w 53"/>
                <a:gd name="T19" fmla="*/ 53 h 75"/>
                <a:gd name="T20" fmla="*/ 29 w 53"/>
                <a:gd name="T21" fmla="*/ 56 h 75"/>
                <a:gd name="T22" fmla="*/ 34 w 53"/>
                <a:gd name="T23" fmla="*/ 49 h 75"/>
                <a:gd name="T24" fmla="*/ 45 w 53"/>
                <a:gd name="T25" fmla="*/ 48 h 75"/>
                <a:gd name="T26" fmla="*/ 9 w 53"/>
                <a:gd name="T27" fmla="*/ 13 h 75"/>
                <a:gd name="T28" fmla="*/ 3 w 53"/>
                <a:gd name="T29" fmla="*/ 9 h 75"/>
                <a:gd name="T30" fmla="*/ 3 w 53"/>
                <a:gd name="T31" fmla="*/ 62 h 75"/>
                <a:gd name="T32" fmla="*/ 4 w 53"/>
                <a:gd name="T3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5">
                  <a:moveTo>
                    <a:pt x="4" y="72"/>
                  </a:moveTo>
                  <a:cubicBezTo>
                    <a:pt x="2" y="75"/>
                    <a:pt x="0" y="74"/>
                    <a:pt x="0" y="70"/>
                  </a:cubicBezTo>
                  <a:cubicBezTo>
                    <a:pt x="0" y="48"/>
                    <a:pt x="0" y="26"/>
                    <a:pt x="0" y="3"/>
                  </a:cubicBezTo>
                  <a:cubicBezTo>
                    <a:pt x="0" y="2"/>
                    <a:pt x="0" y="1"/>
                    <a:pt x="1" y="1"/>
                  </a:cubicBezTo>
                  <a:cubicBezTo>
                    <a:pt x="3" y="0"/>
                    <a:pt x="4" y="2"/>
                    <a:pt x="5" y="3"/>
                  </a:cubicBezTo>
                  <a:cubicBezTo>
                    <a:pt x="18" y="16"/>
                    <a:pt x="31" y="29"/>
                    <a:pt x="44" y="42"/>
                  </a:cubicBezTo>
                  <a:cubicBezTo>
                    <a:pt x="46" y="44"/>
                    <a:pt x="48" y="46"/>
                    <a:pt x="51" y="49"/>
                  </a:cubicBezTo>
                  <a:cubicBezTo>
                    <a:pt x="52" y="50"/>
                    <a:pt x="53" y="50"/>
                    <a:pt x="52" y="52"/>
                  </a:cubicBezTo>
                  <a:cubicBezTo>
                    <a:pt x="52" y="53"/>
                    <a:pt x="50" y="53"/>
                    <a:pt x="49" y="53"/>
                  </a:cubicBezTo>
                  <a:cubicBezTo>
                    <a:pt x="44" y="53"/>
                    <a:pt x="38" y="53"/>
                    <a:pt x="32" y="53"/>
                  </a:cubicBezTo>
                  <a:cubicBezTo>
                    <a:pt x="31" y="54"/>
                    <a:pt x="32" y="57"/>
                    <a:pt x="29" y="56"/>
                  </a:cubicBezTo>
                  <a:cubicBezTo>
                    <a:pt x="27" y="51"/>
                    <a:pt x="30" y="49"/>
                    <a:pt x="34" y="49"/>
                  </a:cubicBezTo>
                  <a:cubicBezTo>
                    <a:pt x="37" y="48"/>
                    <a:pt x="41" y="48"/>
                    <a:pt x="45" y="48"/>
                  </a:cubicBezTo>
                  <a:cubicBezTo>
                    <a:pt x="33" y="36"/>
                    <a:pt x="21" y="24"/>
                    <a:pt x="9" y="13"/>
                  </a:cubicBezTo>
                  <a:cubicBezTo>
                    <a:pt x="7" y="11"/>
                    <a:pt x="6" y="8"/>
                    <a:pt x="3" y="9"/>
                  </a:cubicBezTo>
                  <a:cubicBezTo>
                    <a:pt x="3" y="26"/>
                    <a:pt x="3" y="44"/>
                    <a:pt x="3" y="62"/>
                  </a:cubicBezTo>
                  <a:cubicBezTo>
                    <a:pt x="3" y="65"/>
                    <a:pt x="4" y="68"/>
                    <a:pt x="4" y="72"/>
                  </a:cubicBezTo>
                  <a:close/>
                </a:path>
              </a:pathLst>
            </a:custGeom>
            <a:solidFill>
              <a:srgbClr val="72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7">
              <a:extLst>
                <a:ext uri="{FF2B5EF4-FFF2-40B4-BE49-F238E27FC236}">
                  <a16:creationId xmlns:a16="http://schemas.microsoft.com/office/drawing/2014/main" id="{9D17525D-26EA-FF7E-9E3C-A3171B9E543B}"/>
                </a:ext>
              </a:extLst>
            </p:cNvPr>
            <p:cNvSpPr>
              <a:spLocks/>
            </p:cNvSpPr>
            <p:nvPr/>
          </p:nvSpPr>
          <p:spPr bwMode="auto">
            <a:xfrm>
              <a:off x="3438" y="3033"/>
              <a:ext cx="244" cy="449"/>
            </a:xfrm>
            <a:custGeom>
              <a:avLst/>
              <a:gdLst>
                <a:gd name="T0" fmla="*/ 3 w 41"/>
                <a:gd name="T1" fmla="*/ 67 h 77"/>
                <a:gd name="T2" fmla="*/ 0 w 41"/>
                <a:gd name="T3" fmla="*/ 62 h 77"/>
                <a:gd name="T4" fmla="*/ 0 w 41"/>
                <a:gd name="T5" fmla="*/ 0 h 77"/>
                <a:gd name="T6" fmla="*/ 1 w 41"/>
                <a:gd name="T7" fmla="*/ 0 h 77"/>
                <a:gd name="T8" fmla="*/ 2 w 41"/>
                <a:gd name="T9" fmla="*/ 0 h 77"/>
                <a:gd name="T10" fmla="*/ 4 w 41"/>
                <a:gd name="T11" fmla="*/ 9 h 77"/>
                <a:gd name="T12" fmla="*/ 4 w 41"/>
                <a:gd name="T13" fmla="*/ 59 h 77"/>
                <a:gd name="T14" fmla="*/ 10 w 41"/>
                <a:gd name="T15" fmla="*/ 54 h 77"/>
                <a:gd name="T16" fmla="*/ 23 w 41"/>
                <a:gd name="T17" fmla="*/ 56 h 77"/>
                <a:gd name="T18" fmla="*/ 32 w 41"/>
                <a:gd name="T19" fmla="*/ 71 h 77"/>
                <a:gd name="T20" fmla="*/ 31 w 41"/>
                <a:gd name="T21" fmla="*/ 63 h 77"/>
                <a:gd name="T22" fmla="*/ 29 w 41"/>
                <a:gd name="T23" fmla="*/ 51 h 77"/>
                <a:gd name="T24" fmla="*/ 31 w 41"/>
                <a:gd name="T25" fmla="*/ 48 h 77"/>
                <a:gd name="T26" fmla="*/ 38 w 41"/>
                <a:gd name="T27" fmla="*/ 66 h 77"/>
                <a:gd name="T28" fmla="*/ 35 w 41"/>
                <a:gd name="T29" fmla="*/ 75 h 77"/>
                <a:gd name="T30" fmla="*/ 26 w 41"/>
                <a:gd name="T31" fmla="*/ 72 h 77"/>
                <a:gd name="T32" fmla="*/ 17 w 41"/>
                <a:gd name="T33" fmla="*/ 54 h 77"/>
                <a:gd name="T34" fmla="*/ 3 w 41"/>
                <a:gd name="T3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77">
                  <a:moveTo>
                    <a:pt x="3" y="67"/>
                  </a:moveTo>
                  <a:cubicBezTo>
                    <a:pt x="2" y="65"/>
                    <a:pt x="0" y="64"/>
                    <a:pt x="0" y="62"/>
                  </a:cubicBezTo>
                  <a:cubicBezTo>
                    <a:pt x="0" y="41"/>
                    <a:pt x="0" y="21"/>
                    <a:pt x="0" y="0"/>
                  </a:cubicBezTo>
                  <a:cubicBezTo>
                    <a:pt x="0" y="0"/>
                    <a:pt x="0" y="0"/>
                    <a:pt x="1" y="0"/>
                  </a:cubicBezTo>
                  <a:cubicBezTo>
                    <a:pt x="1" y="0"/>
                    <a:pt x="1" y="0"/>
                    <a:pt x="2" y="0"/>
                  </a:cubicBezTo>
                  <a:cubicBezTo>
                    <a:pt x="4" y="3"/>
                    <a:pt x="4" y="6"/>
                    <a:pt x="4" y="9"/>
                  </a:cubicBezTo>
                  <a:cubicBezTo>
                    <a:pt x="4" y="26"/>
                    <a:pt x="4" y="42"/>
                    <a:pt x="4" y="59"/>
                  </a:cubicBezTo>
                  <a:cubicBezTo>
                    <a:pt x="7" y="58"/>
                    <a:pt x="8" y="56"/>
                    <a:pt x="10" y="54"/>
                  </a:cubicBezTo>
                  <a:cubicBezTo>
                    <a:pt x="16" y="48"/>
                    <a:pt x="19" y="48"/>
                    <a:pt x="23" y="56"/>
                  </a:cubicBezTo>
                  <a:cubicBezTo>
                    <a:pt x="26" y="61"/>
                    <a:pt x="28" y="66"/>
                    <a:pt x="32" y="71"/>
                  </a:cubicBezTo>
                  <a:cubicBezTo>
                    <a:pt x="34" y="68"/>
                    <a:pt x="32" y="65"/>
                    <a:pt x="31" y="63"/>
                  </a:cubicBezTo>
                  <a:cubicBezTo>
                    <a:pt x="30" y="59"/>
                    <a:pt x="27" y="56"/>
                    <a:pt x="29" y="51"/>
                  </a:cubicBezTo>
                  <a:cubicBezTo>
                    <a:pt x="29" y="50"/>
                    <a:pt x="30" y="49"/>
                    <a:pt x="31" y="48"/>
                  </a:cubicBezTo>
                  <a:cubicBezTo>
                    <a:pt x="31" y="55"/>
                    <a:pt x="36" y="60"/>
                    <a:pt x="38" y="66"/>
                  </a:cubicBezTo>
                  <a:cubicBezTo>
                    <a:pt x="41" y="71"/>
                    <a:pt x="40" y="73"/>
                    <a:pt x="35" y="75"/>
                  </a:cubicBezTo>
                  <a:cubicBezTo>
                    <a:pt x="30" y="77"/>
                    <a:pt x="28" y="77"/>
                    <a:pt x="26" y="72"/>
                  </a:cubicBezTo>
                  <a:cubicBezTo>
                    <a:pt x="23" y="66"/>
                    <a:pt x="20" y="60"/>
                    <a:pt x="17" y="54"/>
                  </a:cubicBezTo>
                  <a:cubicBezTo>
                    <a:pt x="12" y="58"/>
                    <a:pt x="8" y="63"/>
                    <a:pt x="3" y="67"/>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8">
              <a:extLst>
                <a:ext uri="{FF2B5EF4-FFF2-40B4-BE49-F238E27FC236}">
                  <a16:creationId xmlns:a16="http://schemas.microsoft.com/office/drawing/2014/main" id="{30CAD5DE-7C14-7036-B8C0-9BF46324C83C}"/>
                </a:ext>
              </a:extLst>
            </p:cNvPr>
            <p:cNvSpPr>
              <a:spLocks/>
            </p:cNvSpPr>
            <p:nvPr/>
          </p:nvSpPr>
          <p:spPr bwMode="auto">
            <a:xfrm>
              <a:off x="3450" y="3033"/>
              <a:ext cx="261" cy="438"/>
            </a:xfrm>
            <a:custGeom>
              <a:avLst/>
              <a:gdLst>
                <a:gd name="T0" fmla="*/ 27 w 44"/>
                <a:gd name="T1" fmla="*/ 51 h 75"/>
                <a:gd name="T2" fmla="*/ 33 w 44"/>
                <a:gd name="T3" fmla="*/ 66 h 75"/>
                <a:gd name="T4" fmla="*/ 32 w 44"/>
                <a:gd name="T5" fmla="*/ 72 h 75"/>
                <a:gd name="T6" fmla="*/ 26 w 44"/>
                <a:gd name="T7" fmla="*/ 69 h 75"/>
                <a:gd name="T8" fmla="*/ 20 w 44"/>
                <a:gd name="T9" fmla="*/ 57 h 75"/>
                <a:gd name="T10" fmla="*/ 9 w 44"/>
                <a:gd name="T11" fmla="*/ 55 h 75"/>
                <a:gd name="T12" fmla="*/ 2 w 44"/>
                <a:gd name="T13" fmla="*/ 63 h 75"/>
                <a:gd name="T14" fmla="*/ 0 w 44"/>
                <a:gd name="T15" fmla="*/ 64 h 75"/>
                <a:gd name="T16" fmla="*/ 0 w 44"/>
                <a:gd name="T17" fmla="*/ 0 h 75"/>
                <a:gd name="T18" fmla="*/ 44 w 44"/>
                <a:gd name="T19" fmla="*/ 46 h 75"/>
                <a:gd name="T20" fmla="*/ 31 w 44"/>
                <a:gd name="T21" fmla="*/ 46 h 75"/>
                <a:gd name="T22" fmla="*/ 27 w 44"/>
                <a:gd name="T23"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5">
                  <a:moveTo>
                    <a:pt x="27" y="51"/>
                  </a:moveTo>
                  <a:cubicBezTo>
                    <a:pt x="29" y="56"/>
                    <a:pt x="31" y="61"/>
                    <a:pt x="33" y="66"/>
                  </a:cubicBezTo>
                  <a:cubicBezTo>
                    <a:pt x="34" y="69"/>
                    <a:pt x="36" y="71"/>
                    <a:pt x="32" y="72"/>
                  </a:cubicBezTo>
                  <a:cubicBezTo>
                    <a:pt x="28" y="75"/>
                    <a:pt x="27" y="72"/>
                    <a:pt x="26" y="69"/>
                  </a:cubicBezTo>
                  <a:cubicBezTo>
                    <a:pt x="24" y="65"/>
                    <a:pt x="22" y="61"/>
                    <a:pt x="20" y="57"/>
                  </a:cubicBezTo>
                  <a:cubicBezTo>
                    <a:pt x="16" y="49"/>
                    <a:pt x="16" y="49"/>
                    <a:pt x="9" y="55"/>
                  </a:cubicBezTo>
                  <a:cubicBezTo>
                    <a:pt x="7" y="58"/>
                    <a:pt x="4" y="61"/>
                    <a:pt x="2" y="63"/>
                  </a:cubicBezTo>
                  <a:cubicBezTo>
                    <a:pt x="1" y="63"/>
                    <a:pt x="1" y="63"/>
                    <a:pt x="0" y="64"/>
                  </a:cubicBezTo>
                  <a:cubicBezTo>
                    <a:pt x="0" y="42"/>
                    <a:pt x="0" y="21"/>
                    <a:pt x="0" y="0"/>
                  </a:cubicBezTo>
                  <a:cubicBezTo>
                    <a:pt x="14" y="15"/>
                    <a:pt x="29" y="30"/>
                    <a:pt x="44" y="46"/>
                  </a:cubicBezTo>
                  <a:cubicBezTo>
                    <a:pt x="40" y="46"/>
                    <a:pt x="35" y="46"/>
                    <a:pt x="31" y="46"/>
                  </a:cubicBezTo>
                  <a:cubicBezTo>
                    <a:pt x="27" y="46"/>
                    <a:pt x="25" y="47"/>
                    <a:pt x="27"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5553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344984" y="166117"/>
            <a:ext cx="8821738" cy="723900"/>
          </a:xfrm>
          <a:prstGeom prst="rect">
            <a:avLst/>
          </a:prstGeom>
        </p:spPr>
        <p:txBody>
          <a:bodyPr>
            <a:normAutofit/>
          </a:bodyPr>
          <a:lstStyle/>
          <a:p>
            <a:pPr marL="0" indent="0">
              <a:buNone/>
            </a:pPr>
            <a:r>
              <a:rPr lang="en-US" sz="2400" b="1" dirty="0">
                <a:solidFill>
                  <a:schemeClr val="bg1"/>
                </a:solidFill>
                <a:latin typeface="Malgun Gothic" panose="020B0503020000020004" pitchFamily="34" charset="-127"/>
                <a:ea typeface="Malgun Gothic" panose="020B0503020000020004" pitchFamily="34" charset="-127"/>
              </a:rPr>
              <a:t>Infographic Style</a:t>
            </a:r>
          </a:p>
        </p:txBody>
      </p:sp>
      <p:grpSp>
        <p:nvGrpSpPr>
          <p:cNvPr id="20" name="Group 19">
            <a:extLst>
              <a:ext uri="{FF2B5EF4-FFF2-40B4-BE49-F238E27FC236}">
                <a16:creationId xmlns:a16="http://schemas.microsoft.com/office/drawing/2014/main" id="{2857CB34-4313-443D-8419-CA999A0986CD}"/>
              </a:ext>
            </a:extLst>
          </p:cNvPr>
          <p:cNvGrpSpPr/>
          <p:nvPr/>
        </p:nvGrpSpPr>
        <p:grpSpPr>
          <a:xfrm flipH="1">
            <a:off x="822650" y="2738948"/>
            <a:ext cx="4476751" cy="344970"/>
            <a:chOff x="7419975" y="3127092"/>
            <a:chExt cx="4476751" cy="344970"/>
          </a:xfrm>
        </p:grpSpPr>
        <p:sp>
          <p:nvSpPr>
            <p:cNvPr id="12" name="TextBox 11">
              <a:extLst>
                <a:ext uri="{FF2B5EF4-FFF2-40B4-BE49-F238E27FC236}">
                  <a16:creationId xmlns:a16="http://schemas.microsoft.com/office/drawing/2014/main" id="{1B5468E4-2F57-4C3C-BA3D-2D4C4ED6503F}"/>
                </a:ext>
              </a:extLst>
            </p:cNvPr>
            <p:cNvSpPr txBox="1"/>
            <p:nvPr/>
          </p:nvSpPr>
          <p:spPr>
            <a:xfrm>
              <a:off x="10400078" y="3164285"/>
              <a:ext cx="1496648" cy="307777"/>
            </a:xfrm>
            <a:prstGeom prst="rect">
              <a:avLst/>
            </a:prstGeom>
            <a:solidFill>
              <a:schemeClr val="bg1"/>
            </a:solidFill>
          </p:spPr>
          <p:txBody>
            <a:bodyPr wrap="square" rtlCol="0" anchor="ctr">
              <a:spAutoFit/>
            </a:bodyPr>
            <a:lstStyle/>
            <a:p>
              <a:pPr algn="r"/>
              <a:r>
                <a:rPr lang="en-US" altLang="ko-KR" sz="1400" b="1" dirty="0">
                  <a:solidFill>
                    <a:srgbClr val="92D050"/>
                  </a:solidFill>
                  <a:cs typeface="Arial" pitchFamily="34" charset="0"/>
                </a:rPr>
                <a:t>Text Slide</a:t>
              </a:r>
              <a:endParaRPr lang="ko-KR" altLang="en-US" sz="1400" b="1" dirty="0">
                <a:solidFill>
                  <a:srgbClr val="92D050"/>
                </a:solidFill>
                <a:cs typeface="Arial" pitchFamily="34" charset="0"/>
              </a:endParaRPr>
            </a:p>
          </p:txBody>
        </p:sp>
        <p:sp>
          <p:nvSpPr>
            <p:cNvPr id="15" name="TextBox 14">
              <a:extLst>
                <a:ext uri="{FF2B5EF4-FFF2-40B4-BE49-F238E27FC236}">
                  <a16:creationId xmlns:a16="http://schemas.microsoft.com/office/drawing/2014/main" id="{6DA01E77-0D18-4BE6-80F1-E27F407BAC40}"/>
                </a:ext>
              </a:extLst>
            </p:cNvPr>
            <p:cNvSpPr txBox="1"/>
            <p:nvPr/>
          </p:nvSpPr>
          <p:spPr>
            <a:xfrm>
              <a:off x="7419975" y="3127092"/>
              <a:ext cx="2903903" cy="276999"/>
            </a:xfrm>
            <a:prstGeom prst="rect">
              <a:avLst/>
            </a:prstGeom>
            <a:noFill/>
          </p:spPr>
          <p:txBody>
            <a:bodyPr wrap="square" rtlCol="0" anchor="ctr">
              <a:spAutoFit/>
            </a:bodyPr>
            <a:lstStyle/>
            <a:p>
              <a:r>
                <a:rPr lang="en-US" altLang="ko-KR" sz="1200" dirty="0">
                  <a:cs typeface="Arial" pitchFamily="34" charset="0"/>
                </a:rPr>
                <a:t>Simple PowerPoint Presentations</a:t>
              </a:r>
              <a:endParaRPr lang="ko-KR" altLang="en-US" sz="1200" dirty="0">
                <a:cs typeface="Arial" pitchFamily="34" charset="0"/>
              </a:endParaRPr>
            </a:p>
          </p:txBody>
        </p:sp>
      </p:grpSp>
      <p:grpSp>
        <p:nvGrpSpPr>
          <p:cNvPr id="19" name="Group 18">
            <a:extLst>
              <a:ext uri="{FF2B5EF4-FFF2-40B4-BE49-F238E27FC236}">
                <a16:creationId xmlns:a16="http://schemas.microsoft.com/office/drawing/2014/main" id="{6F549C70-8AA5-4849-8446-6B6B3BDB7E39}"/>
              </a:ext>
            </a:extLst>
          </p:cNvPr>
          <p:cNvGrpSpPr/>
          <p:nvPr/>
        </p:nvGrpSpPr>
        <p:grpSpPr>
          <a:xfrm flipH="1">
            <a:off x="822650" y="3242212"/>
            <a:ext cx="4476751" cy="307777"/>
            <a:chOff x="7419975" y="3706253"/>
            <a:chExt cx="4476751" cy="307777"/>
          </a:xfrm>
        </p:grpSpPr>
        <p:sp>
          <p:nvSpPr>
            <p:cNvPr id="13" name="TextBox 12">
              <a:extLst>
                <a:ext uri="{FF2B5EF4-FFF2-40B4-BE49-F238E27FC236}">
                  <a16:creationId xmlns:a16="http://schemas.microsoft.com/office/drawing/2014/main" id="{16F9C43A-713D-41F0-B7B2-708A91EC9779}"/>
                </a:ext>
              </a:extLst>
            </p:cNvPr>
            <p:cNvSpPr txBox="1"/>
            <p:nvPr/>
          </p:nvSpPr>
          <p:spPr>
            <a:xfrm>
              <a:off x="10400078" y="3706253"/>
              <a:ext cx="1496648" cy="307777"/>
            </a:xfrm>
            <a:prstGeom prst="rect">
              <a:avLst/>
            </a:prstGeom>
            <a:noFill/>
          </p:spPr>
          <p:txBody>
            <a:bodyPr wrap="square" rtlCol="0" anchor="ctr">
              <a:spAutoFit/>
            </a:bodyPr>
            <a:lstStyle/>
            <a:p>
              <a:pPr algn="r"/>
              <a:r>
                <a:rPr lang="en-US" altLang="ko-KR" sz="1400" b="1" dirty="0">
                  <a:solidFill>
                    <a:schemeClr val="accent3"/>
                  </a:solidFill>
                  <a:cs typeface="Arial" pitchFamily="34" charset="0"/>
                </a:rPr>
                <a:t>Content</a:t>
              </a:r>
              <a:endParaRPr lang="ko-KR" altLang="en-US" sz="1400" b="1" dirty="0">
                <a:solidFill>
                  <a:schemeClr val="accent3"/>
                </a:solidFill>
                <a:cs typeface="Arial" pitchFamily="34" charset="0"/>
              </a:endParaRPr>
            </a:p>
          </p:txBody>
        </p:sp>
        <p:sp>
          <p:nvSpPr>
            <p:cNvPr id="16" name="Rectangle 18">
              <a:extLst>
                <a:ext uri="{FF2B5EF4-FFF2-40B4-BE49-F238E27FC236}">
                  <a16:creationId xmlns:a16="http://schemas.microsoft.com/office/drawing/2014/main" id="{DFF2E98C-C5B8-472C-AACC-6AA1EA2DC9AD}"/>
                </a:ext>
              </a:extLst>
            </p:cNvPr>
            <p:cNvSpPr/>
            <p:nvPr/>
          </p:nvSpPr>
          <p:spPr>
            <a:xfrm>
              <a:off x="7419975" y="3721642"/>
              <a:ext cx="2903903" cy="276999"/>
            </a:xfrm>
            <a:prstGeom prst="rect">
              <a:avLst/>
            </a:prstGeom>
          </p:spPr>
          <p:txBody>
            <a:bodyPr wrap="square">
              <a:spAutoFit/>
            </a:bodyPr>
            <a:lstStyle/>
            <a:p>
              <a:r>
                <a:rPr lang="en-US" altLang="ko-KR" sz="1200" dirty="0">
                  <a:solidFill>
                    <a:schemeClr val="tx1">
                      <a:lumMod val="75000"/>
                      <a:lumOff val="25000"/>
                    </a:schemeClr>
                  </a:solidFill>
                </a:rPr>
                <a:t>Easy to change colors, photos and text.</a:t>
              </a:r>
            </a:p>
          </p:txBody>
        </p:sp>
      </p:grpSp>
      <p:grpSp>
        <p:nvGrpSpPr>
          <p:cNvPr id="21" name="Group 20">
            <a:extLst>
              <a:ext uri="{FF2B5EF4-FFF2-40B4-BE49-F238E27FC236}">
                <a16:creationId xmlns:a16="http://schemas.microsoft.com/office/drawing/2014/main" id="{0E455B82-7FEF-4D93-9CC0-70BA6158957A}"/>
              </a:ext>
            </a:extLst>
          </p:cNvPr>
          <p:cNvGrpSpPr/>
          <p:nvPr/>
        </p:nvGrpSpPr>
        <p:grpSpPr>
          <a:xfrm flipH="1">
            <a:off x="822650" y="2272878"/>
            <a:ext cx="4476751" cy="307777"/>
            <a:chOff x="7419975" y="2622317"/>
            <a:chExt cx="4476751" cy="307777"/>
          </a:xfrm>
        </p:grpSpPr>
        <p:sp>
          <p:nvSpPr>
            <p:cNvPr id="11" name="TextBox 10">
              <a:extLst>
                <a:ext uri="{FF2B5EF4-FFF2-40B4-BE49-F238E27FC236}">
                  <a16:creationId xmlns:a16="http://schemas.microsoft.com/office/drawing/2014/main" id="{D7C3318F-F34B-4B90-9BB4-D71C8F53FFFA}"/>
                </a:ext>
              </a:extLst>
            </p:cNvPr>
            <p:cNvSpPr txBox="1"/>
            <p:nvPr/>
          </p:nvSpPr>
          <p:spPr>
            <a:xfrm>
              <a:off x="10400078" y="2622317"/>
              <a:ext cx="1496648" cy="307777"/>
            </a:xfrm>
            <a:prstGeom prst="rect">
              <a:avLst/>
            </a:prstGeom>
            <a:noFill/>
          </p:spPr>
          <p:txBody>
            <a:bodyPr wrap="square" rtlCol="0" anchor="ctr">
              <a:spAutoFit/>
            </a:bodyPr>
            <a:lstStyle/>
            <a:p>
              <a:pPr algn="r"/>
              <a:r>
                <a:rPr lang="en-US" altLang="ko-KR" sz="1400" b="1" dirty="0">
                  <a:solidFill>
                    <a:schemeClr val="accent3"/>
                  </a:solidFill>
                  <a:cs typeface="Arial" pitchFamily="34" charset="0"/>
                </a:rPr>
                <a:t>PowerPoint</a:t>
              </a:r>
              <a:endParaRPr lang="ko-KR" altLang="en-US" sz="14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id="{3BBB1F0B-7B44-4E8A-B8A8-96D4A31A3D5D}"/>
                </a:ext>
              </a:extLst>
            </p:cNvPr>
            <p:cNvSpPr txBox="1"/>
            <p:nvPr/>
          </p:nvSpPr>
          <p:spPr>
            <a:xfrm>
              <a:off x="7419975" y="2628440"/>
              <a:ext cx="2903903" cy="276999"/>
            </a:xfrm>
            <a:prstGeom prst="rect">
              <a:avLst/>
            </a:prstGeom>
            <a:noFill/>
          </p:spPr>
          <p:txBody>
            <a:bodyPr wrap="square" rtlCol="0" anchor="ctr">
              <a:spAutoFit/>
            </a:bodyPr>
            <a:lstStyle/>
            <a:p>
              <a:r>
                <a:rPr lang="en-GB" altLang="ko-KR" sz="1200" dirty="0">
                  <a:cs typeface="Arial" pitchFamily="34" charset="0"/>
                </a:rPr>
                <a:t>ALLPPT Layout</a:t>
              </a:r>
            </a:p>
          </p:txBody>
        </p:sp>
      </p:grpSp>
      <p:grpSp>
        <p:nvGrpSpPr>
          <p:cNvPr id="22" name="Group 21">
            <a:extLst>
              <a:ext uri="{FF2B5EF4-FFF2-40B4-BE49-F238E27FC236}">
                <a16:creationId xmlns:a16="http://schemas.microsoft.com/office/drawing/2014/main" id="{7BD33502-2096-4428-9314-9AE28F41AEC6}"/>
              </a:ext>
            </a:extLst>
          </p:cNvPr>
          <p:cNvGrpSpPr/>
          <p:nvPr/>
        </p:nvGrpSpPr>
        <p:grpSpPr>
          <a:xfrm flipH="1">
            <a:off x="822650" y="1806808"/>
            <a:ext cx="4476751" cy="307777"/>
            <a:chOff x="7419975" y="2080349"/>
            <a:chExt cx="4476751" cy="307777"/>
          </a:xfrm>
        </p:grpSpPr>
        <p:sp>
          <p:nvSpPr>
            <p:cNvPr id="14" name="TextBox 13">
              <a:extLst>
                <a:ext uri="{FF2B5EF4-FFF2-40B4-BE49-F238E27FC236}">
                  <a16:creationId xmlns:a16="http://schemas.microsoft.com/office/drawing/2014/main" id="{273594E3-5A48-4CFF-A265-83304E4055AA}"/>
                </a:ext>
              </a:extLst>
            </p:cNvPr>
            <p:cNvSpPr txBox="1"/>
            <p:nvPr/>
          </p:nvSpPr>
          <p:spPr>
            <a:xfrm>
              <a:off x="10400078" y="2080349"/>
              <a:ext cx="1496648" cy="307777"/>
            </a:xfrm>
            <a:prstGeom prst="rect">
              <a:avLst/>
            </a:prstGeom>
            <a:noFill/>
          </p:spPr>
          <p:txBody>
            <a:bodyPr wrap="square" rtlCol="0" anchor="ctr">
              <a:spAutoFit/>
            </a:bodyPr>
            <a:lstStyle/>
            <a:p>
              <a:pPr algn="r"/>
              <a:r>
                <a:rPr lang="en-US" altLang="ko-KR" sz="1400" b="1" dirty="0">
                  <a:solidFill>
                    <a:srgbClr val="92D050"/>
                  </a:solidFill>
                  <a:cs typeface="Arial" pitchFamily="34" charset="0"/>
                </a:rPr>
                <a:t>Modern</a:t>
              </a:r>
              <a:endParaRPr lang="ko-KR" altLang="en-US" sz="1400" b="1" dirty="0">
                <a:solidFill>
                  <a:srgbClr val="92D050"/>
                </a:solidFill>
                <a:cs typeface="Arial" pitchFamily="34" charset="0"/>
              </a:endParaRPr>
            </a:p>
          </p:txBody>
        </p:sp>
        <p:sp>
          <p:nvSpPr>
            <p:cNvPr id="18" name="TextBox 17">
              <a:extLst>
                <a:ext uri="{FF2B5EF4-FFF2-40B4-BE49-F238E27FC236}">
                  <a16:creationId xmlns:a16="http://schemas.microsoft.com/office/drawing/2014/main" id="{6EE05D63-8241-410B-B471-5BE9137335CD}"/>
                </a:ext>
              </a:extLst>
            </p:cNvPr>
            <p:cNvSpPr txBox="1"/>
            <p:nvPr/>
          </p:nvSpPr>
          <p:spPr>
            <a:xfrm>
              <a:off x="7419975" y="2095738"/>
              <a:ext cx="2903903" cy="276999"/>
            </a:xfrm>
            <a:prstGeom prst="rect">
              <a:avLst/>
            </a:prstGeom>
            <a:noFill/>
          </p:spPr>
          <p:txBody>
            <a:bodyPr wrap="square" rtlCol="0" anchor="ctr">
              <a:spAutoFit/>
            </a:bodyPr>
            <a:lstStyle/>
            <a:p>
              <a:r>
                <a:rPr lang="en-GB" altLang="ko-KR" sz="1200" dirty="0">
                  <a:cs typeface="Arial" pitchFamily="34" charset="0"/>
                </a:rPr>
                <a:t>Clean Text Slide for your PPT</a:t>
              </a:r>
            </a:p>
          </p:txBody>
        </p:sp>
      </p:grpSp>
      <p:sp>
        <p:nvSpPr>
          <p:cNvPr id="23" name="TextBox 22">
            <a:extLst>
              <a:ext uri="{FF2B5EF4-FFF2-40B4-BE49-F238E27FC236}">
                <a16:creationId xmlns:a16="http://schemas.microsoft.com/office/drawing/2014/main" id="{8E275343-BCB6-4440-9AB5-E200EE7A3931}"/>
              </a:ext>
            </a:extLst>
          </p:cNvPr>
          <p:cNvSpPr txBox="1"/>
          <p:nvPr/>
        </p:nvSpPr>
        <p:spPr>
          <a:xfrm>
            <a:off x="822650" y="4010478"/>
            <a:ext cx="5478724" cy="646331"/>
          </a:xfrm>
          <a:prstGeom prst="rect">
            <a:avLst/>
          </a:prstGeom>
          <a:noFill/>
        </p:spPr>
        <p:txBody>
          <a:bodyPr wrap="square" rtlCol="0" anchor="ctr">
            <a:spAutoFit/>
          </a:bodyPr>
          <a:lstStyle/>
          <a:p>
            <a:r>
              <a:rPr lang="en-GB" altLang="ko-KR" b="1" dirty="0">
                <a:solidFill>
                  <a:srgbClr val="29AAE2"/>
                </a:solidFill>
                <a:cs typeface="Arial" pitchFamily="34" charset="0"/>
              </a:rPr>
              <a:t>Layout</a:t>
            </a:r>
          </a:p>
          <a:p>
            <a:r>
              <a:rPr lang="en-GB" altLang="ko-KR" b="1" dirty="0">
                <a:solidFill>
                  <a:srgbClr val="29AAE2"/>
                </a:solidFill>
                <a:cs typeface="Arial" pitchFamily="34" charset="0"/>
              </a:rPr>
              <a:t>Clean Text Slide for your Presentation</a:t>
            </a:r>
            <a:endParaRPr lang="ko-KR" altLang="en-US" b="1" dirty="0">
              <a:solidFill>
                <a:srgbClr val="29AAE2"/>
              </a:solidFill>
              <a:cs typeface="Arial" pitchFamily="34" charset="0"/>
            </a:endParaRPr>
          </a:p>
        </p:txBody>
      </p:sp>
      <p:sp>
        <p:nvSpPr>
          <p:cNvPr id="24" name="TextBox 23">
            <a:extLst>
              <a:ext uri="{FF2B5EF4-FFF2-40B4-BE49-F238E27FC236}">
                <a16:creationId xmlns:a16="http://schemas.microsoft.com/office/drawing/2014/main" id="{E3014670-448C-4CEC-BFF2-4DDB5848AA35}"/>
              </a:ext>
            </a:extLst>
          </p:cNvPr>
          <p:cNvSpPr txBox="1"/>
          <p:nvPr/>
        </p:nvSpPr>
        <p:spPr>
          <a:xfrm>
            <a:off x="822650" y="4735341"/>
            <a:ext cx="5478724"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a:p>
            <a:endParaRPr lang="en-US" altLang="ko-KR" sz="1200" dirty="0">
              <a:cs typeface="Arial" pitchFamily="34" charset="0"/>
            </a:endParaRPr>
          </a:p>
          <a:p>
            <a:r>
              <a:rPr lang="en-US" altLang="ko-KR" sz="1200" dirty="0">
                <a:cs typeface="Arial" pitchFamily="34" charset="0"/>
              </a:rPr>
              <a:t>Get a modern PowerPoint  Presentation that is beautifully designed. Easy to change colors, photos and Text. </a:t>
            </a:r>
            <a:endParaRPr lang="ko-KR" altLang="en-US" sz="1200" dirty="0">
              <a:cs typeface="Arial" pitchFamily="34" charset="0"/>
            </a:endParaRPr>
          </a:p>
        </p:txBody>
      </p:sp>
      <p:pic>
        <p:nvPicPr>
          <p:cNvPr id="4" name="Imagen 3">
            <a:extLst>
              <a:ext uri="{FF2B5EF4-FFF2-40B4-BE49-F238E27FC236}">
                <a16:creationId xmlns:a16="http://schemas.microsoft.com/office/drawing/2014/main" id="{FBDBB137-35D3-4BA3-92ED-12A21F7B92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1374" y="596928"/>
            <a:ext cx="4899801" cy="5708073"/>
          </a:xfrm>
          <a:prstGeom prst="rect">
            <a:avLst/>
          </a:prstGeom>
        </p:spPr>
      </p:pic>
    </p:spTree>
    <p:extLst>
      <p:ext uri="{BB962C8B-B14F-4D97-AF65-F5344CB8AC3E}">
        <p14:creationId xmlns:p14="http://schemas.microsoft.com/office/powerpoint/2010/main" val="181597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600ADC7-8619-46C5-9C0A-B709DABFCE6F}"/>
              </a:ext>
            </a:extLst>
          </p:cNvPr>
          <p:cNvGrpSpPr/>
          <p:nvPr/>
        </p:nvGrpSpPr>
        <p:grpSpPr>
          <a:xfrm>
            <a:off x="9237962" y="4583389"/>
            <a:ext cx="2550779" cy="904115"/>
            <a:chOff x="395534" y="3737446"/>
            <a:chExt cx="3972999" cy="904115"/>
          </a:xfrm>
        </p:grpSpPr>
        <p:sp>
          <p:nvSpPr>
            <p:cNvPr id="63" name="TextBox 62">
              <a:extLst>
                <a:ext uri="{FF2B5EF4-FFF2-40B4-BE49-F238E27FC236}">
                  <a16:creationId xmlns:a16="http://schemas.microsoft.com/office/drawing/2014/main" id="{8AADDEC9-38B1-4AC9-901E-85F59A739959}"/>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6EAE3214-2E7E-4306-964B-61F057D78BFA}"/>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5" name="Group 64">
            <a:extLst>
              <a:ext uri="{FF2B5EF4-FFF2-40B4-BE49-F238E27FC236}">
                <a16:creationId xmlns:a16="http://schemas.microsoft.com/office/drawing/2014/main" id="{2FE771C3-5549-46F4-82EF-3BAB87E804B8}"/>
              </a:ext>
            </a:extLst>
          </p:cNvPr>
          <p:cNvGrpSpPr/>
          <p:nvPr/>
        </p:nvGrpSpPr>
        <p:grpSpPr>
          <a:xfrm>
            <a:off x="1867229" y="5293230"/>
            <a:ext cx="2535251" cy="904115"/>
            <a:chOff x="395534" y="3737446"/>
            <a:chExt cx="3972999" cy="904115"/>
          </a:xfrm>
        </p:grpSpPr>
        <p:sp>
          <p:nvSpPr>
            <p:cNvPr id="66" name="TextBox 65">
              <a:extLst>
                <a:ext uri="{FF2B5EF4-FFF2-40B4-BE49-F238E27FC236}">
                  <a16:creationId xmlns:a16="http://schemas.microsoft.com/office/drawing/2014/main" id="{7662B589-D935-4EA2-B2D5-808E07A94158}"/>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67" name="TextBox 66">
              <a:extLst>
                <a:ext uri="{FF2B5EF4-FFF2-40B4-BE49-F238E27FC236}">
                  <a16:creationId xmlns:a16="http://schemas.microsoft.com/office/drawing/2014/main" id="{668AD391-6BFE-4B9F-84BB-08397095D4AE}"/>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8" name="Group 67">
            <a:extLst>
              <a:ext uri="{FF2B5EF4-FFF2-40B4-BE49-F238E27FC236}">
                <a16:creationId xmlns:a16="http://schemas.microsoft.com/office/drawing/2014/main" id="{92388A8B-8CED-4FEA-9277-7D693E56AEAC}"/>
              </a:ext>
            </a:extLst>
          </p:cNvPr>
          <p:cNvGrpSpPr/>
          <p:nvPr/>
        </p:nvGrpSpPr>
        <p:grpSpPr>
          <a:xfrm>
            <a:off x="579723" y="4526528"/>
            <a:ext cx="2535251" cy="904115"/>
            <a:chOff x="395534" y="3737446"/>
            <a:chExt cx="3972999" cy="904115"/>
          </a:xfrm>
        </p:grpSpPr>
        <p:sp>
          <p:nvSpPr>
            <p:cNvPr id="69" name="TextBox 68">
              <a:extLst>
                <a:ext uri="{FF2B5EF4-FFF2-40B4-BE49-F238E27FC236}">
                  <a16:creationId xmlns:a16="http://schemas.microsoft.com/office/drawing/2014/main" id="{E0057AD7-9BA3-4382-B812-D7303368116D}"/>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0" name="TextBox 69">
              <a:extLst>
                <a:ext uri="{FF2B5EF4-FFF2-40B4-BE49-F238E27FC236}">
                  <a16:creationId xmlns:a16="http://schemas.microsoft.com/office/drawing/2014/main" id="{32929ACD-AF68-4557-83A2-B19BD2465A2E}"/>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1" name="Group 70">
            <a:extLst>
              <a:ext uri="{FF2B5EF4-FFF2-40B4-BE49-F238E27FC236}">
                <a16:creationId xmlns:a16="http://schemas.microsoft.com/office/drawing/2014/main" id="{44B83547-C99C-4C4D-811D-66087DF9ACAF}"/>
              </a:ext>
            </a:extLst>
          </p:cNvPr>
          <p:cNvGrpSpPr/>
          <p:nvPr/>
        </p:nvGrpSpPr>
        <p:grpSpPr>
          <a:xfrm>
            <a:off x="7844648" y="5293230"/>
            <a:ext cx="2668703" cy="904115"/>
            <a:chOff x="395534" y="3737446"/>
            <a:chExt cx="3972999" cy="904115"/>
          </a:xfrm>
        </p:grpSpPr>
        <p:sp>
          <p:nvSpPr>
            <p:cNvPr id="72" name="TextBox 71">
              <a:extLst>
                <a:ext uri="{FF2B5EF4-FFF2-40B4-BE49-F238E27FC236}">
                  <a16:creationId xmlns:a16="http://schemas.microsoft.com/office/drawing/2014/main" id="{59E8DF86-EAA1-438B-9FDC-659513B8B3CC}"/>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3" name="TextBox 72">
              <a:extLst>
                <a:ext uri="{FF2B5EF4-FFF2-40B4-BE49-F238E27FC236}">
                  <a16:creationId xmlns:a16="http://schemas.microsoft.com/office/drawing/2014/main" id="{1A221C2B-3D15-4483-B7C3-E5AAB851A8FD}"/>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4" name="Group 73">
            <a:extLst>
              <a:ext uri="{FF2B5EF4-FFF2-40B4-BE49-F238E27FC236}">
                <a16:creationId xmlns:a16="http://schemas.microsoft.com/office/drawing/2014/main" id="{53118832-F9B5-4FAD-8F54-E04BE62EB78B}"/>
              </a:ext>
            </a:extLst>
          </p:cNvPr>
          <p:cNvGrpSpPr/>
          <p:nvPr/>
        </p:nvGrpSpPr>
        <p:grpSpPr>
          <a:xfrm>
            <a:off x="8207450" y="3057729"/>
            <a:ext cx="2550779" cy="904115"/>
            <a:chOff x="395534" y="3737446"/>
            <a:chExt cx="3972999" cy="904115"/>
          </a:xfrm>
        </p:grpSpPr>
        <p:sp>
          <p:nvSpPr>
            <p:cNvPr id="75" name="TextBox 74">
              <a:extLst>
                <a:ext uri="{FF2B5EF4-FFF2-40B4-BE49-F238E27FC236}">
                  <a16:creationId xmlns:a16="http://schemas.microsoft.com/office/drawing/2014/main" id="{1D08CD85-1F55-45CC-8A61-23EA4095A92B}"/>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6" name="TextBox 75">
              <a:extLst>
                <a:ext uri="{FF2B5EF4-FFF2-40B4-BE49-F238E27FC236}">
                  <a16:creationId xmlns:a16="http://schemas.microsoft.com/office/drawing/2014/main" id="{2E31E260-9D44-45AC-B4DC-E5DC4FDE3958}"/>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77" name="TextBox 76">
            <a:extLst>
              <a:ext uri="{FF2B5EF4-FFF2-40B4-BE49-F238E27FC236}">
                <a16:creationId xmlns:a16="http://schemas.microsoft.com/office/drawing/2014/main" id="{45066538-9A5E-456D-9136-F3ECE208CAC2}"/>
              </a:ext>
            </a:extLst>
          </p:cNvPr>
          <p:cNvSpPr txBox="1"/>
          <p:nvPr/>
        </p:nvSpPr>
        <p:spPr>
          <a:xfrm>
            <a:off x="-219729" y="1249712"/>
            <a:ext cx="4475059" cy="523220"/>
          </a:xfrm>
          <a:prstGeom prst="rect">
            <a:avLst/>
          </a:prstGeom>
          <a:noFill/>
        </p:spPr>
        <p:txBody>
          <a:bodyPr wrap="square" rtlCol="0" anchor="ctr">
            <a:spAutoFit/>
          </a:bodyPr>
          <a:lstStyle/>
          <a:p>
            <a:pPr algn="ctr"/>
            <a:r>
              <a:rPr lang="en-US" altLang="ko-KR" sz="2800" b="1" dirty="0">
                <a:solidFill>
                  <a:srgbClr val="0070C0"/>
                </a:solidFill>
                <a:latin typeface="Trebuchet MS" panose="020B0603020202020204" pitchFamily="34" charset="0"/>
                <a:cs typeface="Arial" pitchFamily="34" charset="0"/>
              </a:rPr>
              <a:t>AWESOME </a:t>
            </a:r>
            <a:r>
              <a:rPr lang="en-GB" altLang="ko-KR" sz="2800" b="1" dirty="0">
                <a:solidFill>
                  <a:srgbClr val="0070C0"/>
                </a:solidFill>
                <a:latin typeface="Trebuchet MS" panose="020B0603020202020204" pitchFamily="34" charset="0"/>
                <a:cs typeface="Arial" pitchFamily="34" charset="0"/>
              </a:rPr>
              <a:t>S</a:t>
            </a:r>
            <a:r>
              <a:rPr lang="en-US" altLang="ko-KR" sz="2800" b="1" dirty="0">
                <a:solidFill>
                  <a:srgbClr val="0070C0"/>
                </a:solidFill>
                <a:latin typeface="Trebuchet MS" panose="020B0603020202020204" pitchFamily="34" charset="0"/>
                <a:cs typeface="Arial" pitchFamily="34" charset="0"/>
              </a:rPr>
              <a:t>LIDE</a:t>
            </a:r>
            <a:endParaRPr lang="ko-KR" altLang="en-US" sz="2800" b="1" dirty="0">
              <a:solidFill>
                <a:srgbClr val="0070C0"/>
              </a:solidFill>
              <a:latin typeface="Trebuchet MS" panose="020B0603020202020204" pitchFamily="34" charset="0"/>
              <a:cs typeface="Arial" pitchFamily="34" charset="0"/>
            </a:endParaRPr>
          </a:p>
        </p:txBody>
      </p:sp>
      <p:sp>
        <p:nvSpPr>
          <p:cNvPr id="79" name="TextBox 78">
            <a:extLst>
              <a:ext uri="{FF2B5EF4-FFF2-40B4-BE49-F238E27FC236}">
                <a16:creationId xmlns:a16="http://schemas.microsoft.com/office/drawing/2014/main" id="{32ECF0AB-B8C5-4B0B-BB00-CDCCF6391AED}"/>
              </a:ext>
            </a:extLst>
          </p:cNvPr>
          <p:cNvSpPr txBox="1"/>
          <p:nvPr/>
        </p:nvSpPr>
        <p:spPr>
          <a:xfrm>
            <a:off x="650870" y="1887412"/>
            <a:ext cx="2937323" cy="852872"/>
          </a:xfrm>
          <a:prstGeom prst="rect">
            <a:avLst/>
          </a:prstGeom>
          <a:noFill/>
        </p:spPr>
        <p:txBody>
          <a:bodyPr wrap="square" rtlCol="0" anchor="ctr">
            <a:spAutoFit/>
          </a:bodyPr>
          <a:lstStyle/>
          <a:p>
            <a:r>
              <a:rPr lang="en-GB" altLang="ko-KR" sz="2400" dirty="0">
                <a:cs typeface="Arial" pitchFamily="34" charset="0"/>
              </a:rPr>
              <a:t>L</a:t>
            </a:r>
            <a:r>
              <a:rPr lang="en-US" altLang="ko-KR" sz="2400" dirty="0">
                <a:cs typeface="Arial" pitchFamily="34" charset="0"/>
              </a:rPr>
              <a:t>OREM IPSUM</a:t>
            </a:r>
          </a:p>
          <a:p>
            <a:r>
              <a:rPr lang="en-US" altLang="ko-KR" sz="2400" dirty="0">
                <a:cs typeface="Arial" pitchFamily="34" charset="0"/>
              </a:rPr>
              <a:t>DOLOR SIT AMET</a:t>
            </a:r>
            <a:endParaRPr lang="ko-KR" altLang="en-US" sz="2400" dirty="0">
              <a:cs typeface="Arial" pitchFamily="34" charset="0"/>
            </a:endParaRPr>
          </a:p>
        </p:txBody>
      </p:sp>
      <p:sp>
        <p:nvSpPr>
          <p:cNvPr id="3" name="Marcador de texto 2"/>
          <p:cNvSpPr>
            <a:spLocks noGrp="1"/>
          </p:cNvSpPr>
          <p:nvPr>
            <p:ph type="body" sz="quarter" idx="10"/>
          </p:nvPr>
        </p:nvSpPr>
        <p:spPr>
          <a:xfrm>
            <a:off x="1847348" y="274217"/>
            <a:ext cx="8820822" cy="724247"/>
          </a:xfrm>
        </p:spPr>
        <p:txBody>
          <a:bodyPr>
            <a:noAutofit/>
          </a:bodyPr>
          <a:lstStyle/>
          <a:p>
            <a:r>
              <a:rPr lang="es-AR" sz="6600" dirty="0">
                <a:solidFill>
                  <a:srgbClr val="29AAE2"/>
                </a:solidFill>
                <a:latin typeface="Trebuchet MS" panose="020B0603020202020204" pitchFamily="34" charset="0"/>
              </a:rPr>
              <a:t>Free Template</a:t>
            </a:r>
          </a:p>
        </p:txBody>
      </p:sp>
      <p:grpSp>
        <p:nvGrpSpPr>
          <p:cNvPr id="22" name="Group 73">
            <a:extLst>
              <a:ext uri="{FF2B5EF4-FFF2-40B4-BE49-F238E27FC236}">
                <a16:creationId xmlns:a16="http://schemas.microsoft.com/office/drawing/2014/main" id="{53118832-F9B5-4FAD-8F54-E04BE62EB78B}"/>
              </a:ext>
            </a:extLst>
          </p:cNvPr>
          <p:cNvGrpSpPr/>
          <p:nvPr/>
        </p:nvGrpSpPr>
        <p:grpSpPr>
          <a:xfrm>
            <a:off x="2017800" y="3057729"/>
            <a:ext cx="2550779" cy="904115"/>
            <a:chOff x="395534" y="3737446"/>
            <a:chExt cx="3972999" cy="904115"/>
          </a:xfrm>
        </p:grpSpPr>
        <p:sp>
          <p:nvSpPr>
            <p:cNvPr id="23" name="TextBox 74">
              <a:extLst>
                <a:ext uri="{FF2B5EF4-FFF2-40B4-BE49-F238E27FC236}">
                  <a16:creationId xmlns:a16="http://schemas.microsoft.com/office/drawing/2014/main" id="{1D08CD85-1F55-45CC-8A61-23EA4095A92B}"/>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4" name="TextBox 75">
              <a:extLst>
                <a:ext uri="{FF2B5EF4-FFF2-40B4-BE49-F238E27FC236}">
                  <a16:creationId xmlns:a16="http://schemas.microsoft.com/office/drawing/2014/main" id="{2E31E260-9D44-45AC-B4DC-E5DC4FDE3958}"/>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9" name="Grupo 8"/>
          <p:cNvGrpSpPr/>
          <p:nvPr/>
        </p:nvGrpSpPr>
        <p:grpSpPr>
          <a:xfrm>
            <a:off x="3625338" y="2298697"/>
            <a:ext cx="777142" cy="702247"/>
            <a:chOff x="4670426" y="2615719"/>
            <a:chExt cx="2976563" cy="2689706"/>
          </a:xfrm>
          <a:solidFill>
            <a:srgbClr val="0070C0"/>
          </a:solidFill>
        </p:grpSpPr>
        <p:sp>
          <p:nvSpPr>
            <p:cNvPr id="7"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0" name="Grupo 29"/>
          <p:cNvGrpSpPr/>
          <p:nvPr/>
        </p:nvGrpSpPr>
        <p:grpSpPr>
          <a:xfrm>
            <a:off x="8401857" y="2298697"/>
            <a:ext cx="777142" cy="702247"/>
            <a:chOff x="4670426" y="2615719"/>
            <a:chExt cx="2976563" cy="2689706"/>
          </a:xfrm>
          <a:solidFill>
            <a:srgbClr val="0070C0"/>
          </a:solidFill>
        </p:grpSpPr>
        <p:sp>
          <p:nvSpPr>
            <p:cNvPr id="31"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2"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3" name="Grupo 32"/>
          <p:cNvGrpSpPr/>
          <p:nvPr/>
        </p:nvGrpSpPr>
        <p:grpSpPr>
          <a:xfrm>
            <a:off x="3478188" y="4509264"/>
            <a:ext cx="777142" cy="702247"/>
            <a:chOff x="4670426" y="2615719"/>
            <a:chExt cx="2976563" cy="2689706"/>
          </a:xfrm>
          <a:solidFill>
            <a:srgbClr val="0070C0"/>
          </a:solidFill>
        </p:grpSpPr>
        <p:sp>
          <p:nvSpPr>
            <p:cNvPr id="34"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6" name="Grupo 35"/>
          <p:cNvGrpSpPr/>
          <p:nvPr/>
        </p:nvGrpSpPr>
        <p:grpSpPr>
          <a:xfrm>
            <a:off x="2225369" y="3848042"/>
            <a:ext cx="777142" cy="702247"/>
            <a:chOff x="4670426" y="2615719"/>
            <a:chExt cx="2976563" cy="2689706"/>
          </a:xfrm>
          <a:solidFill>
            <a:srgbClr val="0070C0"/>
          </a:solidFill>
        </p:grpSpPr>
        <p:sp>
          <p:nvSpPr>
            <p:cNvPr id="37"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8"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9" name="Grupo 38"/>
          <p:cNvGrpSpPr/>
          <p:nvPr/>
        </p:nvGrpSpPr>
        <p:grpSpPr>
          <a:xfrm>
            <a:off x="9365182" y="3849387"/>
            <a:ext cx="777142" cy="702247"/>
            <a:chOff x="4670426" y="2615719"/>
            <a:chExt cx="2976563" cy="2689706"/>
          </a:xfrm>
          <a:solidFill>
            <a:srgbClr val="0070C0"/>
          </a:solidFill>
        </p:grpSpPr>
        <p:sp>
          <p:nvSpPr>
            <p:cNvPr id="40"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42" name="Grupo 41"/>
          <p:cNvGrpSpPr/>
          <p:nvPr/>
        </p:nvGrpSpPr>
        <p:grpSpPr>
          <a:xfrm>
            <a:off x="7950458" y="4530040"/>
            <a:ext cx="777142" cy="702247"/>
            <a:chOff x="4670426" y="2615719"/>
            <a:chExt cx="2976563" cy="2689706"/>
          </a:xfrm>
          <a:solidFill>
            <a:srgbClr val="0070C0"/>
          </a:solidFill>
        </p:grpSpPr>
        <p:sp>
          <p:nvSpPr>
            <p:cNvPr id="43"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4"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 name="Group 4">
            <a:extLst>
              <a:ext uri="{FF2B5EF4-FFF2-40B4-BE49-F238E27FC236}">
                <a16:creationId xmlns:a16="http://schemas.microsoft.com/office/drawing/2014/main" id="{C85F2C64-24C1-8DD8-264B-59F0E349E97F}"/>
              </a:ext>
            </a:extLst>
          </p:cNvPr>
          <p:cNvGrpSpPr>
            <a:grpSpLocks noChangeAspect="1"/>
          </p:cNvGrpSpPr>
          <p:nvPr/>
        </p:nvGrpSpPr>
        <p:grpSpPr bwMode="auto">
          <a:xfrm>
            <a:off x="4968876" y="3090863"/>
            <a:ext cx="2219326" cy="2205038"/>
            <a:chOff x="3130" y="1947"/>
            <a:chExt cx="1398" cy="1389"/>
          </a:xfrm>
        </p:grpSpPr>
        <p:sp>
          <p:nvSpPr>
            <p:cNvPr id="6" name="Freeform 5">
              <a:extLst>
                <a:ext uri="{FF2B5EF4-FFF2-40B4-BE49-F238E27FC236}">
                  <a16:creationId xmlns:a16="http://schemas.microsoft.com/office/drawing/2014/main" id="{0E1DC01A-F984-A747-18D5-0676C963576C}"/>
                </a:ext>
              </a:extLst>
            </p:cNvPr>
            <p:cNvSpPr>
              <a:spLocks/>
            </p:cNvSpPr>
            <p:nvPr/>
          </p:nvSpPr>
          <p:spPr bwMode="auto">
            <a:xfrm>
              <a:off x="3767" y="1947"/>
              <a:ext cx="758" cy="665"/>
            </a:xfrm>
            <a:custGeom>
              <a:avLst/>
              <a:gdLst>
                <a:gd name="T0" fmla="*/ 8 w 495"/>
                <a:gd name="T1" fmla="*/ 435 h 435"/>
                <a:gd name="T2" fmla="*/ 113 w 495"/>
                <a:gd name="T3" fmla="*/ 434 h 435"/>
                <a:gd name="T4" fmla="*/ 300 w 495"/>
                <a:gd name="T5" fmla="*/ 433 h 435"/>
                <a:gd name="T6" fmla="*/ 487 w 495"/>
                <a:gd name="T7" fmla="*/ 432 h 435"/>
                <a:gd name="T8" fmla="*/ 495 w 495"/>
                <a:gd name="T9" fmla="*/ 424 h 435"/>
                <a:gd name="T10" fmla="*/ 495 w 495"/>
                <a:gd name="T11" fmla="*/ 216 h 435"/>
                <a:gd name="T12" fmla="*/ 495 w 495"/>
                <a:gd name="T13" fmla="*/ 91 h 435"/>
                <a:gd name="T14" fmla="*/ 495 w 495"/>
                <a:gd name="T15" fmla="*/ 7 h 435"/>
                <a:gd name="T16" fmla="*/ 489 w 495"/>
                <a:gd name="T17" fmla="*/ 1 h 435"/>
                <a:gd name="T18" fmla="*/ 469 w 495"/>
                <a:gd name="T19" fmla="*/ 4 h 435"/>
                <a:gd name="T20" fmla="*/ 327 w 495"/>
                <a:gd name="T21" fmla="*/ 25 h 435"/>
                <a:gd name="T22" fmla="*/ 174 w 495"/>
                <a:gd name="T23" fmla="*/ 47 h 435"/>
                <a:gd name="T24" fmla="*/ 8 w 495"/>
                <a:gd name="T25" fmla="*/ 71 h 435"/>
                <a:gd name="T26" fmla="*/ 0 w 495"/>
                <a:gd name="T27" fmla="*/ 80 h 435"/>
                <a:gd name="T28" fmla="*/ 0 w 495"/>
                <a:gd name="T29" fmla="*/ 428 h 435"/>
                <a:gd name="T30" fmla="*/ 8 w 495"/>
                <a:gd name="T3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5" h="435">
                  <a:moveTo>
                    <a:pt x="8" y="435"/>
                  </a:moveTo>
                  <a:cubicBezTo>
                    <a:pt x="43" y="435"/>
                    <a:pt x="78" y="435"/>
                    <a:pt x="113" y="434"/>
                  </a:cubicBezTo>
                  <a:cubicBezTo>
                    <a:pt x="175" y="433"/>
                    <a:pt x="238" y="434"/>
                    <a:pt x="300" y="433"/>
                  </a:cubicBezTo>
                  <a:cubicBezTo>
                    <a:pt x="362" y="432"/>
                    <a:pt x="425" y="432"/>
                    <a:pt x="487" y="432"/>
                  </a:cubicBezTo>
                  <a:cubicBezTo>
                    <a:pt x="493" y="432"/>
                    <a:pt x="495" y="430"/>
                    <a:pt x="495" y="424"/>
                  </a:cubicBezTo>
                  <a:cubicBezTo>
                    <a:pt x="495" y="355"/>
                    <a:pt x="495" y="286"/>
                    <a:pt x="495" y="216"/>
                  </a:cubicBezTo>
                  <a:cubicBezTo>
                    <a:pt x="495" y="175"/>
                    <a:pt x="495" y="133"/>
                    <a:pt x="495" y="91"/>
                  </a:cubicBezTo>
                  <a:cubicBezTo>
                    <a:pt x="495" y="63"/>
                    <a:pt x="495" y="35"/>
                    <a:pt x="495" y="7"/>
                  </a:cubicBezTo>
                  <a:cubicBezTo>
                    <a:pt x="495" y="2"/>
                    <a:pt x="494" y="0"/>
                    <a:pt x="489" y="1"/>
                  </a:cubicBezTo>
                  <a:cubicBezTo>
                    <a:pt x="483" y="3"/>
                    <a:pt x="476" y="3"/>
                    <a:pt x="469" y="4"/>
                  </a:cubicBezTo>
                  <a:cubicBezTo>
                    <a:pt x="422" y="11"/>
                    <a:pt x="375" y="18"/>
                    <a:pt x="327" y="25"/>
                  </a:cubicBezTo>
                  <a:cubicBezTo>
                    <a:pt x="276" y="32"/>
                    <a:pt x="225" y="40"/>
                    <a:pt x="174" y="47"/>
                  </a:cubicBezTo>
                  <a:cubicBezTo>
                    <a:pt x="119" y="55"/>
                    <a:pt x="64" y="63"/>
                    <a:pt x="8" y="71"/>
                  </a:cubicBezTo>
                  <a:cubicBezTo>
                    <a:pt x="2" y="72"/>
                    <a:pt x="0" y="74"/>
                    <a:pt x="0" y="80"/>
                  </a:cubicBezTo>
                  <a:cubicBezTo>
                    <a:pt x="1" y="196"/>
                    <a:pt x="1" y="312"/>
                    <a:pt x="0" y="428"/>
                  </a:cubicBezTo>
                  <a:cubicBezTo>
                    <a:pt x="0" y="435"/>
                    <a:pt x="3" y="435"/>
                    <a:pt x="8" y="435"/>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6">
              <a:extLst>
                <a:ext uri="{FF2B5EF4-FFF2-40B4-BE49-F238E27FC236}">
                  <a16:creationId xmlns:a16="http://schemas.microsoft.com/office/drawing/2014/main" id="{33288193-2325-9328-7D0A-11022CF79797}"/>
                </a:ext>
              </a:extLst>
            </p:cNvPr>
            <p:cNvSpPr>
              <a:spLocks/>
            </p:cNvSpPr>
            <p:nvPr/>
          </p:nvSpPr>
          <p:spPr bwMode="auto">
            <a:xfrm>
              <a:off x="3766" y="2676"/>
              <a:ext cx="762" cy="660"/>
            </a:xfrm>
            <a:custGeom>
              <a:avLst/>
              <a:gdLst>
                <a:gd name="T0" fmla="*/ 486 w 498"/>
                <a:gd name="T1" fmla="*/ 2 h 431"/>
                <a:gd name="T2" fmla="*/ 248 w 498"/>
                <a:gd name="T3" fmla="*/ 2 h 431"/>
                <a:gd name="T4" fmla="*/ 248 w 498"/>
                <a:gd name="T5" fmla="*/ 2 h 431"/>
                <a:gd name="T6" fmla="*/ 11 w 498"/>
                <a:gd name="T7" fmla="*/ 2 h 431"/>
                <a:gd name="T8" fmla="*/ 1 w 498"/>
                <a:gd name="T9" fmla="*/ 13 h 431"/>
                <a:gd name="T10" fmla="*/ 1 w 498"/>
                <a:gd name="T11" fmla="*/ 117 h 431"/>
                <a:gd name="T12" fmla="*/ 1 w 498"/>
                <a:gd name="T13" fmla="*/ 356 h 431"/>
                <a:gd name="T14" fmla="*/ 7 w 498"/>
                <a:gd name="T15" fmla="*/ 363 h 431"/>
                <a:gd name="T16" fmla="*/ 24 w 498"/>
                <a:gd name="T17" fmla="*/ 366 h 431"/>
                <a:gd name="T18" fmla="*/ 130 w 498"/>
                <a:gd name="T19" fmla="*/ 380 h 431"/>
                <a:gd name="T20" fmla="*/ 227 w 498"/>
                <a:gd name="T21" fmla="*/ 394 h 431"/>
                <a:gd name="T22" fmla="*/ 364 w 498"/>
                <a:gd name="T23" fmla="*/ 413 h 431"/>
                <a:gd name="T24" fmla="*/ 485 w 498"/>
                <a:gd name="T25" fmla="*/ 430 h 431"/>
                <a:gd name="T26" fmla="*/ 496 w 498"/>
                <a:gd name="T27" fmla="*/ 420 h 431"/>
                <a:gd name="T28" fmla="*/ 496 w 498"/>
                <a:gd name="T29" fmla="*/ 13 h 431"/>
                <a:gd name="T30" fmla="*/ 486 w 498"/>
                <a:gd name="T31" fmla="*/ 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431">
                  <a:moveTo>
                    <a:pt x="486" y="2"/>
                  </a:moveTo>
                  <a:cubicBezTo>
                    <a:pt x="407" y="2"/>
                    <a:pt x="328" y="2"/>
                    <a:pt x="248" y="2"/>
                  </a:cubicBezTo>
                  <a:cubicBezTo>
                    <a:pt x="248" y="2"/>
                    <a:pt x="248" y="2"/>
                    <a:pt x="248" y="2"/>
                  </a:cubicBezTo>
                  <a:cubicBezTo>
                    <a:pt x="169" y="2"/>
                    <a:pt x="90" y="2"/>
                    <a:pt x="11" y="2"/>
                  </a:cubicBezTo>
                  <a:cubicBezTo>
                    <a:pt x="0" y="2"/>
                    <a:pt x="0" y="0"/>
                    <a:pt x="1" y="13"/>
                  </a:cubicBezTo>
                  <a:cubicBezTo>
                    <a:pt x="1" y="48"/>
                    <a:pt x="1" y="82"/>
                    <a:pt x="1" y="117"/>
                  </a:cubicBezTo>
                  <a:cubicBezTo>
                    <a:pt x="1" y="197"/>
                    <a:pt x="1" y="276"/>
                    <a:pt x="1" y="356"/>
                  </a:cubicBezTo>
                  <a:cubicBezTo>
                    <a:pt x="1" y="360"/>
                    <a:pt x="2" y="363"/>
                    <a:pt x="7" y="363"/>
                  </a:cubicBezTo>
                  <a:cubicBezTo>
                    <a:pt x="13" y="363"/>
                    <a:pt x="19" y="365"/>
                    <a:pt x="24" y="366"/>
                  </a:cubicBezTo>
                  <a:cubicBezTo>
                    <a:pt x="60" y="370"/>
                    <a:pt x="95" y="375"/>
                    <a:pt x="130" y="380"/>
                  </a:cubicBezTo>
                  <a:cubicBezTo>
                    <a:pt x="163" y="385"/>
                    <a:pt x="195" y="390"/>
                    <a:pt x="227" y="394"/>
                  </a:cubicBezTo>
                  <a:cubicBezTo>
                    <a:pt x="273" y="400"/>
                    <a:pt x="318" y="407"/>
                    <a:pt x="364" y="413"/>
                  </a:cubicBezTo>
                  <a:cubicBezTo>
                    <a:pt x="404" y="419"/>
                    <a:pt x="445" y="424"/>
                    <a:pt x="485" y="430"/>
                  </a:cubicBezTo>
                  <a:cubicBezTo>
                    <a:pt x="496" y="431"/>
                    <a:pt x="496" y="431"/>
                    <a:pt x="496" y="420"/>
                  </a:cubicBezTo>
                  <a:cubicBezTo>
                    <a:pt x="496" y="284"/>
                    <a:pt x="496" y="149"/>
                    <a:pt x="496" y="13"/>
                  </a:cubicBezTo>
                  <a:cubicBezTo>
                    <a:pt x="496" y="1"/>
                    <a:pt x="498" y="2"/>
                    <a:pt x="486"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7">
              <a:extLst>
                <a:ext uri="{FF2B5EF4-FFF2-40B4-BE49-F238E27FC236}">
                  <a16:creationId xmlns:a16="http://schemas.microsoft.com/office/drawing/2014/main" id="{E1140004-6FDD-B190-DA86-9E576E8FF0EC}"/>
                </a:ext>
              </a:extLst>
            </p:cNvPr>
            <p:cNvSpPr>
              <a:spLocks/>
            </p:cNvSpPr>
            <p:nvPr/>
          </p:nvSpPr>
          <p:spPr bwMode="auto">
            <a:xfrm>
              <a:off x="3130" y="2672"/>
              <a:ext cx="572" cy="549"/>
            </a:xfrm>
            <a:custGeom>
              <a:avLst/>
              <a:gdLst>
                <a:gd name="T0" fmla="*/ 373 w 374"/>
                <a:gd name="T1" fmla="*/ 11 h 359"/>
                <a:gd name="T2" fmla="*/ 364 w 374"/>
                <a:gd name="T3" fmla="*/ 2 h 359"/>
                <a:gd name="T4" fmla="*/ 218 w 374"/>
                <a:gd name="T5" fmla="*/ 1 h 359"/>
                <a:gd name="T6" fmla="*/ 8 w 374"/>
                <a:gd name="T7" fmla="*/ 0 h 359"/>
                <a:gd name="T8" fmla="*/ 0 w 374"/>
                <a:gd name="T9" fmla="*/ 8 h 359"/>
                <a:gd name="T10" fmla="*/ 0 w 374"/>
                <a:gd name="T11" fmla="*/ 185 h 359"/>
                <a:gd name="T12" fmla="*/ 0 w 374"/>
                <a:gd name="T13" fmla="*/ 301 h 359"/>
                <a:gd name="T14" fmla="*/ 7 w 374"/>
                <a:gd name="T15" fmla="*/ 310 h 359"/>
                <a:gd name="T16" fmla="*/ 93 w 374"/>
                <a:gd name="T17" fmla="*/ 322 h 359"/>
                <a:gd name="T18" fmla="*/ 222 w 374"/>
                <a:gd name="T19" fmla="*/ 339 h 359"/>
                <a:gd name="T20" fmla="*/ 363 w 374"/>
                <a:gd name="T21" fmla="*/ 358 h 359"/>
                <a:gd name="T22" fmla="*/ 373 w 374"/>
                <a:gd name="T23" fmla="*/ 350 h 359"/>
                <a:gd name="T24" fmla="*/ 373 w 374"/>
                <a:gd name="T25" fmla="*/ 340 h 359"/>
                <a:gd name="T26" fmla="*/ 374 w 374"/>
                <a:gd name="T27" fmla="*/ 187 h 359"/>
                <a:gd name="T28" fmla="*/ 373 w 374"/>
                <a:gd name="T29"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4" h="359">
                  <a:moveTo>
                    <a:pt x="373" y="11"/>
                  </a:moveTo>
                  <a:cubicBezTo>
                    <a:pt x="373" y="4"/>
                    <a:pt x="370" y="2"/>
                    <a:pt x="364" y="2"/>
                  </a:cubicBezTo>
                  <a:cubicBezTo>
                    <a:pt x="315" y="2"/>
                    <a:pt x="267" y="2"/>
                    <a:pt x="218" y="1"/>
                  </a:cubicBezTo>
                  <a:cubicBezTo>
                    <a:pt x="148" y="0"/>
                    <a:pt x="78" y="1"/>
                    <a:pt x="8" y="0"/>
                  </a:cubicBezTo>
                  <a:cubicBezTo>
                    <a:pt x="2" y="0"/>
                    <a:pt x="0" y="2"/>
                    <a:pt x="0" y="8"/>
                  </a:cubicBezTo>
                  <a:cubicBezTo>
                    <a:pt x="0" y="67"/>
                    <a:pt x="0" y="126"/>
                    <a:pt x="0" y="185"/>
                  </a:cubicBezTo>
                  <a:cubicBezTo>
                    <a:pt x="0" y="224"/>
                    <a:pt x="0" y="262"/>
                    <a:pt x="0" y="301"/>
                  </a:cubicBezTo>
                  <a:cubicBezTo>
                    <a:pt x="0" y="306"/>
                    <a:pt x="0" y="309"/>
                    <a:pt x="7" y="310"/>
                  </a:cubicBezTo>
                  <a:cubicBezTo>
                    <a:pt x="36" y="314"/>
                    <a:pt x="64" y="318"/>
                    <a:pt x="93" y="322"/>
                  </a:cubicBezTo>
                  <a:cubicBezTo>
                    <a:pt x="136" y="327"/>
                    <a:pt x="179" y="333"/>
                    <a:pt x="222" y="339"/>
                  </a:cubicBezTo>
                  <a:cubicBezTo>
                    <a:pt x="269" y="345"/>
                    <a:pt x="316" y="352"/>
                    <a:pt x="363" y="358"/>
                  </a:cubicBezTo>
                  <a:cubicBezTo>
                    <a:pt x="372" y="359"/>
                    <a:pt x="372" y="359"/>
                    <a:pt x="373" y="350"/>
                  </a:cubicBezTo>
                  <a:cubicBezTo>
                    <a:pt x="373" y="347"/>
                    <a:pt x="373" y="344"/>
                    <a:pt x="373" y="340"/>
                  </a:cubicBezTo>
                  <a:cubicBezTo>
                    <a:pt x="374" y="289"/>
                    <a:pt x="374" y="238"/>
                    <a:pt x="374" y="187"/>
                  </a:cubicBezTo>
                  <a:cubicBezTo>
                    <a:pt x="373" y="128"/>
                    <a:pt x="374" y="69"/>
                    <a:pt x="373" y="11"/>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8">
              <a:extLst>
                <a:ext uri="{FF2B5EF4-FFF2-40B4-BE49-F238E27FC236}">
                  <a16:creationId xmlns:a16="http://schemas.microsoft.com/office/drawing/2014/main" id="{2BE52981-5C4E-2E1E-3A5A-667E955A7B1D}"/>
                </a:ext>
              </a:extLst>
            </p:cNvPr>
            <p:cNvSpPr>
              <a:spLocks/>
            </p:cNvSpPr>
            <p:nvPr/>
          </p:nvSpPr>
          <p:spPr bwMode="auto">
            <a:xfrm>
              <a:off x="3130" y="2066"/>
              <a:ext cx="572" cy="551"/>
            </a:xfrm>
            <a:custGeom>
              <a:avLst/>
              <a:gdLst>
                <a:gd name="T0" fmla="*/ 366 w 374"/>
                <a:gd name="T1" fmla="*/ 2 h 360"/>
                <a:gd name="T2" fmla="*/ 343 w 374"/>
                <a:gd name="T3" fmla="*/ 5 h 360"/>
                <a:gd name="T4" fmla="*/ 233 w 374"/>
                <a:gd name="T5" fmla="*/ 19 h 360"/>
                <a:gd name="T6" fmla="*/ 123 w 374"/>
                <a:gd name="T7" fmla="*/ 35 h 360"/>
                <a:gd name="T8" fmla="*/ 8 w 374"/>
                <a:gd name="T9" fmla="*/ 50 h 360"/>
                <a:gd name="T10" fmla="*/ 0 w 374"/>
                <a:gd name="T11" fmla="*/ 60 h 360"/>
                <a:gd name="T12" fmla="*/ 0 w 374"/>
                <a:gd name="T13" fmla="*/ 353 h 360"/>
                <a:gd name="T14" fmla="*/ 7 w 374"/>
                <a:gd name="T15" fmla="*/ 360 h 360"/>
                <a:gd name="T16" fmla="*/ 109 w 374"/>
                <a:gd name="T17" fmla="*/ 360 h 360"/>
                <a:gd name="T18" fmla="*/ 115 w 374"/>
                <a:gd name="T19" fmla="*/ 359 h 360"/>
                <a:gd name="T20" fmla="*/ 262 w 374"/>
                <a:gd name="T21" fmla="*/ 358 h 360"/>
                <a:gd name="T22" fmla="*/ 297 w 374"/>
                <a:gd name="T23" fmla="*/ 358 h 360"/>
                <a:gd name="T24" fmla="*/ 361 w 374"/>
                <a:gd name="T25" fmla="*/ 358 h 360"/>
                <a:gd name="T26" fmla="*/ 374 w 374"/>
                <a:gd name="T27" fmla="*/ 346 h 360"/>
                <a:gd name="T28" fmla="*/ 373 w 374"/>
                <a:gd name="T29" fmla="*/ 131 h 360"/>
                <a:gd name="T30" fmla="*/ 374 w 374"/>
                <a:gd name="T31" fmla="*/ 8 h 360"/>
                <a:gd name="T32" fmla="*/ 366 w 374"/>
                <a:gd name="T33" fmla="*/ 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 h="360">
                  <a:moveTo>
                    <a:pt x="366" y="2"/>
                  </a:moveTo>
                  <a:cubicBezTo>
                    <a:pt x="359" y="3"/>
                    <a:pt x="351" y="4"/>
                    <a:pt x="343" y="5"/>
                  </a:cubicBezTo>
                  <a:cubicBezTo>
                    <a:pt x="307" y="10"/>
                    <a:pt x="270" y="14"/>
                    <a:pt x="233" y="19"/>
                  </a:cubicBezTo>
                  <a:cubicBezTo>
                    <a:pt x="196" y="24"/>
                    <a:pt x="160" y="30"/>
                    <a:pt x="123" y="35"/>
                  </a:cubicBezTo>
                  <a:cubicBezTo>
                    <a:pt x="85" y="40"/>
                    <a:pt x="46" y="45"/>
                    <a:pt x="8" y="50"/>
                  </a:cubicBezTo>
                  <a:cubicBezTo>
                    <a:pt x="1" y="51"/>
                    <a:pt x="0" y="53"/>
                    <a:pt x="0" y="60"/>
                  </a:cubicBezTo>
                  <a:cubicBezTo>
                    <a:pt x="0" y="157"/>
                    <a:pt x="0" y="255"/>
                    <a:pt x="0" y="353"/>
                  </a:cubicBezTo>
                  <a:cubicBezTo>
                    <a:pt x="0" y="359"/>
                    <a:pt x="2" y="360"/>
                    <a:pt x="7" y="360"/>
                  </a:cubicBezTo>
                  <a:cubicBezTo>
                    <a:pt x="41" y="360"/>
                    <a:pt x="75" y="360"/>
                    <a:pt x="109" y="360"/>
                  </a:cubicBezTo>
                  <a:cubicBezTo>
                    <a:pt x="111" y="360"/>
                    <a:pt x="113" y="360"/>
                    <a:pt x="115" y="359"/>
                  </a:cubicBezTo>
                  <a:cubicBezTo>
                    <a:pt x="164" y="358"/>
                    <a:pt x="213" y="358"/>
                    <a:pt x="262" y="358"/>
                  </a:cubicBezTo>
                  <a:cubicBezTo>
                    <a:pt x="274" y="358"/>
                    <a:pt x="285" y="358"/>
                    <a:pt x="297" y="358"/>
                  </a:cubicBezTo>
                  <a:cubicBezTo>
                    <a:pt x="318" y="358"/>
                    <a:pt x="340" y="357"/>
                    <a:pt x="361" y="358"/>
                  </a:cubicBezTo>
                  <a:cubicBezTo>
                    <a:pt x="373" y="358"/>
                    <a:pt x="374" y="358"/>
                    <a:pt x="374" y="346"/>
                  </a:cubicBezTo>
                  <a:cubicBezTo>
                    <a:pt x="373" y="275"/>
                    <a:pt x="373" y="203"/>
                    <a:pt x="373" y="131"/>
                  </a:cubicBezTo>
                  <a:cubicBezTo>
                    <a:pt x="373" y="90"/>
                    <a:pt x="373" y="49"/>
                    <a:pt x="374" y="8"/>
                  </a:cubicBezTo>
                  <a:cubicBezTo>
                    <a:pt x="374" y="2"/>
                    <a:pt x="373" y="0"/>
                    <a:pt x="366"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9">
              <a:extLst>
                <a:ext uri="{FF2B5EF4-FFF2-40B4-BE49-F238E27FC236}">
                  <a16:creationId xmlns:a16="http://schemas.microsoft.com/office/drawing/2014/main" id="{5DAA3E81-AA41-0E9B-EC0D-C45BF6219A05}"/>
                </a:ext>
              </a:extLst>
            </p:cNvPr>
            <p:cNvSpPr>
              <a:spLocks/>
            </p:cNvSpPr>
            <p:nvPr/>
          </p:nvSpPr>
          <p:spPr bwMode="auto">
            <a:xfrm>
              <a:off x="3767" y="1947"/>
              <a:ext cx="758" cy="665"/>
            </a:xfrm>
            <a:custGeom>
              <a:avLst/>
              <a:gdLst>
                <a:gd name="T0" fmla="*/ 8 w 495"/>
                <a:gd name="T1" fmla="*/ 435 h 435"/>
                <a:gd name="T2" fmla="*/ 113 w 495"/>
                <a:gd name="T3" fmla="*/ 434 h 435"/>
                <a:gd name="T4" fmla="*/ 300 w 495"/>
                <a:gd name="T5" fmla="*/ 433 h 435"/>
                <a:gd name="T6" fmla="*/ 487 w 495"/>
                <a:gd name="T7" fmla="*/ 432 h 435"/>
                <a:gd name="T8" fmla="*/ 495 w 495"/>
                <a:gd name="T9" fmla="*/ 424 h 435"/>
                <a:gd name="T10" fmla="*/ 495 w 495"/>
                <a:gd name="T11" fmla="*/ 216 h 435"/>
                <a:gd name="T12" fmla="*/ 495 w 495"/>
                <a:gd name="T13" fmla="*/ 91 h 435"/>
                <a:gd name="T14" fmla="*/ 495 w 495"/>
                <a:gd name="T15" fmla="*/ 7 h 435"/>
                <a:gd name="T16" fmla="*/ 489 w 495"/>
                <a:gd name="T17" fmla="*/ 1 h 435"/>
                <a:gd name="T18" fmla="*/ 469 w 495"/>
                <a:gd name="T19" fmla="*/ 4 h 435"/>
                <a:gd name="T20" fmla="*/ 327 w 495"/>
                <a:gd name="T21" fmla="*/ 25 h 435"/>
                <a:gd name="T22" fmla="*/ 174 w 495"/>
                <a:gd name="T23" fmla="*/ 47 h 435"/>
                <a:gd name="T24" fmla="*/ 8 w 495"/>
                <a:gd name="T25" fmla="*/ 71 h 435"/>
                <a:gd name="T26" fmla="*/ 0 w 495"/>
                <a:gd name="T27" fmla="*/ 80 h 435"/>
                <a:gd name="T28" fmla="*/ 0 w 495"/>
                <a:gd name="T29" fmla="*/ 428 h 435"/>
                <a:gd name="T30" fmla="*/ 8 w 495"/>
                <a:gd name="T3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5" h="435">
                  <a:moveTo>
                    <a:pt x="8" y="435"/>
                  </a:moveTo>
                  <a:cubicBezTo>
                    <a:pt x="43" y="435"/>
                    <a:pt x="78" y="435"/>
                    <a:pt x="113" y="434"/>
                  </a:cubicBezTo>
                  <a:cubicBezTo>
                    <a:pt x="175" y="433"/>
                    <a:pt x="238" y="434"/>
                    <a:pt x="300" y="433"/>
                  </a:cubicBezTo>
                  <a:cubicBezTo>
                    <a:pt x="362" y="432"/>
                    <a:pt x="425" y="432"/>
                    <a:pt x="487" y="432"/>
                  </a:cubicBezTo>
                  <a:cubicBezTo>
                    <a:pt x="493" y="432"/>
                    <a:pt x="495" y="430"/>
                    <a:pt x="495" y="424"/>
                  </a:cubicBezTo>
                  <a:cubicBezTo>
                    <a:pt x="495" y="355"/>
                    <a:pt x="495" y="286"/>
                    <a:pt x="495" y="216"/>
                  </a:cubicBezTo>
                  <a:cubicBezTo>
                    <a:pt x="495" y="175"/>
                    <a:pt x="495" y="133"/>
                    <a:pt x="495" y="91"/>
                  </a:cubicBezTo>
                  <a:cubicBezTo>
                    <a:pt x="495" y="63"/>
                    <a:pt x="495" y="35"/>
                    <a:pt x="495" y="7"/>
                  </a:cubicBezTo>
                  <a:cubicBezTo>
                    <a:pt x="495" y="2"/>
                    <a:pt x="494" y="0"/>
                    <a:pt x="489" y="1"/>
                  </a:cubicBezTo>
                  <a:cubicBezTo>
                    <a:pt x="483" y="3"/>
                    <a:pt x="476" y="3"/>
                    <a:pt x="469" y="4"/>
                  </a:cubicBezTo>
                  <a:cubicBezTo>
                    <a:pt x="422" y="11"/>
                    <a:pt x="375" y="18"/>
                    <a:pt x="327" y="25"/>
                  </a:cubicBezTo>
                  <a:cubicBezTo>
                    <a:pt x="276" y="32"/>
                    <a:pt x="225" y="40"/>
                    <a:pt x="174" y="47"/>
                  </a:cubicBezTo>
                  <a:cubicBezTo>
                    <a:pt x="119" y="55"/>
                    <a:pt x="64" y="63"/>
                    <a:pt x="8" y="71"/>
                  </a:cubicBezTo>
                  <a:cubicBezTo>
                    <a:pt x="2" y="72"/>
                    <a:pt x="0" y="74"/>
                    <a:pt x="0" y="80"/>
                  </a:cubicBezTo>
                  <a:cubicBezTo>
                    <a:pt x="1" y="196"/>
                    <a:pt x="1" y="312"/>
                    <a:pt x="0" y="428"/>
                  </a:cubicBezTo>
                  <a:cubicBezTo>
                    <a:pt x="0" y="435"/>
                    <a:pt x="3" y="435"/>
                    <a:pt x="8" y="435"/>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0">
              <a:extLst>
                <a:ext uri="{FF2B5EF4-FFF2-40B4-BE49-F238E27FC236}">
                  <a16:creationId xmlns:a16="http://schemas.microsoft.com/office/drawing/2014/main" id="{23FD7422-427F-5DAA-AE5C-A181B003AA21}"/>
                </a:ext>
              </a:extLst>
            </p:cNvPr>
            <p:cNvSpPr>
              <a:spLocks/>
            </p:cNvSpPr>
            <p:nvPr/>
          </p:nvSpPr>
          <p:spPr bwMode="auto">
            <a:xfrm>
              <a:off x="3766" y="2676"/>
              <a:ext cx="762" cy="660"/>
            </a:xfrm>
            <a:custGeom>
              <a:avLst/>
              <a:gdLst>
                <a:gd name="T0" fmla="*/ 486 w 498"/>
                <a:gd name="T1" fmla="*/ 2 h 431"/>
                <a:gd name="T2" fmla="*/ 248 w 498"/>
                <a:gd name="T3" fmla="*/ 2 h 431"/>
                <a:gd name="T4" fmla="*/ 248 w 498"/>
                <a:gd name="T5" fmla="*/ 2 h 431"/>
                <a:gd name="T6" fmla="*/ 11 w 498"/>
                <a:gd name="T7" fmla="*/ 2 h 431"/>
                <a:gd name="T8" fmla="*/ 1 w 498"/>
                <a:gd name="T9" fmla="*/ 13 h 431"/>
                <a:gd name="T10" fmla="*/ 1 w 498"/>
                <a:gd name="T11" fmla="*/ 117 h 431"/>
                <a:gd name="T12" fmla="*/ 1 w 498"/>
                <a:gd name="T13" fmla="*/ 356 h 431"/>
                <a:gd name="T14" fmla="*/ 7 w 498"/>
                <a:gd name="T15" fmla="*/ 363 h 431"/>
                <a:gd name="T16" fmla="*/ 24 w 498"/>
                <a:gd name="T17" fmla="*/ 366 h 431"/>
                <a:gd name="T18" fmla="*/ 130 w 498"/>
                <a:gd name="T19" fmla="*/ 380 h 431"/>
                <a:gd name="T20" fmla="*/ 227 w 498"/>
                <a:gd name="T21" fmla="*/ 394 h 431"/>
                <a:gd name="T22" fmla="*/ 364 w 498"/>
                <a:gd name="T23" fmla="*/ 413 h 431"/>
                <a:gd name="T24" fmla="*/ 485 w 498"/>
                <a:gd name="T25" fmla="*/ 430 h 431"/>
                <a:gd name="T26" fmla="*/ 496 w 498"/>
                <a:gd name="T27" fmla="*/ 420 h 431"/>
                <a:gd name="T28" fmla="*/ 496 w 498"/>
                <a:gd name="T29" fmla="*/ 13 h 431"/>
                <a:gd name="T30" fmla="*/ 486 w 498"/>
                <a:gd name="T31" fmla="*/ 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431">
                  <a:moveTo>
                    <a:pt x="486" y="2"/>
                  </a:moveTo>
                  <a:cubicBezTo>
                    <a:pt x="407" y="2"/>
                    <a:pt x="328" y="2"/>
                    <a:pt x="248" y="2"/>
                  </a:cubicBezTo>
                  <a:cubicBezTo>
                    <a:pt x="248" y="2"/>
                    <a:pt x="248" y="2"/>
                    <a:pt x="248" y="2"/>
                  </a:cubicBezTo>
                  <a:cubicBezTo>
                    <a:pt x="169" y="2"/>
                    <a:pt x="90" y="2"/>
                    <a:pt x="11" y="2"/>
                  </a:cubicBezTo>
                  <a:cubicBezTo>
                    <a:pt x="0" y="2"/>
                    <a:pt x="0" y="0"/>
                    <a:pt x="1" y="13"/>
                  </a:cubicBezTo>
                  <a:cubicBezTo>
                    <a:pt x="1" y="48"/>
                    <a:pt x="1" y="82"/>
                    <a:pt x="1" y="117"/>
                  </a:cubicBezTo>
                  <a:cubicBezTo>
                    <a:pt x="1" y="197"/>
                    <a:pt x="1" y="276"/>
                    <a:pt x="1" y="356"/>
                  </a:cubicBezTo>
                  <a:cubicBezTo>
                    <a:pt x="1" y="360"/>
                    <a:pt x="2" y="363"/>
                    <a:pt x="7" y="363"/>
                  </a:cubicBezTo>
                  <a:cubicBezTo>
                    <a:pt x="13" y="363"/>
                    <a:pt x="19" y="365"/>
                    <a:pt x="24" y="366"/>
                  </a:cubicBezTo>
                  <a:cubicBezTo>
                    <a:pt x="60" y="370"/>
                    <a:pt x="95" y="375"/>
                    <a:pt x="130" y="380"/>
                  </a:cubicBezTo>
                  <a:cubicBezTo>
                    <a:pt x="163" y="385"/>
                    <a:pt x="195" y="390"/>
                    <a:pt x="227" y="394"/>
                  </a:cubicBezTo>
                  <a:cubicBezTo>
                    <a:pt x="273" y="400"/>
                    <a:pt x="318" y="407"/>
                    <a:pt x="364" y="413"/>
                  </a:cubicBezTo>
                  <a:cubicBezTo>
                    <a:pt x="404" y="419"/>
                    <a:pt x="445" y="424"/>
                    <a:pt x="485" y="430"/>
                  </a:cubicBezTo>
                  <a:cubicBezTo>
                    <a:pt x="496" y="431"/>
                    <a:pt x="496" y="431"/>
                    <a:pt x="496" y="420"/>
                  </a:cubicBezTo>
                  <a:cubicBezTo>
                    <a:pt x="496" y="284"/>
                    <a:pt x="496" y="149"/>
                    <a:pt x="496" y="13"/>
                  </a:cubicBezTo>
                  <a:cubicBezTo>
                    <a:pt x="496" y="1"/>
                    <a:pt x="498" y="2"/>
                    <a:pt x="486"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1">
              <a:extLst>
                <a:ext uri="{FF2B5EF4-FFF2-40B4-BE49-F238E27FC236}">
                  <a16:creationId xmlns:a16="http://schemas.microsoft.com/office/drawing/2014/main" id="{62B32C23-E261-61EC-3652-1AEE53FBD6F6}"/>
                </a:ext>
              </a:extLst>
            </p:cNvPr>
            <p:cNvSpPr>
              <a:spLocks/>
            </p:cNvSpPr>
            <p:nvPr/>
          </p:nvSpPr>
          <p:spPr bwMode="auto">
            <a:xfrm>
              <a:off x="3130" y="2672"/>
              <a:ext cx="572" cy="549"/>
            </a:xfrm>
            <a:custGeom>
              <a:avLst/>
              <a:gdLst>
                <a:gd name="T0" fmla="*/ 373 w 374"/>
                <a:gd name="T1" fmla="*/ 11 h 359"/>
                <a:gd name="T2" fmla="*/ 364 w 374"/>
                <a:gd name="T3" fmla="*/ 2 h 359"/>
                <a:gd name="T4" fmla="*/ 218 w 374"/>
                <a:gd name="T5" fmla="*/ 1 h 359"/>
                <a:gd name="T6" fmla="*/ 8 w 374"/>
                <a:gd name="T7" fmla="*/ 0 h 359"/>
                <a:gd name="T8" fmla="*/ 0 w 374"/>
                <a:gd name="T9" fmla="*/ 8 h 359"/>
                <a:gd name="T10" fmla="*/ 0 w 374"/>
                <a:gd name="T11" fmla="*/ 185 h 359"/>
                <a:gd name="T12" fmla="*/ 0 w 374"/>
                <a:gd name="T13" fmla="*/ 301 h 359"/>
                <a:gd name="T14" fmla="*/ 7 w 374"/>
                <a:gd name="T15" fmla="*/ 310 h 359"/>
                <a:gd name="T16" fmla="*/ 93 w 374"/>
                <a:gd name="T17" fmla="*/ 322 h 359"/>
                <a:gd name="T18" fmla="*/ 222 w 374"/>
                <a:gd name="T19" fmla="*/ 339 h 359"/>
                <a:gd name="T20" fmla="*/ 363 w 374"/>
                <a:gd name="T21" fmla="*/ 358 h 359"/>
                <a:gd name="T22" fmla="*/ 373 w 374"/>
                <a:gd name="T23" fmla="*/ 350 h 359"/>
                <a:gd name="T24" fmla="*/ 373 w 374"/>
                <a:gd name="T25" fmla="*/ 340 h 359"/>
                <a:gd name="T26" fmla="*/ 374 w 374"/>
                <a:gd name="T27" fmla="*/ 187 h 359"/>
                <a:gd name="T28" fmla="*/ 373 w 374"/>
                <a:gd name="T29"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4" h="359">
                  <a:moveTo>
                    <a:pt x="373" y="11"/>
                  </a:moveTo>
                  <a:cubicBezTo>
                    <a:pt x="373" y="4"/>
                    <a:pt x="370" y="2"/>
                    <a:pt x="364" y="2"/>
                  </a:cubicBezTo>
                  <a:cubicBezTo>
                    <a:pt x="315" y="2"/>
                    <a:pt x="267" y="2"/>
                    <a:pt x="218" y="1"/>
                  </a:cubicBezTo>
                  <a:cubicBezTo>
                    <a:pt x="148" y="0"/>
                    <a:pt x="78" y="1"/>
                    <a:pt x="8" y="0"/>
                  </a:cubicBezTo>
                  <a:cubicBezTo>
                    <a:pt x="2" y="0"/>
                    <a:pt x="0" y="2"/>
                    <a:pt x="0" y="8"/>
                  </a:cubicBezTo>
                  <a:cubicBezTo>
                    <a:pt x="0" y="67"/>
                    <a:pt x="0" y="126"/>
                    <a:pt x="0" y="185"/>
                  </a:cubicBezTo>
                  <a:cubicBezTo>
                    <a:pt x="0" y="224"/>
                    <a:pt x="0" y="262"/>
                    <a:pt x="0" y="301"/>
                  </a:cubicBezTo>
                  <a:cubicBezTo>
                    <a:pt x="0" y="306"/>
                    <a:pt x="0" y="309"/>
                    <a:pt x="7" y="310"/>
                  </a:cubicBezTo>
                  <a:cubicBezTo>
                    <a:pt x="36" y="314"/>
                    <a:pt x="64" y="318"/>
                    <a:pt x="93" y="322"/>
                  </a:cubicBezTo>
                  <a:cubicBezTo>
                    <a:pt x="136" y="327"/>
                    <a:pt x="179" y="333"/>
                    <a:pt x="222" y="339"/>
                  </a:cubicBezTo>
                  <a:cubicBezTo>
                    <a:pt x="269" y="345"/>
                    <a:pt x="316" y="352"/>
                    <a:pt x="363" y="358"/>
                  </a:cubicBezTo>
                  <a:cubicBezTo>
                    <a:pt x="372" y="359"/>
                    <a:pt x="372" y="359"/>
                    <a:pt x="373" y="350"/>
                  </a:cubicBezTo>
                  <a:cubicBezTo>
                    <a:pt x="373" y="347"/>
                    <a:pt x="373" y="344"/>
                    <a:pt x="373" y="340"/>
                  </a:cubicBezTo>
                  <a:cubicBezTo>
                    <a:pt x="374" y="289"/>
                    <a:pt x="374" y="238"/>
                    <a:pt x="374" y="187"/>
                  </a:cubicBezTo>
                  <a:cubicBezTo>
                    <a:pt x="373" y="128"/>
                    <a:pt x="374" y="69"/>
                    <a:pt x="373" y="11"/>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2">
              <a:extLst>
                <a:ext uri="{FF2B5EF4-FFF2-40B4-BE49-F238E27FC236}">
                  <a16:creationId xmlns:a16="http://schemas.microsoft.com/office/drawing/2014/main" id="{31F2E6A1-06C9-133C-9FBF-592849E5C75D}"/>
                </a:ext>
              </a:extLst>
            </p:cNvPr>
            <p:cNvSpPr>
              <a:spLocks/>
            </p:cNvSpPr>
            <p:nvPr/>
          </p:nvSpPr>
          <p:spPr bwMode="auto">
            <a:xfrm>
              <a:off x="3130" y="2066"/>
              <a:ext cx="572" cy="551"/>
            </a:xfrm>
            <a:custGeom>
              <a:avLst/>
              <a:gdLst>
                <a:gd name="T0" fmla="*/ 366 w 374"/>
                <a:gd name="T1" fmla="*/ 2 h 360"/>
                <a:gd name="T2" fmla="*/ 343 w 374"/>
                <a:gd name="T3" fmla="*/ 5 h 360"/>
                <a:gd name="T4" fmla="*/ 233 w 374"/>
                <a:gd name="T5" fmla="*/ 19 h 360"/>
                <a:gd name="T6" fmla="*/ 123 w 374"/>
                <a:gd name="T7" fmla="*/ 35 h 360"/>
                <a:gd name="T8" fmla="*/ 8 w 374"/>
                <a:gd name="T9" fmla="*/ 50 h 360"/>
                <a:gd name="T10" fmla="*/ 0 w 374"/>
                <a:gd name="T11" fmla="*/ 60 h 360"/>
                <a:gd name="T12" fmla="*/ 0 w 374"/>
                <a:gd name="T13" fmla="*/ 353 h 360"/>
                <a:gd name="T14" fmla="*/ 7 w 374"/>
                <a:gd name="T15" fmla="*/ 360 h 360"/>
                <a:gd name="T16" fmla="*/ 109 w 374"/>
                <a:gd name="T17" fmla="*/ 360 h 360"/>
                <a:gd name="T18" fmla="*/ 115 w 374"/>
                <a:gd name="T19" fmla="*/ 359 h 360"/>
                <a:gd name="T20" fmla="*/ 262 w 374"/>
                <a:gd name="T21" fmla="*/ 358 h 360"/>
                <a:gd name="T22" fmla="*/ 297 w 374"/>
                <a:gd name="T23" fmla="*/ 358 h 360"/>
                <a:gd name="T24" fmla="*/ 361 w 374"/>
                <a:gd name="T25" fmla="*/ 358 h 360"/>
                <a:gd name="T26" fmla="*/ 374 w 374"/>
                <a:gd name="T27" fmla="*/ 346 h 360"/>
                <a:gd name="T28" fmla="*/ 373 w 374"/>
                <a:gd name="T29" fmla="*/ 131 h 360"/>
                <a:gd name="T30" fmla="*/ 374 w 374"/>
                <a:gd name="T31" fmla="*/ 8 h 360"/>
                <a:gd name="T32" fmla="*/ 366 w 374"/>
                <a:gd name="T33" fmla="*/ 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 h="360">
                  <a:moveTo>
                    <a:pt x="366" y="2"/>
                  </a:moveTo>
                  <a:cubicBezTo>
                    <a:pt x="359" y="3"/>
                    <a:pt x="351" y="4"/>
                    <a:pt x="343" y="5"/>
                  </a:cubicBezTo>
                  <a:cubicBezTo>
                    <a:pt x="307" y="10"/>
                    <a:pt x="270" y="14"/>
                    <a:pt x="233" y="19"/>
                  </a:cubicBezTo>
                  <a:cubicBezTo>
                    <a:pt x="196" y="24"/>
                    <a:pt x="160" y="30"/>
                    <a:pt x="123" y="35"/>
                  </a:cubicBezTo>
                  <a:cubicBezTo>
                    <a:pt x="85" y="40"/>
                    <a:pt x="46" y="45"/>
                    <a:pt x="8" y="50"/>
                  </a:cubicBezTo>
                  <a:cubicBezTo>
                    <a:pt x="1" y="51"/>
                    <a:pt x="0" y="53"/>
                    <a:pt x="0" y="60"/>
                  </a:cubicBezTo>
                  <a:cubicBezTo>
                    <a:pt x="0" y="157"/>
                    <a:pt x="0" y="255"/>
                    <a:pt x="0" y="353"/>
                  </a:cubicBezTo>
                  <a:cubicBezTo>
                    <a:pt x="0" y="359"/>
                    <a:pt x="2" y="360"/>
                    <a:pt x="7" y="360"/>
                  </a:cubicBezTo>
                  <a:cubicBezTo>
                    <a:pt x="41" y="360"/>
                    <a:pt x="75" y="360"/>
                    <a:pt x="109" y="360"/>
                  </a:cubicBezTo>
                  <a:cubicBezTo>
                    <a:pt x="111" y="360"/>
                    <a:pt x="113" y="360"/>
                    <a:pt x="115" y="359"/>
                  </a:cubicBezTo>
                  <a:cubicBezTo>
                    <a:pt x="164" y="358"/>
                    <a:pt x="213" y="358"/>
                    <a:pt x="262" y="358"/>
                  </a:cubicBezTo>
                  <a:cubicBezTo>
                    <a:pt x="274" y="358"/>
                    <a:pt x="285" y="358"/>
                    <a:pt x="297" y="358"/>
                  </a:cubicBezTo>
                  <a:cubicBezTo>
                    <a:pt x="318" y="358"/>
                    <a:pt x="340" y="357"/>
                    <a:pt x="361" y="358"/>
                  </a:cubicBezTo>
                  <a:cubicBezTo>
                    <a:pt x="373" y="358"/>
                    <a:pt x="374" y="358"/>
                    <a:pt x="374" y="346"/>
                  </a:cubicBezTo>
                  <a:cubicBezTo>
                    <a:pt x="373" y="275"/>
                    <a:pt x="373" y="203"/>
                    <a:pt x="373" y="131"/>
                  </a:cubicBezTo>
                  <a:cubicBezTo>
                    <a:pt x="373" y="90"/>
                    <a:pt x="373" y="49"/>
                    <a:pt x="374" y="8"/>
                  </a:cubicBezTo>
                  <a:cubicBezTo>
                    <a:pt x="374" y="2"/>
                    <a:pt x="373" y="0"/>
                    <a:pt x="366"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49759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46"/>
          <p:cNvSpPr txBox="1">
            <a:spLocks noGrp="1"/>
          </p:cNvSpPr>
          <p:nvPr>
            <p:ph type="title"/>
          </p:nvPr>
        </p:nvSpPr>
        <p:spPr>
          <a:xfrm>
            <a:off x="905387" y="1370546"/>
            <a:ext cx="10278800" cy="629200"/>
          </a:xfrm>
          <a:prstGeom prst="rect">
            <a:avLst/>
          </a:prstGeom>
        </p:spPr>
        <p:txBody>
          <a:bodyPr spcFirstLastPara="1" vert="horz" wrap="square" lIns="121900" tIns="121900" rIns="121900" bIns="121900" rtlCol="0" anchor="ctr" anchorCtr="0">
            <a:noAutofit/>
          </a:bodyPr>
          <a:lstStyle/>
          <a:p>
            <a:r>
              <a:rPr lang="en" sz="4800" b="1" dirty="0">
                <a:solidFill>
                  <a:srgbClr val="0070C0"/>
                </a:solidFill>
              </a:rPr>
              <a:t>DISCUSSION SUMMARY</a:t>
            </a:r>
            <a:endParaRPr sz="4800" b="1" dirty="0">
              <a:solidFill>
                <a:srgbClr val="0070C0"/>
              </a:solidFill>
            </a:endParaRPr>
          </a:p>
        </p:txBody>
      </p:sp>
      <p:sp>
        <p:nvSpPr>
          <p:cNvPr id="2254" name="Google Shape;2254;p46"/>
          <p:cNvSpPr txBox="1">
            <a:spLocks noGrp="1"/>
          </p:cNvSpPr>
          <p:nvPr>
            <p:ph type="subTitle" idx="4294967295"/>
          </p:nvPr>
        </p:nvSpPr>
        <p:spPr>
          <a:xfrm>
            <a:off x="905387" y="2409851"/>
            <a:ext cx="4826000" cy="1646238"/>
          </a:xfrm>
          <a:prstGeom prst="rect">
            <a:avLst/>
          </a:prstGeom>
        </p:spPr>
        <p:txBody>
          <a:bodyPr spcFirstLastPara="1" vert="horz" wrap="square" lIns="121900" tIns="121900" rIns="121900" bIns="121900" rtlCol="0" anchor="ctr" anchorCtr="0">
            <a:noAutofit/>
          </a:bodyPr>
          <a:lstStyle/>
          <a:p>
            <a:pPr marL="0" indent="0"/>
            <a:r>
              <a:rPr lang="en" sz="2400" dirty="0"/>
              <a:t>Mercury is the closest planet to the Sun and the smallest. The planet’s name has nothing to do with the liquid metal since it was named after the Roman messenger god</a:t>
            </a:r>
            <a:endParaRPr sz="2400" dirty="0"/>
          </a:p>
        </p:txBody>
      </p:sp>
      <p:sp>
        <p:nvSpPr>
          <p:cNvPr id="6" name="Google Shape;2254;p46"/>
          <p:cNvSpPr txBox="1">
            <a:spLocks/>
          </p:cNvSpPr>
          <p:nvPr/>
        </p:nvSpPr>
        <p:spPr>
          <a:xfrm>
            <a:off x="905387" y="4247100"/>
            <a:ext cx="4826000" cy="1646238"/>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a:t>Mercury is the closest planet to the Sun and the smallest. The planet’s name has nothing to do with the liquid metal since it was named after the Roman messenger god</a:t>
            </a:r>
            <a:endParaRPr lang="en-US" sz="2400" dirty="0"/>
          </a:p>
        </p:txBody>
      </p:sp>
      <p:pic>
        <p:nvPicPr>
          <p:cNvPr id="3" name="Imagen 2">
            <a:extLst>
              <a:ext uri="{FF2B5EF4-FFF2-40B4-BE49-F238E27FC236}">
                <a16:creationId xmlns:a16="http://schemas.microsoft.com/office/drawing/2014/main" id="{F2C265CF-E102-4838-84FD-E817F5CA68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518893"/>
            <a:ext cx="6096000" cy="53391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TotalTime>
  <Words>3062</Words>
  <Application>Microsoft Office PowerPoint</Application>
  <PresentationFormat>Panorámica</PresentationFormat>
  <Paragraphs>335</Paragraphs>
  <Slides>40</Slides>
  <Notes>28</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40</vt:i4>
      </vt:variant>
    </vt:vector>
  </HeadingPairs>
  <TitlesOfParts>
    <vt:vector size="58" baseType="lpstr">
      <vt:lpstr>Malgun Gothic</vt:lpstr>
      <vt:lpstr>Adamina</vt:lpstr>
      <vt:lpstr>Arial</vt:lpstr>
      <vt:lpstr>Arial (Títulos)</vt:lpstr>
      <vt:lpstr>Bahnschrift</vt:lpstr>
      <vt:lpstr>Barlow</vt:lpstr>
      <vt:lpstr>Cairo</vt:lpstr>
      <vt:lpstr>Calibri</vt:lpstr>
      <vt:lpstr>Calibri Light</vt:lpstr>
      <vt:lpstr>Changa One</vt:lpstr>
      <vt:lpstr>Chivo</vt:lpstr>
      <vt:lpstr>DK Lemon Yellow Sun</vt:lpstr>
      <vt:lpstr>DM Sans</vt:lpstr>
      <vt:lpstr>Nunito</vt:lpstr>
      <vt:lpstr>Roboto</vt:lpstr>
      <vt:lpstr>Source Sans Pro</vt:lpstr>
      <vt:lpstr>Trebuchet MS</vt:lpstr>
      <vt:lpstr>Office Theme</vt:lpstr>
      <vt:lpstr>Presentación de PowerPoint</vt:lpstr>
      <vt:lpstr>Bienvenido</vt:lpstr>
      <vt:lpstr>Presentación de PowerPoint</vt:lpstr>
      <vt:lpstr>PATIENT MEDICAL HISTORY</vt:lpstr>
      <vt:lpstr>Presentación de PowerPoint</vt:lpstr>
      <vt:lpstr>Presentación de PowerPoint</vt:lpstr>
      <vt:lpstr>Presentación de PowerPoint</vt:lpstr>
      <vt:lpstr>Presentación de PowerPoint</vt:lpstr>
      <vt:lpstr>DISCUSSION SUMMARY</vt:lpstr>
      <vt:lpstr>Presentación de PowerPoint</vt:lpstr>
      <vt:lpstr>Presentación de PowerPoint</vt:lpstr>
      <vt:lpstr>Presentación de PowerPoint</vt:lpstr>
      <vt:lpstr>150,000</vt:lpstr>
      <vt:lpstr>Presentación de PowerPoint</vt:lpstr>
      <vt:lpstr>Administrador</vt:lpstr>
      <vt:lpstr>Presentación de PowerPoint</vt:lpstr>
      <vt:lpstr>PHYSICAL EXAMINATION</vt:lpstr>
      <vt:lpstr>Presentación de PowerPoint</vt:lpstr>
      <vt:lpstr>Table Of Contents</vt:lpstr>
      <vt:lpstr>Presentación de PowerPoint</vt:lpstr>
      <vt:lpstr>1M</vt:lpstr>
      <vt:lpstr>Free Template</vt:lpstr>
      <vt:lpstr>Presentación de PowerPoint</vt:lpstr>
      <vt:lpstr>HOLA</vt:lpstr>
      <vt:lpstr>Presentación de PowerPoint</vt:lpstr>
      <vt:lpstr>Presentación de PowerPoint</vt:lpstr>
      <vt:lpstr>Presentación de PowerPoint</vt:lpstr>
      <vt:lpstr>This is a slide title</vt:lpstr>
      <vt:lpstr>Old Testament Timeline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windows</dc:title>
  <dc:creator>Grym</dc:creator>
  <cp:lastModifiedBy>Franklin</cp:lastModifiedBy>
  <cp:revision>134</cp:revision>
  <dcterms:created xsi:type="dcterms:W3CDTF">2021-04-05T06:25:32Z</dcterms:created>
  <dcterms:modified xsi:type="dcterms:W3CDTF">2023-09-01T22:54:24Z</dcterms:modified>
  <cp:category>slidesppt.net</cp:category>
</cp:coreProperties>
</file>