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440" r:id="rId3"/>
    <p:sldId id="257" r:id="rId4"/>
    <p:sldId id="271" r:id="rId5"/>
    <p:sldId id="335" r:id="rId6"/>
    <p:sldId id="312" r:id="rId7"/>
    <p:sldId id="329" r:id="rId8"/>
    <p:sldId id="262" r:id="rId9"/>
    <p:sldId id="334" r:id="rId10"/>
    <p:sldId id="441" r:id="rId11"/>
    <p:sldId id="357" r:id="rId12"/>
    <p:sldId id="260" r:id="rId13"/>
    <p:sldId id="330" r:id="rId14"/>
    <p:sldId id="323" r:id="rId15"/>
    <p:sldId id="298" r:id="rId16"/>
    <p:sldId id="327" r:id="rId17"/>
    <p:sldId id="314" r:id="rId18"/>
    <p:sldId id="319" r:id="rId19"/>
    <p:sldId id="322" r:id="rId20"/>
    <p:sldId id="258" r:id="rId21"/>
    <p:sldId id="308" r:id="rId22"/>
    <p:sldId id="259" r:id="rId23"/>
    <p:sldId id="268" r:id="rId24"/>
    <p:sldId id="417" r:id="rId25"/>
    <p:sldId id="267" r:id="rId26"/>
    <p:sldId id="438" r:id="rId27"/>
    <p:sldId id="436" r:id="rId28"/>
    <p:sldId id="437" r:id="rId29"/>
    <p:sldId id="439" r:id="rId30"/>
    <p:sldId id="1078" r:id="rId31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 Shopon Ahmed" initials="MSA" lastIdx="0" clrIdx="0">
    <p:extLst>
      <p:ext uri="{19B8F6BF-5375-455C-9EA6-DF929625EA0E}">
        <p15:presenceInfo xmlns:p15="http://schemas.microsoft.com/office/powerpoint/2012/main" userId="Md Shopon Ahmed" providerId="None"/>
      </p:ext>
    </p:extLst>
  </p:cmAuthor>
  <p:cmAuthor id="2" name="grym playcc" initials="gp" lastIdx="0" clrIdx="1">
    <p:extLst>
      <p:ext uri="{19B8F6BF-5375-455C-9EA6-DF929625EA0E}">
        <p15:presenceInfo xmlns:p15="http://schemas.microsoft.com/office/powerpoint/2012/main" userId="75ca2f9ce2d31c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EF4630"/>
    <a:srgbClr val="262626"/>
    <a:srgbClr val="FFA910"/>
    <a:srgbClr val="F44A02"/>
    <a:srgbClr val="FFB53B"/>
    <a:srgbClr val="FFFFFF"/>
    <a:srgbClr val="FFC053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3" autoAdjust="0"/>
    <p:restoredTop sz="96323" autoAdjust="0"/>
  </p:normalViewPr>
  <p:slideViewPr>
    <p:cSldViewPr snapToGrid="0" snapToObjects="1">
      <p:cViewPr varScale="1">
        <p:scale>
          <a:sx n="60" d="100"/>
          <a:sy n="60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27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05402147769928"/>
          <c:y val="8.282759040594101E-2"/>
          <c:w val="0.71843069791793823"/>
          <c:h val="0.834344804286956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B-4DB4-B2BD-C7CB3C6E8E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DB-4DB4-B2BD-C7CB3C6E8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smtId="429496729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169898368"/>
        <c:crosses val="autoZero"/>
        <c:auto val="0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8D6F2-E7A9-4186-B939-AF782802AFFF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FE459-DDA6-4E08-8F22-2D449EDC76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7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12AF6-38B0-7044-93A0-AA3DA2AACD6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75A45-01EC-124A-B966-E49293B05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5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21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6C3F-4FC4-4BD8-82E5-3C194314DEBF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1669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6C3F-4FC4-4BD8-82E5-3C194314DEBF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417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75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/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49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6C3F-4FC4-4BD8-82E5-3C194314DEBF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230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/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28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67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/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1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05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/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15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8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/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73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27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00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6C3F-4FC4-4BD8-82E5-3C194314DEBF}" type="slidenum">
              <a:rPr lang="LID4096" smtClean="0"/>
              <a:t>24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0176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/>
              <a:t>slidesppt.net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27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BBFE4ED-3059-49AD-9C23-D3BD07524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2E8DF40-BB0C-441C-AC2A-C449269837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3875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02F2CDC-58F9-4076-8643-9DCEB43C6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8A30C8-E1BD-4604-BC4E-C7DC76AEB7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79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402D266-5165-4F30-BCEC-FD914EA27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E99D141-A68D-4E74-9210-1953F68063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 charset="0"/>
                <a:cs typeface="Arial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976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B7450BF-0E60-4717-A86A-0ADE0D6BE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26FA770-D8EC-47A3-AAD3-E0FCE2C11C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41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/>
              <a:t>slidesppt.net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44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15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90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6C3F-4FC4-4BD8-82E5-3C194314DEBF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240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26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86C3F-4FC4-4BD8-82E5-3C194314DEBF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203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4;gfa2ef3fff3_0_2:notes">
            <a:extLst>
              <a:ext uri="{FF2B5EF4-FFF2-40B4-BE49-F238E27FC236}">
                <a16:creationId xmlns:a16="http://schemas.microsoft.com/office/drawing/2014/main" id="{D0D0BD1F-703C-0AD9-0B32-E5421BBFD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85;gfa2ef3fff3_0_2:notes">
            <a:extLst>
              <a:ext uri="{FF2B5EF4-FFF2-40B4-BE49-F238E27FC236}">
                <a16:creationId xmlns:a16="http://schemas.microsoft.com/office/drawing/2014/main" id="{9CAD15B8-5A3C-5B87-C929-58F0B90F72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148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/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8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10774364" y="5994344"/>
            <a:ext cx="579436" cy="579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B8170-242D-42EF-8B64-B507C79780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561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8E25EFD-FA1C-46D6-A28C-96E67AB55DB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A1B1C6-9855-40BC-99AB-F919A7579E46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567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772173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1116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7252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107E2758-DA4A-4008-80CB-93DDF97EEA84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solidFill>
            <a:schemeClr val="accent4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BCE13DB-8AC7-4602-9142-AE7EF8EAB5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B018636-911C-490E-9E5C-B616DF52E7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39223" y="0"/>
            <a:ext cx="36121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24041606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3;p7">
            <a:extLst>
              <a:ext uri="{FF2B5EF4-FFF2-40B4-BE49-F238E27FC236}">
                <a16:creationId xmlns:a16="http://schemas.microsoft.com/office/drawing/2014/main" id="{1E175721-F5FA-CA77-45A9-B20ED424DA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463" y="1302629"/>
            <a:ext cx="5190000" cy="1282403"/>
          </a:xfrm>
        </p:spPr>
        <p:txBody>
          <a:bodyPr anchor="ctr"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54;p7">
            <a:extLst>
              <a:ext uri="{FF2B5EF4-FFF2-40B4-BE49-F238E27FC236}">
                <a16:creationId xmlns:a16="http://schemas.microsoft.com/office/drawing/2014/main" id="{7C553FAF-A7A7-7A31-B8CB-E858B8B4C0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3463" y="2926373"/>
            <a:ext cx="5190000" cy="2757196"/>
          </a:xfrm>
        </p:spPr>
        <p:txBody>
          <a:bodyPr/>
          <a:lstStyle>
            <a:lvl1pPr>
              <a:lnSpc>
                <a:spcPct val="100000"/>
              </a:lnSpc>
              <a:buClr>
                <a:srgbClr val="434343"/>
              </a:buClr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4" name="Google Shape;255;p7">
            <a:extLst>
              <a:ext uri="{FF2B5EF4-FFF2-40B4-BE49-F238E27FC236}">
                <a16:creationId xmlns:a16="http://schemas.microsoft.com/office/drawing/2014/main" id="{1006A863-AC51-02C4-2F43-8BD319BFA9CD}"/>
              </a:ext>
            </a:extLst>
          </p:cNvPr>
          <p:cNvGrpSpPr/>
          <p:nvPr/>
        </p:nvGrpSpPr>
        <p:grpSpPr>
          <a:xfrm>
            <a:off x="171249" y="131295"/>
            <a:ext cx="11849503" cy="6595396"/>
            <a:chOff x="128436" y="98471"/>
            <a:chExt cx="8887127" cy="4946547"/>
          </a:xfrm>
        </p:grpSpPr>
        <p:grpSp>
          <p:nvGrpSpPr>
            <p:cNvPr id="5" name="Google Shape;256;p7">
              <a:extLst>
                <a:ext uri="{FF2B5EF4-FFF2-40B4-BE49-F238E27FC236}">
                  <a16:creationId xmlns:a16="http://schemas.microsoft.com/office/drawing/2014/main" id="{3F59E853-3DE6-0F4B-8922-F61A56C10A9E}"/>
                </a:ext>
              </a:extLst>
            </p:cNvPr>
            <p:cNvGrpSpPr/>
            <p:nvPr/>
          </p:nvGrpSpPr>
          <p:grpSpPr>
            <a:xfrm>
              <a:off x="128445" y="98471"/>
              <a:ext cx="3049167" cy="3088587"/>
              <a:chOff x="128445" y="98471"/>
              <a:chExt cx="3049167" cy="3088587"/>
            </a:xfrm>
          </p:grpSpPr>
          <p:sp>
            <p:nvSpPr>
              <p:cNvPr id="6" name="Google Shape;257;p7">
                <a:extLst>
                  <a:ext uri="{FF2B5EF4-FFF2-40B4-BE49-F238E27FC236}">
                    <a16:creationId xmlns:a16="http://schemas.microsoft.com/office/drawing/2014/main" id="{FD4039EB-68A4-3B23-CA61-1ADABD6CBD4F}"/>
                  </a:ext>
                </a:extLst>
              </p:cNvPr>
              <p:cNvSpPr/>
              <p:nvPr/>
            </p:nvSpPr>
            <p:spPr>
              <a:xfrm>
                <a:off x="297225" y="650147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8"/>
                  <a:gd name="f5" fmla="val 1"/>
                  <a:gd name="f6" fmla="val 300"/>
                  <a:gd name="f7" fmla="val 1036"/>
                  <a:gd name="f8" fmla="val 1035"/>
                  <a:gd name="f9" fmla="*/ f0 1 1334"/>
                  <a:gd name="f10" fmla="*/ f1 1 1334"/>
                  <a:gd name="f11" fmla="val f2"/>
                  <a:gd name="f12" fmla="val f3"/>
                  <a:gd name="f13" fmla="+- f12 0 f11"/>
                  <a:gd name="f14" fmla="*/ f13 1 133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258;p7">
                <a:extLst>
                  <a:ext uri="{FF2B5EF4-FFF2-40B4-BE49-F238E27FC236}">
                    <a16:creationId xmlns:a16="http://schemas.microsoft.com/office/drawing/2014/main" id="{0531489D-2F63-A241-E842-30A39040BE91}"/>
                  </a:ext>
                </a:extLst>
              </p:cNvPr>
              <p:cNvSpPr/>
              <p:nvPr/>
            </p:nvSpPr>
            <p:spPr>
              <a:xfrm>
                <a:off x="128445" y="1075316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8"/>
                  <a:gd name="f5" fmla="val 299"/>
                  <a:gd name="f6" fmla="val 1036"/>
                  <a:gd name="f7" fmla="val 1333"/>
                  <a:gd name="f8" fmla="*/ f0 1 1334"/>
                  <a:gd name="f9" fmla="*/ f1 1 1334"/>
                  <a:gd name="f10" fmla="val f2"/>
                  <a:gd name="f11" fmla="val f3"/>
                  <a:gd name="f12" fmla="+- f11 0 f10"/>
                  <a:gd name="f13" fmla="*/ f12 1 1334"/>
                  <a:gd name="f14" fmla="*/ f10 1 f13"/>
                  <a:gd name="f15" fmla="*/ f11 1 f13"/>
                  <a:gd name="f16" fmla="*/ f14 f8 1"/>
                  <a:gd name="f17" fmla="*/ f15 f8 1"/>
                  <a:gd name="f18" fmla="*/ f15 f9 1"/>
                  <a:gd name="f19" fmla="*/ f14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" t="f19" r="f17" b="f18"/>
                <a:pathLst>
                  <a:path w="1334" h="1334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7"/>
                      <a:pt x="f4" y="f7"/>
                    </a:cubicBezTo>
                    <a:cubicBezTo>
                      <a:pt x="f6" y="f7"/>
                      <a:pt x="f7" y="f6"/>
                      <a:pt x="f7" y="f4"/>
                    </a:cubicBezTo>
                    <a:cubicBezTo>
                      <a:pt x="f7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259;p7">
                <a:extLst>
                  <a:ext uri="{FF2B5EF4-FFF2-40B4-BE49-F238E27FC236}">
                    <a16:creationId xmlns:a16="http://schemas.microsoft.com/office/drawing/2014/main" id="{E3ABE070-360C-F441-D455-07052C95830D}"/>
                  </a:ext>
                </a:extLst>
              </p:cNvPr>
              <p:cNvSpPr/>
              <p:nvPr/>
            </p:nvSpPr>
            <p:spPr>
              <a:xfrm>
                <a:off x="1197553" y="230154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6"/>
                  <a:gd name="f5" fmla="val 1"/>
                  <a:gd name="f6" fmla="val 299"/>
                  <a:gd name="f7" fmla="val 298"/>
                  <a:gd name="f8" fmla="val 1035"/>
                  <a:gd name="f9" fmla="val 1034"/>
                  <a:gd name="f10" fmla="val 1333"/>
                  <a:gd name="f11" fmla="*/ f0 1 1334"/>
                  <a:gd name="f12" fmla="*/ f1 1 1334"/>
                  <a:gd name="f13" fmla="val f2"/>
                  <a:gd name="f14" fmla="val f3"/>
                  <a:gd name="f15" fmla="+- f14 0 f13"/>
                  <a:gd name="f16" fmla="*/ f15 1 1334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2" y="f7"/>
                      <a:pt x="f2" y="f4"/>
                    </a:cubicBezTo>
                    <a:cubicBezTo>
                      <a:pt x="f2" y="f8"/>
                      <a:pt x="f6" y="f3"/>
                      <a:pt x="f4" y="f3"/>
                    </a:cubicBezTo>
                    <a:cubicBezTo>
                      <a:pt x="f9" y="f3"/>
                      <a:pt x="f10" y="f8"/>
                      <a:pt x="f10" y="f4"/>
                    </a:cubicBezTo>
                    <a:cubicBezTo>
                      <a:pt x="f10" y="f7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260;p7">
                <a:extLst>
                  <a:ext uri="{FF2B5EF4-FFF2-40B4-BE49-F238E27FC236}">
                    <a16:creationId xmlns:a16="http://schemas.microsoft.com/office/drawing/2014/main" id="{D1EE6A71-1700-DD01-2252-81C9244CEEC1}"/>
                  </a:ext>
                </a:extLst>
              </p:cNvPr>
              <p:cNvSpPr/>
              <p:nvPr/>
            </p:nvSpPr>
            <p:spPr>
              <a:xfrm>
                <a:off x="461973" y="1406493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7"/>
                  <a:gd name="f5" fmla="val 1"/>
                  <a:gd name="f6" fmla="val 300"/>
                  <a:gd name="f7" fmla="val 298"/>
                  <a:gd name="f8" fmla="val 1035"/>
                  <a:gd name="f9" fmla="*/ f0 1 1334"/>
                  <a:gd name="f10" fmla="*/ f1 1 1334"/>
                  <a:gd name="f11" fmla="val f2"/>
                  <a:gd name="f12" fmla="val f3"/>
                  <a:gd name="f13" fmla="+- f12 0 f11"/>
                  <a:gd name="f14" fmla="*/ f13 1 133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3" y="f8"/>
                      <a:pt x="f3" y="f4"/>
                    </a:cubicBezTo>
                    <a:cubicBezTo>
                      <a:pt x="f3" y="f7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261;p7">
                <a:extLst>
                  <a:ext uri="{FF2B5EF4-FFF2-40B4-BE49-F238E27FC236}">
                    <a16:creationId xmlns:a16="http://schemas.microsoft.com/office/drawing/2014/main" id="{ABE75D62-12AD-E41A-7DB9-07C361D02F2B}"/>
                  </a:ext>
                </a:extLst>
              </p:cNvPr>
              <p:cNvSpPr/>
              <p:nvPr/>
            </p:nvSpPr>
            <p:spPr>
              <a:xfrm>
                <a:off x="659858" y="341263"/>
                <a:ext cx="85386" cy="831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52"/>
                  <a:gd name="f4" fmla="val 2193"/>
                  <a:gd name="f5" fmla="val 2251"/>
                  <a:gd name="f6" fmla="val 1457"/>
                  <a:gd name="f7" fmla="val 1465"/>
                  <a:gd name="f8" fmla="val 1514"/>
                  <a:gd name="f9" fmla="val 1066"/>
                  <a:gd name="f10" fmla="val 770"/>
                  <a:gd name="f11" fmla="val 1463"/>
                  <a:gd name="f12" fmla="val 1293"/>
                  <a:gd name="f13" fmla="val 604"/>
                  <a:gd name="f14" fmla="val 786"/>
                  <a:gd name="f15" fmla="val 527"/>
                  <a:gd name="f16" fmla="val 1"/>
                  <a:gd name="f17" fmla="val 1195"/>
                  <a:gd name="f18" fmla="val 419"/>
                  <a:gd name="f19" fmla="val 1918"/>
                  <a:gd name="f20" fmla="val 104"/>
                  <a:gd name="f21" fmla="val 1729"/>
                  <a:gd name="f22" fmla="val 868"/>
                  <a:gd name="f23" fmla="*/ f0 1 2252"/>
                  <a:gd name="f24" fmla="*/ f1 1 2193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2252"/>
                  <a:gd name="f31" fmla="*/ f28 1 2193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2252" h="2193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4"/>
                    </a:lnTo>
                    <a:lnTo>
                      <a:pt x="f10" y="f11"/>
                    </a:lnTo>
                    <a:lnTo>
                      <a:pt x="f2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262;p7">
                <a:extLst>
                  <a:ext uri="{FF2B5EF4-FFF2-40B4-BE49-F238E27FC236}">
                    <a16:creationId xmlns:a16="http://schemas.microsoft.com/office/drawing/2014/main" id="{1677F40D-5C86-CBA7-B4A6-82CBCCDB494E}"/>
                  </a:ext>
                </a:extLst>
              </p:cNvPr>
              <p:cNvSpPr/>
              <p:nvPr/>
            </p:nvSpPr>
            <p:spPr>
              <a:xfrm>
                <a:off x="166082" y="256123"/>
                <a:ext cx="111282" cy="10146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35"/>
                  <a:gd name="f4" fmla="val 2676"/>
                  <a:gd name="f5" fmla="val 2315"/>
                  <a:gd name="f6" fmla="val 2675"/>
                  <a:gd name="f7" fmla="val 1425"/>
                  <a:gd name="f8" fmla="val 2192"/>
                  <a:gd name="f9" fmla="val 502"/>
                  <a:gd name="f10" fmla="val 2610"/>
                  <a:gd name="f11" fmla="val 709"/>
                  <a:gd name="f12" fmla="val 1660"/>
                  <a:gd name="f13" fmla="val 956"/>
                  <a:gd name="f14" fmla="val 1018"/>
                  <a:gd name="f15" fmla="val 853"/>
                  <a:gd name="f16" fmla="val 1504"/>
                  <a:gd name="f17" fmla="val 1926"/>
                  <a:gd name="f18" fmla="val 887"/>
                  <a:gd name="f19" fmla="val 2934"/>
                  <a:gd name="f20" fmla="val 1064"/>
                  <a:gd name="f21" fmla="val 2177"/>
                  <a:gd name="f22" fmla="val 1713"/>
                  <a:gd name="f23" fmla="*/ f0 1 2935"/>
                  <a:gd name="f24" fmla="*/ f1 1 2676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2935"/>
                  <a:gd name="f31" fmla="*/ f28 1 2676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2935" h="2676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2" y="f13"/>
                    </a:lnTo>
                    <a:lnTo>
                      <a:pt x="f14" y="f15"/>
                    </a:lnTo>
                    <a:lnTo>
                      <a:pt x="f16" y="f2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263;p7">
                <a:extLst>
                  <a:ext uri="{FF2B5EF4-FFF2-40B4-BE49-F238E27FC236}">
                    <a16:creationId xmlns:a16="http://schemas.microsoft.com/office/drawing/2014/main" id="{AEFA10C7-624F-4A41-EA62-41CF5D6FAA46}"/>
                  </a:ext>
                </a:extLst>
              </p:cNvPr>
              <p:cNvSpPr/>
              <p:nvPr/>
            </p:nvSpPr>
            <p:spPr>
              <a:xfrm>
                <a:off x="157779" y="2336639"/>
                <a:ext cx="127851" cy="1244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52"/>
                  <a:gd name="f4" fmla="val 2193"/>
                  <a:gd name="f5" fmla="val 2251"/>
                  <a:gd name="f6" fmla="val 1457"/>
                  <a:gd name="f7" fmla="val 1465"/>
                  <a:gd name="f8" fmla="val 1514"/>
                  <a:gd name="f9" fmla="val 1066"/>
                  <a:gd name="f10" fmla="val 770"/>
                  <a:gd name="f11" fmla="val 1463"/>
                  <a:gd name="f12" fmla="val 1293"/>
                  <a:gd name="f13" fmla="val 604"/>
                  <a:gd name="f14" fmla="val 786"/>
                  <a:gd name="f15" fmla="val 527"/>
                  <a:gd name="f16" fmla="val 1"/>
                  <a:gd name="f17" fmla="val 1195"/>
                  <a:gd name="f18" fmla="val 419"/>
                  <a:gd name="f19" fmla="val 1918"/>
                  <a:gd name="f20" fmla="val 104"/>
                  <a:gd name="f21" fmla="val 1729"/>
                  <a:gd name="f22" fmla="val 868"/>
                  <a:gd name="f23" fmla="*/ f0 1 2252"/>
                  <a:gd name="f24" fmla="*/ f1 1 2193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2252"/>
                  <a:gd name="f31" fmla="*/ f28 1 2193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2252" h="2193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4"/>
                    </a:lnTo>
                    <a:lnTo>
                      <a:pt x="f10" y="f11"/>
                    </a:lnTo>
                    <a:lnTo>
                      <a:pt x="f2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264;p7">
                <a:extLst>
                  <a:ext uri="{FF2B5EF4-FFF2-40B4-BE49-F238E27FC236}">
                    <a16:creationId xmlns:a16="http://schemas.microsoft.com/office/drawing/2014/main" id="{B7D81279-FA00-AC2E-A0C8-AE21DF273798}"/>
                  </a:ext>
                </a:extLst>
              </p:cNvPr>
              <p:cNvSpPr/>
              <p:nvPr/>
            </p:nvSpPr>
            <p:spPr>
              <a:xfrm>
                <a:off x="411406" y="1983333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8"/>
                  <a:gd name="f5" fmla="val 1"/>
                  <a:gd name="f6" fmla="val 300"/>
                  <a:gd name="f7" fmla="val 1036"/>
                  <a:gd name="f8" fmla="val 1035"/>
                  <a:gd name="f9" fmla="*/ f0 1 1334"/>
                  <a:gd name="f10" fmla="*/ f1 1 1334"/>
                  <a:gd name="f11" fmla="val f2"/>
                  <a:gd name="f12" fmla="val f3"/>
                  <a:gd name="f13" fmla="+- f12 0 f11"/>
                  <a:gd name="f14" fmla="*/ f13 1 133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265;p7">
                <a:extLst>
                  <a:ext uri="{FF2B5EF4-FFF2-40B4-BE49-F238E27FC236}">
                    <a16:creationId xmlns:a16="http://schemas.microsoft.com/office/drawing/2014/main" id="{9783A47B-D60F-F6BA-7C94-D5C7622E0366}"/>
                  </a:ext>
                </a:extLst>
              </p:cNvPr>
              <p:cNvSpPr/>
              <p:nvPr/>
            </p:nvSpPr>
            <p:spPr>
              <a:xfrm>
                <a:off x="179002" y="1689701"/>
                <a:ext cx="85386" cy="831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52"/>
                  <a:gd name="f4" fmla="val 2193"/>
                  <a:gd name="f5" fmla="val 2251"/>
                  <a:gd name="f6" fmla="val 1457"/>
                  <a:gd name="f7" fmla="val 1465"/>
                  <a:gd name="f8" fmla="val 1514"/>
                  <a:gd name="f9" fmla="val 1066"/>
                  <a:gd name="f10" fmla="val 770"/>
                  <a:gd name="f11" fmla="val 1463"/>
                  <a:gd name="f12" fmla="val 1293"/>
                  <a:gd name="f13" fmla="val 604"/>
                  <a:gd name="f14" fmla="val 786"/>
                  <a:gd name="f15" fmla="val 527"/>
                  <a:gd name="f16" fmla="val 1"/>
                  <a:gd name="f17" fmla="val 1195"/>
                  <a:gd name="f18" fmla="val 419"/>
                  <a:gd name="f19" fmla="val 1918"/>
                  <a:gd name="f20" fmla="val 104"/>
                  <a:gd name="f21" fmla="val 1729"/>
                  <a:gd name="f22" fmla="val 868"/>
                  <a:gd name="f23" fmla="*/ f0 1 2252"/>
                  <a:gd name="f24" fmla="*/ f1 1 2193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2252"/>
                  <a:gd name="f31" fmla="*/ f28 1 2193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2252" h="2193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4"/>
                    </a:lnTo>
                    <a:lnTo>
                      <a:pt x="f10" y="f11"/>
                    </a:lnTo>
                    <a:lnTo>
                      <a:pt x="f2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266;p7">
                <a:extLst>
                  <a:ext uri="{FF2B5EF4-FFF2-40B4-BE49-F238E27FC236}">
                    <a16:creationId xmlns:a16="http://schemas.microsoft.com/office/drawing/2014/main" id="{B38B0EC0-94A8-DD64-A5D0-FBCDD92ED20A}"/>
                  </a:ext>
                </a:extLst>
              </p:cNvPr>
              <p:cNvSpPr/>
              <p:nvPr/>
            </p:nvSpPr>
            <p:spPr>
              <a:xfrm>
                <a:off x="2171645" y="357557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6"/>
                  <a:gd name="f5" fmla="val 1"/>
                  <a:gd name="f6" fmla="val 299"/>
                  <a:gd name="f7" fmla="val 298"/>
                  <a:gd name="f8" fmla="val 1035"/>
                  <a:gd name="f9" fmla="val 1034"/>
                  <a:gd name="f10" fmla="val 1333"/>
                  <a:gd name="f11" fmla="*/ f0 1 1334"/>
                  <a:gd name="f12" fmla="*/ f1 1 1334"/>
                  <a:gd name="f13" fmla="val f2"/>
                  <a:gd name="f14" fmla="val f3"/>
                  <a:gd name="f15" fmla="+- f14 0 f13"/>
                  <a:gd name="f16" fmla="*/ f15 1 1334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2" y="f7"/>
                      <a:pt x="f2" y="f4"/>
                    </a:cubicBezTo>
                    <a:cubicBezTo>
                      <a:pt x="f2" y="f8"/>
                      <a:pt x="f6" y="f3"/>
                      <a:pt x="f4" y="f3"/>
                    </a:cubicBezTo>
                    <a:cubicBezTo>
                      <a:pt x="f9" y="f3"/>
                      <a:pt x="f10" y="f8"/>
                      <a:pt x="f10" y="f4"/>
                    </a:cubicBezTo>
                    <a:cubicBezTo>
                      <a:pt x="f10" y="f7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267;p7">
                <a:extLst>
                  <a:ext uri="{FF2B5EF4-FFF2-40B4-BE49-F238E27FC236}">
                    <a16:creationId xmlns:a16="http://schemas.microsoft.com/office/drawing/2014/main" id="{A6642E7F-57B9-3E2D-2783-6E658E7C8728}"/>
                  </a:ext>
                </a:extLst>
              </p:cNvPr>
              <p:cNvSpPr/>
              <p:nvPr/>
            </p:nvSpPr>
            <p:spPr>
              <a:xfrm>
                <a:off x="196403" y="3136483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8"/>
                  <a:gd name="f5" fmla="val 1"/>
                  <a:gd name="f6" fmla="val 300"/>
                  <a:gd name="f7" fmla="val 1036"/>
                  <a:gd name="f8" fmla="val 1035"/>
                  <a:gd name="f9" fmla="*/ f0 1 1334"/>
                  <a:gd name="f10" fmla="*/ f1 1 1334"/>
                  <a:gd name="f11" fmla="val f2"/>
                  <a:gd name="f12" fmla="val f3"/>
                  <a:gd name="f13" fmla="+- f12 0 f11"/>
                  <a:gd name="f14" fmla="*/ f13 1 133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268;p7">
                <a:extLst>
                  <a:ext uri="{FF2B5EF4-FFF2-40B4-BE49-F238E27FC236}">
                    <a16:creationId xmlns:a16="http://schemas.microsoft.com/office/drawing/2014/main" id="{FFAF0114-2C3A-74E6-1641-125420B38E68}"/>
                  </a:ext>
                </a:extLst>
              </p:cNvPr>
              <p:cNvSpPr/>
              <p:nvPr/>
            </p:nvSpPr>
            <p:spPr>
              <a:xfrm>
                <a:off x="2614443" y="230191"/>
                <a:ext cx="50575" cy="505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1333"/>
                  <a:gd name="f5" fmla="val 668"/>
                  <a:gd name="f6" fmla="val 299"/>
                  <a:gd name="f7" fmla="val 666"/>
                  <a:gd name="f8" fmla="val 1034"/>
                  <a:gd name="f9" fmla="val 1036"/>
                  <a:gd name="f10" fmla="*/ f0 1 1334"/>
                  <a:gd name="f11" fmla="*/ f1 1 1333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1334"/>
                  <a:gd name="f18" fmla="*/ f15 1 1333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1334" h="1333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cubicBezTo>
                      <a:pt x="f2" y="f8"/>
                      <a:pt x="f6" y="f4"/>
                      <a:pt x="f5" y="f4"/>
                    </a:cubicBezTo>
                    <a:cubicBezTo>
                      <a:pt x="f9" y="f4"/>
                      <a:pt x="f4" y="f8"/>
                      <a:pt x="f4" y="f7"/>
                    </a:cubicBezTo>
                    <a:cubicBezTo>
                      <a:pt x="f4" y="f6"/>
                      <a:pt x="f9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269;p7">
                <a:extLst>
                  <a:ext uri="{FF2B5EF4-FFF2-40B4-BE49-F238E27FC236}">
                    <a16:creationId xmlns:a16="http://schemas.microsoft.com/office/drawing/2014/main" id="{82E87C38-E4E5-C59F-AD3B-AF180927D51B}"/>
                  </a:ext>
                </a:extLst>
              </p:cNvPr>
              <p:cNvSpPr/>
              <p:nvPr/>
            </p:nvSpPr>
            <p:spPr>
              <a:xfrm>
                <a:off x="3049459" y="203472"/>
                <a:ext cx="128153" cy="1328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80"/>
                  <a:gd name="f4" fmla="val 3504"/>
                  <a:gd name="f5" fmla="val 2186"/>
                  <a:gd name="f6" fmla="val 3503"/>
                  <a:gd name="f7" fmla="val 1292"/>
                  <a:gd name="f8" fmla="val 2665"/>
                  <a:gd name="f9" fmla="val 97"/>
                  <a:gd name="f10" fmla="val 2926"/>
                  <a:gd name="f11" fmla="val 618"/>
                  <a:gd name="f12" fmla="val 1818"/>
                  <a:gd name="f13" fmla="val 762"/>
                  <a:gd name="f14" fmla="val 1214"/>
                  <a:gd name="f15" fmla="val 914"/>
                  <a:gd name="f16" fmla="val 2029"/>
                  <a:gd name="f17" fmla="val 2258"/>
                  <a:gd name="f18" fmla="val 1203"/>
                  <a:gd name="f19" fmla="val 1694"/>
                  <a:gd name="f20" fmla="val 2308"/>
                  <a:gd name="f21" fmla="val 2285"/>
                  <a:gd name="f22" fmla="*/ f0 1 3380"/>
                  <a:gd name="f23" fmla="*/ f1 1 3504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3380"/>
                  <a:gd name="f30" fmla="*/ f27 1 3504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3380" h="3504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2" y="f13"/>
                    </a:lnTo>
                    <a:lnTo>
                      <a:pt x="f14" y="f15"/>
                    </a:lnTo>
                    <a:lnTo>
                      <a:pt x="f16" y="f2"/>
                    </a:lnTo>
                    <a:lnTo>
                      <a:pt x="f17" y="f18"/>
                    </a:lnTo>
                    <a:lnTo>
                      <a:pt x="f3" y="f19"/>
                    </a:lnTo>
                    <a:lnTo>
                      <a:pt x="f20" y="f21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270;p7">
                <a:extLst>
                  <a:ext uri="{FF2B5EF4-FFF2-40B4-BE49-F238E27FC236}">
                    <a16:creationId xmlns:a16="http://schemas.microsoft.com/office/drawing/2014/main" id="{FE20F248-46A2-2108-661C-3233AA2B6C15}"/>
                  </a:ext>
                </a:extLst>
              </p:cNvPr>
              <p:cNvSpPr/>
              <p:nvPr/>
            </p:nvSpPr>
            <p:spPr>
              <a:xfrm>
                <a:off x="496244" y="98471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6"/>
                  <a:gd name="f5" fmla="val 1"/>
                  <a:gd name="f6" fmla="val 299"/>
                  <a:gd name="f7" fmla="val 298"/>
                  <a:gd name="f8" fmla="val 1035"/>
                  <a:gd name="f9" fmla="val 1034"/>
                  <a:gd name="f10" fmla="val 1333"/>
                  <a:gd name="f11" fmla="*/ f0 1 1334"/>
                  <a:gd name="f12" fmla="*/ f1 1 1334"/>
                  <a:gd name="f13" fmla="val f2"/>
                  <a:gd name="f14" fmla="val f3"/>
                  <a:gd name="f15" fmla="+- f14 0 f13"/>
                  <a:gd name="f16" fmla="*/ f15 1 1334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2" y="f7"/>
                      <a:pt x="f2" y="f4"/>
                    </a:cubicBezTo>
                    <a:cubicBezTo>
                      <a:pt x="f2" y="f8"/>
                      <a:pt x="f6" y="f3"/>
                      <a:pt x="f4" y="f3"/>
                    </a:cubicBezTo>
                    <a:cubicBezTo>
                      <a:pt x="f9" y="f3"/>
                      <a:pt x="f10" y="f8"/>
                      <a:pt x="f10" y="f4"/>
                    </a:cubicBezTo>
                    <a:cubicBezTo>
                      <a:pt x="f10" y="f7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271;p7">
                <a:extLst>
                  <a:ext uri="{FF2B5EF4-FFF2-40B4-BE49-F238E27FC236}">
                    <a16:creationId xmlns:a16="http://schemas.microsoft.com/office/drawing/2014/main" id="{2B21EF0A-8DCD-23FB-C4F8-B0141BD73590}"/>
                  </a:ext>
                </a:extLst>
              </p:cNvPr>
              <p:cNvSpPr/>
              <p:nvPr/>
            </p:nvSpPr>
            <p:spPr>
              <a:xfrm>
                <a:off x="411388" y="2726192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8"/>
                  <a:gd name="f5" fmla="val 1"/>
                  <a:gd name="f6" fmla="val 300"/>
                  <a:gd name="f7" fmla="val 1036"/>
                  <a:gd name="f8" fmla="val 1035"/>
                  <a:gd name="f9" fmla="*/ f0 1 1334"/>
                  <a:gd name="f10" fmla="*/ f1 1 1334"/>
                  <a:gd name="f11" fmla="val f2"/>
                  <a:gd name="f12" fmla="val f3"/>
                  <a:gd name="f13" fmla="+- f12 0 f11"/>
                  <a:gd name="f14" fmla="*/ f13 1 133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272;p7">
                <a:extLst>
                  <a:ext uri="{FF2B5EF4-FFF2-40B4-BE49-F238E27FC236}">
                    <a16:creationId xmlns:a16="http://schemas.microsoft.com/office/drawing/2014/main" id="{30401272-C3C5-A037-FE4A-F04D93460897}"/>
                  </a:ext>
                </a:extLst>
              </p:cNvPr>
              <p:cNvSpPr/>
              <p:nvPr/>
            </p:nvSpPr>
            <p:spPr>
              <a:xfrm>
                <a:off x="457602" y="828190"/>
                <a:ext cx="127851" cy="1244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52"/>
                  <a:gd name="f4" fmla="val 2193"/>
                  <a:gd name="f5" fmla="val 2251"/>
                  <a:gd name="f6" fmla="val 1457"/>
                  <a:gd name="f7" fmla="val 1465"/>
                  <a:gd name="f8" fmla="val 1514"/>
                  <a:gd name="f9" fmla="val 1066"/>
                  <a:gd name="f10" fmla="val 770"/>
                  <a:gd name="f11" fmla="val 1463"/>
                  <a:gd name="f12" fmla="val 1293"/>
                  <a:gd name="f13" fmla="val 604"/>
                  <a:gd name="f14" fmla="val 786"/>
                  <a:gd name="f15" fmla="val 527"/>
                  <a:gd name="f16" fmla="val 1"/>
                  <a:gd name="f17" fmla="val 1195"/>
                  <a:gd name="f18" fmla="val 419"/>
                  <a:gd name="f19" fmla="val 1918"/>
                  <a:gd name="f20" fmla="val 104"/>
                  <a:gd name="f21" fmla="val 1729"/>
                  <a:gd name="f22" fmla="val 868"/>
                  <a:gd name="f23" fmla="*/ f0 1 2252"/>
                  <a:gd name="f24" fmla="*/ f1 1 2193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2252"/>
                  <a:gd name="f31" fmla="*/ f28 1 2193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2252" h="2193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4"/>
                    </a:lnTo>
                    <a:lnTo>
                      <a:pt x="f10" y="f11"/>
                    </a:lnTo>
                    <a:lnTo>
                      <a:pt x="f2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273;p7">
                <a:extLst>
                  <a:ext uri="{FF2B5EF4-FFF2-40B4-BE49-F238E27FC236}">
                    <a16:creationId xmlns:a16="http://schemas.microsoft.com/office/drawing/2014/main" id="{CA61B325-142B-160C-2468-B8156DB3E15B}"/>
                  </a:ext>
                </a:extLst>
              </p:cNvPr>
              <p:cNvSpPr/>
              <p:nvPr/>
            </p:nvSpPr>
            <p:spPr>
              <a:xfrm>
                <a:off x="1645819" y="240404"/>
                <a:ext cx="128153" cy="1328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80"/>
                  <a:gd name="f4" fmla="val 3504"/>
                  <a:gd name="f5" fmla="val 2186"/>
                  <a:gd name="f6" fmla="val 3503"/>
                  <a:gd name="f7" fmla="val 1292"/>
                  <a:gd name="f8" fmla="val 2665"/>
                  <a:gd name="f9" fmla="val 97"/>
                  <a:gd name="f10" fmla="val 2926"/>
                  <a:gd name="f11" fmla="val 618"/>
                  <a:gd name="f12" fmla="val 1818"/>
                  <a:gd name="f13" fmla="val 762"/>
                  <a:gd name="f14" fmla="val 1214"/>
                  <a:gd name="f15" fmla="val 914"/>
                  <a:gd name="f16" fmla="val 2029"/>
                  <a:gd name="f17" fmla="val 2258"/>
                  <a:gd name="f18" fmla="val 1203"/>
                  <a:gd name="f19" fmla="val 1694"/>
                  <a:gd name="f20" fmla="val 2308"/>
                  <a:gd name="f21" fmla="val 2285"/>
                  <a:gd name="f22" fmla="*/ f0 1 3380"/>
                  <a:gd name="f23" fmla="*/ f1 1 3504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3380"/>
                  <a:gd name="f30" fmla="*/ f27 1 3504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3380" h="3504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2" y="f13"/>
                    </a:lnTo>
                    <a:lnTo>
                      <a:pt x="f14" y="f15"/>
                    </a:lnTo>
                    <a:lnTo>
                      <a:pt x="f16" y="f2"/>
                    </a:lnTo>
                    <a:lnTo>
                      <a:pt x="f17" y="f18"/>
                    </a:lnTo>
                    <a:lnTo>
                      <a:pt x="f3" y="f19"/>
                    </a:lnTo>
                    <a:lnTo>
                      <a:pt x="f20" y="f21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3" name="Google Shape;274;p7">
              <a:extLst>
                <a:ext uri="{FF2B5EF4-FFF2-40B4-BE49-F238E27FC236}">
                  <a16:creationId xmlns:a16="http://schemas.microsoft.com/office/drawing/2014/main" id="{0B67B3D1-74F0-0678-E6C3-A15F73B7F7FF}"/>
                </a:ext>
              </a:extLst>
            </p:cNvPr>
            <p:cNvGrpSpPr/>
            <p:nvPr/>
          </p:nvGrpSpPr>
          <p:grpSpPr>
            <a:xfrm>
              <a:off x="5966396" y="1956422"/>
              <a:ext cx="3049167" cy="3088596"/>
              <a:chOff x="5966396" y="1956422"/>
              <a:chExt cx="3049167" cy="3088596"/>
            </a:xfrm>
          </p:grpSpPr>
          <p:sp>
            <p:nvSpPr>
              <p:cNvPr id="24" name="Google Shape;275;p7">
                <a:extLst>
                  <a:ext uri="{FF2B5EF4-FFF2-40B4-BE49-F238E27FC236}">
                    <a16:creationId xmlns:a16="http://schemas.microsoft.com/office/drawing/2014/main" id="{B72BAC8A-A4F1-B469-8935-F252CB16F403}"/>
                  </a:ext>
                </a:extLst>
              </p:cNvPr>
              <p:cNvSpPr/>
              <p:nvPr/>
            </p:nvSpPr>
            <p:spPr>
              <a:xfrm rot="10799991">
                <a:off x="8796208" y="4442758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8"/>
                  <a:gd name="f5" fmla="val 1"/>
                  <a:gd name="f6" fmla="val 300"/>
                  <a:gd name="f7" fmla="val 1036"/>
                  <a:gd name="f8" fmla="val 1035"/>
                  <a:gd name="f9" fmla="*/ f0 1 1334"/>
                  <a:gd name="f10" fmla="*/ f1 1 1334"/>
                  <a:gd name="f11" fmla="val f2"/>
                  <a:gd name="f12" fmla="val f3"/>
                  <a:gd name="f13" fmla="+- f12 0 f11"/>
                  <a:gd name="f14" fmla="*/ f13 1 133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Google Shape;276;p7">
                <a:extLst>
                  <a:ext uri="{FF2B5EF4-FFF2-40B4-BE49-F238E27FC236}">
                    <a16:creationId xmlns:a16="http://schemas.microsoft.com/office/drawing/2014/main" id="{EF564F3D-7997-EEB3-A17C-4D31095E329F}"/>
                  </a:ext>
                </a:extLst>
              </p:cNvPr>
              <p:cNvSpPr/>
              <p:nvPr/>
            </p:nvSpPr>
            <p:spPr>
              <a:xfrm rot="10799991">
                <a:off x="8964988" y="4017599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8"/>
                  <a:gd name="f5" fmla="val 299"/>
                  <a:gd name="f6" fmla="val 1036"/>
                  <a:gd name="f7" fmla="val 1333"/>
                  <a:gd name="f8" fmla="*/ f0 1 1334"/>
                  <a:gd name="f9" fmla="*/ f1 1 1334"/>
                  <a:gd name="f10" fmla="val f2"/>
                  <a:gd name="f11" fmla="val f3"/>
                  <a:gd name="f12" fmla="+- f11 0 f10"/>
                  <a:gd name="f13" fmla="*/ f12 1 1334"/>
                  <a:gd name="f14" fmla="*/ f10 1 f13"/>
                  <a:gd name="f15" fmla="*/ f11 1 f13"/>
                  <a:gd name="f16" fmla="*/ f14 f8 1"/>
                  <a:gd name="f17" fmla="*/ f15 f8 1"/>
                  <a:gd name="f18" fmla="*/ f15 f9 1"/>
                  <a:gd name="f19" fmla="*/ f14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" t="f19" r="f17" b="f18"/>
                <a:pathLst>
                  <a:path w="1334" h="1334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7"/>
                      <a:pt x="f4" y="f7"/>
                    </a:cubicBezTo>
                    <a:cubicBezTo>
                      <a:pt x="f6" y="f7"/>
                      <a:pt x="f7" y="f6"/>
                      <a:pt x="f7" y="f4"/>
                    </a:cubicBezTo>
                    <a:cubicBezTo>
                      <a:pt x="f7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277;p7">
                <a:extLst>
                  <a:ext uri="{FF2B5EF4-FFF2-40B4-BE49-F238E27FC236}">
                    <a16:creationId xmlns:a16="http://schemas.microsoft.com/office/drawing/2014/main" id="{9141B072-3519-99A4-AFF2-575F0447569E}"/>
                  </a:ext>
                </a:extLst>
              </p:cNvPr>
              <p:cNvSpPr/>
              <p:nvPr/>
            </p:nvSpPr>
            <p:spPr>
              <a:xfrm rot="10799991">
                <a:off x="7895889" y="4862761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6"/>
                  <a:gd name="f5" fmla="val 1"/>
                  <a:gd name="f6" fmla="val 299"/>
                  <a:gd name="f7" fmla="val 298"/>
                  <a:gd name="f8" fmla="val 1035"/>
                  <a:gd name="f9" fmla="val 1034"/>
                  <a:gd name="f10" fmla="val 1333"/>
                  <a:gd name="f11" fmla="*/ f0 1 1334"/>
                  <a:gd name="f12" fmla="*/ f1 1 1334"/>
                  <a:gd name="f13" fmla="val f2"/>
                  <a:gd name="f14" fmla="val f3"/>
                  <a:gd name="f15" fmla="+- f14 0 f13"/>
                  <a:gd name="f16" fmla="*/ f15 1 1334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2" y="f7"/>
                      <a:pt x="f2" y="f4"/>
                    </a:cubicBezTo>
                    <a:cubicBezTo>
                      <a:pt x="f2" y="f8"/>
                      <a:pt x="f6" y="f3"/>
                      <a:pt x="f4" y="f3"/>
                    </a:cubicBezTo>
                    <a:cubicBezTo>
                      <a:pt x="f9" y="f3"/>
                      <a:pt x="f10" y="f8"/>
                      <a:pt x="f10" y="f4"/>
                    </a:cubicBezTo>
                    <a:cubicBezTo>
                      <a:pt x="f10" y="f7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278;p7">
                <a:extLst>
                  <a:ext uri="{FF2B5EF4-FFF2-40B4-BE49-F238E27FC236}">
                    <a16:creationId xmlns:a16="http://schemas.microsoft.com/office/drawing/2014/main" id="{8F85C92E-16D0-1DC8-4526-49434C49C620}"/>
                  </a:ext>
                </a:extLst>
              </p:cNvPr>
              <p:cNvSpPr/>
              <p:nvPr/>
            </p:nvSpPr>
            <p:spPr>
              <a:xfrm rot="10799991">
                <a:off x="8631469" y="3686412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7"/>
                  <a:gd name="f5" fmla="val 1"/>
                  <a:gd name="f6" fmla="val 300"/>
                  <a:gd name="f7" fmla="val 298"/>
                  <a:gd name="f8" fmla="val 1035"/>
                  <a:gd name="f9" fmla="*/ f0 1 1334"/>
                  <a:gd name="f10" fmla="*/ f1 1 1334"/>
                  <a:gd name="f11" fmla="val f2"/>
                  <a:gd name="f12" fmla="val f3"/>
                  <a:gd name="f13" fmla="+- f12 0 f11"/>
                  <a:gd name="f14" fmla="*/ f13 1 133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3" y="f8"/>
                      <a:pt x="f3" y="f4"/>
                    </a:cubicBezTo>
                    <a:cubicBezTo>
                      <a:pt x="f3" y="f7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8" name="Google Shape;279;p7">
                <a:extLst>
                  <a:ext uri="{FF2B5EF4-FFF2-40B4-BE49-F238E27FC236}">
                    <a16:creationId xmlns:a16="http://schemas.microsoft.com/office/drawing/2014/main" id="{EBD6B19C-F0A8-A903-F58E-7AC7E72EE225}"/>
                  </a:ext>
                </a:extLst>
              </p:cNvPr>
              <p:cNvSpPr/>
              <p:nvPr/>
            </p:nvSpPr>
            <p:spPr>
              <a:xfrm rot="10799991">
                <a:off x="8398764" y="4719080"/>
                <a:ext cx="85386" cy="831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52"/>
                  <a:gd name="f4" fmla="val 2193"/>
                  <a:gd name="f5" fmla="val 2251"/>
                  <a:gd name="f6" fmla="val 1457"/>
                  <a:gd name="f7" fmla="val 1465"/>
                  <a:gd name="f8" fmla="val 1514"/>
                  <a:gd name="f9" fmla="val 1066"/>
                  <a:gd name="f10" fmla="val 770"/>
                  <a:gd name="f11" fmla="val 1463"/>
                  <a:gd name="f12" fmla="val 1293"/>
                  <a:gd name="f13" fmla="val 604"/>
                  <a:gd name="f14" fmla="val 786"/>
                  <a:gd name="f15" fmla="val 527"/>
                  <a:gd name="f16" fmla="val 1"/>
                  <a:gd name="f17" fmla="val 1195"/>
                  <a:gd name="f18" fmla="val 419"/>
                  <a:gd name="f19" fmla="val 1918"/>
                  <a:gd name="f20" fmla="val 104"/>
                  <a:gd name="f21" fmla="val 1729"/>
                  <a:gd name="f22" fmla="val 868"/>
                  <a:gd name="f23" fmla="*/ f0 1 2252"/>
                  <a:gd name="f24" fmla="*/ f1 1 2193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2252"/>
                  <a:gd name="f31" fmla="*/ f28 1 2193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2252" h="2193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4"/>
                    </a:lnTo>
                    <a:lnTo>
                      <a:pt x="f10" y="f11"/>
                    </a:lnTo>
                    <a:lnTo>
                      <a:pt x="f2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Google Shape;280;p7">
                <a:extLst>
                  <a:ext uri="{FF2B5EF4-FFF2-40B4-BE49-F238E27FC236}">
                    <a16:creationId xmlns:a16="http://schemas.microsoft.com/office/drawing/2014/main" id="{A28903CE-173F-EAFE-EC34-05E4304C0E29}"/>
                  </a:ext>
                </a:extLst>
              </p:cNvPr>
              <p:cNvSpPr/>
              <p:nvPr/>
            </p:nvSpPr>
            <p:spPr>
              <a:xfrm rot="10799991">
                <a:off x="8866644" y="4785905"/>
                <a:ext cx="111282" cy="10146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35"/>
                  <a:gd name="f4" fmla="val 2676"/>
                  <a:gd name="f5" fmla="val 2315"/>
                  <a:gd name="f6" fmla="val 2675"/>
                  <a:gd name="f7" fmla="val 1425"/>
                  <a:gd name="f8" fmla="val 2192"/>
                  <a:gd name="f9" fmla="val 502"/>
                  <a:gd name="f10" fmla="val 2610"/>
                  <a:gd name="f11" fmla="val 709"/>
                  <a:gd name="f12" fmla="val 1660"/>
                  <a:gd name="f13" fmla="val 956"/>
                  <a:gd name="f14" fmla="val 1018"/>
                  <a:gd name="f15" fmla="val 853"/>
                  <a:gd name="f16" fmla="val 1504"/>
                  <a:gd name="f17" fmla="val 1926"/>
                  <a:gd name="f18" fmla="val 887"/>
                  <a:gd name="f19" fmla="val 2934"/>
                  <a:gd name="f20" fmla="val 1064"/>
                  <a:gd name="f21" fmla="val 2177"/>
                  <a:gd name="f22" fmla="val 1713"/>
                  <a:gd name="f23" fmla="*/ f0 1 2935"/>
                  <a:gd name="f24" fmla="*/ f1 1 2676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2935"/>
                  <a:gd name="f31" fmla="*/ f28 1 2676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2935" h="2676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2" y="f13"/>
                    </a:lnTo>
                    <a:lnTo>
                      <a:pt x="f14" y="f15"/>
                    </a:lnTo>
                    <a:lnTo>
                      <a:pt x="f16" y="f2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281;p7">
                <a:extLst>
                  <a:ext uri="{FF2B5EF4-FFF2-40B4-BE49-F238E27FC236}">
                    <a16:creationId xmlns:a16="http://schemas.microsoft.com/office/drawing/2014/main" id="{F8027FA6-FD46-563B-8116-E5C3D097B5A9}"/>
                  </a:ext>
                </a:extLst>
              </p:cNvPr>
              <p:cNvSpPr/>
              <p:nvPr/>
            </p:nvSpPr>
            <p:spPr>
              <a:xfrm rot="10799991">
                <a:off x="8858377" y="2682374"/>
                <a:ext cx="127851" cy="1244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52"/>
                  <a:gd name="f4" fmla="val 2193"/>
                  <a:gd name="f5" fmla="val 2251"/>
                  <a:gd name="f6" fmla="val 1457"/>
                  <a:gd name="f7" fmla="val 1465"/>
                  <a:gd name="f8" fmla="val 1514"/>
                  <a:gd name="f9" fmla="val 1066"/>
                  <a:gd name="f10" fmla="val 770"/>
                  <a:gd name="f11" fmla="val 1463"/>
                  <a:gd name="f12" fmla="val 1293"/>
                  <a:gd name="f13" fmla="val 604"/>
                  <a:gd name="f14" fmla="val 786"/>
                  <a:gd name="f15" fmla="val 527"/>
                  <a:gd name="f16" fmla="val 1"/>
                  <a:gd name="f17" fmla="val 1195"/>
                  <a:gd name="f18" fmla="val 419"/>
                  <a:gd name="f19" fmla="val 1918"/>
                  <a:gd name="f20" fmla="val 104"/>
                  <a:gd name="f21" fmla="val 1729"/>
                  <a:gd name="f22" fmla="val 868"/>
                  <a:gd name="f23" fmla="*/ f0 1 2252"/>
                  <a:gd name="f24" fmla="*/ f1 1 2193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2252"/>
                  <a:gd name="f31" fmla="*/ f28 1 2193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2252" h="2193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4"/>
                    </a:lnTo>
                    <a:lnTo>
                      <a:pt x="f10" y="f11"/>
                    </a:lnTo>
                    <a:lnTo>
                      <a:pt x="f2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" name="Google Shape;282;p7">
                <a:extLst>
                  <a:ext uri="{FF2B5EF4-FFF2-40B4-BE49-F238E27FC236}">
                    <a16:creationId xmlns:a16="http://schemas.microsoft.com/office/drawing/2014/main" id="{35EDE4CF-8041-3AD6-81AA-A3CE14B74FD3}"/>
                  </a:ext>
                </a:extLst>
              </p:cNvPr>
              <p:cNvSpPr/>
              <p:nvPr/>
            </p:nvSpPr>
            <p:spPr>
              <a:xfrm rot="10799991">
                <a:off x="8682036" y="3109572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8"/>
                  <a:gd name="f5" fmla="val 1"/>
                  <a:gd name="f6" fmla="val 300"/>
                  <a:gd name="f7" fmla="val 1036"/>
                  <a:gd name="f8" fmla="val 1035"/>
                  <a:gd name="f9" fmla="*/ f0 1 1334"/>
                  <a:gd name="f10" fmla="*/ f1 1 1334"/>
                  <a:gd name="f11" fmla="val f2"/>
                  <a:gd name="f12" fmla="val f3"/>
                  <a:gd name="f13" fmla="+- f12 0 f11"/>
                  <a:gd name="f14" fmla="*/ f13 1 133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283;p7">
                <a:extLst>
                  <a:ext uri="{FF2B5EF4-FFF2-40B4-BE49-F238E27FC236}">
                    <a16:creationId xmlns:a16="http://schemas.microsoft.com/office/drawing/2014/main" id="{AE8AB875-302E-D4D3-794B-C39D0CF2357B}"/>
                  </a:ext>
                </a:extLst>
              </p:cNvPr>
              <p:cNvSpPr/>
              <p:nvPr/>
            </p:nvSpPr>
            <p:spPr>
              <a:xfrm rot="10799991">
                <a:off x="8879619" y="3370642"/>
                <a:ext cx="85386" cy="831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52"/>
                  <a:gd name="f4" fmla="val 2193"/>
                  <a:gd name="f5" fmla="val 2251"/>
                  <a:gd name="f6" fmla="val 1457"/>
                  <a:gd name="f7" fmla="val 1465"/>
                  <a:gd name="f8" fmla="val 1514"/>
                  <a:gd name="f9" fmla="val 1066"/>
                  <a:gd name="f10" fmla="val 770"/>
                  <a:gd name="f11" fmla="val 1463"/>
                  <a:gd name="f12" fmla="val 1293"/>
                  <a:gd name="f13" fmla="val 604"/>
                  <a:gd name="f14" fmla="val 786"/>
                  <a:gd name="f15" fmla="val 527"/>
                  <a:gd name="f16" fmla="val 1"/>
                  <a:gd name="f17" fmla="val 1195"/>
                  <a:gd name="f18" fmla="val 419"/>
                  <a:gd name="f19" fmla="val 1918"/>
                  <a:gd name="f20" fmla="val 104"/>
                  <a:gd name="f21" fmla="val 1729"/>
                  <a:gd name="f22" fmla="val 868"/>
                  <a:gd name="f23" fmla="*/ f0 1 2252"/>
                  <a:gd name="f24" fmla="*/ f1 1 2193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2252"/>
                  <a:gd name="f31" fmla="*/ f28 1 2193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2252" h="2193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4"/>
                    </a:lnTo>
                    <a:lnTo>
                      <a:pt x="f10" y="f11"/>
                    </a:lnTo>
                    <a:lnTo>
                      <a:pt x="f2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3" name="Google Shape;284;p7">
                <a:extLst>
                  <a:ext uri="{FF2B5EF4-FFF2-40B4-BE49-F238E27FC236}">
                    <a16:creationId xmlns:a16="http://schemas.microsoft.com/office/drawing/2014/main" id="{1D947453-AE8E-AE7C-1632-7D989C305193}"/>
                  </a:ext>
                </a:extLst>
              </p:cNvPr>
              <p:cNvSpPr/>
              <p:nvPr/>
            </p:nvSpPr>
            <p:spPr>
              <a:xfrm rot="10799991">
                <a:off x="6921788" y="4735357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6"/>
                  <a:gd name="f5" fmla="val 1"/>
                  <a:gd name="f6" fmla="val 299"/>
                  <a:gd name="f7" fmla="val 298"/>
                  <a:gd name="f8" fmla="val 1035"/>
                  <a:gd name="f9" fmla="val 1034"/>
                  <a:gd name="f10" fmla="val 1333"/>
                  <a:gd name="f11" fmla="*/ f0 1 1334"/>
                  <a:gd name="f12" fmla="*/ f1 1 1334"/>
                  <a:gd name="f13" fmla="val f2"/>
                  <a:gd name="f14" fmla="val f3"/>
                  <a:gd name="f15" fmla="+- f14 0 f13"/>
                  <a:gd name="f16" fmla="*/ f15 1 1334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2" y="f7"/>
                      <a:pt x="f2" y="f4"/>
                    </a:cubicBezTo>
                    <a:cubicBezTo>
                      <a:pt x="f2" y="f8"/>
                      <a:pt x="f6" y="f3"/>
                      <a:pt x="f4" y="f3"/>
                    </a:cubicBezTo>
                    <a:cubicBezTo>
                      <a:pt x="f9" y="f3"/>
                      <a:pt x="f10" y="f8"/>
                      <a:pt x="f10" y="f4"/>
                    </a:cubicBezTo>
                    <a:cubicBezTo>
                      <a:pt x="f10" y="f7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Google Shape;285;p7">
                <a:extLst>
                  <a:ext uri="{FF2B5EF4-FFF2-40B4-BE49-F238E27FC236}">
                    <a16:creationId xmlns:a16="http://schemas.microsoft.com/office/drawing/2014/main" id="{55781EC8-4D71-A526-6C0C-D1D8EFA12C85}"/>
                  </a:ext>
                </a:extLst>
              </p:cNvPr>
              <p:cNvSpPr/>
              <p:nvPr/>
            </p:nvSpPr>
            <p:spPr>
              <a:xfrm rot="10799991">
                <a:off x="8897029" y="1956422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8"/>
                  <a:gd name="f5" fmla="val 1"/>
                  <a:gd name="f6" fmla="val 300"/>
                  <a:gd name="f7" fmla="val 1036"/>
                  <a:gd name="f8" fmla="val 1035"/>
                  <a:gd name="f9" fmla="*/ f0 1 1334"/>
                  <a:gd name="f10" fmla="*/ f1 1 1334"/>
                  <a:gd name="f11" fmla="val f2"/>
                  <a:gd name="f12" fmla="val f3"/>
                  <a:gd name="f13" fmla="+- f12 0 f11"/>
                  <a:gd name="f14" fmla="*/ f13 1 133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286;p7">
                <a:extLst>
                  <a:ext uri="{FF2B5EF4-FFF2-40B4-BE49-F238E27FC236}">
                    <a16:creationId xmlns:a16="http://schemas.microsoft.com/office/drawing/2014/main" id="{91C291A4-D824-C535-5600-A228B3D5BF38}"/>
                  </a:ext>
                </a:extLst>
              </p:cNvPr>
              <p:cNvSpPr/>
              <p:nvPr/>
            </p:nvSpPr>
            <p:spPr>
              <a:xfrm rot="10799991">
                <a:off x="6478990" y="4862761"/>
                <a:ext cx="50575" cy="505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1333"/>
                  <a:gd name="f5" fmla="val 668"/>
                  <a:gd name="f6" fmla="val 299"/>
                  <a:gd name="f7" fmla="val 666"/>
                  <a:gd name="f8" fmla="val 1034"/>
                  <a:gd name="f9" fmla="val 1036"/>
                  <a:gd name="f10" fmla="*/ f0 1 1334"/>
                  <a:gd name="f11" fmla="*/ f1 1 1333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1334"/>
                  <a:gd name="f18" fmla="*/ f15 1 1333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1334" h="1333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cubicBezTo>
                      <a:pt x="f2" y="f8"/>
                      <a:pt x="f6" y="f4"/>
                      <a:pt x="f5" y="f4"/>
                    </a:cubicBezTo>
                    <a:cubicBezTo>
                      <a:pt x="f9" y="f4"/>
                      <a:pt x="f4" y="f8"/>
                      <a:pt x="f4" y="f7"/>
                    </a:cubicBezTo>
                    <a:cubicBezTo>
                      <a:pt x="f4" y="f6"/>
                      <a:pt x="f9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6" name="Google Shape;287;p7">
                <a:extLst>
                  <a:ext uri="{FF2B5EF4-FFF2-40B4-BE49-F238E27FC236}">
                    <a16:creationId xmlns:a16="http://schemas.microsoft.com/office/drawing/2014/main" id="{EE872895-2B0D-9456-1FBB-CE1C6E898099}"/>
                  </a:ext>
                </a:extLst>
              </p:cNvPr>
              <p:cNvSpPr/>
              <p:nvPr/>
            </p:nvSpPr>
            <p:spPr>
              <a:xfrm rot="10799991">
                <a:off x="5966396" y="4807165"/>
                <a:ext cx="128153" cy="1328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80"/>
                  <a:gd name="f4" fmla="val 3504"/>
                  <a:gd name="f5" fmla="val 2186"/>
                  <a:gd name="f6" fmla="val 3503"/>
                  <a:gd name="f7" fmla="val 1292"/>
                  <a:gd name="f8" fmla="val 2665"/>
                  <a:gd name="f9" fmla="val 97"/>
                  <a:gd name="f10" fmla="val 2926"/>
                  <a:gd name="f11" fmla="val 618"/>
                  <a:gd name="f12" fmla="val 1818"/>
                  <a:gd name="f13" fmla="val 762"/>
                  <a:gd name="f14" fmla="val 1214"/>
                  <a:gd name="f15" fmla="val 914"/>
                  <a:gd name="f16" fmla="val 2029"/>
                  <a:gd name="f17" fmla="val 2258"/>
                  <a:gd name="f18" fmla="val 1203"/>
                  <a:gd name="f19" fmla="val 1694"/>
                  <a:gd name="f20" fmla="val 2308"/>
                  <a:gd name="f21" fmla="val 2285"/>
                  <a:gd name="f22" fmla="*/ f0 1 3380"/>
                  <a:gd name="f23" fmla="*/ f1 1 3504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3380"/>
                  <a:gd name="f30" fmla="*/ f27 1 3504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3380" h="3504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2" y="f13"/>
                    </a:lnTo>
                    <a:lnTo>
                      <a:pt x="f14" y="f15"/>
                    </a:lnTo>
                    <a:lnTo>
                      <a:pt x="f16" y="f2"/>
                    </a:lnTo>
                    <a:lnTo>
                      <a:pt x="f17" y="f18"/>
                    </a:lnTo>
                    <a:lnTo>
                      <a:pt x="f3" y="f19"/>
                    </a:lnTo>
                    <a:lnTo>
                      <a:pt x="f20" y="f21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7" name="Google Shape;288;p7">
                <a:extLst>
                  <a:ext uri="{FF2B5EF4-FFF2-40B4-BE49-F238E27FC236}">
                    <a16:creationId xmlns:a16="http://schemas.microsoft.com/office/drawing/2014/main" id="{F512EF35-14E8-2921-7CED-00C9788309D0}"/>
                  </a:ext>
                </a:extLst>
              </p:cNvPr>
              <p:cNvSpPr/>
              <p:nvPr/>
            </p:nvSpPr>
            <p:spPr>
              <a:xfrm rot="10799991">
                <a:off x="8597188" y="4994443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6"/>
                  <a:gd name="f5" fmla="val 1"/>
                  <a:gd name="f6" fmla="val 299"/>
                  <a:gd name="f7" fmla="val 298"/>
                  <a:gd name="f8" fmla="val 1035"/>
                  <a:gd name="f9" fmla="val 1034"/>
                  <a:gd name="f10" fmla="val 1333"/>
                  <a:gd name="f11" fmla="*/ f0 1 1334"/>
                  <a:gd name="f12" fmla="*/ f1 1 1334"/>
                  <a:gd name="f13" fmla="val f2"/>
                  <a:gd name="f14" fmla="val f3"/>
                  <a:gd name="f15" fmla="+- f14 0 f13"/>
                  <a:gd name="f16" fmla="*/ f15 1 1334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2" y="f7"/>
                      <a:pt x="f2" y="f4"/>
                    </a:cubicBezTo>
                    <a:cubicBezTo>
                      <a:pt x="f2" y="f8"/>
                      <a:pt x="f6" y="f3"/>
                      <a:pt x="f4" y="f3"/>
                    </a:cubicBezTo>
                    <a:cubicBezTo>
                      <a:pt x="f9" y="f3"/>
                      <a:pt x="f10" y="f8"/>
                      <a:pt x="f10" y="f4"/>
                    </a:cubicBezTo>
                    <a:cubicBezTo>
                      <a:pt x="f10" y="f7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8" name="Google Shape;289;p7">
                <a:extLst>
                  <a:ext uri="{FF2B5EF4-FFF2-40B4-BE49-F238E27FC236}">
                    <a16:creationId xmlns:a16="http://schemas.microsoft.com/office/drawing/2014/main" id="{F5C5FBE6-1DCA-61E4-D9FF-A2EE08CE5744}"/>
                  </a:ext>
                </a:extLst>
              </p:cNvPr>
              <p:cNvSpPr/>
              <p:nvPr/>
            </p:nvSpPr>
            <p:spPr>
              <a:xfrm rot="10799991">
                <a:off x="8682045" y="2366723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8"/>
                  <a:gd name="f5" fmla="val 1"/>
                  <a:gd name="f6" fmla="val 300"/>
                  <a:gd name="f7" fmla="val 1036"/>
                  <a:gd name="f8" fmla="val 1035"/>
                  <a:gd name="f9" fmla="*/ f0 1 1334"/>
                  <a:gd name="f10" fmla="*/ f1 1 1334"/>
                  <a:gd name="f11" fmla="val f2"/>
                  <a:gd name="f12" fmla="val f3"/>
                  <a:gd name="f13" fmla="+- f12 0 f11"/>
                  <a:gd name="f14" fmla="*/ f13 1 133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9" name="Google Shape;290;p7">
                <a:extLst>
                  <a:ext uri="{FF2B5EF4-FFF2-40B4-BE49-F238E27FC236}">
                    <a16:creationId xmlns:a16="http://schemas.microsoft.com/office/drawing/2014/main" id="{795FC675-AD2B-BF43-4E75-1CBB14AC4A90}"/>
                  </a:ext>
                </a:extLst>
              </p:cNvPr>
              <p:cNvSpPr/>
              <p:nvPr/>
            </p:nvSpPr>
            <p:spPr>
              <a:xfrm rot="10799991">
                <a:off x="8558555" y="4190823"/>
                <a:ext cx="127851" cy="1244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52"/>
                  <a:gd name="f4" fmla="val 2193"/>
                  <a:gd name="f5" fmla="val 2251"/>
                  <a:gd name="f6" fmla="val 1457"/>
                  <a:gd name="f7" fmla="val 1465"/>
                  <a:gd name="f8" fmla="val 1514"/>
                  <a:gd name="f9" fmla="val 1066"/>
                  <a:gd name="f10" fmla="val 770"/>
                  <a:gd name="f11" fmla="val 1463"/>
                  <a:gd name="f12" fmla="val 1293"/>
                  <a:gd name="f13" fmla="val 604"/>
                  <a:gd name="f14" fmla="val 786"/>
                  <a:gd name="f15" fmla="val 527"/>
                  <a:gd name="f16" fmla="val 1"/>
                  <a:gd name="f17" fmla="val 1195"/>
                  <a:gd name="f18" fmla="val 419"/>
                  <a:gd name="f19" fmla="val 1918"/>
                  <a:gd name="f20" fmla="val 104"/>
                  <a:gd name="f21" fmla="val 1729"/>
                  <a:gd name="f22" fmla="val 868"/>
                  <a:gd name="f23" fmla="*/ f0 1 2252"/>
                  <a:gd name="f24" fmla="*/ f1 1 2193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2252"/>
                  <a:gd name="f31" fmla="*/ f28 1 2193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2252" h="2193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4"/>
                    </a:lnTo>
                    <a:lnTo>
                      <a:pt x="f10" y="f11"/>
                    </a:lnTo>
                    <a:lnTo>
                      <a:pt x="f2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0" name="Google Shape;291;p7">
                <a:extLst>
                  <a:ext uri="{FF2B5EF4-FFF2-40B4-BE49-F238E27FC236}">
                    <a16:creationId xmlns:a16="http://schemas.microsoft.com/office/drawing/2014/main" id="{64D665AD-1364-C3A1-965D-F7D41EAEEDDA}"/>
                  </a:ext>
                </a:extLst>
              </p:cNvPr>
              <p:cNvSpPr/>
              <p:nvPr/>
            </p:nvSpPr>
            <p:spPr>
              <a:xfrm rot="10799991">
                <a:off x="7370027" y="4770232"/>
                <a:ext cx="128153" cy="1328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80"/>
                  <a:gd name="f4" fmla="val 3504"/>
                  <a:gd name="f5" fmla="val 2186"/>
                  <a:gd name="f6" fmla="val 3503"/>
                  <a:gd name="f7" fmla="val 1292"/>
                  <a:gd name="f8" fmla="val 2665"/>
                  <a:gd name="f9" fmla="val 97"/>
                  <a:gd name="f10" fmla="val 2926"/>
                  <a:gd name="f11" fmla="val 618"/>
                  <a:gd name="f12" fmla="val 1818"/>
                  <a:gd name="f13" fmla="val 762"/>
                  <a:gd name="f14" fmla="val 1214"/>
                  <a:gd name="f15" fmla="val 914"/>
                  <a:gd name="f16" fmla="val 2029"/>
                  <a:gd name="f17" fmla="val 2258"/>
                  <a:gd name="f18" fmla="val 1203"/>
                  <a:gd name="f19" fmla="val 1694"/>
                  <a:gd name="f20" fmla="val 2308"/>
                  <a:gd name="f21" fmla="val 2285"/>
                  <a:gd name="f22" fmla="*/ f0 1 3380"/>
                  <a:gd name="f23" fmla="*/ f1 1 3504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3380"/>
                  <a:gd name="f30" fmla="*/ f27 1 3504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3380" h="3504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2" y="f13"/>
                    </a:lnTo>
                    <a:lnTo>
                      <a:pt x="f14" y="f15"/>
                    </a:lnTo>
                    <a:lnTo>
                      <a:pt x="f16" y="f2"/>
                    </a:lnTo>
                    <a:lnTo>
                      <a:pt x="f17" y="f18"/>
                    </a:lnTo>
                    <a:lnTo>
                      <a:pt x="f3" y="f19"/>
                    </a:lnTo>
                    <a:lnTo>
                      <a:pt x="f20" y="f21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41" name="Google Shape;292;p7">
              <a:extLst>
                <a:ext uri="{FF2B5EF4-FFF2-40B4-BE49-F238E27FC236}">
                  <a16:creationId xmlns:a16="http://schemas.microsoft.com/office/drawing/2014/main" id="{D13337C7-BB7A-20B2-3EFC-F1F7EF4D5A20}"/>
                </a:ext>
              </a:extLst>
            </p:cNvPr>
            <p:cNvSpPr/>
            <p:nvPr/>
          </p:nvSpPr>
          <p:spPr>
            <a:xfrm rot="10799991">
              <a:off x="8858377" y="152695"/>
              <a:ext cx="127851" cy="124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52"/>
                <a:gd name="f4" fmla="val 2193"/>
                <a:gd name="f5" fmla="val 2251"/>
                <a:gd name="f6" fmla="val 1457"/>
                <a:gd name="f7" fmla="val 1465"/>
                <a:gd name="f8" fmla="val 1514"/>
                <a:gd name="f9" fmla="val 1066"/>
                <a:gd name="f10" fmla="val 770"/>
                <a:gd name="f11" fmla="val 1463"/>
                <a:gd name="f12" fmla="val 1293"/>
                <a:gd name="f13" fmla="val 604"/>
                <a:gd name="f14" fmla="val 786"/>
                <a:gd name="f15" fmla="val 527"/>
                <a:gd name="f16" fmla="val 1"/>
                <a:gd name="f17" fmla="val 1195"/>
                <a:gd name="f18" fmla="val 419"/>
                <a:gd name="f19" fmla="val 1918"/>
                <a:gd name="f20" fmla="val 104"/>
                <a:gd name="f21" fmla="val 1729"/>
                <a:gd name="f22" fmla="val 868"/>
                <a:gd name="f23" fmla="*/ f0 1 2252"/>
                <a:gd name="f24" fmla="*/ f1 1 219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2252"/>
                <a:gd name="f31" fmla="*/ f28 1 219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252" h="2193">
                  <a:moveTo>
                    <a:pt x="f5" y="f6"/>
                  </a:moveTo>
                  <a:lnTo>
                    <a:pt x="f7" y="f8"/>
                  </a:lnTo>
                  <a:lnTo>
                    <a:pt x="f9" y="f4"/>
                  </a:lnTo>
                  <a:lnTo>
                    <a:pt x="f10" y="f11"/>
                  </a:lnTo>
                  <a:lnTo>
                    <a:pt x="f2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r="16200000" algn="tl">
                <a:srgbClr val="FFFFFF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2" name="Google Shape;293;p7">
              <a:extLst>
                <a:ext uri="{FF2B5EF4-FFF2-40B4-BE49-F238E27FC236}">
                  <a16:creationId xmlns:a16="http://schemas.microsoft.com/office/drawing/2014/main" id="{EC8D228A-85E4-FBBD-8FEC-5D1AF33192B9}"/>
                </a:ext>
              </a:extLst>
            </p:cNvPr>
            <p:cNvGrpSpPr/>
            <p:nvPr/>
          </p:nvGrpSpPr>
          <p:grpSpPr>
            <a:xfrm>
              <a:off x="8682045" y="98471"/>
              <a:ext cx="328680" cy="313008"/>
              <a:chOff x="8682045" y="98471"/>
              <a:chExt cx="328680" cy="313008"/>
            </a:xfrm>
          </p:grpSpPr>
          <p:sp>
            <p:nvSpPr>
              <p:cNvPr id="43" name="Google Shape;294;p7">
                <a:extLst>
                  <a:ext uri="{FF2B5EF4-FFF2-40B4-BE49-F238E27FC236}">
                    <a16:creationId xmlns:a16="http://schemas.microsoft.com/office/drawing/2014/main" id="{F9B079CD-3F8F-8348-CE1E-282E8E5BEBCE}"/>
                  </a:ext>
                </a:extLst>
              </p:cNvPr>
              <p:cNvSpPr/>
              <p:nvPr/>
            </p:nvSpPr>
            <p:spPr>
              <a:xfrm rot="10799991">
                <a:off x="8986302" y="387056"/>
                <a:ext cx="24423" cy="244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8"/>
                  <a:gd name="f5" fmla="val 1"/>
                  <a:gd name="f6" fmla="val 300"/>
                  <a:gd name="f7" fmla="val 1036"/>
                  <a:gd name="f8" fmla="val 1035"/>
                  <a:gd name="f9" fmla="*/ f0 1 1334"/>
                  <a:gd name="f10" fmla="*/ f1 1 1334"/>
                  <a:gd name="f11" fmla="val f2"/>
                  <a:gd name="f12" fmla="val f3"/>
                  <a:gd name="f13" fmla="+- f12 0 f11"/>
                  <a:gd name="f14" fmla="*/ f13 1 133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4" name="Google Shape;295;p7">
                <a:extLst>
                  <a:ext uri="{FF2B5EF4-FFF2-40B4-BE49-F238E27FC236}">
                    <a16:creationId xmlns:a16="http://schemas.microsoft.com/office/drawing/2014/main" id="{5F935C34-F958-CFE7-2B5D-2223107E624E}"/>
                  </a:ext>
                </a:extLst>
              </p:cNvPr>
              <p:cNvSpPr/>
              <p:nvPr/>
            </p:nvSpPr>
            <p:spPr>
              <a:xfrm rot="10799991">
                <a:off x="8682045" y="98471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8"/>
                  <a:gd name="f5" fmla="val 1"/>
                  <a:gd name="f6" fmla="val 300"/>
                  <a:gd name="f7" fmla="val 1036"/>
                  <a:gd name="f8" fmla="val 1035"/>
                  <a:gd name="f9" fmla="*/ f0 1 1334"/>
                  <a:gd name="f10" fmla="*/ f1 1 1334"/>
                  <a:gd name="f11" fmla="val f2"/>
                  <a:gd name="f12" fmla="val f3"/>
                  <a:gd name="f13" fmla="+- f12 0 f11"/>
                  <a:gd name="f14" fmla="*/ f13 1 133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45" name="Google Shape;296;p7">
              <a:extLst>
                <a:ext uri="{FF2B5EF4-FFF2-40B4-BE49-F238E27FC236}">
                  <a16:creationId xmlns:a16="http://schemas.microsoft.com/office/drawing/2014/main" id="{A7B6F487-12A2-D70C-803E-EA24F953503B}"/>
                </a:ext>
              </a:extLst>
            </p:cNvPr>
            <p:cNvSpPr/>
            <p:nvPr/>
          </p:nvSpPr>
          <p:spPr>
            <a:xfrm rot="10799991">
              <a:off x="8749097" y="346219"/>
              <a:ext cx="67025" cy="65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52"/>
                <a:gd name="f4" fmla="val 2193"/>
                <a:gd name="f5" fmla="val 2251"/>
                <a:gd name="f6" fmla="val 1457"/>
                <a:gd name="f7" fmla="val 1465"/>
                <a:gd name="f8" fmla="val 1514"/>
                <a:gd name="f9" fmla="val 1066"/>
                <a:gd name="f10" fmla="val 770"/>
                <a:gd name="f11" fmla="val 1463"/>
                <a:gd name="f12" fmla="val 1293"/>
                <a:gd name="f13" fmla="val 604"/>
                <a:gd name="f14" fmla="val 786"/>
                <a:gd name="f15" fmla="val 527"/>
                <a:gd name="f16" fmla="val 1"/>
                <a:gd name="f17" fmla="val 1195"/>
                <a:gd name="f18" fmla="val 419"/>
                <a:gd name="f19" fmla="val 1918"/>
                <a:gd name="f20" fmla="val 104"/>
                <a:gd name="f21" fmla="val 1729"/>
                <a:gd name="f22" fmla="val 868"/>
                <a:gd name="f23" fmla="*/ f0 1 2252"/>
                <a:gd name="f24" fmla="*/ f1 1 219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2252"/>
                <a:gd name="f31" fmla="*/ f28 1 219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252" h="2193">
                  <a:moveTo>
                    <a:pt x="f5" y="f6"/>
                  </a:moveTo>
                  <a:lnTo>
                    <a:pt x="f7" y="f8"/>
                  </a:lnTo>
                  <a:lnTo>
                    <a:pt x="f9" y="f4"/>
                  </a:lnTo>
                  <a:lnTo>
                    <a:pt x="f10" y="f11"/>
                  </a:lnTo>
                  <a:lnTo>
                    <a:pt x="f2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r="16200000" algn="tl">
                <a:srgbClr val="FFFFFF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297;p7">
              <a:extLst>
                <a:ext uri="{FF2B5EF4-FFF2-40B4-BE49-F238E27FC236}">
                  <a16:creationId xmlns:a16="http://schemas.microsoft.com/office/drawing/2014/main" id="{B04C5388-D42F-0BD4-48A9-63C58AD58ED0}"/>
                </a:ext>
              </a:extLst>
            </p:cNvPr>
            <p:cNvSpPr/>
            <p:nvPr/>
          </p:nvSpPr>
          <p:spPr>
            <a:xfrm>
              <a:off x="152933" y="4866317"/>
              <a:ext cx="127851" cy="124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52"/>
                <a:gd name="f4" fmla="val 2193"/>
                <a:gd name="f5" fmla="val 2251"/>
                <a:gd name="f6" fmla="val 1457"/>
                <a:gd name="f7" fmla="val 1465"/>
                <a:gd name="f8" fmla="val 1514"/>
                <a:gd name="f9" fmla="val 1066"/>
                <a:gd name="f10" fmla="val 770"/>
                <a:gd name="f11" fmla="val 1463"/>
                <a:gd name="f12" fmla="val 1293"/>
                <a:gd name="f13" fmla="val 604"/>
                <a:gd name="f14" fmla="val 786"/>
                <a:gd name="f15" fmla="val 527"/>
                <a:gd name="f16" fmla="val 1"/>
                <a:gd name="f17" fmla="val 1195"/>
                <a:gd name="f18" fmla="val 419"/>
                <a:gd name="f19" fmla="val 1918"/>
                <a:gd name="f20" fmla="val 104"/>
                <a:gd name="f21" fmla="val 1729"/>
                <a:gd name="f22" fmla="val 868"/>
                <a:gd name="f23" fmla="*/ f0 1 2252"/>
                <a:gd name="f24" fmla="*/ f1 1 219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2252"/>
                <a:gd name="f31" fmla="*/ f28 1 219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252" h="2193">
                  <a:moveTo>
                    <a:pt x="f5" y="f6"/>
                  </a:moveTo>
                  <a:lnTo>
                    <a:pt x="f7" y="f8"/>
                  </a:lnTo>
                  <a:lnTo>
                    <a:pt x="f9" y="f4"/>
                  </a:lnTo>
                  <a:lnTo>
                    <a:pt x="f10" y="f11"/>
                  </a:lnTo>
                  <a:lnTo>
                    <a:pt x="f2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r="16200000" algn="tl">
                <a:srgbClr val="FFFFFF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7" name="Google Shape;298;p7">
              <a:extLst>
                <a:ext uri="{FF2B5EF4-FFF2-40B4-BE49-F238E27FC236}">
                  <a16:creationId xmlns:a16="http://schemas.microsoft.com/office/drawing/2014/main" id="{0DB6203C-1F4C-F468-5565-E9D3C6226DFC}"/>
                </a:ext>
              </a:extLst>
            </p:cNvPr>
            <p:cNvGrpSpPr/>
            <p:nvPr/>
          </p:nvGrpSpPr>
          <p:grpSpPr>
            <a:xfrm>
              <a:off x="128436" y="4732020"/>
              <a:ext cx="328690" cy="312998"/>
              <a:chOff x="128436" y="4732020"/>
              <a:chExt cx="328690" cy="312998"/>
            </a:xfrm>
          </p:grpSpPr>
          <p:sp>
            <p:nvSpPr>
              <p:cNvPr id="48" name="Google Shape;299;p7">
                <a:extLst>
                  <a:ext uri="{FF2B5EF4-FFF2-40B4-BE49-F238E27FC236}">
                    <a16:creationId xmlns:a16="http://schemas.microsoft.com/office/drawing/2014/main" id="{9FB731FE-F0C0-F5B3-BC4D-000D7031203B}"/>
                  </a:ext>
                </a:extLst>
              </p:cNvPr>
              <p:cNvSpPr/>
              <p:nvPr/>
            </p:nvSpPr>
            <p:spPr>
              <a:xfrm>
                <a:off x="128436" y="4732020"/>
                <a:ext cx="24423" cy="244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8"/>
                  <a:gd name="f5" fmla="val 1"/>
                  <a:gd name="f6" fmla="val 300"/>
                  <a:gd name="f7" fmla="val 1036"/>
                  <a:gd name="f8" fmla="val 1035"/>
                  <a:gd name="f9" fmla="*/ f0 1 1334"/>
                  <a:gd name="f10" fmla="*/ f1 1 1334"/>
                  <a:gd name="f11" fmla="val f2"/>
                  <a:gd name="f12" fmla="val f3"/>
                  <a:gd name="f13" fmla="+- f12 0 f11"/>
                  <a:gd name="f14" fmla="*/ f13 1 133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9" name="Google Shape;300;p7">
                <a:extLst>
                  <a:ext uri="{FF2B5EF4-FFF2-40B4-BE49-F238E27FC236}">
                    <a16:creationId xmlns:a16="http://schemas.microsoft.com/office/drawing/2014/main" id="{99BCA510-E3D0-7A47-C6C2-78368A938B60}"/>
                  </a:ext>
                </a:extLst>
              </p:cNvPr>
              <p:cNvSpPr/>
              <p:nvPr/>
            </p:nvSpPr>
            <p:spPr>
              <a:xfrm>
                <a:off x="406551" y="4994443"/>
                <a:ext cx="50575" cy="50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4"/>
                  <a:gd name="f4" fmla="val 668"/>
                  <a:gd name="f5" fmla="val 1"/>
                  <a:gd name="f6" fmla="val 300"/>
                  <a:gd name="f7" fmla="val 1036"/>
                  <a:gd name="f8" fmla="val 1035"/>
                  <a:gd name="f9" fmla="*/ f0 1 1334"/>
                  <a:gd name="f10" fmla="*/ f1 1 1334"/>
                  <a:gd name="f11" fmla="val f2"/>
                  <a:gd name="f12" fmla="val f3"/>
                  <a:gd name="f13" fmla="+- f12 0 f11"/>
                  <a:gd name="f14" fmla="*/ f13 1 133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334" h="1334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r="16200000" algn="tl">
                  <a:srgbClr val="FFFFFF"/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121917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6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50" name="Google Shape;301;p7">
              <a:extLst>
                <a:ext uri="{FF2B5EF4-FFF2-40B4-BE49-F238E27FC236}">
                  <a16:creationId xmlns:a16="http://schemas.microsoft.com/office/drawing/2014/main" id="{EFABC1A4-990D-957E-B566-54A0B66412D7}"/>
                </a:ext>
              </a:extLst>
            </p:cNvPr>
            <p:cNvSpPr/>
            <p:nvPr/>
          </p:nvSpPr>
          <p:spPr>
            <a:xfrm>
              <a:off x="323039" y="4732020"/>
              <a:ext cx="67025" cy="65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52"/>
                <a:gd name="f4" fmla="val 2193"/>
                <a:gd name="f5" fmla="val 2251"/>
                <a:gd name="f6" fmla="val 1457"/>
                <a:gd name="f7" fmla="val 1465"/>
                <a:gd name="f8" fmla="val 1514"/>
                <a:gd name="f9" fmla="val 1066"/>
                <a:gd name="f10" fmla="val 770"/>
                <a:gd name="f11" fmla="val 1463"/>
                <a:gd name="f12" fmla="val 1293"/>
                <a:gd name="f13" fmla="val 604"/>
                <a:gd name="f14" fmla="val 786"/>
                <a:gd name="f15" fmla="val 527"/>
                <a:gd name="f16" fmla="val 1"/>
                <a:gd name="f17" fmla="val 1195"/>
                <a:gd name="f18" fmla="val 419"/>
                <a:gd name="f19" fmla="val 1918"/>
                <a:gd name="f20" fmla="val 104"/>
                <a:gd name="f21" fmla="val 1729"/>
                <a:gd name="f22" fmla="val 868"/>
                <a:gd name="f23" fmla="*/ f0 1 2252"/>
                <a:gd name="f24" fmla="*/ f1 1 219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2252"/>
                <a:gd name="f31" fmla="*/ f28 1 219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252" h="2193">
                  <a:moveTo>
                    <a:pt x="f5" y="f6"/>
                  </a:moveTo>
                  <a:lnTo>
                    <a:pt x="f7" y="f8"/>
                  </a:lnTo>
                  <a:lnTo>
                    <a:pt x="f9" y="f4"/>
                  </a:lnTo>
                  <a:lnTo>
                    <a:pt x="f10" y="f11"/>
                  </a:lnTo>
                  <a:lnTo>
                    <a:pt x="f2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r="16200000" algn="tl">
                <a:srgbClr val="FFFFFF"/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121917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2157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42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10774364" y="5994344"/>
            <a:ext cx="579436" cy="579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B8170-242D-42EF-8B64-B507C79780AD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D94BCAA-6F06-40DC-A20B-319516D10C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445258"/>
            <a:ext cx="8020050" cy="9303258"/>
          </a:xfrm>
          <a:custGeom>
            <a:avLst/>
            <a:gdLst>
              <a:gd name="connsiteX0" fmla="*/ 0 w 8020050"/>
              <a:gd name="connsiteY0" fmla="*/ 0 h 9303258"/>
              <a:gd name="connsiteX1" fmla="*/ 8020050 w 8020050"/>
              <a:gd name="connsiteY1" fmla="*/ 4651629 h 9303258"/>
              <a:gd name="connsiteX2" fmla="*/ 0 w 8020050"/>
              <a:gd name="connsiteY2" fmla="*/ 9303258 h 930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0050" h="9303258">
                <a:moveTo>
                  <a:pt x="0" y="0"/>
                </a:moveTo>
                <a:lnTo>
                  <a:pt x="8020050" y="4651629"/>
                </a:lnTo>
                <a:lnTo>
                  <a:pt x="0" y="9303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1541226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10774364" y="5994344"/>
            <a:ext cx="579436" cy="579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B8170-242D-42EF-8B64-B507C79780AD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F815C5A-70AF-4411-8261-6CDF853052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054100"/>
            <a:ext cx="10515600" cy="2794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100" b="0" i="0"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Lorem ipsum your title here some text so dummy and your powerpoint presentation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FEAE5E-BD33-4910-9960-F7F6A39C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9460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10774364" y="5994344"/>
            <a:ext cx="579436" cy="579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B8170-242D-42EF-8B64-B507C79780AD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F815C5A-70AF-4411-8261-6CDF853052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054100"/>
            <a:ext cx="10515600" cy="2794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100" b="0" i="0"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Lorem ipsum your title here some text so dummy and your powerpoint presentation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FEAE5E-BD33-4910-9960-F7F6A39C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7FEA5E0-A886-41CE-8C89-B0C37DF280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72349" y="3352800"/>
            <a:ext cx="3981449" cy="2641543"/>
          </a:xfrm>
          <a:custGeom>
            <a:avLst/>
            <a:gdLst>
              <a:gd name="connsiteX0" fmla="*/ 0 w 3771900"/>
              <a:gd name="connsiteY0" fmla="*/ 0 h 3771900"/>
              <a:gd name="connsiteX1" fmla="*/ 3771900 w 3771900"/>
              <a:gd name="connsiteY1" fmla="*/ 0 h 3771900"/>
              <a:gd name="connsiteX2" fmla="*/ 3771900 w 3771900"/>
              <a:gd name="connsiteY2" fmla="*/ 3771900 h 3771900"/>
              <a:gd name="connsiteX3" fmla="*/ 0 w 3771900"/>
              <a:gd name="connsiteY3" fmla="*/ 377190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1900" h="3771900">
                <a:moveTo>
                  <a:pt x="0" y="0"/>
                </a:moveTo>
                <a:lnTo>
                  <a:pt x="3771900" y="0"/>
                </a:lnTo>
                <a:lnTo>
                  <a:pt x="3771900" y="3771900"/>
                </a:lnTo>
                <a:lnTo>
                  <a:pt x="0" y="3771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91162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10774364" y="5994344"/>
            <a:ext cx="579436" cy="579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B8170-242D-42EF-8B64-B507C79780AD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4DBD1CC-458D-4345-95C7-74B3B8B06F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51112" y="1199260"/>
            <a:ext cx="2134158" cy="2134158"/>
          </a:xfrm>
          <a:custGeom>
            <a:avLst/>
            <a:gdLst>
              <a:gd name="connsiteX0" fmla="*/ 1067079 w 2134158"/>
              <a:gd name="connsiteY0" fmla="*/ 0 h 2134158"/>
              <a:gd name="connsiteX1" fmla="*/ 2134158 w 2134158"/>
              <a:gd name="connsiteY1" fmla="*/ 1067079 h 2134158"/>
              <a:gd name="connsiteX2" fmla="*/ 1067079 w 2134158"/>
              <a:gd name="connsiteY2" fmla="*/ 2134158 h 2134158"/>
              <a:gd name="connsiteX3" fmla="*/ 0 w 2134158"/>
              <a:gd name="connsiteY3" fmla="*/ 1067079 h 2134158"/>
              <a:gd name="connsiteX4" fmla="*/ 1067079 w 2134158"/>
              <a:gd name="connsiteY4" fmla="*/ 0 h 21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158" h="2134158">
                <a:moveTo>
                  <a:pt x="1067079" y="0"/>
                </a:moveTo>
                <a:cubicBezTo>
                  <a:pt x="1656410" y="0"/>
                  <a:pt x="2134158" y="477748"/>
                  <a:pt x="2134158" y="1067079"/>
                </a:cubicBezTo>
                <a:cubicBezTo>
                  <a:pt x="2134158" y="1656410"/>
                  <a:pt x="1656410" y="2134158"/>
                  <a:pt x="1067079" y="2134158"/>
                </a:cubicBezTo>
                <a:cubicBezTo>
                  <a:pt x="477748" y="2134158"/>
                  <a:pt x="0" y="1656410"/>
                  <a:pt x="0" y="1067079"/>
                </a:cubicBezTo>
                <a:cubicBezTo>
                  <a:pt x="0" y="477748"/>
                  <a:pt x="477748" y="0"/>
                  <a:pt x="10670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7584014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10774364" y="5994344"/>
            <a:ext cx="579436" cy="579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B8170-242D-42EF-8B64-B507C79780AD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26F4488-ABF3-4440-8621-1B94F4619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41826" y="1489074"/>
            <a:ext cx="1651700" cy="1651700"/>
          </a:xfrm>
          <a:custGeom>
            <a:avLst/>
            <a:gdLst>
              <a:gd name="connsiteX0" fmla="*/ 825850 w 1651700"/>
              <a:gd name="connsiteY0" fmla="*/ 0 h 1651700"/>
              <a:gd name="connsiteX1" fmla="*/ 1651700 w 1651700"/>
              <a:gd name="connsiteY1" fmla="*/ 825850 h 1651700"/>
              <a:gd name="connsiteX2" fmla="*/ 825850 w 1651700"/>
              <a:gd name="connsiteY2" fmla="*/ 1651700 h 1651700"/>
              <a:gd name="connsiteX3" fmla="*/ 0 w 1651700"/>
              <a:gd name="connsiteY3" fmla="*/ 825850 h 1651700"/>
              <a:gd name="connsiteX4" fmla="*/ 825850 w 1651700"/>
              <a:gd name="connsiteY4" fmla="*/ 0 h 165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699" h="1651699">
                <a:moveTo>
                  <a:pt x="825850" y="0"/>
                </a:moveTo>
                <a:cubicBezTo>
                  <a:pt x="1281954" y="0"/>
                  <a:pt x="1651700" y="369746"/>
                  <a:pt x="1651700" y="825850"/>
                </a:cubicBezTo>
                <a:cubicBezTo>
                  <a:pt x="1651700" y="1281954"/>
                  <a:pt x="1281954" y="1651700"/>
                  <a:pt x="825850" y="1651700"/>
                </a:cubicBezTo>
                <a:cubicBezTo>
                  <a:pt x="369746" y="1651700"/>
                  <a:pt x="0" y="1281954"/>
                  <a:pt x="0" y="825850"/>
                </a:cubicBezTo>
                <a:cubicBezTo>
                  <a:pt x="0" y="369746"/>
                  <a:pt x="369746" y="0"/>
                  <a:pt x="8258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11DAEB9-89F9-4FEC-845B-B5E17073FE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0638" y="-7274"/>
            <a:ext cx="5821363" cy="6865274"/>
          </a:xfrm>
          <a:custGeom>
            <a:avLst/>
            <a:gdLst>
              <a:gd name="connsiteX0" fmla="*/ 0 w 5821363"/>
              <a:gd name="connsiteY0" fmla="*/ 0 h 6865274"/>
              <a:gd name="connsiteX1" fmla="*/ 5821363 w 5821363"/>
              <a:gd name="connsiteY1" fmla="*/ 0 h 6865274"/>
              <a:gd name="connsiteX2" fmla="*/ 5821363 w 5821363"/>
              <a:gd name="connsiteY2" fmla="*/ 6865274 h 6865274"/>
              <a:gd name="connsiteX3" fmla="*/ 5294313 w 5821363"/>
              <a:gd name="connsiteY3" fmla="*/ 6865274 h 68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1363" h="6865274">
                <a:moveTo>
                  <a:pt x="0" y="0"/>
                </a:moveTo>
                <a:lnTo>
                  <a:pt x="5821363" y="0"/>
                </a:lnTo>
                <a:lnTo>
                  <a:pt x="5821363" y="6865274"/>
                </a:lnTo>
                <a:lnTo>
                  <a:pt x="5294313" y="68652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4979184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4CAE0D2E-7796-4637-AAC9-9E163EA30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19" y="131808"/>
            <a:ext cx="9559076" cy="865717"/>
          </a:xfrm>
        </p:spPr>
        <p:txBody>
          <a:bodyPr lIns="0" tIns="0" rIns="0" bIns="0" anchor="ctr"/>
          <a:lstStyle>
            <a:lvl1pPr>
              <a:lnSpc>
                <a:spcPct val="80000"/>
              </a:lnSpc>
              <a:defRPr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58167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B6A9E05-04CF-4444-A3CB-1DAE6B09E9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8" y="123482"/>
            <a:ext cx="11573195" cy="724241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solidFill>
                  <a:srgbClr val="3A876B"/>
                </a:solidFill>
                <a:latin typeface="Arial"/>
                <a:cs typeface="Arial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FE27F7D-8FCA-41F1-9FCD-AF76DD6FF329}"/>
              </a:ext>
            </a:extLst>
          </p:cNvPr>
          <p:cNvSpPr/>
          <p:nvPr/>
        </p:nvSpPr>
        <p:spPr>
          <a:xfrm>
            <a:off x="354020" y="1131601"/>
            <a:ext cx="3560771" cy="5402555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4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 charset="-12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611485C-4412-40C9-A6AE-BFA5C97C4E2C}"/>
              </a:ext>
            </a:extLst>
          </p:cNvPr>
          <p:cNvSpPr/>
          <p:nvPr/>
        </p:nvSpPr>
        <p:spPr>
          <a:xfrm>
            <a:off x="456482" y="1296682"/>
            <a:ext cx="130868" cy="426576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4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 charset="-127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D63E9FC1-54E6-41A8-9E71-D4C37FCC331E}"/>
              </a:ext>
            </a:extLst>
          </p:cNvPr>
          <p:cNvGrpSpPr/>
          <p:nvPr/>
        </p:nvGrpSpPr>
        <p:grpSpPr>
          <a:xfrm>
            <a:off x="1396044" y="1837569"/>
            <a:ext cx="2232245" cy="1861360"/>
            <a:chOff x="1047033" y="1378177"/>
            <a:chExt cx="1674184" cy="1396020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BEE39C3F-6603-4E19-B647-B0B61BA275A6}"/>
                </a:ext>
              </a:extLst>
            </p:cNvPr>
            <p:cNvSpPr txBox="1"/>
            <p:nvPr/>
          </p:nvSpPr>
          <p:spPr>
            <a:xfrm>
              <a:off x="1047033" y="1378177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 charset="0"/>
                  <a:ea typeface="Arial"/>
                  <a:cs typeface="Arial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A7ECF5F-516D-43C9-94E0-F27E5089ED0D}"/>
                </a:ext>
              </a:extLst>
            </p:cNvPr>
            <p:cNvSpPr txBox="1"/>
            <p:nvPr/>
          </p:nvSpPr>
          <p:spPr>
            <a:xfrm>
              <a:off x="1047033" y="2012450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 charset="0"/>
                  <a:ea typeface="Arial"/>
                  <a:cs typeface="Arial" pitchFamily="34" charset="0"/>
                </a:rPr>
                <a:t>You can Change Fill Color &amp;</a:t>
              </a:r>
            </a:p>
            <a:p>
              <a:pPr marL="0" marR="0" lvl="0" indent="0" algn="r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 charset="0"/>
                  <a:ea typeface="Arial"/>
                  <a:cs typeface="Arial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71A6DE3D-68E5-408F-BE58-0E3FBBB99686}"/>
              </a:ext>
            </a:extLst>
          </p:cNvPr>
          <p:cNvSpPr txBox="1"/>
          <p:nvPr/>
        </p:nvSpPr>
        <p:spPr>
          <a:xfrm>
            <a:off x="1613198" y="5833895"/>
            <a:ext cx="2232001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marL="0" marR="0" lvl="0" indent="0" algn="l" defTabSz="121914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 pitchFamily="34" charset="0"/>
                <a:ea typeface="Arial"/>
                <a:cs typeface="Arial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B560F881-7808-4DA3-AC54-9F54B37828E7}"/>
              </a:ext>
            </a:extLst>
          </p:cNvPr>
          <p:cNvSpPr txBox="1"/>
          <p:nvPr/>
        </p:nvSpPr>
        <p:spPr>
          <a:xfrm>
            <a:off x="910999" y="4021911"/>
            <a:ext cx="2717292" cy="1969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marL="0" marR="0" lvl="0" indent="0" algn="r" defTabSz="121914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 charset="-127"/>
                <a:cs typeface="Arial" pitchFamily="34" charset="0"/>
              </a:rPr>
              <a:t>GOOGLE SLIDES AND FREE </a:t>
            </a:r>
          </a:p>
          <a:p>
            <a:pPr marL="0" marR="0" lvl="0" indent="0" algn="r" defTabSz="121914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 charset="-127"/>
                <a:cs typeface="Arial" pitchFamily="34" charset="0"/>
              </a:rPr>
              <a:t>PPT </a:t>
            </a:r>
          </a:p>
          <a:p>
            <a:pPr marL="0" marR="0" lvl="0" indent="0" algn="r" defTabSz="121914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 charset="-127"/>
                <a:cs typeface="Arial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42021026-D043-4B9F-AFC3-1509FB9DA593}"/>
              </a:ext>
            </a:extLst>
          </p:cNvPr>
          <p:cNvGrpSpPr/>
          <p:nvPr/>
        </p:nvGrpSpPr>
        <p:grpSpPr>
          <a:xfrm>
            <a:off x="567160" y="5403433"/>
            <a:ext cx="976456" cy="976456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135AAA5E-E6B8-4ED9-8A54-F92C2FE42CE4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D6AEC635-DD1E-427F-8719-C27A40883FA6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A2D0BD19-C96A-4A48-A58C-A4C5D89A2049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4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8BD1C91A-12F7-4AA4-A5D0-3B69EABDD662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4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B47EEA88-55A5-4AB6-B0DC-C93EA4320284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4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AF3B8E6-BB1E-4D09-B5C0-197E02BACF6F}"/>
              </a:ext>
            </a:extLst>
          </p:cNvPr>
          <p:cNvSpPr/>
          <p:nvPr/>
        </p:nvSpPr>
        <p:spPr>
          <a:xfrm rot="5400013">
            <a:off x="2598574" y="5216745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4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 charset="-127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1BC4720C-A788-47BB-AFCC-1CAF91DDC970}"/>
              </a:ext>
            </a:extLst>
          </p:cNvPr>
          <p:cNvGrpSpPr/>
          <p:nvPr/>
        </p:nvGrpSpPr>
        <p:grpSpPr>
          <a:xfrm>
            <a:off x="2855927" y="1296682"/>
            <a:ext cx="905780" cy="910364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CCE587F-869C-4457-90AD-0C256C136750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 charset="-127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306E6252-3002-4399-BA51-5A504ECCAA0C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 charset="-127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D653EC71-FBB0-47F0-BEC8-C1D02EF8A2D5}"/>
              </a:ext>
            </a:extLst>
          </p:cNvPr>
          <p:cNvGrpSpPr/>
          <p:nvPr/>
        </p:nvGrpSpPr>
        <p:grpSpPr>
          <a:xfrm>
            <a:off x="627243" y="5458043"/>
            <a:ext cx="849367" cy="849367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4F06DFFF-53A6-42EF-800A-3E4391F0E853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0000"/>
            </a:solidFill>
            <a:ln w="228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F801CAF5-106B-4BD1-9D9B-162567ACE2EF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4836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45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38200" y="395693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71" r:id="rId2"/>
    <p:sldLayoutId id="2147483769" r:id="rId3"/>
    <p:sldLayoutId id="2147483772" r:id="rId4"/>
    <p:sldLayoutId id="2147483764" r:id="rId5"/>
    <p:sldLayoutId id="214748376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ransition/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b="0" i="0" kern="1200">
          <a:solidFill>
            <a:schemeClr val="tx1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>
            <a:extLst>
              <a:ext uri="{FF2B5EF4-FFF2-40B4-BE49-F238E27FC236}">
                <a16:creationId xmlns:a16="http://schemas.microsoft.com/office/drawing/2014/main" id="{75D98EC1-DE1D-4571-B503-94A02E790BAA}"/>
              </a:ext>
            </a:extLst>
          </p:cNvPr>
          <p:cNvSpPr/>
          <p:nvPr/>
        </p:nvSpPr>
        <p:spPr bwMode="auto">
          <a:xfrm>
            <a:off x="1495314" y="17895"/>
            <a:ext cx="2327275" cy="2392347"/>
          </a:xfrm>
          <a:custGeom>
            <a:avLst/>
            <a:gdLst>
              <a:gd name="T0" fmla="*/ 1162 w 1466"/>
              <a:gd name="T1" fmla="*/ 1504 h 1504"/>
              <a:gd name="T2" fmla="*/ 0 w 1466"/>
              <a:gd name="T3" fmla="*/ 0 h 1504"/>
              <a:gd name="T4" fmla="*/ 304 w 1466"/>
              <a:gd name="T5" fmla="*/ 0 h 1504"/>
              <a:gd name="T6" fmla="*/ 1466 w 1466"/>
              <a:gd name="T7" fmla="*/ 1504 h 1504"/>
              <a:gd name="T8" fmla="*/ 1162 w 1466"/>
              <a:gd name="T9" fmla="*/ 1504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6" h="1504">
                <a:moveTo>
                  <a:pt x="1162" y="1504"/>
                </a:moveTo>
                <a:lnTo>
                  <a:pt x="0" y="0"/>
                </a:lnTo>
                <a:lnTo>
                  <a:pt x="304" y="0"/>
                </a:lnTo>
                <a:lnTo>
                  <a:pt x="1466" y="1504"/>
                </a:lnTo>
                <a:lnTo>
                  <a:pt x="1162" y="15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C58217B8-6B98-49BD-A254-8ED9FAADFDD4}"/>
              </a:ext>
            </a:extLst>
          </p:cNvPr>
          <p:cNvSpPr/>
          <p:nvPr/>
        </p:nvSpPr>
        <p:spPr bwMode="auto">
          <a:xfrm>
            <a:off x="2125663" y="-7274"/>
            <a:ext cx="5902325" cy="2393939"/>
          </a:xfrm>
          <a:custGeom>
            <a:avLst/>
            <a:gdLst>
              <a:gd name="T0" fmla="*/ 3718 w 3718"/>
              <a:gd name="T1" fmla="*/ 1505 h 1505"/>
              <a:gd name="T2" fmla="*/ 3526 w 3718"/>
              <a:gd name="T3" fmla="*/ 1505 h 1505"/>
              <a:gd name="T4" fmla="*/ 1162 w 3718"/>
              <a:gd name="T5" fmla="*/ 1504 h 1505"/>
              <a:gd name="T6" fmla="*/ 0 w 3718"/>
              <a:gd name="T7" fmla="*/ 0 h 1505"/>
              <a:gd name="T8" fmla="*/ 2556 w 3718"/>
              <a:gd name="T9" fmla="*/ 0 h 1505"/>
              <a:gd name="T10" fmla="*/ 3718 w 3718"/>
              <a:gd name="T11" fmla="*/ 1505 h 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18" h="1505">
                <a:moveTo>
                  <a:pt x="3718" y="1505"/>
                </a:moveTo>
                <a:lnTo>
                  <a:pt x="3526" y="1505"/>
                </a:lnTo>
                <a:lnTo>
                  <a:pt x="1162" y="1504"/>
                </a:lnTo>
                <a:lnTo>
                  <a:pt x="0" y="0"/>
                </a:lnTo>
                <a:lnTo>
                  <a:pt x="2556" y="0"/>
                </a:lnTo>
                <a:lnTo>
                  <a:pt x="3718" y="1505"/>
                </a:lnTo>
                <a:close/>
              </a:path>
            </a:pathLst>
          </a:custGeom>
          <a:solidFill>
            <a:srgbClr val="C00000"/>
          </a:solidFill>
          <a:ln w="571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899C9DE5-79E9-4E11-BD5E-B50A817EA052}"/>
              </a:ext>
            </a:extLst>
          </p:cNvPr>
          <p:cNvSpPr/>
          <p:nvPr/>
        </p:nvSpPr>
        <p:spPr bwMode="auto">
          <a:xfrm>
            <a:off x="7116763" y="3754629"/>
            <a:ext cx="4360863" cy="3103371"/>
          </a:xfrm>
          <a:custGeom>
            <a:avLst/>
            <a:gdLst>
              <a:gd name="T0" fmla="*/ 1240 w 2747"/>
              <a:gd name="T1" fmla="*/ 0 h 1951"/>
              <a:gd name="T2" fmla="*/ 1240 w 2747"/>
              <a:gd name="T3" fmla="*/ 0 h 1951"/>
              <a:gd name="T4" fmla="*/ 2747 w 2747"/>
              <a:gd name="T5" fmla="*/ 1951 h 1951"/>
              <a:gd name="T6" fmla="*/ 191 w 2747"/>
              <a:gd name="T7" fmla="*/ 1951 h 1951"/>
              <a:gd name="T8" fmla="*/ 0 w 2747"/>
              <a:gd name="T9" fmla="*/ 1703 h 1951"/>
              <a:gd name="T10" fmla="*/ 1240 w 2747"/>
              <a:gd name="T11" fmla="*/ 2 h 1951"/>
              <a:gd name="T12" fmla="*/ 1240 w 2747"/>
              <a:gd name="T13" fmla="*/ 0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7" h="1950">
                <a:moveTo>
                  <a:pt x="1240" y="0"/>
                </a:moveTo>
                <a:lnTo>
                  <a:pt x="1240" y="0"/>
                </a:lnTo>
                <a:lnTo>
                  <a:pt x="2747" y="1951"/>
                </a:lnTo>
                <a:lnTo>
                  <a:pt x="191" y="1951"/>
                </a:lnTo>
                <a:lnTo>
                  <a:pt x="0" y="1703"/>
                </a:lnTo>
                <a:lnTo>
                  <a:pt x="1240" y="2"/>
                </a:lnTo>
                <a:lnTo>
                  <a:pt x="1240" y="0"/>
                </a:lnTo>
                <a:close/>
              </a:path>
            </a:pathLst>
          </a:custGeom>
          <a:solidFill>
            <a:srgbClr val="C00000"/>
          </a:solidFill>
          <a:ln w="571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9" name="Rectangle 2688">
            <a:extLst>
              <a:ext uri="{FF2B5EF4-FFF2-40B4-BE49-F238E27FC236}">
                <a16:creationId xmlns:a16="http://schemas.microsoft.com/office/drawing/2014/main" id="{3F52BD28-C9FD-4D2D-89E0-14EF2769EE68}"/>
              </a:ext>
            </a:extLst>
          </p:cNvPr>
          <p:cNvSpPr/>
          <p:nvPr/>
        </p:nvSpPr>
        <p:spPr>
          <a:xfrm flipV="1">
            <a:off x="1" y="6033239"/>
            <a:ext cx="6938784" cy="946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59">
            <a:extLst>
              <a:ext uri="{FF2B5EF4-FFF2-40B4-BE49-F238E27FC236}">
                <a16:creationId xmlns:a16="http://schemas.microsoft.com/office/drawing/2014/main" id="{38ADA3E3-ACBA-48E9-9D16-303F7A5816D2}"/>
              </a:ext>
            </a:extLst>
          </p:cNvPr>
          <p:cNvSpPr txBox="1"/>
          <p:nvPr/>
        </p:nvSpPr>
        <p:spPr>
          <a:xfrm>
            <a:off x="478958" y="6170036"/>
            <a:ext cx="2232001" cy="4308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81CF668-FA55-43F9-9CA5-C6DD61B04015}"/>
              </a:ext>
            </a:extLst>
          </p:cNvPr>
          <p:cNvSpPr txBox="1"/>
          <p:nvPr/>
        </p:nvSpPr>
        <p:spPr>
          <a:xfrm>
            <a:off x="490560" y="5220972"/>
            <a:ext cx="4121751" cy="62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>
                <a:latin typeface="Segoe UI Black" panose="020B0A02040204020203" pitchFamily="34" charset="0"/>
                <a:ea typeface="Segoe UI Black" panose="020B0A02040204020203" pitchFamily="34" charset="0"/>
                <a:cs typeface="Open Sans" panose="020B0606030504020204" pitchFamily="34" charset="0"/>
              </a:rPr>
              <a:t>Free Template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61BF1CE0-92BF-4945-A746-BEE7597057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1"/>
          <a:stretch/>
        </p:blipFill>
        <p:spPr>
          <a:xfrm>
            <a:off x="6370638" y="-7274"/>
            <a:ext cx="5821363" cy="6865274"/>
          </a:xfrm>
        </p:spPr>
      </p:pic>
      <p:sp>
        <p:nvSpPr>
          <p:cNvPr id="10" name="Trapecio 9">
            <a:extLst>
              <a:ext uri="{FF2B5EF4-FFF2-40B4-BE49-F238E27FC236}">
                <a16:creationId xmlns:a16="http://schemas.microsoft.com/office/drawing/2014/main" id="{1953B586-29E2-48F4-97C2-0BE9B9707B02}"/>
              </a:ext>
            </a:extLst>
          </p:cNvPr>
          <p:cNvSpPr/>
          <p:nvPr/>
        </p:nvSpPr>
        <p:spPr>
          <a:xfrm rot="3180674">
            <a:off x="4891623" y="2019726"/>
            <a:ext cx="4133894" cy="2864698"/>
          </a:xfrm>
          <a:custGeom>
            <a:avLst/>
            <a:gdLst>
              <a:gd name="connsiteX0" fmla="*/ 0 w 3283868"/>
              <a:gd name="connsiteY0" fmla="*/ 2892142 h 2892142"/>
              <a:gd name="connsiteX1" fmla="*/ 723036 w 3283868"/>
              <a:gd name="connsiteY1" fmla="*/ 0 h 2892142"/>
              <a:gd name="connsiteX2" fmla="*/ 2560833 w 3283868"/>
              <a:gd name="connsiteY2" fmla="*/ 0 h 2892142"/>
              <a:gd name="connsiteX3" fmla="*/ 3283868 w 3283868"/>
              <a:gd name="connsiteY3" fmla="*/ 2892142 h 2892142"/>
              <a:gd name="connsiteX4" fmla="*/ 0 w 3283868"/>
              <a:gd name="connsiteY4" fmla="*/ 2892142 h 2892142"/>
              <a:gd name="connsiteX0" fmla="*/ 0 w 3846355"/>
              <a:gd name="connsiteY0" fmla="*/ 2954984 h 2954984"/>
              <a:gd name="connsiteX1" fmla="*/ 1285523 w 3846355"/>
              <a:gd name="connsiteY1" fmla="*/ 0 h 2954984"/>
              <a:gd name="connsiteX2" fmla="*/ 3123320 w 3846355"/>
              <a:gd name="connsiteY2" fmla="*/ 0 h 2954984"/>
              <a:gd name="connsiteX3" fmla="*/ 3846355 w 3846355"/>
              <a:gd name="connsiteY3" fmla="*/ 2892142 h 2954984"/>
              <a:gd name="connsiteX4" fmla="*/ 0 w 3846355"/>
              <a:gd name="connsiteY4" fmla="*/ 2954984 h 2954984"/>
              <a:gd name="connsiteX0" fmla="*/ 0 w 3846355"/>
              <a:gd name="connsiteY0" fmla="*/ 2954984 h 2954984"/>
              <a:gd name="connsiteX1" fmla="*/ 1549693 w 3846355"/>
              <a:gd name="connsiteY1" fmla="*/ 485181 h 2954984"/>
              <a:gd name="connsiteX2" fmla="*/ 3123320 w 3846355"/>
              <a:gd name="connsiteY2" fmla="*/ 0 h 2954984"/>
              <a:gd name="connsiteX3" fmla="*/ 3846355 w 3846355"/>
              <a:gd name="connsiteY3" fmla="*/ 2892142 h 2954984"/>
              <a:gd name="connsiteX4" fmla="*/ 0 w 3846355"/>
              <a:gd name="connsiteY4" fmla="*/ 2954984 h 2954984"/>
              <a:gd name="connsiteX0" fmla="*/ 0 w 3846355"/>
              <a:gd name="connsiteY0" fmla="*/ 2954984 h 2954984"/>
              <a:gd name="connsiteX1" fmla="*/ 2011872 w 3846355"/>
              <a:gd name="connsiteY1" fmla="*/ 289544 h 2954984"/>
              <a:gd name="connsiteX2" fmla="*/ 3123320 w 3846355"/>
              <a:gd name="connsiteY2" fmla="*/ 0 h 2954984"/>
              <a:gd name="connsiteX3" fmla="*/ 3846355 w 3846355"/>
              <a:gd name="connsiteY3" fmla="*/ 2892142 h 2954984"/>
              <a:gd name="connsiteX4" fmla="*/ 0 w 3846355"/>
              <a:gd name="connsiteY4" fmla="*/ 2954984 h 2954984"/>
              <a:gd name="connsiteX0" fmla="*/ 0 w 3846355"/>
              <a:gd name="connsiteY0" fmla="*/ 2665440 h 2665440"/>
              <a:gd name="connsiteX1" fmla="*/ 2011872 w 3846355"/>
              <a:gd name="connsiteY1" fmla="*/ 0 h 2665440"/>
              <a:gd name="connsiteX2" fmla="*/ 3154622 w 3846355"/>
              <a:gd name="connsiteY2" fmla="*/ 48849 h 2665440"/>
              <a:gd name="connsiteX3" fmla="*/ 3846355 w 3846355"/>
              <a:gd name="connsiteY3" fmla="*/ 2602598 h 2665440"/>
              <a:gd name="connsiteX4" fmla="*/ 0 w 3846355"/>
              <a:gd name="connsiteY4" fmla="*/ 2665440 h 266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355" h="2665440">
                <a:moveTo>
                  <a:pt x="0" y="2665440"/>
                </a:moveTo>
                <a:lnTo>
                  <a:pt x="2011872" y="0"/>
                </a:lnTo>
                <a:lnTo>
                  <a:pt x="3154622" y="48849"/>
                </a:lnTo>
                <a:lnTo>
                  <a:pt x="3846355" y="2602598"/>
                </a:lnTo>
                <a:lnTo>
                  <a:pt x="0" y="266544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3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26C4ECFC-F874-4CA7-8002-E231098B8F00}"/>
              </a:ext>
            </a:extLst>
          </p:cNvPr>
          <p:cNvSpPr/>
          <p:nvPr/>
        </p:nvSpPr>
        <p:spPr bwMode="auto">
          <a:xfrm>
            <a:off x="3513996" y="2721813"/>
            <a:ext cx="3041040" cy="3174629"/>
          </a:xfrm>
          <a:custGeom>
            <a:avLst/>
            <a:gdLst>
              <a:gd name="T0" fmla="*/ 1162 w 1466"/>
              <a:gd name="T1" fmla="*/ 1504 h 1504"/>
              <a:gd name="T2" fmla="*/ 0 w 1466"/>
              <a:gd name="T3" fmla="*/ 0 h 1504"/>
              <a:gd name="T4" fmla="*/ 304 w 1466"/>
              <a:gd name="T5" fmla="*/ 0 h 1504"/>
              <a:gd name="T6" fmla="*/ 1466 w 1466"/>
              <a:gd name="T7" fmla="*/ 1504 h 1504"/>
              <a:gd name="T8" fmla="*/ 1162 w 1466"/>
              <a:gd name="T9" fmla="*/ 1504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6" h="1504">
                <a:moveTo>
                  <a:pt x="1162" y="1504"/>
                </a:moveTo>
                <a:lnTo>
                  <a:pt x="0" y="0"/>
                </a:lnTo>
                <a:lnTo>
                  <a:pt x="304" y="0"/>
                </a:lnTo>
                <a:lnTo>
                  <a:pt x="1466" y="1504"/>
                </a:lnTo>
                <a:lnTo>
                  <a:pt x="1162" y="15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" name="Oval 1332">
            <a:extLst>
              <a:ext uri="{FF2B5EF4-FFF2-40B4-BE49-F238E27FC236}">
                <a16:creationId xmlns:a16="http://schemas.microsoft.com/office/drawing/2014/main" id="{7DF14FB0-78FB-48AE-A04E-253A8688DCC8}"/>
              </a:ext>
            </a:extLst>
          </p:cNvPr>
          <p:cNvSpPr/>
          <p:nvPr/>
        </p:nvSpPr>
        <p:spPr>
          <a:xfrm>
            <a:off x="2765136" y="1189695"/>
            <a:ext cx="1924312" cy="1924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áfico 10">
            <a:extLst>
              <a:ext uri="{FF2B5EF4-FFF2-40B4-BE49-F238E27FC236}">
                <a16:creationId xmlns:a16="http://schemas.microsoft.com/office/drawing/2014/main" id="{D7FFE26A-C8E2-456B-AF99-6F96F7B35C7B}"/>
              </a:ext>
            </a:extLst>
          </p:cNvPr>
          <p:cNvGrpSpPr/>
          <p:nvPr/>
        </p:nvGrpSpPr>
        <p:grpSpPr>
          <a:xfrm>
            <a:off x="3064207" y="1458727"/>
            <a:ext cx="1332156" cy="1332156"/>
            <a:chOff x="8171334" y="4118146"/>
            <a:chExt cx="637025" cy="637025"/>
          </a:xfrm>
        </p:grpSpPr>
        <p:sp>
          <p:nvSpPr>
            <p:cNvPr id="23" name="Forma libre: forma 30">
              <a:extLst>
                <a:ext uri="{FF2B5EF4-FFF2-40B4-BE49-F238E27FC236}">
                  <a16:creationId xmlns:a16="http://schemas.microsoft.com/office/drawing/2014/main" id="{BFE84602-821F-4E68-BC07-5185F6EDFEFB}"/>
                </a:ext>
              </a:extLst>
            </p:cNvPr>
            <p:cNvSpPr/>
            <p:nvPr/>
          </p:nvSpPr>
          <p:spPr>
            <a:xfrm>
              <a:off x="8171334" y="4118146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Forma libre: forma 31">
              <a:extLst>
                <a:ext uri="{FF2B5EF4-FFF2-40B4-BE49-F238E27FC236}">
                  <a16:creationId xmlns:a16="http://schemas.microsoft.com/office/drawing/2014/main" id="{BA84FB46-177E-4CAE-83AB-C45E504291FE}"/>
                </a:ext>
              </a:extLst>
            </p:cNvPr>
            <p:cNvSpPr/>
            <p:nvPr/>
          </p:nvSpPr>
          <p:spPr>
            <a:xfrm>
              <a:off x="8253282" y="4196401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38ABB74F-6ED3-46EC-8A48-3431628A63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14" y="2223474"/>
            <a:ext cx="3041040" cy="30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echa: pentágono 27">
            <a:extLst>
              <a:ext uri="{FF2B5EF4-FFF2-40B4-BE49-F238E27FC236}">
                <a16:creationId xmlns:a16="http://schemas.microsoft.com/office/drawing/2014/main" id="{6BA729CF-6A89-4C5D-8C7D-567E9FB01816}"/>
              </a:ext>
            </a:extLst>
          </p:cNvPr>
          <p:cNvSpPr/>
          <p:nvPr userDrawn="1"/>
        </p:nvSpPr>
        <p:spPr>
          <a:xfrm>
            <a:off x="13449" y="211350"/>
            <a:ext cx="11896726" cy="724246"/>
          </a:xfrm>
          <a:custGeom>
            <a:avLst/>
            <a:gdLst>
              <a:gd name="connsiteX0" fmla="*/ 0 w 11141419"/>
              <a:gd name="connsiteY0" fmla="*/ 1046 h 584222"/>
              <a:gd name="connsiteX1" fmla="*/ 10545252 w 11141419"/>
              <a:gd name="connsiteY1" fmla="*/ 1046 h 584222"/>
              <a:gd name="connsiteX2" fmla="*/ 11141419 w 11141419"/>
              <a:gd name="connsiteY2" fmla="*/ 0 h 584222"/>
              <a:gd name="connsiteX3" fmla="*/ 10545252 w 11141419"/>
              <a:gd name="connsiteY3" fmla="*/ 584222 h 584222"/>
              <a:gd name="connsiteX4" fmla="*/ 0 w 11141419"/>
              <a:gd name="connsiteY4" fmla="*/ 584222 h 584222"/>
              <a:gd name="connsiteX5" fmla="*/ 0 w 11141419"/>
              <a:gd name="connsiteY5" fmla="*/ 1046 h 58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1419" h="584222">
                <a:moveTo>
                  <a:pt x="0" y="1046"/>
                </a:moveTo>
                <a:lnTo>
                  <a:pt x="10545252" y="1046"/>
                </a:lnTo>
                <a:lnTo>
                  <a:pt x="11141419" y="0"/>
                </a:lnTo>
                <a:lnTo>
                  <a:pt x="10545252" y="584222"/>
                </a:lnTo>
                <a:lnTo>
                  <a:pt x="0" y="584222"/>
                </a:lnTo>
                <a:lnTo>
                  <a:pt x="0" y="104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AA538-B18E-44EF-9669-FC6C6C819746}"/>
              </a:ext>
            </a:extLst>
          </p:cNvPr>
          <p:cNvSpPr txBox="1"/>
          <p:nvPr/>
        </p:nvSpPr>
        <p:spPr>
          <a:xfrm>
            <a:off x="6957221" y="4692017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rgbClr val="C00000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543F8-B7DD-4881-AD44-544B1BFAF8C6}"/>
              </a:ext>
            </a:extLst>
          </p:cNvPr>
          <p:cNvSpPr txBox="1"/>
          <p:nvPr/>
        </p:nvSpPr>
        <p:spPr>
          <a:xfrm>
            <a:off x="6203563" y="5253573"/>
            <a:ext cx="554636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6000" b="1">
                <a:solidFill>
                  <a:srgbClr val="C00000"/>
                </a:solidFill>
                <a:cs typeface="Arial" pitchFamily="34" charset="0"/>
              </a:rPr>
              <a:t>PRESENTATION</a:t>
            </a:r>
            <a:endParaRPr lang="ko-KR" altLang="en-US" sz="6000" b="1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2E670-4763-4A92-BF0C-112CF01B3333}"/>
              </a:ext>
            </a:extLst>
          </p:cNvPr>
          <p:cNvSpPr txBox="1"/>
          <p:nvPr/>
        </p:nvSpPr>
        <p:spPr>
          <a:xfrm>
            <a:off x="6454633" y="392679"/>
            <a:ext cx="419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000" b="1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550954-7821-4D29-9A63-B7FF479AA1A3}"/>
              </a:ext>
            </a:extLst>
          </p:cNvPr>
          <p:cNvGrpSpPr/>
          <p:nvPr/>
        </p:nvGrpSpPr>
        <p:grpSpPr>
          <a:xfrm>
            <a:off x="608579" y="1895029"/>
            <a:ext cx="4801733" cy="4372659"/>
            <a:chOff x="1538221" y="2882729"/>
            <a:chExt cx="4329439" cy="34241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5B409F-2140-4F4D-91B4-DEF4952465FB}"/>
                </a:ext>
              </a:extLst>
            </p:cNvPr>
            <p:cNvSpPr txBox="1"/>
            <p:nvPr/>
          </p:nvSpPr>
          <p:spPr>
            <a:xfrm>
              <a:off x="1538221" y="2882729"/>
              <a:ext cx="4321299" cy="348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2800" b="1">
                  <a:solidFill>
                    <a:srgbClr val="C00000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5E9486-6433-4EE6-8D73-57E2FBF09B7C}"/>
                </a:ext>
              </a:extLst>
            </p:cNvPr>
            <p:cNvSpPr txBox="1"/>
            <p:nvPr/>
          </p:nvSpPr>
          <p:spPr>
            <a:xfrm>
              <a:off x="1546361" y="5359641"/>
              <a:ext cx="4321299" cy="348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2800" b="1">
                  <a:solidFill>
                    <a:srgbClr val="C00000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23C2AA-9914-4D9D-9940-B13892984699}"/>
                </a:ext>
              </a:extLst>
            </p:cNvPr>
            <p:cNvSpPr txBox="1"/>
            <p:nvPr/>
          </p:nvSpPr>
          <p:spPr>
            <a:xfrm>
              <a:off x="1538222" y="4086718"/>
              <a:ext cx="4321299" cy="348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2800" b="1">
                  <a:solidFill>
                    <a:srgbClr val="C00000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56A1B8-6FF5-4713-9E38-00237C0033C5}"/>
                </a:ext>
              </a:extLst>
            </p:cNvPr>
            <p:cNvSpPr txBox="1"/>
            <p:nvPr/>
          </p:nvSpPr>
          <p:spPr>
            <a:xfrm>
              <a:off x="1599506" y="3287701"/>
              <a:ext cx="3732743" cy="65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60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9C2FA5-39CE-4E0A-85AF-A54F6B83423D}"/>
                </a:ext>
              </a:extLst>
            </p:cNvPr>
            <p:cNvSpPr txBox="1"/>
            <p:nvPr/>
          </p:nvSpPr>
          <p:spPr>
            <a:xfrm>
              <a:off x="1546363" y="4532617"/>
              <a:ext cx="3732743" cy="65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60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1DDA24-1F85-4DB5-A323-6F73BFC2CE5C}"/>
                </a:ext>
              </a:extLst>
            </p:cNvPr>
            <p:cNvSpPr txBox="1"/>
            <p:nvPr/>
          </p:nvSpPr>
          <p:spPr>
            <a:xfrm>
              <a:off x="1546363" y="5656178"/>
              <a:ext cx="3732743" cy="65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600">
                <a:cs typeface="Arial" pitchFamily="34" charset="0"/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3470FEB3-5DF9-486F-A180-625A99C92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59" y="1203826"/>
            <a:ext cx="3768969" cy="37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624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AD16B162-0930-478B-B25A-2B8DD8C9F273}"/>
              </a:ext>
            </a:extLst>
          </p:cNvPr>
          <p:cNvSpPr/>
          <p:nvPr/>
        </p:nvSpPr>
        <p:spPr>
          <a:xfrm>
            <a:off x="1339222" y="6290268"/>
            <a:ext cx="10852777" cy="5677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639BE8-F50A-4972-80A9-6E39690574D8}"/>
              </a:ext>
            </a:extLst>
          </p:cNvPr>
          <p:cNvSpPr txBox="1"/>
          <p:nvPr/>
        </p:nvSpPr>
        <p:spPr>
          <a:xfrm rot="16200000">
            <a:off x="-2547925" y="3241065"/>
            <a:ext cx="647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solidFill>
                  <a:srgbClr val="C00000"/>
                </a:solidFill>
                <a:latin typeface="Arial Black" panose="020B0A04020102020204" pitchFamily="34" charset="0"/>
                <a:cs typeface="Arial" pitchFamily="34" charset="0"/>
              </a:rPr>
              <a:t>Simple Portfolio 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0F80D6-9796-4E8E-9095-09B6910D46A1}"/>
              </a:ext>
            </a:extLst>
          </p:cNvPr>
          <p:cNvSpPr txBox="1"/>
          <p:nvPr/>
        </p:nvSpPr>
        <p:spPr>
          <a:xfrm>
            <a:off x="5203880" y="4727195"/>
            <a:ext cx="178424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rgbClr val="C00000"/>
                </a:solidFill>
                <a:latin typeface="Arial Black" panose="020B0A04020102020204" pitchFamily="34" charset="0"/>
                <a:cs typeface="Arial" pitchFamily="34" charset="0"/>
              </a:rPr>
              <a:t>Layout Clean Text Slide for your Presentation</a:t>
            </a:r>
            <a:endParaRPr lang="ko-KR" altLang="en-US" b="1" dirty="0">
              <a:solidFill>
                <a:srgbClr val="C000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9BA6F6-803A-4257-B150-099481EF4328}"/>
              </a:ext>
            </a:extLst>
          </p:cNvPr>
          <p:cNvSpPr txBox="1"/>
          <p:nvPr/>
        </p:nvSpPr>
        <p:spPr>
          <a:xfrm>
            <a:off x="7080084" y="4394871"/>
            <a:ext cx="4812832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>
                <a:solidFill>
                  <a:srgbClr val="C00000"/>
                </a:solidFill>
                <a:latin typeface="Arial Black" panose="020B0A04020102020204" pitchFamily="34" charset="0"/>
                <a:cs typeface="Arial" pitchFamily="34" charset="0"/>
              </a:rPr>
              <a:t>We Create</a:t>
            </a:r>
          </a:p>
          <a:p>
            <a:pPr algn="ctr"/>
            <a:r>
              <a:rPr lang="en-US" altLang="ko-KR" sz="2400">
                <a:solidFill>
                  <a:srgbClr val="C00000"/>
                </a:solidFill>
                <a:latin typeface="Arial Black" panose="020B0A04020102020204" pitchFamily="34" charset="0"/>
                <a:cs typeface="Arial" pitchFamily="34" charset="0"/>
              </a:rPr>
              <a:t>Professional Presentation</a:t>
            </a:r>
            <a:endParaRPr lang="ko-KR" altLang="en-US" sz="2400">
              <a:solidFill>
                <a:srgbClr val="C000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0888D0-B699-4EE2-AA7A-86FFB15A7791}"/>
              </a:ext>
            </a:extLst>
          </p:cNvPr>
          <p:cNvSpPr txBox="1"/>
          <p:nvPr/>
        </p:nvSpPr>
        <p:spPr>
          <a:xfrm>
            <a:off x="7240623" y="5180558"/>
            <a:ext cx="4491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your. You can simply impress your audience and add a unique zing and appeal to your Presentations.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DB91FE-B696-4014-8ABF-030144E2AAAC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C043C-167A-4EB6-97DD-29D24E5DA38B}"/>
              </a:ext>
            </a:extLst>
          </p:cNvPr>
          <p:cNvSpPr txBox="1"/>
          <p:nvPr/>
        </p:nvSpPr>
        <p:spPr>
          <a:xfrm>
            <a:off x="6272778" y="2346288"/>
            <a:ext cx="1935690" cy="123110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b="1">
                <a:solidFill>
                  <a:srgbClr val="F44A02"/>
                </a:solidFill>
              </a:rPr>
              <a:t>We Create Quality Professional </a:t>
            </a:r>
          </a:p>
          <a:p>
            <a:r>
              <a:rPr lang="en-US" altLang="ko-KR" sz="2000" b="1">
                <a:solidFill>
                  <a:srgbClr val="F44A02"/>
                </a:solidFill>
              </a:rPr>
              <a:t>PPT Presentation</a:t>
            </a:r>
            <a:endParaRPr lang="ko-KR" altLang="en-US" sz="2000" b="1">
              <a:solidFill>
                <a:srgbClr val="F44A02"/>
              </a:solidFill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F1596273-68D0-4F24-818A-F4B76E8BEC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AC9E9550-988A-47B6-8C65-99A362BD83C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05656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4B048868-77F8-46BC-9A6A-FC6344955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411346"/>
              </p:ext>
            </p:extLst>
          </p:nvPr>
        </p:nvGraphicFramePr>
        <p:xfrm>
          <a:off x="5231657" y="4731968"/>
          <a:ext cx="4173598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직사각형 1">
            <a:extLst>
              <a:ext uri="{FF2B5EF4-FFF2-40B4-BE49-F238E27FC236}">
                <a16:creationId xmlns:a16="http://schemas.microsoft.com/office/drawing/2014/main" id="{58A2AF42-41F7-4C46-8FFB-C24F37D72312}"/>
              </a:ext>
            </a:extLst>
          </p:cNvPr>
          <p:cNvSpPr/>
          <p:nvPr/>
        </p:nvSpPr>
        <p:spPr>
          <a:xfrm>
            <a:off x="5231657" y="2995839"/>
            <a:ext cx="3044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2008 ~ 2012  Text here</a:t>
            </a:r>
          </a:p>
          <a:p>
            <a:r>
              <a:rPr lang="en-US" altLang="ko-KR" sz="120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>
              <a:solidFill>
                <a:schemeClr val="bg1"/>
              </a:solidFill>
            </a:endParaRPr>
          </a:p>
          <a:p>
            <a:r>
              <a:rPr lang="en-US" altLang="ko-KR" sz="1200">
                <a:solidFill>
                  <a:schemeClr val="bg1"/>
                </a:solidFill>
              </a:rPr>
              <a:t>2013 ~ 2020 Text here</a:t>
            </a:r>
          </a:p>
          <a:p>
            <a:r>
              <a:rPr lang="en-US" altLang="ko-KR" sz="120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120BE42C-46ED-4F62-9176-F8B9F801C922}"/>
              </a:ext>
            </a:extLst>
          </p:cNvPr>
          <p:cNvSpPr/>
          <p:nvPr/>
        </p:nvSpPr>
        <p:spPr>
          <a:xfrm>
            <a:off x="5231657" y="2703513"/>
            <a:ext cx="1545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Work Experience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52865942-C1F6-433F-9498-0224BE1A0300}"/>
              </a:ext>
            </a:extLst>
          </p:cNvPr>
          <p:cNvSpPr/>
          <p:nvPr/>
        </p:nvSpPr>
        <p:spPr>
          <a:xfrm>
            <a:off x="5231657" y="510211"/>
            <a:ext cx="3044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3600">
                <a:solidFill>
                  <a:schemeClr val="bg1"/>
                </a:solidFill>
              </a:rPr>
              <a:t>NAME</a:t>
            </a:r>
            <a:endParaRPr lang="ko-KR" altLang="en-US" sz="3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9490A-EDDA-457A-B17E-2EA62A16CDDC}"/>
              </a:ext>
            </a:extLst>
          </p:cNvPr>
          <p:cNvSpPr txBox="1"/>
          <p:nvPr/>
        </p:nvSpPr>
        <p:spPr>
          <a:xfrm>
            <a:off x="5231656" y="1655275"/>
            <a:ext cx="30449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Example Text Example Text Example Text Example Text Example Text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21" name="직사각형 3">
            <a:extLst>
              <a:ext uri="{FF2B5EF4-FFF2-40B4-BE49-F238E27FC236}">
                <a16:creationId xmlns:a16="http://schemas.microsoft.com/office/drawing/2014/main" id="{60D35257-6CBB-4AD5-A2BC-0C74DC3464D8}"/>
              </a:ext>
            </a:extLst>
          </p:cNvPr>
          <p:cNvSpPr/>
          <p:nvPr/>
        </p:nvSpPr>
        <p:spPr>
          <a:xfrm>
            <a:off x="579453" y="428283"/>
            <a:ext cx="37635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b="1">
                <a:solidFill>
                  <a:schemeClr val="accent4"/>
                </a:solidFill>
                <a:latin typeface="+mj-lt"/>
              </a:rPr>
              <a:t>Meet Our Team</a:t>
            </a:r>
            <a:endParaRPr lang="ko-KR" altLang="en-US" sz="6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2" name="직사각형 9">
            <a:extLst>
              <a:ext uri="{FF2B5EF4-FFF2-40B4-BE49-F238E27FC236}">
                <a16:creationId xmlns:a16="http://schemas.microsoft.com/office/drawing/2014/main" id="{F01385E4-4948-420B-AC29-AD1518DEDE7E}"/>
              </a:ext>
            </a:extLst>
          </p:cNvPr>
          <p:cNvSpPr/>
          <p:nvPr/>
        </p:nvSpPr>
        <p:spPr>
          <a:xfrm>
            <a:off x="667765" y="2488069"/>
            <a:ext cx="341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직사각형 2">
            <a:extLst>
              <a:ext uri="{FF2B5EF4-FFF2-40B4-BE49-F238E27FC236}">
                <a16:creationId xmlns:a16="http://schemas.microsoft.com/office/drawing/2014/main" id="{97383945-6023-4FB5-BC5E-DFB64A236226}"/>
              </a:ext>
            </a:extLst>
          </p:cNvPr>
          <p:cNvSpPr/>
          <p:nvPr/>
        </p:nvSpPr>
        <p:spPr>
          <a:xfrm>
            <a:off x="667766" y="3244438"/>
            <a:ext cx="34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1BDF01F6-D3A9-4501-BD10-ED6E24FF92B9}"/>
              </a:ext>
            </a:extLst>
          </p:cNvPr>
          <p:cNvSpPr/>
          <p:nvPr/>
        </p:nvSpPr>
        <p:spPr>
          <a:xfrm>
            <a:off x="667765" y="4629433"/>
            <a:ext cx="34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AF2B75-F181-4DD9-829A-0112C8CC1150}"/>
              </a:ext>
            </a:extLst>
          </p:cNvPr>
          <p:cNvSpPr/>
          <p:nvPr/>
        </p:nvSpPr>
        <p:spPr>
          <a:xfrm>
            <a:off x="312820" y="228599"/>
            <a:ext cx="8085222" cy="6412833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C4FB990F-4E90-4511-B842-8A73D1CA47C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67603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C1A3594-B88F-4009-8695-D65F4E05A71F}"/>
              </a:ext>
            </a:extLst>
          </p:cNvPr>
          <p:cNvGrpSpPr/>
          <p:nvPr/>
        </p:nvGrpSpPr>
        <p:grpSpPr>
          <a:xfrm>
            <a:off x="6229053" y="5434926"/>
            <a:ext cx="5243768" cy="1059912"/>
            <a:chOff x="179512" y="5240233"/>
            <a:chExt cx="4220765" cy="10599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E79958-606D-4618-87DA-B14361B27A93}"/>
                </a:ext>
              </a:extLst>
            </p:cNvPr>
            <p:cNvSpPr txBox="1"/>
            <p:nvPr/>
          </p:nvSpPr>
          <p:spPr>
            <a:xfrm>
              <a:off x="188133" y="5469148"/>
              <a:ext cx="4212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27526F-9551-4EFD-AE18-BB1BDF15E1E6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 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36D254-2104-479F-9A96-78D1D7688FD0}"/>
              </a:ext>
            </a:extLst>
          </p:cNvPr>
          <p:cNvCxnSpPr/>
          <p:nvPr/>
        </p:nvCxnSpPr>
        <p:spPr>
          <a:xfrm flipV="1">
            <a:off x="6694237" y="2448617"/>
            <a:ext cx="4608000" cy="14553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6F08755-55C6-4366-B5F9-02B9B3B5FEFB}"/>
              </a:ext>
            </a:extLst>
          </p:cNvPr>
          <p:cNvSpPr/>
          <p:nvPr/>
        </p:nvSpPr>
        <p:spPr>
          <a:xfrm>
            <a:off x="6229053" y="1936177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2CABEB-887D-46D4-B970-9F729E010CA0}"/>
              </a:ext>
            </a:extLst>
          </p:cNvPr>
          <p:cNvCxnSpPr/>
          <p:nvPr/>
        </p:nvCxnSpPr>
        <p:spPr>
          <a:xfrm flipV="1">
            <a:off x="6694237" y="3093757"/>
            <a:ext cx="4608000" cy="1455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47970A-C70C-4FAB-A844-EEE037464737}"/>
              </a:ext>
            </a:extLst>
          </p:cNvPr>
          <p:cNvGrpSpPr/>
          <p:nvPr/>
        </p:nvGrpSpPr>
        <p:grpSpPr>
          <a:xfrm>
            <a:off x="6840448" y="2583910"/>
            <a:ext cx="4320000" cy="483713"/>
            <a:chOff x="6324699" y="2409576"/>
            <a:chExt cx="2736305" cy="48371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CB5E01-AAED-4097-B727-56B6F668C8B6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6A9FA0-DB61-4CFF-983C-C1CDE3716712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34A6329-D523-460E-9EEA-49E0B4A654C3}"/>
              </a:ext>
            </a:extLst>
          </p:cNvPr>
          <p:cNvSpPr/>
          <p:nvPr/>
        </p:nvSpPr>
        <p:spPr>
          <a:xfrm>
            <a:off x="6229053" y="2586091"/>
            <a:ext cx="540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188BB-E94A-497C-BE92-D7838D91D4A5}"/>
              </a:ext>
            </a:extLst>
          </p:cNvPr>
          <p:cNvSpPr txBox="1"/>
          <p:nvPr/>
        </p:nvSpPr>
        <p:spPr>
          <a:xfrm>
            <a:off x="6252556" y="2021512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8FDB86-E8BC-40C0-9B7B-D342B7457168}"/>
              </a:ext>
            </a:extLst>
          </p:cNvPr>
          <p:cNvSpPr txBox="1"/>
          <p:nvPr/>
        </p:nvSpPr>
        <p:spPr>
          <a:xfrm>
            <a:off x="6252556" y="2671426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6EEF22-3621-40DA-AAD1-BB9A75607C3E}"/>
              </a:ext>
            </a:extLst>
          </p:cNvPr>
          <p:cNvCxnSpPr/>
          <p:nvPr/>
        </p:nvCxnSpPr>
        <p:spPr>
          <a:xfrm flipV="1">
            <a:off x="6694237" y="3748699"/>
            <a:ext cx="4608000" cy="9524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B6A9ED-5F20-491D-BEF3-F7D41833E797}"/>
              </a:ext>
            </a:extLst>
          </p:cNvPr>
          <p:cNvGrpSpPr/>
          <p:nvPr/>
        </p:nvGrpSpPr>
        <p:grpSpPr>
          <a:xfrm>
            <a:off x="6840448" y="3231932"/>
            <a:ext cx="4370096" cy="483713"/>
            <a:chOff x="6324699" y="2409576"/>
            <a:chExt cx="2736305" cy="4837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AECAF1-61A1-4FB6-B018-223DE5158AF2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EDE801-98BF-4AF1-ABD1-94C3D41A2C49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F9B175-0F3F-4EB4-8888-3D8EBE1502B2}"/>
              </a:ext>
            </a:extLst>
          </p:cNvPr>
          <p:cNvSpPr/>
          <p:nvPr/>
        </p:nvSpPr>
        <p:spPr>
          <a:xfrm>
            <a:off x="6229053" y="3236005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916C13-422C-4500-A248-81A07EA5704C}"/>
              </a:ext>
            </a:extLst>
          </p:cNvPr>
          <p:cNvCxnSpPr/>
          <p:nvPr/>
        </p:nvCxnSpPr>
        <p:spPr>
          <a:xfrm flipV="1">
            <a:off x="6694237" y="4398613"/>
            <a:ext cx="4608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A0C6E8-87B3-41D2-A622-66620DBEBDC1}"/>
              </a:ext>
            </a:extLst>
          </p:cNvPr>
          <p:cNvGrpSpPr/>
          <p:nvPr/>
        </p:nvGrpSpPr>
        <p:grpSpPr>
          <a:xfrm>
            <a:off x="6840448" y="3879954"/>
            <a:ext cx="4370096" cy="483713"/>
            <a:chOff x="6324699" y="2409576"/>
            <a:chExt cx="2736305" cy="4837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6F14D2-67A3-4D01-A7F9-75275AC009E3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1BA328-8D34-498A-824D-1B2CBE7E016F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6FA5A85-612E-4786-B78A-0A4552BF881A}"/>
              </a:ext>
            </a:extLst>
          </p:cNvPr>
          <p:cNvSpPr/>
          <p:nvPr/>
        </p:nvSpPr>
        <p:spPr>
          <a:xfrm>
            <a:off x="6229053" y="3885919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74C214-9077-4E5C-98A6-18418D96146B}"/>
              </a:ext>
            </a:extLst>
          </p:cNvPr>
          <p:cNvSpPr txBox="1"/>
          <p:nvPr/>
        </p:nvSpPr>
        <p:spPr>
          <a:xfrm>
            <a:off x="6252556" y="3321340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AB938C-BA9B-47E4-A79E-88327D0EDD8F}"/>
              </a:ext>
            </a:extLst>
          </p:cNvPr>
          <p:cNvSpPr txBox="1"/>
          <p:nvPr/>
        </p:nvSpPr>
        <p:spPr>
          <a:xfrm>
            <a:off x="6252556" y="3971254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A284EF-E4FD-459C-9339-04B7C406FE27}"/>
              </a:ext>
            </a:extLst>
          </p:cNvPr>
          <p:cNvCxnSpPr/>
          <p:nvPr/>
        </p:nvCxnSpPr>
        <p:spPr>
          <a:xfrm flipV="1">
            <a:off x="6694237" y="5048528"/>
            <a:ext cx="4608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717566-2876-452C-9581-96B9C8B216D1}"/>
              </a:ext>
            </a:extLst>
          </p:cNvPr>
          <p:cNvGrpSpPr/>
          <p:nvPr/>
        </p:nvGrpSpPr>
        <p:grpSpPr>
          <a:xfrm>
            <a:off x="6840448" y="4527975"/>
            <a:ext cx="4320000" cy="483713"/>
            <a:chOff x="6324699" y="2409576"/>
            <a:chExt cx="2736305" cy="4837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3548E6-4B96-4B85-8BD7-A98185DD6365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9E2205-F3D8-4AE8-AE8B-304664699887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75000E-1283-4C0B-AB8E-F7452518DE24}"/>
              </a:ext>
            </a:extLst>
          </p:cNvPr>
          <p:cNvSpPr/>
          <p:nvPr/>
        </p:nvSpPr>
        <p:spPr>
          <a:xfrm>
            <a:off x="6229053" y="4535834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10AE21-1527-4009-8266-2E6B2BCBBA57}"/>
              </a:ext>
            </a:extLst>
          </p:cNvPr>
          <p:cNvSpPr txBox="1"/>
          <p:nvPr/>
        </p:nvSpPr>
        <p:spPr>
          <a:xfrm>
            <a:off x="6252556" y="4621168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16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9" name="Group 52">
            <a:extLst>
              <a:ext uri="{FF2B5EF4-FFF2-40B4-BE49-F238E27FC236}">
                <a16:creationId xmlns:a16="http://schemas.microsoft.com/office/drawing/2014/main" id="{3AE85F34-871E-4C80-A5E7-DD5C5968AD4C}"/>
              </a:ext>
            </a:extLst>
          </p:cNvPr>
          <p:cNvGrpSpPr/>
          <p:nvPr/>
        </p:nvGrpSpPr>
        <p:grpSpPr>
          <a:xfrm>
            <a:off x="6840448" y="1935888"/>
            <a:ext cx="4320000" cy="483713"/>
            <a:chOff x="6324699" y="2409576"/>
            <a:chExt cx="2736305" cy="48371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66F769-49A8-4F13-A425-C75EE2CD2637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501ABA-5294-417E-8368-B77756CE765B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D6DD3253-D7EC-478B-BFB3-04D3B7B1F9D6}"/>
              </a:ext>
            </a:extLst>
          </p:cNvPr>
          <p:cNvGrpSpPr/>
          <p:nvPr/>
        </p:nvGrpSpPr>
        <p:grpSpPr>
          <a:xfrm rot="16200000" flipV="1">
            <a:off x="10889531" y="5569745"/>
            <a:ext cx="1085023" cy="1519910"/>
            <a:chOff x="-2" y="-9891"/>
            <a:chExt cx="4351316" cy="6095362"/>
          </a:xfrm>
        </p:grpSpPr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5E0C4176-DB97-4590-94D4-433B905B095D}"/>
                </a:ext>
              </a:extLst>
            </p:cNvPr>
            <p:cNvSpPr/>
            <p:nvPr/>
          </p:nvSpPr>
          <p:spPr>
            <a:xfrm>
              <a:off x="0" y="-9891"/>
              <a:ext cx="4351314" cy="4488106"/>
            </a:xfrm>
            <a:custGeom>
              <a:avLst/>
              <a:gdLst>
                <a:gd name="connsiteX0" fmla="*/ 0 w 4351314"/>
                <a:gd name="connsiteY0" fmla="*/ 0 h 4798330"/>
                <a:gd name="connsiteX1" fmla="*/ 3882497 w 4351314"/>
                <a:gd name="connsiteY1" fmla="*/ 0 h 4798330"/>
                <a:gd name="connsiteX2" fmla="*/ 4351314 w 4351314"/>
                <a:gd name="connsiteY2" fmla="*/ 609936 h 4798330"/>
                <a:gd name="connsiteX3" fmla="*/ 1307684 w 4351314"/>
                <a:gd name="connsiteY3" fmla="*/ 4793411 h 4798330"/>
                <a:gd name="connsiteX4" fmla="*/ 1307684 w 4351314"/>
                <a:gd name="connsiteY4" fmla="*/ 4798330 h 4798330"/>
                <a:gd name="connsiteX5" fmla="*/ 0 w 4351314"/>
                <a:gd name="connsiteY5" fmla="*/ 3102004 h 47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1314" h="4798330">
                  <a:moveTo>
                    <a:pt x="0" y="0"/>
                  </a:moveTo>
                  <a:lnTo>
                    <a:pt x="3882497" y="0"/>
                  </a:lnTo>
                  <a:lnTo>
                    <a:pt x="4351314" y="609936"/>
                  </a:lnTo>
                  <a:lnTo>
                    <a:pt x="1307684" y="4793411"/>
                  </a:lnTo>
                  <a:lnTo>
                    <a:pt x="1307684" y="4798330"/>
                  </a:lnTo>
                  <a:lnTo>
                    <a:pt x="0" y="31020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46" name="Isosceles Triangle 7">
              <a:extLst>
                <a:ext uri="{FF2B5EF4-FFF2-40B4-BE49-F238E27FC236}">
                  <a16:creationId xmlns:a16="http://schemas.microsoft.com/office/drawing/2014/main" id="{113AE67A-B332-40B9-A828-6446F7F5B90B}"/>
                </a:ext>
              </a:extLst>
            </p:cNvPr>
            <p:cNvSpPr/>
            <p:nvPr/>
          </p:nvSpPr>
          <p:spPr>
            <a:xfrm rot="5400000">
              <a:off x="-786592" y="4323719"/>
              <a:ext cx="2548342" cy="975161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lecha: pentágono 27">
            <a:extLst>
              <a:ext uri="{FF2B5EF4-FFF2-40B4-BE49-F238E27FC236}">
                <a16:creationId xmlns:a16="http://schemas.microsoft.com/office/drawing/2014/main" id="{B6BA5EFB-3EAE-43D2-A34B-DBFE792EAC84}"/>
              </a:ext>
            </a:extLst>
          </p:cNvPr>
          <p:cNvSpPr/>
          <p:nvPr userDrawn="1"/>
        </p:nvSpPr>
        <p:spPr>
          <a:xfrm>
            <a:off x="13449" y="211350"/>
            <a:ext cx="11896726" cy="724246"/>
          </a:xfrm>
          <a:custGeom>
            <a:avLst/>
            <a:gdLst>
              <a:gd name="connsiteX0" fmla="*/ 0 w 11141419"/>
              <a:gd name="connsiteY0" fmla="*/ 1046 h 584222"/>
              <a:gd name="connsiteX1" fmla="*/ 10545252 w 11141419"/>
              <a:gd name="connsiteY1" fmla="*/ 1046 h 584222"/>
              <a:gd name="connsiteX2" fmla="*/ 11141419 w 11141419"/>
              <a:gd name="connsiteY2" fmla="*/ 0 h 584222"/>
              <a:gd name="connsiteX3" fmla="*/ 10545252 w 11141419"/>
              <a:gd name="connsiteY3" fmla="*/ 584222 h 584222"/>
              <a:gd name="connsiteX4" fmla="*/ 0 w 11141419"/>
              <a:gd name="connsiteY4" fmla="*/ 584222 h 584222"/>
              <a:gd name="connsiteX5" fmla="*/ 0 w 11141419"/>
              <a:gd name="connsiteY5" fmla="*/ 1046 h 58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1419" h="584222">
                <a:moveTo>
                  <a:pt x="0" y="1046"/>
                </a:moveTo>
                <a:lnTo>
                  <a:pt x="10545252" y="1046"/>
                </a:lnTo>
                <a:lnTo>
                  <a:pt x="11141419" y="0"/>
                </a:lnTo>
                <a:lnTo>
                  <a:pt x="10545252" y="584222"/>
                </a:lnTo>
                <a:lnTo>
                  <a:pt x="0" y="584222"/>
                </a:lnTo>
                <a:lnTo>
                  <a:pt x="0" y="104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5" name="TextBox 5">
            <a:extLst>
              <a:ext uri="{FF2B5EF4-FFF2-40B4-BE49-F238E27FC236}">
                <a16:creationId xmlns:a16="http://schemas.microsoft.com/office/drawing/2014/main" id="{66284AD4-228A-4550-922A-56329E7292A9}"/>
              </a:ext>
            </a:extLst>
          </p:cNvPr>
          <p:cNvSpPr txBox="1"/>
          <p:nvPr/>
        </p:nvSpPr>
        <p:spPr>
          <a:xfrm>
            <a:off x="6454633" y="392679"/>
            <a:ext cx="419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000" b="1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30" y="262093"/>
            <a:ext cx="6167172" cy="724247"/>
          </a:xfrm>
        </p:spPr>
        <p:txBody>
          <a:bodyPr/>
          <a:lstStyle/>
          <a:p>
            <a:r>
              <a:rPr lang="en-US" sz="4000" b="1">
                <a:latin typeface="Arial Black" panose="020B0A04020102020204" pitchFamily="34" charset="0"/>
              </a:rPr>
              <a:t>Infographic Style</a:t>
            </a:r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id="{1587FC35-9CC4-4343-B1F7-AB13C40F6961}"/>
              </a:ext>
            </a:extLst>
          </p:cNvPr>
          <p:cNvSpPr/>
          <p:nvPr/>
        </p:nvSpPr>
        <p:spPr>
          <a:xfrm rot="10800000">
            <a:off x="-1" y="1507130"/>
            <a:ext cx="5345723" cy="5345723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431248BF-1BDB-4BFD-8C33-65DE7D5A1E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61" y="1140822"/>
            <a:ext cx="3538958" cy="54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138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42AC43-9DB5-4014-8A88-6DCCC0683FC2}"/>
              </a:ext>
            </a:extLst>
          </p:cNvPr>
          <p:cNvSpPr txBox="1"/>
          <p:nvPr/>
        </p:nvSpPr>
        <p:spPr>
          <a:xfrm>
            <a:off x="7170821" y="4347162"/>
            <a:ext cx="448331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b="1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3200" b="1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3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86154-10FA-4028-BFD5-FBF23F77F316}"/>
              </a:ext>
            </a:extLst>
          </p:cNvPr>
          <p:cNvSpPr txBox="1"/>
          <p:nvPr/>
        </p:nvSpPr>
        <p:spPr>
          <a:xfrm>
            <a:off x="393486" y="201457"/>
            <a:ext cx="57025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8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A1B98-4C93-4BAD-9852-7B2870C41A6E}"/>
              </a:ext>
            </a:extLst>
          </p:cNvPr>
          <p:cNvSpPr txBox="1"/>
          <p:nvPr/>
        </p:nvSpPr>
        <p:spPr>
          <a:xfrm>
            <a:off x="393486" y="1115301"/>
            <a:ext cx="699533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6000" b="1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6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CDCDE-711B-4CC1-BD19-AF4FD5F210FA}"/>
              </a:ext>
            </a:extLst>
          </p:cNvPr>
          <p:cNvSpPr txBox="1"/>
          <p:nvPr/>
        </p:nvSpPr>
        <p:spPr>
          <a:xfrm>
            <a:off x="7978586" y="1217120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>
                <a:solidFill>
                  <a:schemeClr val="bg1"/>
                </a:solidFill>
              </a:rPr>
              <a:t>We Create Quality Professional </a:t>
            </a:r>
          </a:p>
          <a:p>
            <a:pPr algn="r"/>
            <a:r>
              <a:rPr lang="en-US" altLang="ko-KR" sz="2000">
                <a:solidFill>
                  <a:schemeClr val="bg1"/>
                </a:solidFill>
              </a:rPr>
              <a:t>PPT Presentation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8B5E7-04C1-421C-B359-15A332DEC632}"/>
              </a:ext>
            </a:extLst>
          </p:cNvPr>
          <p:cNvSpPr txBox="1"/>
          <p:nvPr/>
        </p:nvSpPr>
        <p:spPr>
          <a:xfrm>
            <a:off x="8462682" y="2002347"/>
            <a:ext cx="3191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FD997E9-FA23-4774-8EE6-C0C3FD158687}"/>
              </a:ext>
            </a:extLst>
          </p:cNvPr>
          <p:cNvSpPr/>
          <p:nvPr/>
        </p:nvSpPr>
        <p:spPr>
          <a:xfrm>
            <a:off x="11136195" y="633486"/>
            <a:ext cx="447596" cy="413960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C824B864-507C-4341-B17A-6CC1F6BADBA3}"/>
              </a:ext>
            </a:extLst>
          </p:cNvPr>
          <p:cNvSpPr/>
          <p:nvPr/>
        </p:nvSpPr>
        <p:spPr>
          <a:xfrm rot="2700000">
            <a:off x="1908126" y="-640680"/>
            <a:ext cx="6827208" cy="588552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BB87C9F-891E-4983-A5FA-F3E80F7C9A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7236"/>
            <a:ext cx="9726141" cy="50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8123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798" y="454465"/>
            <a:ext cx="8669970" cy="724247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 Black" panose="020B0A04020102020204" pitchFamily="34" charset="0"/>
              </a:rPr>
              <a:t>Infographic </a:t>
            </a:r>
            <a:r>
              <a:rPr lang="en-US" sz="60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Style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39D5AF3-B062-4C1C-9213-75906196B62C}"/>
              </a:ext>
            </a:extLst>
          </p:cNvPr>
          <p:cNvSpPr/>
          <p:nvPr/>
        </p:nvSpPr>
        <p:spPr>
          <a:xfrm>
            <a:off x="6854538" y="5261040"/>
            <a:ext cx="948735" cy="9487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19CD55B-BF3C-4B60-91C7-3AFC1E8B5325}"/>
              </a:ext>
            </a:extLst>
          </p:cNvPr>
          <p:cNvSpPr/>
          <p:nvPr/>
        </p:nvSpPr>
        <p:spPr>
          <a:xfrm>
            <a:off x="7982666" y="5261040"/>
            <a:ext cx="948735" cy="9487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D7E80D2-8AF3-4243-AD04-670854D60415}"/>
              </a:ext>
            </a:extLst>
          </p:cNvPr>
          <p:cNvSpPr/>
          <p:nvPr/>
        </p:nvSpPr>
        <p:spPr>
          <a:xfrm>
            <a:off x="9110794" y="5261040"/>
            <a:ext cx="948735" cy="9487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748C5CF-FEB6-4F4C-A1B2-63C7731B37C1}"/>
              </a:ext>
            </a:extLst>
          </p:cNvPr>
          <p:cNvSpPr/>
          <p:nvPr/>
        </p:nvSpPr>
        <p:spPr>
          <a:xfrm>
            <a:off x="10238921" y="5261040"/>
            <a:ext cx="948735" cy="9487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5DA8066A-6019-4A13-B115-3E95892F7188}"/>
              </a:ext>
            </a:extLst>
          </p:cNvPr>
          <p:cNvSpPr/>
          <p:nvPr/>
        </p:nvSpPr>
        <p:spPr>
          <a:xfrm>
            <a:off x="7016504" y="5518289"/>
            <a:ext cx="624802" cy="434237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2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3A347A9-15E7-49B8-BCEA-9F01805D1008}"/>
              </a:ext>
            </a:extLst>
          </p:cNvPr>
          <p:cNvGrpSpPr/>
          <p:nvPr/>
        </p:nvGrpSpPr>
        <p:grpSpPr>
          <a:xfrm>
            <a:off x="9279008" y="5464147"/>
            <a:ext cx="612306" cy="542521"/>
            <a:chOff x="5904644" y="5833372"/>
            <a:chExt cx="1154784" cy="1023173"/>
          </a:xfrm>
          <a:solidFill>
            <a:schemeClr val="bg1"/>
          </a:solidFill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9046B48-4792-4E90-A1AF-3A8B6CC40298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0B91D9-E408-4271-92A8-466CEA58FFAB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C1AF52F-4FF5-4E99-A029-C92DBE629C03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962A0D0-08E3-4469-AB8D-B3A2C263F2E1}"/>
              </a:ext>
            </a:extLst>
          </p:cNvPr>
          <p:cNvGrpSpPr/>
          <p:nvPr/>
        </p:nvGrpSpPr>
        <p:grpSpPr>
          <a:xfrm>
            <a:off x="8097027" y="5486606"/>
            <a:ext cx="720012" cy="497603"/>
            <a:chOff x="4353034" y="5694157"/>
            <a:chExt cx="1357914" cy="938459"/>
          </a:xfrm>
          <a:solidFill>
            <a:schemeClr val="bg1"/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642D8D8-55F7-4DEC-B271-6345060726A2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96ECEF7-D49A-42BE-8550-8D405262B111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09CBCD6-D0F4-4C75-B11F-EC369B87E1DE}"/>
              </a:ext>
            </a:extLst>
          </p:cNvPr>
          <p:cNvGrpSpPr/>
          <p:nvPr/>
        </p:nvGrpSpPr>
        <p:grpSpPr>
          <a:xfrm>
            <a:off x="10380879" y="5489952"/>
            <a:ext cx="664818" cy="490910"/>
            <a:chOff x="8722119" y="2714883"/>
            <a:chExt cx="1253819" cy="925836"/>
          </a:xfrm>
          <a:solidFill>
            <a:schemeClr val="bg1"/>
          </a:solidFill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1686FCE-849D-457F-BC43-9DA675E4C02C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177E314-0347-4F89-8730-125F6D7923BB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0E7C715-C891-4F6C-A3EF-0AD518119ADA}"/>
              </a:ext>
            </a:extLst>
          </p:cNvPr>
          <p:cNvGrpSpPr/>
          <p:nvPr/>
        </p:nvGrpSpPr>
        <p:grpSpPr>
          <a:xfrm>
            <a:off x="5806262" y="2206749"/>
            <a:ext cx="2290765" cy="2576701"/>
            <a:chOff x="5507905" y="353326"/>
            <a:chExt cx="2290765" cy="2576701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87291B-FAB5-46AB-8CF4-57920730F1C7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>
                  <a:solidFill>
                    <a:schemeClr val="accent4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>
                  <a:solidFill>
                    <a:schemeClr val="accent4"/>
                  </a:solidFill>
                  <a:cs typeface="Arial" pitchFamily="34" charset="0"/>
                </a:rPr>
                <a:t>Text Here</a:t>
              </a:r>
              <a:endParaRPr lang="ko-KR" altLang="en-US" b="1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F91538B-4630-481B-A478-E3C18DB5EB6B}"/>
                </a:ext>
              </a:extLst>
            </p:cNvPr>
            <p:cNvSpPr txBox="1"/>
            <p:nvPr/>
          </p:nvSpPr>
          <p:spPr>
            <a:xfrm>
              <a:off x="5817470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>
                  <a:cs typeface="Arial" pitchFamily="34" charset="0"/>
                </a:rPr>
                <a:t>   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8662CA9-AE16-4E31-8969-6EFCAFDC7F4B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>
                  <a:solidFill>
                    <a:schemeClr val="accent4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>
                  <a:solidFill>
                    <a:schemeClr val="accent4"/>
                  </a:solidFill>
                  <a:cs typeface="Arial" pitchFamily="34" charset="0"/>
                </a:rPr>
                <a:t>Text Here</a:t>
              </a:r>
              <a:endParaRPr lang="ko-KR" altLang="en-US" b="1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00B925C-59FC-4F49-A328-62BFC3F030CD}"/>
                </a:ext>
              </a:extLst>
            </p:cNvPr>
            <p:cNvSpPr txBox="1"/>
            <p:nvPr/>
          </p:nvSpPr>
          <p:spPr>
            <a:xfrm>
              <a:off x="5817470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C9BD174-34F0-4E2C-8D5C-57EC3B8B19BC}"/>
              </a:ext>
            </a:extLst>
          </p:cNvPr>
          <p:cNvSpPr/>
          <p:nvPr/>
        </p:nvSpPr>
        <p:spPr>
          <a:xfrm>
            <a:off x="8136734" y="2166362"/>
            <a:ext cx="66021" cy="2657475"/>
          </a:xfrm>
          <a:prstGeom prst="rect">
            <a:avLst/>
          </a:prstGeom>
          <a:solidFill>
            <a:srgbClr val="F4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8DA123-E00D-42D6-9797-4A27603A9E61}"/>
              </a:ext>
            </a:extLst>
          </p:cNvPr>
          <p:cNvGrpSpPr/>
          <p:nvPr/>
        </p:nvGrpSpPr>
        <p:grpSpPr>
          <a:xfrm>
            <a:off x="8463855" y="2226385"/>
            <a:ext cx="3283552" cy="2537429"/>
            <a:chOff x="8908448" y="506479"/>
            <a:chExt cx="3283552" cy="2537429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DFC4791-4E77-415D-8DFB-D59EF09F8AA4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EF83C4C-3EAA-48ED-8E7E-CD9120323E08}"/>
                </a:ext>
              </a:extLst>
            </p:cNvPr>
            <p:cNvSpPr txBox="1"/>
            <p:nvPr/>
          </p:nvSpPr>
          <p:spPr>
            <a:xfrm>
              <a:off x="8908448" y="8276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963A8EC-1D64-4774-AA45-8017D82CB3F3}"/>
                </a:ext>
              </a:extLst>
            </p:cNvPr>
            <p:cNvSpPr txBox="1"/>
            <p:nvPr/>
          </p:nvSpPr>
          <p:spPr>
            <a:xfrm>
              <a:off x="8908448" y="179111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B9326A9-9106-4999-9A3E-B21E1ECA5244}"/>
                </a:ext>
              </a:extLst>
            </p:cNvPr>
            <p:cNvSpPr txBox="1"/>
            <p:nvPr/>
          </p:nvSpPr>
          <p:spPr>
            <a:xfrm>
              <a:off x="8908448" y="146995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2C4EC11-36C3-4B04-861B-90D2C573AB32}"/>
                </a:ext>
              </a:extLst>
            </p:cNvPr>
            <p:cNvSpPr txBox="1"/>
            <p:nvPr/>
          </p:nvSpPr>
          <p:spPr>
            <a:xfrm>
              <a:off x="8908448" y="114879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>
                  <a:cs typeface="Arial" pitchFamily="34" charset="0"/>
                </a:rPr>
                <a:t>Portfolio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89A606B-CC3D-47CD-A9F5-CE4F45FB2D2A}"/>
                </a:ext>
              </a:extLst>
            </p:cNvPr>
            <p:cNvSpPr txBox="1"/>
            <p:nvPr/>
          </p:nvSpPr>
          <p:spPr>
            <a:xfrm>
              <a:off x="8908448" y="21122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352DDD4-0A8B-49B5-A97B-CD9A2A5294E3}"/>
                </a:ext>
              </a:extLst>
            </p:cNvPr>
            <p:cNvSpPr txBox="1"/>
            <p:nvPr/>
          </p:nvSpPr>
          <p:spPr>
            <a:xfrm>
              <a:off x="8908448" y="2754598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DC31602-9824-4BC5-9726-EFCAA1684F12}"/>
                </a:ext>
              </a:extLst>
            </p:cNvPr>
            <p:cNvSpPr txBox="1"/>
            <p:nvPr/>
          </p:nvSpPr>
          <p:spPr>
            <a:xfrm>
              <a:off x="8908448" y="24334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34" name="Isosceles Triangle 7">
            <a:extLst>
              <a:ext uri="{FF2B5EF4-FFF2-40B4-BE49-F238E27FC236}">
                <a16:creationId xmlns:a16="http://schemas.microsoft.com/office/drawing/2014/main" id="{0C9B50AD-A468-4EC9-8AA4-4F6248191095}"/>
              </a:ext>
            </a:extLst>
          </p:cNvPr>
          <p:cNvSpPr/>
          <p:nvPr/>
        </p:nvSpPr>
        <p:spPr>
          <a:xfrm rot="5400000">
            <a:off x="-786592" y="4323719"/>
            <a:ext cx="2548342" cy="975161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7">
            <a:extLst>
              <a:ext uri="{FF2B5EF4-FFF2-40B4-BE49-F238E27FC236}">
                <a16:creationId xmlns:a16="http://schemas.microsoft.com/office/drawing/2014/main" id="{6BB0D42B-D643-4DA7-B567-C6C91548DE34}"/>
              </a:ext>
            </a:extLst>
          </p:cNvPr>
          <p:cNvSpPr/>
          <p:nvPr/>
        </p:nvSpPr>
        <p:spPr>
          <a:xfrm>
            <a:off x="-2" y="5146431"/>
            <a:ext cx="2497017" cy="1711569"/>
          </a:xfrm>
          <a:prstGeom prst="triangle">
            <a:avLst/>
          </a:prstGeom>
          <a:gradFill>
            <a:gsLst>
              <a:gs pos="100000">
                <a:schemeClr val="bg1">
                  <a:lumMod val="95000"/>
                  <a:alpha val="0"/>
                </a:schemeClr>
              </a:gs>
              <a:gs pos="35000">
                <a:srgbClr val="C0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8966D9A3-74B8-45CD-A601-89054688D548}"/>
              </a:ext>
            </a:extLst>
          </p:cNvPr>
          <p:cNvGrpSpPr/>
          <p:nvPr/>
        </p:nvGrpSpPr>
        <p:grpSpPr>
          <a:xfrm rot="5400000">
            <a:off x="9814739" y="-404083"/>
            <a:ext cx="1980384" cy="2774139"/>
            <a:chOff x="-2" y="-9891"/>
            <a:chExt cx="4351316" cy="6095362"/>
          </a:xfrm>
        </p:grpSpPr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55A75C97-5ECB-4D3F-A4F0-531BE240FCF5}"/>
                </a:ext>
              </a:extLst>
            </p:cNvPr>
            <p:cNvSpPr/>
            <p:nvPr/>
          </p:nvSpPr>
          <p:spPr>
            <a:xfrm>
              <a:off x="0" y="-9891"/>
              <a:ext cx="4351314" cy="4488106"/>
            </a:xfrm>
            <a:custGeom>
              <a:avLst/>
              <a:gdLst>
                <a:gd name="connsiteX0" fmla="*/ 0 w 4351314"/>
                <a:gd name="connsiteY0" fmla="*/ 0 h 4798330"/>
                <a:gd name="connsiteX1" fmla="*/ 3882497 w 4351314"/>
                <a:gd name="connsiteY1" fmla="*/ 0 h 4798330"/>
                <a:gd name="connsiteX2" fmla="*/ 4351314 w 4351314"/>
                <a:gd name="connsiteY2" fmla="*/ 609936 h 4798330"/>
                <a:gd name="connsiteX3" fmla="*/ 1307684 w 4351314"/>
                <a:gd name="connsiteY3" fmla="*/ 4793411 h 4798330"/>
                <a:gd name="connsiteX4" fmla="*/ 1307684 w 4351314"/>
                <a:gd name="connsiteY4" fmla="*/ 4798330 h 4798330"/>
                <a:gd name="connsiteX5" fmla="*/ 0 w 4351314"/>
                <a:gd name="connsiteY5" fmla="*/ 3102004 h 47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1314" h="4798330">
                  <a:moveTo>
                    <a:pt x="0" y="0"/>
                  </a:moveTo>
                  <a:lnTo>
                    <a:pt x="3882497" y="0"/>
                  </a:lnTo>
                  <a:lnTo>
                    <a:pt x="4351314" y="609936"/>
                  </a:lnTo>
                  <a:lnTo>
                    <a:pt x="1307684" y="4793411"/>
                  </a:lnTo>
                  <a:lnTo>
                    <a:pt x="1307684" y="4798330"/>
                  </a:lnTo>
                  <a:lnTo>
                    <a:pt x="0" y="3102004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  <a:alpha val="0"/>
                  </a:schemeClr>
                </a:gs>
                <a:gs pos="42000">
                  <a:srgbClr val="C0000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47" name="Isosceles Triangle 7">
              <a:extLst>
                <a:ext uri="{FF2B5EF4-FFF2-40B4-BE49-F238E27FC236}">
                  <a16:creationId xmlns:a16="http://schemas.microsoft.com/office/drawing/2014/main" id="{72354765-4A4B-4635-B733-C0E5E24AAB38}"/>
                </a:ext>
              </a:extLst>
            </p:cNvPr>
            <p:cNvSpPr/>
            <p:nvPr/>
          </p:nvSpPr>
          <p:spPr>
            <a:xfrm rot="5400000">
              <a:off x="-786592" y="4323719"/>
              <a:ext cx="2548342" cy="975161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A5ACE8C6-5CCA-4F09-B93B-B7FCB51EFA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63" y="1546724"/>
            <a:ext cx="6672947" cy="51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342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riángulo isósceles 29">
            <a:extLst>
              <a:ext uri="{FF2B5EF4-FFF2-40B4-BE49-F238E27FC236}">
                <a16:creationId xmlns:a16="http://schemas.microsoft.com/office/drawing/2014/main" id="{E1D6370E-1C67-4A96-A9FB-23805D7A24A8}"/>
              </a:ext>
            </a:extLst>
          </p:cNvPr>
          <p:cNvSpPr/>
          <p:nvPr/>
        </p:nvSpPr>
        <p:spPr>
          <a:xfrm rot="2154064">
            <a:off x="486741" y="1035871"/>
            <a:ext cx="6079310" cy="524078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0064E22-9CAB-4A68-AF29-45948C285F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200" y="1830855"/>
            <a:ext cx="5822869" cy="5039240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08286F08-6E8F-4601-B6FC-93F5A404D08A}"/>
              </a:ext>
            </a:extLst>
          </p:cNvPr>
          <p:cNvGrpSpPr/>
          <p:nvPr/>
        </p:nvGrpSpPr>
        <p:grpSpPr>
          <a:xfrm rot="5400000">
            <a:off x="6968662" y="-879228"/>
            <a:ext cx="4351316" cy="6095362"/>
            <a:chOff x="-2" y="-9891"/>
            <a:chExt cx="4351316" cy="6095362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FCAC1A65-FB6C-4101-81F1-1761B2D3E46D}"/>
                </a:ext>
              </a:extLst>
            </p:cNvPr>
            <p:cNvSpPr/>
            <p:nvPr/>
          </p:nvSpPr>
          <p:spPr>
            <a:xfrm>
              <a:off x="0" y="-9891"/>
              <a:ext cx="4351314" cy="4488106"/>
            </a:xfrm>
            <a:custGeom>
              <a:avLst/>
              <a:gdLst>
                <a:gd name="connsiteX0" fmla="*/ 0 w 4351314"/>
                <a:gd name="connsiteY0" fmla="*/ 0 h 4798330"/>
                <a:gd name="connsiteX1" fmla="*/ 3882497 w 4351314"/>
                <a:gd name="connsiteY1" fmla="*/ 0 h 4798330"/>
                <a:gd name="connsiteX2" fmla="*/ 4351314 w 4351314"/>
                <a:gd name="connsiteY2" fmla="*/ 609936 h 4798330"/>
                <a:gd name="connsiteX3" fmla="*/ 1307684 w 4351314"/>
                <a:gd name="connsiteY3" fmla="*/ 4793411 h 4798330"/>
                <a:gd name="connsiteX4" fmla="*/ 1307684 w 4351314"/>
                <a:gd name="connsiteY4" fmla="*/ 4798330 h 4798330"/>
                <a:gd name="connsiteX5" fmla="*/ 0 w 4351314"/>
                <a:gd name="connsiteY5" fmla="*/ 3102004 h 47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1314" h="4798330">
                  <a:moveTo>
                    <a:pt x="0" y="0"/>
                  </a:moveTo>
                  <a:lnTo>
                    <a:pt x="3882497" y="0"/>
                  </a:lnTo>
                  <a:lnTo>
                    <a:pt x="4351314" y="609936"/>
                  </a:lnTo>
                  <a:lnTo>
                    <a:pt x="1307684" y="4793411"/>
                  </a:lnTo>
                  <a:lnTo>
                    <a:pt x="1307684" y="4798330"/>
                  </a:lnTo>
                  <a:lnTo>
                    <a:pt x="0" y="31020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27" name="Isosceles Triangle 7">
              <a:extLst>
                <a:ext uri="{FF2B5EF4-FFF2-40B4-BE49-F238E27FC236}">
                  <a16:creationId xmlns:a16="http://schemas.microsoft.com/office/drawing/2014/main" id="{399EDC83-3021-409E-8AAC-92EDDBAD3AB1}"/>
                </a:ext>
              </a:extLst>
            </p:cNvPr>
            <p:cNvSpPr/>
            <p:nvPr/>
          </p:nvSpPr>
          <p:spPr>
            <a:xfrm rot="5400000">
              <a:off x="-786592" y="4323719"/>
              <a:ext cx="2548342" cy="975161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891" y="391608"/>
            <a:ext cx="4552308" cy="724247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148310-6722-41F5-9BDE-004187861417}"/>
              </a:ext>
            </a:extLst>
          </p:cNvPr>
          <p:cNvCxnSpPr>
            <a:endCxn id="7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AC6755-A647-4493-9B89-B604626CC8DC}"/>
              </a:ext>
            </a:extLst>
          </p:cNvPr>
          <p:cNvCxnSpPr>
            <a:endCxn id="8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A1118D-128A-4B98-A996-62BDEB594DF2}"/>
              </a:ext>
            </a:extLst>
          </p:cNvPr>
          <p:cNvCxnSpPr>
            <a:endCxn id="9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7F182A-4BC9-4537-9999-D830DE0AA532}"/>
              </a:ext>
            </a:extLst>
          </p:cNvPr>
          <p:cNvCxnSpPr>
            <a:endCxn id="10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F86502E0-7AC4-4388-9323-81488ACDB42C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F4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6994F1B4-4AC0-4F85-BE03-3527571B493B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0330F8F9-B94A-47B5-8B1B-232D79F0AC39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F4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4789C6A9-6FA5-4C6A-970C-CD3406B54ECA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815B84-E421-4543-A11E-DC5C207DAC92}"/>
              </a:ext>
            </a:extLst>
          </p:cNvPr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129CAA-9C84-4F92-931D-1811131912EF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072082-6B0B-475A-9716-49E78E39D305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</a:rPr>
                <a:t>Add Contents Title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3DDA5C-4E63-499E-A31E-A99036D50E72}"/>
              </a:ext>
            </a:extLst>
          </p:cNvPr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44E8BD-F602-4DC8-AA17-0C8D77B89A2C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EE57DD-4C79-4544-B2D4-C4BFAEAE7EF9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</a:rPr>
                <a:t>Add Contents Title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C2CFDF-23C8-47E0-86F9-5F98C23B11A0}"/>
              </a:ext>
            </a:extLst>
          </p:cNvPr>
          <p:cNvGrpSpPr/>
          <p:nvPr/>
        </p:nvGrpSpPr>
        <p:grpSpPr>
          <a:xfrm>
            <a:off x="6474310" y="4134628"/>
            <a:ext cx="4438820" cy="677512"/>
            <a:chOff x="6417575" y="2011203"/>
            <a:chExt cx="2952328" cy="6488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44F3EA-299F-412A-93D2-2FE72A67D795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7CF428-98FA-4110-AF1F-73D6C3CEDEB9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</a:rPr>
                <a:t>Add Contents Title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F6DB73-1EE1-40F6-A882-BBCD11621285}"/>
              </a:ext>
            </a:extLst>
          </p:cNvPr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349942-877E-4D5D-9D7B-B3829BA749E8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9E63C7-7369-4552-A221-886FE1F3093F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</a:rPr>
                <a:t>Add Contents Title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11">
            <a:extLst>
              <a:ext uri="{FF2B5EF4-FFF2-40B4-BE49-F238E27FC236}">
                <a16:creationId xmlns:a16="http://schemas.microsoft.com/office/drawing/2014/main" id="{189C629A-9D62-4B37-B4BF-871668467594}"/>
              </a:ext>
            </a:extLst>
          </p:cNvPr>
          <p:cNvSpPr txBox="1"/>
          <p:nvPr/>
        </p:nvSpPr>
        <p:spPr>
          <a:xfrm>
            <a:off x="476891" y="1183808"/>
            <a:ext cx="358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21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BDC785-C9FA-43E8-AB3D-372C02A02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71DFB1-5D05-4929-BB2C-7646BAB7C381}"/>
              </a:ext>
            </a:extLst>
          </p:cNvPr>
          <p:cNvSpPr/>
          <p:nvPr/>
        </p:nvSpPr>
        <p:spPr>
          <a:xfrm>
            <a:off x="0" y="4984839"/>
            <a:ext cx="12192000" cy="15298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17726-89DA-4585-A72A-153511FA99A3}"/>
              </a:ext>
            </a:extLst>
          </p:cNvPr>
          <p:cNvSpPr txBox="1"/>
          <p:nvPr/>
        </p:nvSpPr>
        <p:spPr>
          <a:xfrm>
            <a:off x="7649712" y="5569919"/>
            <a:ext cx="41172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823F0-E0B6-4438-9BC6-C5FFA59ABC69}"/>
              </a:ext>
            </a:extLst>
          </p:cNvPr>
          <p:cNvSpPr txBox="1"/>
          <p:nvPr/>
        </p:nvSpPr>
        <p:spPr>
          <a:xfrm>
            <a:off x="442982" y="268506"/>
            <a:ext cx="4796946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800" b="1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4800" b="1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4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B8B74-918D-4727-9885-D4CCB353A41B}"/>
              </a:ext>
            </a:extLst>
          </p:cNvPr>
          <p:cNvSpPr txBox="1"/>
          <p:nvPr/>
        </p:nvSpPr>
        <p:spPr>
          <a:xfrm>
            <a:off x="6630875" y="2891429"/>
            <a:ext cx="5319004" cy="203132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4400" b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4400" b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Professional Presentation</a:t>
            </a:r>
            <a:endParaRPr lang="ko-KR" altLang="en-US" sz="4400" b="1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3392FF-497D-448C-A1F4-45138EB4745D}"/>
              </a:ext>
            </a:extLst>
          </p:cNvPr>
          <p:cNvSpPr/>
          <p:nvPr/>
        </p:nvSpPr>
        <p:spPr>
          <a:xfrm>
            <a:off x="2878320" y="5650414"/>
            <a:ext cx="597081" cy="586482"/>
          </a:xfrm>
          <a:custGeom>
            <a:avLst/>
            <a:gdLst>
              <a:gd name="connsiteX0" fmla="*/ 466863 w 995706"/>
              <a:gd name="connsiteY0" fmla="*/ 657300 h 978030"/>
              <a:gd name="connsiteX1" fmla="*/ 467452 w 995706"/>
              <a:gd name="connsiteY1" fmla="*/ 454034 h 978030"/>
              <a:gd name="connsiteX2" fmla="*/ 435636 w 995706"/>
              <a:gd name="connsiteY2" fmla="*/ 422808 h 978030"/>
              <a:gd name="connsiteX3" fmla="*/ 294823 w 995706"/>
              <a:gd name="connsiteY3" fmla="*/ 450499 h 978030"/>
              <a:gd name="connsiteX4" fmla="*/ 254759 w 995706"/>
              <a:gd name="connsiteY4" fmla="*/ 452856 h 978030"/>
              <a:gd name="connsiteX5" fmla="*/ 24392 w 995706"/>
              <a:gd name="connsiteY5" fmla="*/ 451677 h 978030"/>
              <a:gd name="connsiteX6" fmla="*/ 2003 w 995706"/>
              <a:gd name="connsiteY6" fmla="*/ 427521 h 978030"/>
              <a:gd name="connsiteX7" fmla="*/ 409712 w 995706"/>
              <a:gd name="connsiteY7" fmla="*/ 28650 h 978030"/>
              <a:gd name="connsiteX8" fmla="*/ 448598 w 995706"/>
              <a:gd name="connsiteY8" fmla="*/ 12153 h 978030"/>
              <a:gd name="connsiteX9" fmla="*/ 513997 w 995706"/>
              <a:gd name="connsiteY9" fmla="*/ 10385 h 978030"/>
              <a:gd name="connsiteX10" fmla="*/ 548169 w 995706"/>
              <a:gd name="connsiteY10" fmla="*/ 23347 h 978030"/>
              <a:gd name="connsiteX11" fmla="*/ 992996 w 995706"/>
              <a:gd name="connsiteY11" fmla="*/ 428110 h 978030"/>
              <a:gd name="connsiteX12" fmla="*/ 967072 w 995706"/>
              <a:gd name="connsiteY12" fmla="*/ 452856 h 978030"/>
              <a:gd name="connsiteX13" fmla="*/ 716673 w 995706"/>
              <a:gd name="connsiteY13" fmla="*/ 456391 h 978030"/>
              <a:gd name="connsiteX14" fmla="*/ 671306 w 995706"/>
              <a:gd name="connsiteY14" fmla="*/ 453445 h 978030"/>
              <a:gd name="connsiteX15" fmla="*/ 536974 w 995706"/>
              <a:gd name="connsiteY15" fmla="*/ 423397 h 978030"/>
              <a:gd name="connsiteX16" fmla="*/ 498678 w 995706"/>
              <a:gd name="connsiteY16" fmla="*/ 458158 h 978030"/>
              <a:gd name="connsiteX17" fmla="*/ 498678 w 995706"/>
              <a:gd name="connsiteY17" fmla="*/ 849960 h 978030"/>
              <a:gd name="connsiteX18" fmla="*/ 490430 w 995706"/>
              <a:gd name="connsiteY18" fmla="*/ 919483 h 978030"/>
              <a:gd name="connsiteX19" fmla="*/ 400286 w 995706"/>
              <a:gd name="connsiteY19" fmla="*/ 980168 h 978030"/>
              <a:gd name="connsiteX20" fmla="*/ 316623 w 995706"/>
              <a:gd name="connsiteY20" fmla="*/ 891791 h 978030"/>
              <a:gd name="connsiteX21" fmla="*/ 328995 w 995706"/>
              <a:gd name="connsiteY21" fmla="*/ 871170 h 978030"/>
              <a:gd name="connsiteX22" fmla="*/ 349616 w 995706"/>
              <a:gd name="connsiteY22" fmla="*/ 882954 h 978030"/>
              <a:gd name="connsiteX23" fmla="*/ 356097 w 995706"/>
              <a:gd name="connsiteY23" fmla="*/ 905342 h 978030"/>
              <a:gd name="connsiteX24" fmla="*/ 405588 w 995706"/>
              <a:gd name="connsiteY24" fmla="*/ 945407 h 978030"/>
              <a:gd name="connsiteX25" fmla="*/ 456846 w 995706"/>
              <a:gd name="connsiteY25" fmla="*/ 907699 h 978030"/>
              <a:gd name="connsiteX26" fmla="*/ 466863 w 995706"/>
              <a:gd name="connsiteY26" fmla="*/ 849960 h 978030"/>
              <a:gd name="connsiteX27" fmla="*/ 466863 w 995706"/>
              <a:gd name="connsiteY27" fmla="*/ 657300 h 97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5706" h="978029">
                <a:moveTo>
                  <a:pt x="466863" y="657300"/>
                </a:moveTo>
                <a:cubicBezTo>
                  <a:pt x="466863" y="589545"/>
                  <a:pt x="466273" y="521789"/>
                  <a:pt x="467452" y="454034"/>
                </a:cubicBezTo>
                <a:cubicBezTo>
                  <a:pt x="468041" y="429878"/>
                  <a:pt x="460971" y="420451"/>
                  <a:pt x="435636" y="422808"/>
                </a:cubicBezTo>
                <a:cubicBezTo>
                  <a:pt x="387324" y="426932"/>
                  <a:pt x="340190" y="434002"/>
                  <a:pt x="294823" y="450499"/>
                </a:cubicBezTo>
                <a:cubicBezTo>
                  <a:pt x="281272" y="455213"/>
                  <a:pt x="268900" y="456391"/>
                  <a:pt x="254759" y="452856"/>
                </a:cubicBezTo>
                <a:cubicBezTo>
                  <a:pt x="178167" y="435181"/>
                  <a:pt x="100985" y="433413"/>
                  <a:pt x="24392" y="451677"/>
                </a:cubicBezTo>
                <a:cubicBezTo>
                  <a:pt x="-2121" y="458158"/>
                  <a:pt x="-2121" y="448731"/>
                  <a:pt x="2003" y="427521"/>
                </a:cubicBezTo>
                <a:cubicBezTo>
                  <a:pt x="38532" y="227791"/>
                  <a:pt x="208214" y="61054"/>
                  <a:pt x="409712" y="28650"/>
                </a:cubicBezTo>
                <a:cubicBezTo>
                  <a:pt x="423853" y="26293"/>
                  <a:pt x="436225" y="23347"/>
                  <a:pt x="448598" y="12153"/>
                </a:cubicBezTo>
                <a:cubicBezTo>
                  <a:pt x="467452" y="-4344"/>
                  <a:pt x="493375" y="-3166"/>
                  <a:pt x="513997" y="10385"/>
                </a:cubicBezTo>
                <a:cubicBezTo>
                  <a:pt x="525191" y="18044"/>
                  <a:pt x="535207" y="21579"/>
                  <a:pt x="548169" y="23347"/>
                </a:cubicBezTo>
                <a:cubicBezTo>
                  <a:pt x="770288" y="45736"/>
                  <a:pt x="951754" y="211294"/>
                  <a:pt x="992996" y="428110"/>
                </a:cubicBezTo>
                <a:cubicBezTo>
                  <a:pt x="998888" y="460515"/>
                  <a:pt x="998888" y="460515"/>
                  <a:pt x="967072" y="452856"/>
                </a:cubicBezTo>
                <a:cubicBezTo>
                  <a:pt x="883409" y="434002"/>
                  <a:pt x="799747" y="434002"/>
                  <a:pt x="716673" y="456391"/>
                </a:cubicBezTo>
                <a:cubicBezTo>
                  <a:pt x="700765" y="460515"/>
                  <a:pt x="686625" y="459926"/>
                  <a:pt x="671306" y="453445"/>
                </a:cubicBezTo>
                <a:cubicBezTo>
                  <a:pt x="628297" y="435181"/>
                  <a:pt x="582930" y="427521"/>
                  <a:pt x="536974" y="423397"/>
                </a:cubicBezTo>
                <a:cubicBezTo>
                  <a:pt x="499267" y="419862"/>
                  <a:pt x="498678" y="421041"/>
                  <a:pt x="498678" y="458158"/>
                </a:cubicBezTo>
                <a:cubicBezTo>
                  <a:pt x="498678" y="588955"/>
                  <a:pt x="498678" y="719163"/>
                  <a:pt x="498678" y="849960"/>
                </a:cubicBezTo>
                <a:cubicBezTo>
                  <a:pt x="498678" y="873527"/>
                  <a:pt x="498089" y="897094"/>
                  <a:pt x="490430" y="919483"/>
                </a:cubicBezTo>
                <a:cubicBezTo>
                  <a:pt x="476289" y="960725"/>
                  <a:pt x="439760" y="985470"/>
                  <a:pt x="400286" y="980168"/>
                </a:cubicBezTo>
                <a:cubicBezTo>
                  <a:pt x="359633" y="974865"/>
                  <a:pt x="318390" y="931266"/>
                  <a:pt x="316623" y="891791"/>
                </a:cubicBezTo>
                <a:cubicBezTo>
                  <a:pt x="316034" y="881775"/>
                  <a:pt x="318390" y="874116"/>
                  <a:pt x="328995" y="871170"/>
                </a:cubicBezTo>
                <a:cubicBezTo>
                  <a:pt x="339011" y="868814"/>
                  <a:pt x="346082" y="873527"/>
                  <a:pt x="349616" y="882954"/>
                </a:cubicBezTo>
                <a:cubicBezTo>
                  <a:pt x="352562" y="890024"/>
                  <a:pt x="353741" y="898272"/>
                  <a:pt x="356097" y="905342"/>
                </a:cubicBezTo>
                <a:cubicBezTo>
                  <a:pt x="364935" y="928320"/>
                  <a:pt x="380254" y="944228"/>
                  <a:pt x="405588" y="945407"/>
                </a:cubicBezTo>
                <a:cubicBezTo>
                  <a:pt x="431512" y="946585"/>
                  <a:pt x="446830" y="929499"/>
                  <a:pt x="456846" y="907699"/>
                </a:cubicBezTo>
                <a:cubicBezTo>
                  <a:pt x="465095" y="889435"/>
                  <a:pt x="467452" y="869992"/>
                  <a:pt x="466863" y="849960"/>
                </a:cubicBezTo>
                <a:cubicBezTo>
                  <a:pt x="466863" y="786329"/>
                  <a:pt x="466863" y="721520"/>
                  <a:pt x="466863" y="65730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D02E9E-7EAC-4AF9-B601-6539E0D7038A}"/>
              </a:ext>
            </a:extLst>
          </p:cNvPr>
          <p:cNvSpPr/>
          <p:nvPr/>
        </p:nvSpPr>
        <p:spPr>
          <a:xfrm>
            <a:off x="4886626" y="5669846"/>
            <a:ext cx="706605" cy="547619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AA79E91-1399-4268-94A2-F6E7CAD16471}"/>
              </a:ext>
            </a:extLst>
          </p:cNvPr>
          <p:cNvSpPr/>
          <p:nvPr/>
        </p:nvSpPr>
        <p:spPr>
          <a:xfrm>
            <a:off x="3795550" y="5737453"/>
            <a:ext cx="770926" cy="412404"/>
          </a:xfrm>
          <a:custGeom>
            <a:avLst/>
            <a:gdLst>
              <a:gd name="connsiteX0" fmla="*/ 335508 w 1285614"/>
              <a:gd name="connsiteY0" fmla="*/ 487943 h 687735"/>
              <a:gd name="connsiteX1" fmla="*/ 426563 w 1285614"/>
              <a:gd name="connsiteY1" fmla="*/ 546769 h 687735"/>
              <a:gd name="connsiteX2" fmla="*/ 430098 w 1285614"/>
              <a:gd name="connsiteY2" fmla="*/ 608044 h 687735"/>
              <a:gd name="connsiteX3" fmla="*/ 343489 w 1285614"/>
              <a:gd name="connsiteY3" fmla="*/ 686993 h 687735"/>
              <a:gd name="connsiteX4" fmla="*/ 236849 w 1285614"/>
              <a:gd name="connsiteY4" fmla="*/ 614525 h 687735"/>
              <a:gd name="connsiteX5" fmla="*/ 296355 w 1285614"/>
              <a:gd name="connsiteY5" fmla="*/ 494921 h 687735"/>
              <a:gd name="connsiteX6" fmla="*/ 335508 w 1285614"/>
              <a:gd name="connsiteY6" fmla="*/ 487943 h 687735"/>
              <a:gd name="connsiteX7" fmla="*/ 1003955 w 1285614"/>
              <a:gd name="connsiteY7" fmla="*/ 483726 h 687735"/>
              <a:gd name="connsiteX8" fmla="*/ 1102937 w 1285614"/>
              <a:gd name="connsiteY8" fmla="*/ 578584 h 687735"/>
              <a:gd name="connsiteX9" fmla="*/ 1006901 w 1285614"/>
              <a:gd name="connsiteY9" fmla="*/ 675798 h 687735"/>
              <a:gd name="connsiteX10" fmla="*/ 909098 w 1285614"/>
              <a:gd name="connsiteY10" fmla="*/ 579762 h 687735"/>
              <a:gd name="connsiteX11" fmla="*/ 1003955 w 1285614"/>
              <a:gd name="connsiteY11" fmla="*/ 483726 h 687735"/>
              <a:gd name="connsiteX12" fmla="*/ 774176 w 1285614"/>
              <a:gd name="connsiteY12" fmla="*/ 49504 h 687735"/>
              <a:gd name="connsiteX13" fmla="*/ 745896 w 1285614"/>
              <a:gd name="connsiteY13" fmla="*/ 78374 h 687735"/>
              <a:gd name="connsiteX14" fmla="*/ 745896 w 1285614"/>
              <a:gd name="connsiteY14" fmla="*/ 231559 h 687735"/>
              <a:gd name="connsiteX15" fmla="*/ 771820 w 1285614"/>
              <a:gd name="connsiteY15" fmla="*/ 255715 h 687735"/>
              <a:gd name="connsiteX16" fmla="*/ 913222 w 1285614"/>
              <a:gd name="connsiteY16" fmla="*/ 255126 h 687735"/>
              <a:gd name="connsiteX17" fmla="*/ 1060515 w 1285614"/>
              <a:gd name="connsiteY17" fmla="*/ 255715 h 687735"/>
              <a:gd name="connsiteX18" fmla="*/ 1077013 w 1285614"/>
              <a:gd name="connsiteY18" fmla="*/ 232738 h 687735"/>
              <a:gd name="connsiteX19" fmla="*/ 1012792 w 1285614"/>
              <a:gd name="connsiteY19" fmla="*/ 74839 h 687735"/>
              <a:gd name="connsiteX20" fmla="*/ 974496 w 1285614"/>
              <a:gd name="connsiteY20" fmla="*/ 49504 h 687735"/>
              <a:gd name="connsiteX21" fmla="*/ 774176 w 1285614"/>
              <a:gd name="connsiteY21" fmla="*/ 49504 h 687735"/>
              <a:gd name="connsiteX22" fmla="*/ 502567 w 1285614"/>
              <a:gd name="connsiteY22" fmla="*/ 49504 h 687735"/>
              <a:gd name="connsiteX23" fmla="*/ 395337 w 1285614"/>
              <a:gd name="connsiteY23" fmla="*/ 117259 h 687735"/>
              <a:gd name="connsiteX24" fmla="*/ 345257 w 1285614"/>
              <a:gd name="connsiteY24" fmla="*/ 226846 h 687735"/>
              <a:gd name="connsiteX25" fmla="*/ 364110 w 1285614"/>
              <a:gd name="connsiteY25" fmla="*/ 255715 h 687735"/>
              <a:gd name="connsiteX26" fmla="*/ 687568 w 1285614"/>
              <a:gd name="connsiteY26" fmla="*/ 255715 h 687735"/>
              <a:gd name="connsiteX27" fmla="*/ 692870 w 1285614"/>
              <a:gd name="connsiteY27" fmla="*/ 240397 h 687735"/>
              <a:gd name="connsiteX28" fmla="*/ 692870 w 1285614"/>
              <a:gd name="connsiteY28" fmla="*/ 64823 h 687735"/>
              <a:gd name="connsiteX29" fmla="*/ 688157 w 1285614"/>
              <a:gd name="connsiteY29" fmla="*/ 49504 h 687735"/>
              <a:gd name="connsiteX30" fmla="*/ 502567 w 1285614"/>
              <a:gd name="connsiteY30" fmla="*/ 49504 h 687735"/>
              <a:gd name="connsiteX31" fmla="*/ 977442 w 1285614"/>
              <a:gd name="connsiteY31" fmla="*/ 13 h 687735"/>
              <a:gd name="connsiteX32" fmla="*/ 1065229 w 1285614"/>
              <a:gd name="connsiteY32" fmla="*/ 55396 h 687735"/>
              <a:gd name="connsiteX33" fmla="*/ 1118844 w 1285614"/>
              <a:gd name="connsiteY33" fmla="*/ 170285 h 687735"/>
              <a:gd name="connsiteX34" fmla="*/ 1236090 w 1285614"/>
              <a:gd name="connsiteY34" fmla="*/ 332897 h 687735"/>
              <a:gd name="connsiteX35" fmla="*/ 1284402 w 1285614"/>
              <a:gd name="connsiteY35" fmla="*/ 414793 h 687735"/>
              <a:gd name="connsiteX36" fmla="*/ 1285581 w 1285614"/>
              <a:gd name="connsiteY36" fmla="*/ 555018 h 687735"/>
              <a:gd name="connsiteX37" fmla="*/ 1256122 w 1285614"/>
              <a:gd name="connsiteY37" fmla="*/ 581530 h 687735"/>
              <a:gd name="connsiteX38" fmla="*/ 1144768 w 1285614"/>
              <a:gd name="connsiteY38" fmla="*/ 581530 h 687735"/>
              <a:gd name="connsiteX39" fmla="*/ 1118255 w 1285614"/>
              <a:gd name="connsiteY39" fmla="*/ 562087 h 687735"/>
              <a:gd name="connsiteX40" fmla="*/ 971550 w 1285614"/>
              <a:gd name="connsiteY40" fmla="*/ 464873 h 687735"/>
              <a:gd name="connsiteX41" fmla="*/ 889066 w 1285614"/>
              <a:gd name="connsiteY41" fmla="*/ 577995 h 687735"/>
              <a:gd name="connsiteX42" fmla="*/ 869033 w 1285614"/>
              <a:gd name="connsiteY42" fmla="*/ 580941 h 687735"/>
              <a:gd name="connsiteX43" fmla="*/ 475464 w 1285614"/>
              <a:gd name="connsiteY43" fmla="*/ 581530 h 687735"/>
              <a:gd name="connsiteX44" fmla="*/ 447184 w 1285614"/>
              <a:gd name="connsiteY44" fmla="*/ 561498 h 687735"/>
              <a:gd name="connsiteX45" fmla="*/ 443060 w 1285614"/>
              <a:gd name="connsiteY45" fmla="*/ 558553 h 687735"/>
              <a:gd name="connsiteX46" fmla="*/ 431866 w 1285614"/>
              <a:gd name="connsiteY46" fmla="*/ 542645 h 687735"/>
              <a:gd name="connsiteX47" fmla="*/ 339954 w 1285614"/>
              <a:gd name="connsiteY47" fmla="*/ 469587 h 687735"/>
              <a:gd name="connsiteX48" fmla="*/ 236259 w 1285614"/>
              <a:gd name="connsiteY48" fmla="*/ 532629 h 687735"/>
              <a:gd name="connsiteX49" fmla="*/ 223887 w 1285614"/>
              <a:gd name="connsiteY49" fmla="*/ 547358 h 687735"/>
              <a:gd name="connsiteX50" fmla="*/ 217995 w 1285614"/>
              <a:gd name="connsiteY50" fmla="*/ 577995 h 687735"/>
              <a:gd name="connsiteX51" fmla="*/ 18264 w 1285614"/>
              <a:gd name="connsiteY51" fmla="*/ 580941 h 687735"/>
              <a:gd name="connsiteX52" fmla="*/ 0 w 1285614"/>
              <a:gd name="connsiteY52" fmla="*/ 557374 h 687735"/>
              <a:gd name="connsiteX53" fmla="*/ 589 w 1285614"/>
              <a:gd name="connsiteY53" fmla="*/ 448966 h 687735"/>
              <a:gd name="connsiteX54" fmla="*/ 111943 w 1285614"/>
              <a:gd name="connsiteY54" fmla="*/ 323470 h 687735"/>
              <a:gd name="connsiteX55" fmla="*/ 255113 w 1285614"/>
              <a:gd name="connsiteY55" fmla="*/ 278693 h 687735"/>
              <a:gd name="connsiteX56" fmla="*/ 281626 w 1285614"/>
              <a:gd name="connsiteY56" fmla="*/ 255126 h 687735"/>
              <a:gd name="connsiteX57" fmla="*/ 354094 w 1285614"/>
              <a:gd name="connsiteY57" fmla="*/ 94281 h 687735"/>
              <a:gd name="connsiteX58" fmla="*/ 500210 w 1285614"/>
              <a:gd name="connsiteY58" fmla="*/ 602 h 687735"/>
              <a:gd name="connsiteX59" fmla="*/ 977442 w 1285614"/>
              <a:gd name="connsiteY59" fmla="*/ 13 h 68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85614" h="687735">
                <a:moveTo>
                  <a:pt x="335508" y="487943"/>
                </a:moveTo>
                <a:cubicBezTo>
                  <a:pt x="373979" y="487667"/>
                  <a:pt x="408888" y="507441"/>
                  <a:pt x="426563" y="546769"/>
                </a:cubicBezTo>
                <a:cubicBezTo>
                  <a:pt x="435401" y="566212"/>
                  <a:pt x="444238" y="586833"/>
                  <a:pt x="430098" y="608044"/>
                </a:cubicBezTo>
                <a:cubicBezTo>
                  <a:pt x="415958" y="651053"/>
                  <a:pt x="391213" y="682280"/>
                  <a:pt x="343489" y="686993"/>
                </a:cubicBezTo>
                <a:cubicBezTo>
                  <a:pt x="295177" y="692296"/>
                  <a:pt x="262183" y="669318"/>
                  <a:pt x="236849" y="614525"/>
                </a:cubicBezTo>
                <a:cubicBezTo>
                  <a:pt x="215049" y="564445"/>
                  <a:pt x="249221" y="511418"/>
                  <a:pt x="296355" y="494921"/>
                </a:cubicBezTo>
                <a:cubicBezTo>
                  <a:pt x="309464" y="490355"/>
                  <a:pt x="322684" y="488035"/>
                  <a:pt x="335508" y="487943"/>
                </a:cubicBezTo>
                <a:close/>
                <a:moveTo>
                  <a:pt x="1003955" y="483726"/>
                </a:moveTo>
                <a:cubicBezTo>
                  <a:pt x="1059338" y="483137"/>
                  <a:pt x="1102347" y="524968"/>
                  <a:pt x="1102937" y="578584"/>
                </a:cubicBezTo>
                <a:cubicBezTo>
                  <a:pt x="1103526" y="632787"/>
                  <a:pt x="1061105" y="675798"/>
                  <a:pt x="1006901" y="675798"/>
                </a:cubicBezTo>
                <a:cubicBezTo>
                  <a:pt x="952697" y="675798"/>
                  <a:pt x="909098" y="632787"/>
                  <a:pt x="909098" y="579762"/>
                </a:cubicBezTo>
                <a:cubicBezTo>
                  <a:pt x="909098" y="527325"/>
                  <a:pt x="951519" y="484905"/>
                  <a:pt x="1003955" y="483726"/>
                </a:cubicBezTo>
                <a:close/>
                <a:moveTo>
                  <a:pt x="774176" y="49504"/>
                </a:moveTo>
                <a:cubicBezTo>
                  <a:pt x="751198" y="48915"/>
                  <a:pt x="745307" y="57163"/>
                  <a:pt x="745896" y="78374"/>
                </a:cubicBezTo>
                <a:cubicBezTo>
                  <a:pt x="747074" y="129632"/>
                  <a:pt x="747074" y="180301"/>
                  <a:pt x="745896" y="231559"/>
                </a:cubicBezTo>
                <a:cubicBezTo>
                  <a:pt x="745896" y="251591"/>
                  <a:pt x="752966" y="256305"/>
                  <a:pt x="771820" y="255715"/>
                </a:cubicBezTo>
                <a:cubicBezTo>
                  <a:pt x="818954" y="254537"/>
                  <a:pt x="866088" y="255126"/>
                  <a:pt x="913222" y="255126"/>
                </a:cubicBezTo>
                <a:cubicBezTo>
                  <a:pt x="962123" y="255126"/>
                  <a:pt x="1011614" y="254537"/>
                  <a:pt x="1060515" y="255715"/>
                </a:cubicBezTo>
                <a:cubicBezTo>
                  <a:pt x="1079369" y="256305"/>
                  <a:pt x="1085850" y="252769"/>
                  <a:pt x="1077013" y="232738"/>
                </a:cubicBezTo>
                <a:cubicBezTo>
                  <a:pt x="1054624" y="180890"/>
                  <a:pt x="1034003" y="127865"/>
                  <a:pt x="1012792" y="74839"/>
                </a:cubicBezTo>
                <a:cubicBezTo>
                  <a:pt x="1005722" y="57163"/>
                  <a:pt x="993939" y="49504"/>
                  <a:pt x="974496" y="49504"/>
                </a:cubicBezTo>
                <a:cubicBezTo>
                  <a:pt x="907919" y="50682"/>
                  <a:pt x="840753" y="50682"/>
                  <a:pt x="774176" y="49504"/>
                </a:cubicBezTo>
                <a:close/>
                <a:moveTo>
                  <a:pt x="502567" y="49504"/>
                </a:moveTo>
                <a:cubicBezTo>
                  <a:pt x="451897" y="48915"/>
                  <a:pt x="416547" y="71893"/>
                  <a:pt x="395337" y="117259"/>
                </a:cubicBezTo>
                <a:cubicBezTo>
                  <a:pt x="378251" y="153788"/>
                  <a:pt x="363521" y="190906"/>
                  <a:pt x="345257" y="226846"/>
                </a:cubicBezTo>
                <a:cubicBezTo>
                  <a:pt x="333473" y="250413"/>
                  <a:pt x="338187" y="255715"/>
                  <a:pt x="364110" y="255715"/>
                </a:cubicBezTo>
                <a:cubicBezTo>
                  <a:pt x="471929" y="255126"/>
                  <a:pt x="579749" y="255715"/>
                  <a:pt x="687568" y="255715"/>
                </a:cubicBezTo>
                <a:cubicBezTo>
                  <a:pt x="695227" y="252769"/>
                  <a:pt x="692870" y="246289"/>
                  <a:pt x="692870" y="240397"/>
                </a:cubicBezTo>
                <a:cubicBezTo>
                  <a:pt x="692870" y="181479"/>
                  <a:pt x="692870" y="123151"/>
                  <a:pt x="692870" y="64823"/>
                </a:cubicBezTo>
                <a:cubicBezTo>
                  <a:pt x="692870" y="59520"/>
                  <a:pt x="695227" y="53039"/>
                  <a:pt x="688157" y="49504"/>
                </a:cubicBezTo>
                <a:cubicBezTo>
                  <a:pt x="626293" y="49504"/>
                  <a:pt x="564430" y="50093"/>
                  <a:pt x="502567" y="49504"/>
                </a:cubicBezTo>
                <a:close/>
                <a:moveTo>
                  <a:pt x="977442" y="13"/>
                </a:moveTo>
                <a:cubicBezTo>
                  <a:pt x="1021630" y="-576"/>
                  <a:pt x="1047554" y="18278"/>
                  <a:pt x="1065229" y="55396"/>
                </a:cubicBezTo>
                <a:cubicBezTo>
                  <a:pt x="1082904" y="93692"/>
                  <a:pt x="1102347" y="131399"/>
                  <a:pt x="1118844" y="170285"/>
                </a:cubicBezTo>
                <a:cubicBezTo>
                  <a:pt x="1145357" y="233916"/>
                  <a:pt x="1181886" y="289298"/>
                  <a:pt x="1236090" y="332897"/>
                </a:cubicBezTo>
                <a:cubicBezTo>
                  <a:pt x="1262014" y="353519"/>
                  <a:pt x="1279689" y="381210"/>
                  <a:pt x="1284402" y="414793"/>
                </a:cubicBezTo>
                <a:cubicBezTo>
                  <a:pt x="1285581" y="461928"/>
                  <a:pt x="1284402" y="508473"/>
                  <a:pt x="1285581" y="555018"/>
                </a:cubicBezTo>
                <a:cubicBezTo>
                  <a:pt x="1286170" y="577406"/>
                  <a:pt x="1279100" y="584476"/>
                  <a:pt x="1256122" y="581530"/>
                </a:cubicBezTo>
                <a:cubicBezTo>
                  <a:pt x="1219004" y="579763"/>
                  <a:pt x="1181886" y="579763"/>
                  <a:pt x="1144768" y="581530"/>
                </a:cubicBezTo>
                <a:cubicBezTo>
                  <a:pt x="1128271" y="582120"/>
                  <a:pt x="1122379" y="575049"/>
                  <a:pt x="1118255" y="562087"/>
                </a:cubicBezTo>
                <a:cubicBezTo>
                  <a:pt x="1095277" y="481960"/>
                  <a:pt x="1039305" y="444842"/>
                  <a:pt x="971550" y="464873"/>
                </a:cubicBezTo>
                <a:cubicBezTo>
                  <a:pt x="922648" y="479603"/>
                  <a:pt x="894957" y="516721"/>
                  <a:pt x="889066" y="577995"/>
                </a:cubicBezTo>
                <a:cubicBezTo>
                  <a:pt x="882585" y="582709"/>
                  <a:pt x="875514" y="580941"/>
                  <a:pt x="869033" y="580941"/>
                </a:cubicBezTo>
                <a:cubicBezTo>
                  <a:pt x="737647" y="580941"/>
                  <a:pt x="606850" y="580941"/>
                  <a:pt x="475464" y="581530"/>
                </a:cubicBezTo>
                <a:cubicBezTo>
                  <a:pt x="458968" y="581530"/>
                  <a:pt x="450719" y="576817"/>
                  <a:pt x="447184" y="561498"/>
                </a:cubicBezTo>
                <a:cubicBezTo>
                  <a:pt x="446006" y="560320"/>
                  <a:pt x="444238" y="559731"/>
                  <a:pt x="443060" y="558553"/>
                </a:cubicBezTo>
                <a:cubicBezTo>
                  <a:pt x="434811" y="556785"/>
                  <a:pt x="433633" y="549126"/>
                  <a:pt x="431866" y="542645"/>
                </a:cubicBezTo>
                <a:cubicBezTo>
                  <a:pt x="417725" y="497278"/>
                  <a:pt x="385321" y="471944"/>
                  <a:pt x="339954" y="469587"/>
                </a:cubicBezTo>
                <a:cubicBezTo>
                  <a:pt x="293409" y="466641"/>
                  <a:pt x="256291" y="487851"/>
                  <a:pt x="236259" y="532629"/>
                </a:cubicBezTo>
                <a:cubicBezTo>
                  <a:pt x="233903" y="538520"/>
                  <a:pt x="232135" y="545591"/>
                  <a:pt x="223887" y="547358"/>
                </a:cubicBezTo>
                <a:cubicBezTo>
                  <a:pt x="217995" y="556785"/>
                  <a:pt x="219762" y="567979"/>
                  <a:pt x="217995" y="577995"/>
                </a:cubicBezTo>
                <a:cubicBezTo>
                  <a:pt x="151418" y="584476"/>
                  <a:pt x="84841" y="579174"/>
                  <a:pt x="18264" y="580941"/>
                </a:cubicBezTo>
                <a:cubicBezTo>
                  <a:pt x="589" y="581530"/>
                  <a:pt x="0" y="569747"/>
                  <a:pt x="0" y="557374"/>
                </a:cubicBezTo>
                <a:cubicBezTo>
                  <a:pt x="0" y="521435"/>
                  <a:pt x="0" y="484906"/>
                  <a:pt x="589" y="448966"/>
                </a:cubicBezTo>
                <a:cubicBezTo>
                  <a:pt x="14140" y="386512"/>
                  <a:pt x="50669" y="343503"/>
                  <a:pt x="111943" y="323470"/>
                </a:cubicBezTo>
                <a:cubicBezTo>
                  <a:pt x="159666" y="308152"/>
                  <a:pt x="206800" y="292244"/>
                  <a:pt x="255113" y="278693"/>
                </a:cubicBezTo>
                <a:cubicBezTo>
                  <a:pt x="268664" y="275158"/>
                  <a:pt x="276323" y="267499"/>
                  <a:pt x="281626" y="255126"/>
                </a:cubicBezTo>
                <a:cubicBezTo>
                  <a:pt x="305193" y="201511"/>
                  <a:pt x="329349" y="147896"/>
                  <a:pt x="354094" y="94281"/>
                </a:cubicBezTo>
                <a:cubicBezTo>
                  <a:pt x="382375" y="31829"/>
                  <a:pt x="430098" y="13"/>
                  <a:pt x="500210" y="602"/>
                </a:cubicBezTo>
                <a:cubicBezTo>
                  <a:pt x="659287" y="1192"/>
                  <a:pt x="818365" y="1781"/>
                  <a:pt x="977442" y="13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C9FAEE9-5C5A-4581-AFB2-9F1E25A1DD39}"/>
              </a:ext>
            </a:extLst>
          </p:cNvPr>
          <p:cNvSpPr/>
          <p:nvPr/>
        </p:nvSpPr>
        <p:spPr>
          <a:xfrm>
            <a:off x="2056482" y="5645115"/>
            <a:ext cx="501689" cy="597080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24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0DE1A5A-9F86-4B1B-B607-D0FDEFDB453F}"/>
              </a:ext>
            </a:extLst>
          </p:cNvPr>
          <p:cNvSpPr/>
          <p:nvPr/>
        </p:nvSpPr>
        <p:spPr>
          <a:xfrm>
            <a:off x="5694200" y="1887127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6BA0E5-D36C-462B-8F91-E134FEC792A1}"/>
              </a:ext>
            </a:extLst>
          </p:cNvPr>
          <p:cNvSpPr txBox="1"/>
          <p:nvPr/>
        </p:nvSpPr>
        <p:spPr>
          <a:xfrm>
            <a:off x="8045460" y="191557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1D2CC-09A1-4344-9159-E0A38D291708}"/>
              </a:ext>
            </a:extLst>
          </p:cNvPr>
          <p:cNvSpPr txBox="1"/>
          <p:nvPr/>
        </p:nvSpPr>
        <p:spPr>
          <a:xfrm>
            <a:off x="5949084" y="2275744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0C541C2F-3F06-43E6-8F5F-FF859E67F10B}"/>
              </a:ext>
            </a:extLst>
          </p:cNvPr>
          <p:cNvSpPr/>
          <p:nvPr/>
        </p:nvSpPr>
        <p:spPr>
          <a:xfrm>
            <a:off x="5694200" y="2979314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F56EA0-56A2-44C4-AC64-7CFC12D514DB}"/>
              </a:ext>
            </a:extLst>
          </p:cNvPr>
          <p:cNvSpPr txBox="1"/>
          <p:nvPr/>
        </p:nvSpPr>
        <p:spPr>
          <a:xfrm>
            <a:off x="8045460" y="300776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30%</a:t>
            </a:r>
            <a:endParaRPr lang="ko-KR" altLang="en-US" sz="2400" b="1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8EE925-19FE-454D-AC75-AEA8EE84AD31}"/>
              </a:ext>
            </a:extLst>
          </p:cNvPr>
          <p:cNvSpPr txBox="1"/>
          <p:nvPr/>
        </p:nvSpPr>
        <p:spPr>
          <a:xfrm>
            <a:off x="5949084" y="3367931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411AF5CC-372D-4043-84AC-CEAEB262CA2C}"/>
              </a:ext>
            </a:extLst>
          </p:cNvPr>
          <p:cNvSpPr/>
          <p:nvPr/>
        </p:nvSpPr>
        <p:spPr>
          <a:xfrm>
            <a:off x="5694200" y="4071501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1D8994-06E8-4280-AD7C-45ECAA3A7F6E}"/>
              </a:ext>
            </a:extLst>
          </p:cNvPr>
          <p:cNvSpPr txBox="1"/>
          <p:nvPr/>
        </p:nvSpPr>
        <p:spPr>
          <a:xfrm>
            <a:off x="8045460" y="409995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accent2"/>
                </a:solidFill>
                <a:cs typeface="Arial" pitchFamily="34" charset="0"/>
              </a:rPr>
              <a:t>20%</a:t>
            </a:r>
            <a:endParaRPr lang="ko-KR" altLang="en-US" sz="2400" b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3F111F-5B0C-40BD-A0FD-9F9DA4435921}"/>
              </a:ext>
            </a:extLst>
          </p:cNvPr>
          <p:cNvSpPr txBox="1"/>
          <p:nvPr/>
        </p:nvSpPr>
        <p:spPr>
          <a:xfrm>
            <a:off x="5949084" y="4460118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08B7DA29-411C-46CD-9A06-627567AF6AE7}"/>
              </a:ext>
            </a:extLst>
          </p:cNvPr>
          <p:cNvSpPr/>
          <p:nvPr/>
        </p:nvSpPr>
        <p:spPr>
          <a:xfrm>
            <a:off x="5694200" y="5163689"/>
            <a:ext cx="5569158" cy="936460"/>
          </a:xfrm>
          <a:prstGeom prst="roundRect">
            <a:avLst>
              <a:gd name="adj" fmla="val 1187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CEE49C-B201-455F-8852-00329A8EA8FA}"/>
              </a:ext>
            </a:extLst>
          </p:cNvPr>
          <p:cNvSpPr txBox="1"/>
          <p:nvPr/>
        </p:nvSpPr>
        <p:spPr>
          <a:xfrm>
            <a:off x="8045460" y="519213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10%</a:t>
            </a:r>
            <a:endParaRPr lang="ko-KR" altLang="en-US" sz="2400" b="1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F06E33-73BB-474A-B024-8A82CA5BA648}"/>
              </a:ext>
            </a:extLst>
          </p:cNvPr>
          <p:cNvSpPr txBox="1"/>
          <p:nvPr/>
        </p:nvSpPr>
        <p:spPr>
          <a:xfrm>
            <a:off x="5949084" y="5552306"/>
            <a:ext cx="505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Diagrama de flujo: tarjeta 1">
            <a:extLst>
              <a:ext uri="{FF2B5EF4-FFF2-40B4-BE49-F238E27FC236}">
                <a16:creationId xmlns:a16="http://schemas.microsoft.com/office/drawing/2014/main" id="{E2E6F833-5039-4722-8E0C-8D9FF0FA4349}"/>
              </a:ext>
            </a:extLst>
          </p:cNvPr>
          <p:cNvSpPr/>
          <p:nvPr/>
        </p:nvSpPr>
        <p:spPr>
          <a:xfrm rot="5400013">
            <a:off x="5781695" y="447673"/>
            <a:ext cx="621299" cy="121993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776"/>
              <a:gd name="f7" fmla="val 10020"/>
              <a:gd name="f8" fmla="val 9581"/>
              <a:gd name="f9" fmla="val 29223"/>
              <a:gd name="f10" fmla="val 13153"/>
              <a:gd name="f11" fmla="val 10014"/>
              <a:gd name="f12" fmla="+- 0 0 -90"/>
              <a:gd name="f13" fmla="*/ f3 1 34776"/>
              <a:gd name="f14" fmla="*/ f4 1 1002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34776"/>
              <a:gd name="f23" fmla="*/ f19 1 10020"/>
              <a:gd name="f24" fmla="*/ 0 f20 1"/>
              <a:gd name="f25" fmla="*/ 29223 f20 1"/>
              <a:gd name="f26" fmla="*/ 34776 f20 1"/>
              <a:gd name="f27" fmla="*/ 13153 f20 1"/>
              <a:gd name="f28" fmla="*/ 9581 f19 1"/>
              <a:gd name="f29" fmla="*/ 0 f19 1"/>
              <a:gd name="f30" fmla="*/ 10020 f19 1"/>
              <a:gd name="f31" fmla="*/ 10014 f19 1"/>
              <a:gd name="f32" fmla="+- f21 0 f1"/>
              <a:gd name="f33" fmla="*/ f24 1 34776"/>
              <a:gd name="f34" fmla="*/ f25 1 34776"/>
              <a:gd name="f35" fmla="*/ f26 1 34776"/>
              <a:gd name="f36" fmla="*/ f27 1 34776"/>
              <a:gd name="f37" fmla="*/ f28 1 10020"/>
              <a:gd name="f38" fmla="*/ f29 1 10020"/>
              <a:gd name="f39" fmla="*/ f30 1 10020"/>
              <a:gd name="f40" fmla="*/ f31 1 10020"/>
              <a:gd name="f41" fmla="*/ f15 1 f22"/>
              <a:gd name="f42" fmla="*/ f16 1 f22"/>
              <a:gd name="f43" fmla="*/ f15 1 f23"/>
              <a:gd name="f44" fmla="*/ f17 1 f23"/>
              <a:gd name="f45" fmla="*/ f33 1 f22"/>
              <a:gd name="f46" fmla="*/ f37 1 f23"/>
              <a:gd name="f47" fmla="*/ f34 1 f22"/>
              <a:gd name="f48" fmla="*/ f38 1 f23"/>
              <a:gd name="f49" fmla="*/ f35 1 f22"/>
              <a:gd name="f50" fmla="*/ f39 1 f23"/>
              <a:gd name="f51" fmla="*/ f36 1 f22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4 1"/>
              <a:gd name="f63" fmla="*/ f51 f13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57" y="f58"/>
              </a:cxn>
            </a:cxnLst>
            <a:rect l="f53" t="f56" r="f54" b="f55"/>
            <a:pathLst>
              <a:path w="34776" h="10020">
                <a:moveTo>
                  <a:pt x="f5" y="f8"/>
                </a:moveTo>
                <a:lnTo>
                  <a:pt x="f9" y="f5"/>
                </a:lnTo>
                <a:lnTo>
                  <a:pt x="f6" y="f5"/>
                </a:lnTo>
                <a:lnTo>
                  <a:pt x="f6" y="f7"/>
                </a:lnTo>
                <a:lnTo>
                  <a:pt x="f10" y="f11"/>
                </a:lnTo>
                <a:lnTo>
                  <a:pt x="f5" y="f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-" sz="1867" kern="0">
              <a:solidFill>
                <a:srgbClr val="FF5C5C"/>
              </a:solidFill>
              <a:latin typeface="Arial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1C976A4D-3068-4331-99C4-0AC2C5E98BA5}"/>
              </a:ext>
            </a:extLst>
          </p:cNvPr>
          <p:cNvGrpSpPr/>
          <p:nvPr/>
        </p:nvGrpSpPr>
        <p:grpSpPr>
          <a:xfrm>
            <a:off x="2839917" y="0"/>
            <a:ext cx="6781161" cy="827028"/>
            <a:chOff x="2839917" y="0"/>
            <a:chExt cx="6781161" cy="827028"/>
          </a:xfrm>
          <a:solidFill>
            <a:schemeClr val="accent4"/>
          </a:solidFill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05DC9C0F-5E84-4E66-B9E0-E3D05A938E20}"/>
                </a:ext>
              </a:extLst>
            </p:cNvPr>
            <p:cNvSpPr/>
            <p:nvPr/>
          </p:nvSpPr>
          <p:spPr>
            <a:xfrm>
              <a:off x="2839917" y="0"/>
              <a:ext cx="6781161" cy="6137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748497C6-608E-4F2D-B966-405C809AD8BB}"/>
                </a:ext>
              </a:extLst>
            </p:cNvPr>
            <p:cNvSpPr/>
            <p:nvPr/>
          </p:nvSpPr>
          <p:spPr>
            <a:xfrm>
              <a:off x="3192426" y="213325"/>
              <a:ext cx="6159657" cy="61370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AABF01CA-3784-4747-9288-0541299743FC}"/>
              </a:ext>
            </a:extLst>
          </p:cNvPr>
          <p:cNvSpPr txBox="1"/>
          <p:nvPr/>
        </p:nvSpPr>
        <p:spPr>
          <a:xfrm>
            <a:off x="2084851" y="155437"/>
            <a:ext cx="8101813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Infographic Style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32CB9A5-59BC-4704-9571-3362025C4CA3}"/>
              </a:ext>
            </a:extLst>
          </p:cNvPr>
          <p:cNvGrpSpPr/>
          <p:nvPr/>
        </p:nvGrpSpPr>
        <p:grpSpPr>
          <a:xfrm rot="5400000">
            <a:off x="10190250" y="-341392"/>
            <a:ext cx="1667563" cy="2335937"/>
            <a:chOff x="-2" y="-9891"/>
            <a:chExt cx="4351316" cy="6095362"/>
          </a:xfrm>
        </p:grpSpPr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9E8838B5-544C-40C1-B2F3-EF9E37409139}"/>
                </a:ext>
              </a:extLst>
            </p:cNvPr>
            <p:cNvSpPr/>
            <p:nvPr/>
          </p:nvSpPr>
          <p:spPr>
            <a:xfrm>
              <a:off x="0" y="-9891"/>
              <a:ext cx="4351314" cy="4488106"/>
            </a:xfrm>
            <a:custGeom>
              <a:avLst/>
              <a:gdLst>
                <a:gd name="connsiteX0" fmla="*/ 0 w 4351314"/>
                <a:gd name="connsiteY0" fmla="*/ 0 h 4798330"/>
                <a:gd name="connsiteX1" fmla="*/ 3882497 w 4351314"/>
                <a:gd name="connsiteY1" fmla="*/ 0 h 4798330"/>
                <a:gd name="connsiteX2" fmla="*/ 4351314 w 4351314"/>
                <a:gd name="connsiteY2" fmla="*/ 609936 h 4798330"/>
                <a:gd name="connsiteX3" fmla="*/ 1307684 w 4351314"/>
                <a:gd name="connsiteY3" fmla="*/ 4793411 h 4798330"/>
                <a:gd name="connsiteX4" fmla="*/ 1307684 w 4351314"/>
                <a:gd name="connsiteY4" fmla="*/ 4798330 h 4798330"/>
                <a:gd name="connsiteX5" fmla="*/ 0 w 4351314"/>
                <a:gd name="connsiteY5" fmla="*/ 3102004 h 47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1314" h="4798330">
                  <a:moveTo>
                    <a:pt x="0" y="0"/>
                  </a:moveTo>
                  <a:lnTo>
                    <a:pt x="3882497" y="0"/>
                  </a:lnTo>
                  <a:lnTo>
                    <a:pt x="4351314" y="609936"/>
                  </a:lnTo>
                  <a:lnTo>
                    <a:pt x="1307684" y="4793411"/>
                  </a:lnTo>
                  <a:lnTo>
                    <a:pt x="1307684" y="4798330"/>
                  </a:lnTo>
                  <a:lnTo>
                    <a:pt x="0" y="31020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23" name="Isosceles Triangle 7">
              <a:extLst>
                <a:ext uri="{FF2B5EF4-FFF2-40B4-BE49-F238E27FC236}">
                  <a16:creationId xmlns:a16="http://schemas.microsoft.com/office/drawing/2014/main" id="{A4228825-9AF0-425E-AE7B-23F29770B7B6}"/>
                </a:ext>
              </a:extLst>
            </p:cNvPr>
            <p:cNvSpPr/>
            <p:nvPr/>
          </p:nvSpPr>
          <p:spPr>
            <a:xfrm rot="5400000">
              <a:off x="-786592" y="4323719"/>
              <a:ext cx="2548342" cy="975161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A7F889A-C3D2-4D4F-9A10-68065D5D6EE6}"/>
              </a:ext>
            </a:extLst>
          </p:cNvPr>
          <p:cNvGrpSpPr/>
          <p:nvPr/>
        </p:nvGrpSpPr>
        <p:grpSpPr>
          <a:xfrm rot="5400000" flipV="1">
            <a:off x="326897" y="-334206"/>
            <a:ext cx="1667655" cy="2336066"/>
            <a:chOff x="-2" y="-9891"/>
            <a:chExt cx="4351316" cy="6095362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2F23DAB6-8180-4229-A68C-C43D19F6CC86}"/>
                </a:ext>
              </a:extLst>
            </p:cNvPr>
            <p:cNvSpPr/>
            <p:nvPr/>
          </p:nvSpPr>
          <p:spPr>
            <a:xfrm>
              <a:off x="0" y="-9891"/>
              <a:ext cx="4351314" cy="4488106"/>
            </a:xfrm>
            <a:custGeom>
              <a:avLst/>
              <a:gdLst>
                <a:gd name="connsiteX0" fmla="*/ 0 w 4351314"/>
                <a:gd name="connsiteY0" fmla="*/ 0 h 4798330"/>
                <a:gd name="connsiteX1" fmla="*/ 3882497 w 4351314"/>
                <a:gd name="connsiteY1" fmla="*/ 0 h 4798330"/>
                <a:gd name="connsiteX2" fmla="*/ 4351314 w 4351314"/>
                <a:gd name="connsiteY2" fmla="*/ 609936 h 4798330"/>
                <a:gd name="connsiteX3" fmla="*/ 1307684 w 4351314"/>
                <a:gd name="connsiteY3" fmla="*/ 4793411 h 4798330"/>
                <a:gd name="connsiteX4" fmla="*/ 1307684 w 4351314"/>
                <a:gd name="connsiteY4" fmla="*/ 4798330 h 4798330"/>
                <a:gd name="connsiteX5" fmla="*/ 0 w 4351314"/>
                <a:gd name="connsiteY5" fmla="*/ 3102004 h 47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1314" h="4798330">
                  <a:moveTo>
                    <a:pt x="0" y="0"/>
                  </a:moveTo>
                  <a:lnTo>
                    <a:pt x="3882497" y="0"/>
                  </a:lnTo>
                  <a:lnTo>
                    <a:pt x="4351314" y="609936"/>
                  </a:lnTo>
                  <a:lnTo>
                    <a:pt x="1307684" y="4793411"/>
                  </a:lnTo>
                  <a:lnTo>
                    <a:pt x="1307684" y="4798330"/>
                  </a:lnTo>
                  <a:lnTo>
                    <a:pt x="0" y="31020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27" name="Isosceles Triangle 7">
              <a:extLst>
                <a:ext uri="{FF2B5EF4-FFF2-40B4-BE49-F238E27FC236}">
                  <a16:creationId xmlns:a16="http://schemas.microsoft.com/office/drawing/2014/main" id="{E6A72155-DBAF-4B80-B542-2F0A7C01AF08}"/>
                </a:ext>
              </a:extLst>
            </p:cNvPr>
            <p:cNvSpPr/>
            <p:nvPr/>
          </p:nvSpPr>
          <p:spPr>
            <a:xfrm rot="5400000">
              <a:off x="-786592" y="4323719"/>
              <a:ext cx="2548342" cy="975161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C7FB44E-754C-4386-8EB5-B47418FBF9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642" y="1105048"/>
            <a:ext cx="4457893" cy="59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3931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2477" y="888065"/>
            <a:ext cx="4644546" cy="724247"/>
          </a:xfrm>
        </p:spPr>
        <p:txBody>
          <a:bodyPr/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Infographic Style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564D5E-16FC-4E16-B668-C83C232AD57C}"/>
              </a:ext>
            </a:extLst>
          </p:cNvPr>
          <p:cNvSpPr/>
          <p:nvPr/>
        </p:nvSpPr>
        <p:spPr>
          <a:xfrm>
            <a:off x="0" y="3905250"/>
            <a:ext cx="12192000" cy="1081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/>
          </a:p>
        </p:txBody>
      </p:sp>
      <p:sp>
        <p:nvSpPr>
          <p:cNvPr id="35" name="Up Arrow 4">
            <a:extLst>
              <a:ext uri="{FF2B5EF4-FFF2-40B4-BE49-F238E27FC236}">
                <a16:creationId xmlns:a16="http://schemas.microsoft.com/office/drawing/2014/main" id="{0B4A6D71-BD8E-4065-91F0-5EA881FF651C}"/>
              </a:ext>
            </a:extLst>
          </p:cNvPr>
          <p:cNvSpPr/>
          <p:nvPr/>
        </p:nvSpPr>
        <p:spPr>
          <a:xfrm>
            <a:off x="6190654" y="1771663"/>
            <a:ext cx="1593166" cy="2246884"/>
          </a:xfrm>
          <a:prstGeom prst="upArrow">
            <a:avLst>
              <a:gd name="adj1" fmla="val 50000"/>
              <a:gd name="adj2" fmla="val 6193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Up Arrow 7">
            <a:extLst>
              <a:ext uri="{FF2B5EF4-FFF2-40B4-BE49-F238E27FC236}">
                <a16:creationId xmlns:a16="http://schemas.microsoft.com/office/drawing/2014/main" id="{053762FE-F5A0-4F08-B785-4DBBED774C42}"/>
              </a:ext>
            </a:extLst>
          </p:cNvPr>
          <p:cNvSpPr/>
          <p:nvPr/>
        </p:nvSpPr>
        <p:spPr>
          <a:xfrm rot="10800000">
            <a:off x="4319733" y="3898232"/>
            <a:ext cx="1599117" cy="2255277"/>
          </a:xfrm>
          <a:prstGeom prst="upArrow">
            <a:avLst>
              <a:gd name="adj1" fmla="val 50000"/>
              <a:gd name="adj2" fmla="val 6193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07B162-AD81-4C20-9B2C-0AF0AE431B18}"/>
              </a:ext>
            </a:extLst>
          </p:cNvPr>
          <p:cNvSpPr txBox="1"/>
          <p:nvPr/>
        </p:nvSpPr>
        <p:spPr>
          <a:xfrm>
            <a:off x="4291208" y="32065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$100.50</a:t>
            </a:r>
            <a:endParaRPr lang="ko-KR" altLang="en-US" sz="27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892A5D-AC54-4102-A138-11528A8116B5}"/>
              </a:ext>
            </a:extLst>
          </p:cNvPr>
          <p:cNvSpPr txBox="1"/>
          <p:nvPr/>
        </p:nvSpPr>
        <p:spPr>
          <a:xfrm>
            <a:off x="6156176" y="42146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$203.00</a:t>
            </a:r>
            <a:endParaRPr lang="ko-KR" altLang="en-US" sz="2700" b="1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3091E9-13CB-48BB-992B-65F5114F4AB5}"/>
              </a:ext>
            </a:extLst>
          </p:cNvPr>
          <p:cNvSpPr txBox="1"/>
          <p:nvPr/>
        </p:nvSpPr>
        <p:spPr>
          <a:xfrm>
            <a:off x="6273151" y="5280045"/>
            <a:ext cx="548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4F2D52-F8C1-4757-96D1-4A4547A0DD53}"/>
              </a:ext>
            </a:extLst>
          </p:cNvPr>
          <p:cNvSpPr txBox="1"/>
          <p:nvPr/>
        </p:nvSpPr>
        <p:spPr>
          <a:xfrm>
            <a:off x="6258658" y="4695270"/>
            <a:ext cx="548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600" b="1">
                <a:solidFill>
                  <a:schemeClr val="tx1">
                    <a:lumMod val="95000"/>
                    <a:lumOff val="5000"/>
                  </a:schemeClr>
                </a:solidFill>
              </a:rPr>
              <a:t>Easy to change colors, photos and Text.</a:t>
            </a:r>
            <a:endParaRPr lang="ko-KR" altLang="en-US" sz="1600" b="1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208B60-2A0F-471F-8F83-660F0445BAAA}"/>
              </a:ext>
            </a:extLst>
          </p:cNvPr>
          <p:cNvSpPr txBox="1"/>
          <p:nvPr/>
        </p:nvSpPr>
        <p:spPr>
          <a:xfrm>
            <a:off x="438151" y="1653651"/>
            <a:ext cx="548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2C5614-50A6-4F6D-825E-ADB06B6E2D12}"/>
              </a:ext>
            </a:extLst>
          </p:cNvPr>
          <p:cNvSpPr txBox="1"/>
          <p:nvPr/>
        </p:nvSpPr>
        <p:spPr>
          <a:xfrm>
            <a:off x="1010652" y="2514774"/>
            <a:ext cx="490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Easy to change colors, photos and Text.</a:t>
            </a:r>
            <a:endParaRPr lang="ko-KR" altLang="en-US" sz="1400" b="1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334C87BD-2F74-41ED-98A8-BAACD309F149}"/>
              </a:ext>
            </a:extLst>
          </p:cNvPr>
          <p:cNvSpPr txBox="1"/>
          <p:nvPr/>
        </p:nvSpPr>
        <p:spPr>
          <a:xfrm>
            <a:off x="2084851" y="155437"/>
            <a:ext cx="8101813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Infographic Style</a:t>
            </a:r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33CF8EDD-4229-44F8-A64D-238CE49216B7}"/>
              </a:ext>
            </a:extLst>
          </p:cNvPr>
          <p:cNvSpPr/>
          <p:nvPr/>
        </p:nvSpPr>
        <p:spPr>
          <a:xfrm>
            <a:off x="0" y="6742333"/>
            <a:ext cx="12192000" cy="1081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/>
          </a:p>
        </p:txBody>
      </p:sp>
      <p:sp>
        <p:nvSpPr>
          <p:cNvPr id="22" name="Flecha: pentágono 27">
            <a:extLst>
              <a:ext uri="{FF2B5EF4-FFF2-40B4-BE49-F238E27FC236}">
                <a16:creationId xmlns:a16="http://schemas.microsoft.com/office/drawing/2014/main" id="{97842B98-AD12-4B61-8EB1-71B1372024A6}"/>
              </a:ext>
            </a:extLst>
          </p:cNvPr>
          <p:cNvSpPr/>
          <p:nvPr userDrawn="1"/>
        </p:nvSpPr>
        <p:spPr>
          <a:xfrm>
            <a:off x="13449" y="211350"/>
            <a:ext cx="11896726" cy="366592"/>
          </a:xfrm>
          <a:custGeom>
            <a:avLst/>
            <a:gdLst>
              <a:gd name="connsiteX0" fmla="*/ 0 w 11141419"/>
              <a:gd name="connsiteY0" fmla="*/ 1046 h 584222"/>
              <a:gd name="connsiteX1" fmla="*/ 10545252 w 11141419"/>
              <a:gd name="connsiteY1" fmla="*/ 1046 h 584222"/>
              <a:gd name="connsiteX2" fmla="*/ 11141419 w 11141419"/>
              <a:gd name="connsiteY2" fmla="*/ 0 h 584222"/>
              <a:gd name="connsiteX3" fmla="*/ 10545252 w 11141419"/>
              <a:gd name="connsiteY3" fmla="*/ 584222 h 584222"/>
              <a:gd name="connsiteX4" fmla="*/ 0 w 11141419"/>
              <a:gd name="connsiteY4" fmla="*/ 584222 h 584222"/>
              <a:gd name="connsiteX5" fmla="*/ 0 w 11141419"/>
              <a:gd name="connsiteY5" fmla="*/ 1046 h 58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1419" h="584222">
                <a:moveTo>
                  <a:pt x="0" y="1046"/>
                </a:moveTo>
                <a:lnTo>
                  <a:pt x="10545252" y="1046"/>
                </a:lnTo>
                <a:lnTo>
                  <a:pt x="11141419" y="0"/>
                </a:lnTo>
                <a:lnTo>
                  <a:pt x="10545252" y="584222"/>
                </a:lnTo>
                <a:lnTo>
                  <a:pt x="0" y="584222"/>
                </a:lnTo>
                <a:lnTo>
                  <a:pt x="0" y="104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94313FE1-BC78-4ABC-8D4E-4DE46C202127}"/>
              </a:ext>
            </a:extLst>
          </p:cNvPr>
          <p:cNvSpPr txBox="1"/>
          <p:nvPr/>
        </p:nvSpPr>
        <p:spPr>
          <a:xfrm>
            <a:off x="6515292" y="211350"/>
            <a:ext cx="419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000" b="1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2E402F-67A7-4E55-A611-9F6825C681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669" y="4651170"/>
            <a:ext cx="3462255" cy="15935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5C0D79-83FB-4C9C-8964-7087FE524D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0624" y="1272674"/>
            <a:ext cx="3919551" cy="18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265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1">
            <a:extLst>
              <a:ext uri="{FF2B5EF4-FFF2-40B4-BE49-F238E27FC236}">
                <a16:creationId xmlns:a16="http://schemas.microsoft.com/office/drawing/2014/main" id="{51592412-CB3B-4D5A-8CB2-8DE52186D1B5}"/>
              </a:ext>
            </a:extLst>
          </p:cNvPr>
          <p:cNvSpPr/>
          <p:nvPr/>
        </p:nvSpPr>
        <p:spPr bwMode="auto">
          <a:xfrm rot="5400000">
            <a:off x="-1050038" y="1763500"/>
            <a:ext cx="6144538" cy="4044463"/>
          </a:xfrm>
          <a:custGeom>
            <a:avLst/>
            <a:gdLst>
              <a:gd name="T0" fmla="*/ 1240 w 2747"/>
              <a:gd name="T1" fmla="*/ 0 h 1951"/>
              <a:gd name="T2" fmla="*/ 1240 w 2747"/>
              <a:gd name="T3" fmla="*/ 0 h 1951"/>
              <a:gd name="T4" fmla="*/ 2747 w 2747"/>
              <a:gd name="T5" fmla="*/ 1951 h 1951"/>
              <a:gd name="T6" fmla="*/ 191 w 2747"/>
              <a:gd name="T7" fmla="*/ 1951 h 1951"/>
              <a:gd name="T8" fmla="*/ 0 w 2747"/>
              <a:gd name="T9" fmla="*/ 1703 h 1951"/>
              <a:gd name="T10" fmla="*/ 1240 w 2747"/>
              <a:gd name="T11" fmla="*/ 2 h 1951"/>
              <a:gd name="T12" fmla="*/ 1240 w 2747"/>
              <a:gd name="T13" fmla="*/ 0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7" h="1950">
                <a:moveTo>
                  <a:pt x="1240" y="0"/>
                </a:moveTo>
                <a:lnTo>
                  <a:pt x="1240" y="0"/>
                </a:lnTo>
                <a:lnTo>
                  <a:pt x="2747" y="1951"/>
                </a:lnTo>
                <a:lnTo>
                  <a:pt x="191" y="1951"/>
                </a:lnTo>
                <a:lnTo>
                  <a:pt x="0" y="1703"/>
                </a:lnTo>
                <a:lnTo>
                  <a:pt x="1240" y="2"/>
                </a:lnTo>
                <a:lnTo>
                  <a:pt x="1240" y="0"/>
                </a:lnTo>
                <a:close/>
              </a:path>
            </a:pathLst>
          </a:custGeom>
          <a:solidFill>
            <a:srgbClr val="C00000"/>
          </a:solidFill>
          <a:ln w="571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EAA7AF-66D3-46F8-900B-450219EB0D3A}"/>
              </a:ext>
            </a:extLst>
          </p:cNvPr>
          <p:cNvGrpSpPr/>
          <p:nvPr/>
        </p:nvGrpSpPr>
        <p:grpSpPr>
          <a:xfrm>
            <a:off x="5361371" y="3158033"/>
            <a:ext cx="4707541" cy="1338829"/>
            <a:chOff x="5692278" y="3070393"/>
            <a:chExt cx="4707541" cy="13388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28A24C-EFB0-40AF-BF4B-3839F2177E48}"/>
                </a:ext>
              </a:extLst>
            </p:cNvPr>
            <p:cNvSpPr txBox="1"/>
            <p:nvPr/>
          </p:nvSpPr>
          <p:spPr>
            <a:xfrm>
              <a:off x="6770451" y="3578225"/>
              <a:ext cx="24574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D703F2-DEEE-4355-806E-DC3861A14E5A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solidFill>
                    <a:srgbClr val="404040"/>
                  </a:solidFill>
                  <a:cs typeface="Arial" pitchFamily="34" charset="0"/>
                </a:rPr>
                <a:t>Contents</a:t>
              </a:r>
              <a:endParaRPr lang="ko-KR" altLang="en-US" sz="2700" b="1">
                <a:solidFill>
                  <a:srgbClr val="404040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1C96F9-3180-4340-9EA2-A16F067E0683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rgbClr val="FF0000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7D1267-B4CE-4DE7-A605-AA64F9C2BE69}"/>
              </a:ext>
            </a:extLst>
          </p:cNvPr>
          <p:cNvGrpSpPr/>
          <p:nvPr/>
        </p:nvGrpSpPr>
        <p:grpSpPr>
          <a:xfrm>
            <a:off x="5363643" y="4798041"/>
            <a:ext cx="4707541" cy="1338829"/>
            <a:chOff x="5692278" y="3070393"/>
            <a:chExt cx="4707541" cy="13388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CACEA9-A434-43C0-AD28-88BD76DCE5C6}"/>
                </a:ext>
              </a:extLst>
            </p:cNvPr>
            <p:cNvSpPr txBox="1"/>
            <p:nvPr/>
          </p:nvSpPr>
          <p:spPr>
            <a:xfrm>
              <a:off x="6770451" y="3578225"/>
              <a:ext cx="22265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2EA59-39FA-486D-983D-151A91648E61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solidFill>
                    <a:srgbClr val="404040"/>
                  </a:solidFill>
                  <a:cs typeface="Arial" pitchFamily="34" charset="0"/>
                </a:rPr>
                <a:t>Contents</a:t>
              </a:r>
              <a:endParaRPr lang="ko-KR" altLang="en-US" sz="2700" b="1">
                <a:solidFill>
                  <a:srgbClr val="404040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AF8F33-1F3A-4FE3-97FE-1199B7EBABE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rgbClr val="FF0000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9" name="Rectángulo 11">
            <a:extLst>
              <a:ext uri="{FF2B5EF4-FFF2-40B4-BE49-F238E27FC236}">
                <a16:creationId xmlns:a16="http://schemas.microsoft.com/office/drawing/2014/main" id="{5A3F790B-9FA7-42F0-B407-5A8239B71D99}"/>
              </a:ext>
            </a:extLst>
          </p:cNvPr>
          <p:cNvSpPr/>
          <p:nvPr/>
        </p:nvSpPr>
        <p:spPr>
          <a:xfrm>
            <a:off x="129088" y="100414"/>
            <a:ext cx="11930213" cy="6613207"/>
          </a:xfrm>
          <a:prstGeom prst="rect">
            <a:avLst/>
          </a:prstGeom>
          <a:noFill/>
          <a:ln w="57150" cap="flat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-" sz="1867" kern="0">
              <a:solidFill>
                <a:srgbClr val="FF5C5C"/>
              </a:solidFill>
              <a:latin typeface="Arial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B59C10AE-1276-4205-A2AD-D3BF8DF0CBE5}"/>
              </a:ext>
            </a:extLst>
          </p:cNvPr>
          <p:cNvSpPr txBox="1"/>
          <p:nvPr/>
        </p:nvSpPr>
        <p:spPr>
          <a:xfrm>
            <a:off x="4857554" y="1184032"/>
            <a:ext cx="673575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800" b="1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8800" b="1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F020D4-CA81-47F4-80DA-6848C9D21CFE}"/>
              </a:ext>
            </a:extLst>
          </p:cNvPr>
          <p:cNvSpPr txBox="1"/>
          <p:nvPr/>
        </p:nvSpPr>
        <p:spPr>
          <a:xfrm>
            <a:off x="5006537" y="1174685"/>
            <a:ext cx="649929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800" b="1" dirty="0">
                <a:solidFill>
                  <a:srgbClr val="FF0000"/>
                </a:solidFill>
                <a:cs typeface="Arial" pitchFamily="34" charset="0"/>
              </a:rPr>
              <a:t>Agenda Style</a:t>
            </a:r>
            <a:endParaRPr lang="ko-KR" altLang="en-US" sz="88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AEC7F400-512A-4F91-8EED-A7962A76FF65}"/>
              </a:ext>
            </a:extLst>
          </p:cNvPr>
          <p:cNvGrpSpPr/>
          <p:nvPr/>
        </p:nvGrpSpPr>
        <p:grpSpPr>
          <a:xfrm>
            <a:off x="8458235" y="3148850"/>
            <a:ext cx="4707541" cy="1338829"/>
            <a:chOff x="5692278" y="3070393"/>
            <a:chExt cx="4707541" cy="1338829"/>
          </a:xfrm>
        </p:grpSpPr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2355CF73-F17E-4C09-9FAC-BD3D7E6451F6}"/>
                </a:ext>
              </a:extLst>
            </p:cNvPr>
            <p:cNvSpPr txBox="1"/>
            <p:nvPr/>
          </p:nvSpPr>
          <p:spPr>
            <a:xfrm>
              <a:off x="6770451" y="3578225"/>
              <a:ext cx="24574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>
                <a:cs typeface="Arial" pitchFamily="34" charset="0"/>
              </a:endParaRPr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574755FE-85A8-4C66-AED5-1179AAE8E1C6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solidFill>
                    <a:srgbClr val="404040"/>
                  </a:solidFill>
                  <a:cs typeface="Arial" pitchFamily="34" charset="0"/>
                </a:rPr>
                <a:t>Contents</a:t>
              </a:r>
              <a:endParaRPr lang="ko-KR" altLang="en-US" sz="2700" b="1">
                <a:solidFill>
                  <a:srgbClr val="404040"/>
                </a:solidFill>
                <a:cs typeface="Arial" pitchFamily="34" charset="0"/>
              </a:endParaRPr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BD19A995-7504-4569-8706-34FD657E6874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rgbClr val="FF0000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4">
            <a:extLst>
              <a:ext uri="{FF2B5EF4-FFF2-40B4-BE49-F238E27FC236}">
                <a16:creationId xmlns:a16="http://schemas.microsoft.com/office/drawing/2014/main" id="{7B3AD748-F8E2-426F-A836-4ED16205337F}"/>
              </a:ext>
            </a:extLst>
          </p:cNvPr>
          <p:cNvGrpSpPr/>
          <p:nvPr/>
        </p:nvGrpSpPr>
        <p:grpSpPr>
          <a:xfrm>
            <a:off x="8460507" y="4788858"/>
            <a:ext cx="4707541" cy="1338829"/>
            <a:chOff x="5692278" y="3070393"/>
            <a:chExt cx="4707541" cy="1338829"/>
          </a:xfrm>
        </p:grpSpPr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EF767493-637E-40E5-BCBB-2FEB85BAF517}"/>
                </a:ext>
              </a:extLst>
            </p:cNvPr>
            <p:cNvSpPr txBox="1"/>
            <p:nvPr/>
          </p:nvSpPr>
          <p:spPr>
            <a:xfrm>
              <a:off x="6770451" y="3578225"/>
              <a:ext cx="22265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>
                <a:cs typeface="Arial" pitchFamily="34" charset="0"/>
              </a:endParaRP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34FDF6B0-45F0-47DD-8D27-F0C6C7B820C6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solidFill>
                    <a:srgbClr val="404040"/>
                  </a:solidFill>
                  <a:cs typeface="Arial" pitchFamily="34" charset="0"/>
                </a:rPr>
                <a:t>Contents</a:t>
              </a:r>
              <a:endParaRPr lang="ko-KR" altLang="en-US" sz="2700" b="1">
                <a:solidFill>
                  <a:srgbClr val="404040"/>
                </a:solidFill>
                <a:cs typeface="Arial" pitchFamily="34" charset="0"/>
              </a:endParaRPr>
            </a:p>
          </p:txBody>
        </p: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id="{0325DCC3-4190-46D1-A4BD-D9B2AC450E04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rgbClr val="FF0000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C66707FC-2A05-495C-84FD-5A35577345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15" y="-97950"/>
            <a:ext cx="3867147" cy="70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3752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4976E3C-4793-4E48-870F-E33054165A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96639"/>
            <a:ext cx="12261684" cy="12763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0B5B03-519F-4DDA-8E9F-3BA586D81A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Lorem ipsum your title here some text so dummy and your powerpoint presentation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3CBA12-9CB2-4F5A-82C2-8E60101A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693"/>
            <a:ext cx="10515600" cy="680223"/>
          </a:xfrm>
        </p:spPr>
        <p:txBody>
          <a:bodyPr/>
          <a:lstStyle/>
          <a:p>
            <a:r>
              <a:rPr lang="en-US"/>
              <a:t>Our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A71BC4-599E-48E2-B890-615B10FCC3FD}"/>
              </a:ext>
            </a:extLst>
          </p:cNvPr>
          <p:cNvSpPr/>
          <p:nvPr/>
        </p:nvSpPr>
        <p:spPr>
          <a:xfrm>
            <a:off x="0" y="1734323"/>
            <a:ext cx="12192000" cy="3847327"/>
          </a:xfrm>
          <a:prstGeom prst="rect">
            <a:avLst/>
          </a:prstGeom>
          <a:solidFill>
            <a:srgbClr val="C000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F7A2622-89D0-4479-81AC-1D7BB6C18475}"/>
              </a:ext>
            </a:extLst>
          </p:cNvPr>
          <p:cNvSpPr/>
          <p:nvPr/>
        </p:nvSpPr>
        <p:spPr>
          <a:xfrm>
            <a:off x="699354" y="1734323"/>
            <a:ext cx="5792915" cy="2182025"/>
          </a:xfrm>
          <a:custGeom>
            <a:avLst/>
            <a:gdLst>
              <a:gd name="connsiteX0" fmla="*/ 0 w 5792915"/>
              <a:gd name="connsiteY0" fmla="*/ 0 h 2182025"/>
              <a:gd name="connsiteX1" fmla="*/ 3132695 w 5792915"/>
              <a:gd name="connsiteY1" fmla="*/ 0 h 2182025"/>
              <a:gd name="connsiteX2" fmla="*/ 5792915 w 5792915"/>
              <a:gd name="connsiteY2" fmla="*/ 2182025 h 218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2915" h="2182025">
                <a:moveTo>
                  <a:pt x="0" y="0"/>
                </a:moveTo>
                <a:lnTo>
                  <a:pt x="3132695" y="0"/>
                </a:lnTo>
                <a:lnTo>
                  <a:pt x="5792915" y="218202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E8C99AB-D67C-480D-B04F-BB861A0E043C}"/>
              </a:ext>
            </a:extLst>
          </p:cNvPr>
          <p:cNvGrpSpPr/>
          <p:nvPr/>
        </p:nvGrpSpPr>
        <p:grpSpPr>
          <a:xfrm>
            <a:off x="1398824" y="3232761"/>
            <a:ext cx="2953878" cy="850450"/>
            <a:chOff x="12572099" y="1782468"/>
            <a:chExt cx="2953878" cy="850450"/>
          </a:xfrm>
        </p:grpSpPr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92F16D43-89DE-4D63-957D-C3AD4F5A2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2099" y="1784282"/>
              <a:ext cx="752475" cy="744538"/>
            </a:xfrm>
            <a:custGeom>
              <a:avLst/>
              <a:gdLst>
                <a:gd name="T0" fmla="*/ 123 w 140"/>
                <a:gd name="T1" fmla="*/ 45 h 139"/>
                <a:gd name="T2" fmla="*/ 62 w 140"/>
                <a:gd name="T3" fmla="*/ 38 h 139"/>
                <a:gd name="T4" fmla="*/ 86 w 140"/>
                <a:gd name="T5" fmla="*/ 20 h 139"/>
                <a:gd name="T6" fmla="*/ 93 w 140"/>
                <a:gd name="T7" fmla="*/ 3 h 139"/>
                <a:gd name="T8" fmla="*/ 79 w 140"/>
                <a:gd name="T9" fmla="*/ 3 h 139"/>
                <a:gd name="T10" fmla="*/ 53 w 140"/>
                <a:gd name="T11" fmla="*/ 40 h 139"/>
                <a:gd name="T12" fmla="*/ 36 w 140"/>
                <a:gd name="T13" fmla="*/ 48 h 139"/>
                <a:gd name="T14" fmla="*/ 16 w 140"/>
                <a:gd name="T15" fmla="*/ 77 h 139"/>
                <a:gd name="T16" fmla="*/ 4 w 140"/>
                <a:gd name="T17" fmla="*/ 78 h 139"/>
                <a:gd name="T18" fmla="*/ 11 w 140"/>
                <a:gd name="T19" fmla="*/ 95 h 139"/>
                <a:gd name="T20" fmla="*/ 20 w 140"/>
                <a:gd name="T21" fmla="*/ 80 h 139"/>
                <a:gd name="T22" fmla="*/ 46 w 140"/>
                <a:gd name="T23" fmla="*/ 122 h 139"/>
                <a:gd name="T24" fmla="*/ 54 w 140"/>
                <a:gd name="T25" fmla="*/ 139 h 139"/>
                <a:gd name="T26" fmla="*/ 54 w 140"/>
                <a:gd name="T27" fmla="*/ 114 h 139"/>
                <a:gd name="T28" fmla="*/ 47 w 140"/>
                <a:gd name="T29" fmla="*/ 58 h 139"/>
                <a:gd name="T30" fmla="*/ 61 w 140"/>
                <a:gd name="T31" fmla="*/ 48 h 139"/>
                <a:gd name="T32" fmla="*/ 87 w 140"/>
                <a:gd name="T33" fmla="*/ 37 h 139"/>
                <a:gd name="T34" fmla="*/ 115 w 140"/>
                <a:gd name="T35" fmla="*/ 53 h 139"/>
                <a:gd name="T36" fmla="*/ 140 w 140"/>
                <a:gd name="T37" fmla="*/ 53 h 139"/>
                <a:gd name="T38" fmla="*/ 59 w 140"/>
                <a:gd name="T39" fmla="*/ 126 h 139"/>
                <a:gd name="T40" fmla="*/ 49 w 140"/>
                <a:gd name="T41" fmla="*/ 126 h 139"/>
                <a:gd name="T42" fmla="*/ 59 w 140"/>
                <a:gd name="T43" fmla="*/ 126 h 139"/>
                <a:gd name="T44" fmla="*/ 86 w 140"/>
                <a:gd name="T45" fmla="*/ 5 h 139"/>
                <a:gd name="T46" fmla="*/ 90 w 140"/>
                <a:gd name="T47" fmla="*/ 14 h 139"/>
                <a:gd name="T48" fmla="*/ 83 w 140"/>
                <a:gd name="T49" fmla="*/ 14 h 139"/>
                <a:gd name="T50" fmla="*/ 15 w 140"/>
                <a:gd name="T51" fmla="*/ 89 h 139"/>
                <a:gd name="T52" fmla="*/ 8 w 140"/>
                <a:gd name="T53" fmla="*/ 89 h 139"/>
                <a:gd name="T54" fmla="*/ 8 w 140"/>
                <a:gd name="T55" fmla="*/ 82 h 139"/>
                <a:gd name="T56" fmla="*/ 15 w 140"/>
                <a:gd name="T57" fmla="*/ 82 h 139"/>
                <a:gd name="T58" fmla="*/ 49 w 140"/>
                <a:gd name="T59" fmla="*/ 53 h 139"/>
                <a:gd name="T60" fmla="*/ 49 w 140"/>
                <a:gd name="T61" fmla="*/ 42 h 139"/>
                <a:gd name="T62" fmla="*/ 49 w 140"/>
                <a:gd name="T63" fmla="*/ 53 h 139"/>
                <a:gd name="T64" fmla="*/ 122 w 140"/>
                <a:gd name="T65" fmla="*/ 53 h 139"/>
                <a:gd name="T66" fmla="*/ 133 w 140"/>
                <a:gd name="T67" fmla="*/ 5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" h="139">
                  <a:moveTo>
                    <a:pt x="127" y="41"/>
                  </a:moveTo>
                  <a:cubicBezTo>
                    <a:pt x="123" y="45"/>
                    <a:pt x="123" y="45"/>
                    <a:pt x="123" y="45"/>
                  </a:cubicBezTo>
                  <a:cubicBezTo>
                    <a:pt x="113" y="37"/>
                    <a:pt x="100" y="32"/>
                    <a:pt x="87" y="32"/>
                  </a:cubicBezTo>
                  <a:cubicBezTo>
                    <a:pt x="78" y="32"/>
                    <a:pt x="70" y="34"/>
                    <a:pt x="62" y="3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4" y="20"/>
                    <a:pt x="86" y="20"/>
                  </a:cubicBezTo>
                  <a:cubicBezTo>
                    <a:pt x="89" y="20"/>
                    <a:pt x="91" y="19"/>
                    <a:pt x="93" y="17"/>
                  </a:cubicBezTo>
                  <a:cubicBezTo>
                    <a:pt x="97" y="13"/>
                    <a:pt x="97" y="7"/>
                    <a:pt x="93" y="3"/>
                  </a:cubicBezTo>
                  <a:cubicBezTo>
                    <a:pt x="91" y="1"/>
                    <a:pt x="89" y="0"/>
                    <a:pt x="86" y="0"/>
                  </a:cubicBezTo>
                  <a:cubicBezTo>
                    <a:pt x="84" y="0"/>
                    <a:pt x="81" y="1"/>
                    <a:pt x="79" y="3"/>
                  </a:cubicBezTo>
                  <a:cubicBezTo>
                    <a:pt x="76" y="6"/>
                    <a:pt x="75" y="12"/>
                    <a:pt x="78" y="15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5" y="76"/>
                    <a:pt x="13" y="75"/>
                    <a:pt x="11" y="75"/>
                  </a:cubicBezTo>
                  <a:cubicBezTo>
                    <a:pt x="9" y="75"/>
                    <a:pt x="6" y="76"/>
                    <a:pt x="4" y="78"/>
                  </a:cubicBezTo>
                  <a:cubicBezTo>
                    <a:pt x="0" y="82"/>
                    <a:pt x="0" y="88"/>
                    <a:pt x="4" y="92"/>
                  </a:cubicBezTo>
                  <a:cubicBezTo>
                    <a:pt x="6" y="94"/>
                    <a:pt x="9" y="95"/>
                    <a:pt x="11" y="95"/>
                  </a:cubicBezTo>
                  <a:cubicBezTo>
                    <a:pt x="14" y="95"/>
                    <a:pt x="16" y="94"/>
                    <a:pt x="18" y="92"/>
                  </a:cubicBezTo>
                  <a:cubicBezTo>
                    <a:pt x="22" y="89"/>
                    <a:pt x="22" y="84"/>
                    <a:pt x="20" y="8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29" y="80"/>
                    <a:pt x="31" y="105"/>
                    <a:pt x="46" y="122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35" y="101"/>
                    <a:pt x="34" y="76"/>
                    <a:pt x="47" y="58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7" y="40"/>
                    <a:pt x="77" y="37"/>
                    <a:pt x="87" y="37"/>
                  </a:cubicBezTo>
                  <a:cubicBezTo>
                    <a:pt x="99" y="37"/>
                    <a:pt x="110" y="41"/>
                    <a:pt x="119" y="49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40" y="53"/>
                    <a:pt x="140" y="53"/>
                    <a:pt x="140" y="53"/>
                  </a:cubicBezTo>
                  <a:lnTo>
                    <a:pt x="127" y="41"/>
                  </a:lnTo>
                  <a:close/>
                  <a:moveTo>
                    <a:pt x="59" y="126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4" y="121"/>
                    <a:pt x="54" y="121"/>
                    <a:pt x="54" y="121"/>
                  </a:cubicBezTo>
                  <a:lnTo>
                    <a:pt x="59" y="126"/>
                  </a:lnTo>
                  <a:close/>
                  <a:moveTo>
                    <a:pt x="83" y="7"/>
                  </a:moveTo>
                  <a:cubicBezTo>
                    <a:pt x="84" y="6"/>
                    <a:pt x="85" y="5"/>
                    <a:pt x="86" y="5"/>
                  </a:cubicBezTo>
                  <a:cubicBezTo>
                    <a:pt x="88" y="5"/>
                    <a:pt x="89" y="6"/>
                    <a:pt x="90" y="7"/>
                  </a:cubicBezTo>
                  <a:cubicBezTo>
                    <a:pt x="92" y="9"/>
                    <a:pt x="92" y="12"/>
                    <a:pt x="90" y="14"/>
                  </a:cubicBezTo>
                  <a:cubicBezTo>
                    <a:pt x="89" y="15"/>
                    <a:pt x="88" y="15"/>
                    <a:pt x="86" y="15"/>
                  </a:cubicBezTo>
                  <a:cubicBezTo>
                    <a:pt x="85" y="15"/>
                    <a:pt x="84" y="15"/>
                    <a:pt x="83" y="14"/>
                  </a:cubicBezTo>
                  <a:cubicBezTo>
                    <a:pt x="81" y="12"/>
                    <a:pt x="81" y="9"/>
                    <a:pt x="83" y="7"/>
                  </a:cubicBezTo>
                  <a:close/>
                  <a:moveTo>
                    <a:pt x="15" y="89"/>
                  </a:moveTo>
                  <a:cubicBezTo>
                    <a:pt x="14" y="90"/>
                    <a:pt x="13" y="90"/>
                    <a:pt x="11" y="90"/>
                  </a:cubicBezTo>
                  <a:cubicBezTo>
                    <a:pt x="10" y="90"/>
                    <a:pt x="9" y="90"/>
                    <a:pt x="8" y="89"/>
                  </a:cubicBezTo>
                  <a:cubicBezTo>
                    <a:pt x="7" y="88"/>
                    <a:pt x="6" y="87"/>
                    <a:pt x="6" y="85"/>
                  </a:cubicBezTo>
                  <a:cubicBezTo>
                    <a:pt x="6" y="84"/>
                    <a:pt x="7" y="83"/>
                    <a:pt x="8" y="82"/>
                  </a:cubicBezTo>
                  <a:cubicBezTo>
                    <a:pt x="9" y="81"/>
                    <a:pt x="10" y="80"/>
                    <a:pt x="11" y="80"/>
                  </a:cubicBezTo>
                  <a:cubicBezTo>
                    <a:pt x="13" y="80"/>
                    <a:pt x="14" y="81"/>
                    <a:pt x="15" y="82"/>
                  </a:cubicBezTo>
                  <a:cubicBezTo>
                    <a:pt x="17" y="84"/>
                    <a:pt x="17" y="87"/>
                    <a:pt x="15" y="89"/>
                  </a:cubicBezTo>
                  <a:close/>
                  <a:moveTo>
                    <a:pt x="49" y="53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54" y="48"/>
                    <a:pt x="54" y="48"/>
                    <a:pt x="54" y="48"/>
                  </a:cubicBezTo>
                  <a:lnTo>
                    <a:pt x="49" y="53"/>
                  </a:lnTo>
                  <a:close/>
                  <a:moveTo>
                    <a:pt x="127" y="58"/>
                  </a:moveTo>
                  <a:cubicBezTo>
                    <a:pt x="122" y="53"/>
                    <a:pt x="122" y="53"/>
                    <a:pt x="122" y="53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3" y="53"/>
                    <a:pt x="133" y="53"/>
                    <a:pt x="133" y="53"/>
                  </a:cubicBezTo>
                  <a:lnTo>
                    <a:pt x="127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7E4994A-C259-4C83-A077-2F802484C408}"/>
                </a:ext>
              </a:extLst>
            </p:cNvPr>
            <p:cNvGrpSpPr/>
            <p:nvPr/>
          </p:nvGrpSpPr>
          <p:grpSpPr>
            <a:xfrm>
              <a:off x="13542549" y="1782468"/>
              <a:ext cx="1983428" cy="850450"/>
              <a:chOff x="8951499" y="1731283"/>
              <a:chExt cx="1983428" cy="85045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87888B0-AE46-4586-90D1-60D6AF48F8AD}"/>
                  </a:ext>
                </a:extLst>
              </p:cNvPr>
              <p:cNvSpPr/>
              <p:nvPr/>
            </p:nvSpPr>
            <p:spPr>
              <a:xfrm>
                <a:off x="8951499" y="1731283"/>
                <a:ext cx="1983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Quality is Value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59E9B51-64F0-45A3-99EE-D95F00B18072}"/>
                  </a:ext>
                </a:extLst>
              </p:cNvPr>
              <p:cNvSpPr txBox="1"/>
              <p:nvPr/>
            </p:nvSpPr>
            <p:spPr>
              <a:xfrm>
                <a:off x="8951500" y="2079031"/>
                <a:ext cx="1923090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sz="11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Contrary to popular belief, textIpsum is not simply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9A98C86-4D93-4DCD-82CD-009B38AAFFC1}"/>
              </a:ext>
            </a:extLst>
          </p:cNvPr>
          <p:cNvGrpSpPr/>
          <p:nvPr/>
        </p:nvGrpSpPr>
        <p:grpSpPr>
          <a:xfrm>
            <a:off x="7850410" y="3232761"/>
            <a:ext cx="2942766" cy="850450"/>
            <a:chOff x="12572099" y="4375265"/>
            <a:chExt cx="2942766" cy="850450"/>
          </a:xfrm>
        </p:grpSpPr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ADFEC9CF-5646-46E6-9BDD-02E1577EFB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2099" y="4420059"/>
              <a:ext cx="736600" cy="738188"/>
            </a:xfrm>
            <a:custGeom>
              <a:avLst/>
              <a:gdLst>
                <a:gd name="T0" fmla="*/ 137 w 137"/>
                <a:gd name="T1" fmla="*/ 78 h 138"/>
                <a:gd name="T2" fmla="*/ 118 w 137"/>
                <a:gd name="T3" fmla="*/ 58 h 138"/>
                <a:gd name="T4" fmla="*/ 122 w 137"/>
                <a:gd name="T5" fmla="*/ 27 h 138"/>
                <a:gd name="T6" fmla="*/ 96 w 137"/>
                <a:gd name="T7" fmla="*/ 26 h 138"/>
                <a:gd name="T8" fmla="*/ 78 w 137"/>
                <a:gd name="T9" fmla="*/ 0 h 138"/>
                <a:gd name="T10" fmla="*/ 57 w 137"/>
                <a:gd name="T11" fmla="*/ 20 h 138"/>
                <a:gd name="T12" fmla="*/ 26 w 137"/>
                <a:gd name="T13" fmla="*/ 15 h 138"/>
                <a:gd name="T14" fmla="*/ 26 w 137"/>
                <a:gd name="T15" fmla="*/ 42 h 138"/>
                <a:gd name="T16" fmla="*/ 0 w 137"/>
                <a:gd name="T17" fmla="*/ 60 h 138"/>
                <a:gd name="T18" fmla="*/ 19 w 137"/>
                <a:gd name="T19" fmla="*/ 80 h 138"/>
                <a:gd name="T20" fmla="*/ 15 w 137"/>
                <a:gd name="T21" fmla="*/ 111 h 138"/>
                <a:gd name="T22" fmla="*/ 41 w 137"/>
                <a:gd name="T23" fmla="*/ 111 h 138"/>
                <a:gd name="T24" fmla="*/ 59 w 137"/>
                <a:gd name="T25" fmla="*/ 138 h 138"/>
                <a:gd name="T26" fmla="*/ 80 w 137"/>
                <a:gd name="T27" fmla="*/ 118 h 138"/>
                <a:gd name="T28" fmla="*/ 111 w 137"/>
                <a:gd name="T29" fmla="*/ 122 h 138"/>
                <a:gd name="T30" fmla="*/ 111 w 137"/>
                <a:gd name="T31" fmla="*/ 96 h 138"/>
                <a:gd name="T32" fmla="*/ 132 w 137"/>
                <a:gd name="T33" fmla="*/ 64 h 138"/>
                <a:gd name="T34" fmla="*/ 117 w 137"/>
                <a:gd name="T35" fmla="*/ 75 h 138"/>
                <a:gd name="T36" fmla="*/ 117 w 137"/>
                <a:gd name="T37" fmla="*/ 63 h 138"/>
                <a:gd name="T38" fmla="*/ 110 w 137"/>
                <a:gd name="T39" fmla="*/ 22 h 138"/>
                <a:gd name="T40" fmla="*/ 107 w 137"/>
                <a:gd name="T41" fmla="*/ 38 h 138"/>
                <a:gd name="T42" fmla="*/ 110 w 137"/>
                <a:gd name="T43" fmla="*/ 22 h 138"/>
                <a:gd name="T44" fmla="*/ 73 w 137"/>
                <a:gd name="T45" fmla="*/ 5 h 138"/>
                <a:gd name="T46" fmla="*/ 68 w 137"/>
                <a:gd name="T47" fmla="*/ 19 h 138"/>
                <a:gd name="T48" fmla="*/ 64 w 137"/>
                <a:gd name="T49" fmla="*/ 5 h 138"/>
                <a:gd name="T50" fmla="*/ 27 w 137"/>
                <a:gd name="T51" fmla="*/ 22 h 138"/>
                <a:gd name="T52" fmla="*/ 34 w 137"/>
                <a:gd name="T53" fmla="*/ 34 h 138"/>
                <a:gd name="T54" fmla="*/ 21 w 137"/>
                <a:gd name="T55" fmla="*/ 27 h 138"/>
                <a:gd name="T56" fmla="*/ 5 w 137"/>
                <a:gd name="T57" fmla="*/ 64 h 138"/>
                <a:gd name="T58" fmla="*/ 19 w 137"/>
                <a:gd name="T59" fmla="*/ 69 h 138"/>
                <a:gd name="T60" fmla="*/ 5 w 137"/>
                <a:gd name="T61" fmla="*/ 74 h 138"/>
                <a:gd name="T62" fmla="*/ 22 w 137"/>
                <a:gd name="T63" fmla="*/ 110 h 138"/>
                <a:gd name="T64" fmla="*/ 38 w 137"/>
                <a:gd name="T65" fmla="*/ 108 h 138"/>
                <a:gd name="T66" fmla="*/ 73 w 137"/>
                <a:gd name="T67" fmla="*/ 133 h 138"/>
                <a:gd name="T68" fmla="*/ 62 w 137"/>
                <a:gd name="T69" fmla="*/ 118 h 138"/>
                <a:gd name="T70" fmla="*/ 68 w 137"/>
                <a:gd name="T71" fmla="*/ 118 h 138"/>
                <a:gd name="T72" fmla="*/ 75 w 137"/>
                <a:gd name="T73" fmla="*/ 118 h 138"/>
                <a:gd name="T74" fmla="*/ 68 w 137"/>
                <a:gd name="T75" fmla="*/ 113 h 138"/>
                <a:gd name="T76" fmla="*/ 37 w 137"/>
                <a:gd name="T77" fmla="*/ 37 h 138"/>
                <a:gd name="T78" fmla="*/ 68 w 137"/>
                <a:gd name="T79" fmla="*/ 24 h 138"/>
                <a:gd name="T80" fmla="*/ 100 w 137"/>
                <a:gd name="T81" fmla="*/ 100 h 138"/>
                <a:gd name="T82" fmla="*/ 116 w 137"/>
                <a:gd name="T83" fmla="*/ 110 h 138"/>
                <a:gd name="T84" fmla="*/ 99 w 137"/>
                <a:gd name="T85" fmla="*/ 108 h 138"/>
                <a:gd name="T86" fmla="*/ 108 w 137"/>
                <a:gd name="T87" fmla="*/ 9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" h="138">
                  <a:moveTo>
                    <a:pt x="118" y="80"/>
                  </a:moveTo>
                  <a:cubicBezTo>
                    <a:pt x="137" y="78"/>
                    <a:pt x="137" y="78"/>
                    <a:pt x="137" y="78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6" y="52"/>
                    <a:pt x="114" y="46"/>
                    <a:pt x="111" y="4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1" y="23"/>
                    <a:pt x="86" y="21"/>
                    <a:pt x="80" y="2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1" y="21"/>
                    <a:pt x="46" y="23"/>
                    <a:pt x="42" y="26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3" y="47"/>
                    <a:pt x="21" y="52"/>
                    <a:pt x="19" y="5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1" y="86"/>
                    <a:pt x="23" y="91"/>
                    <a:pt x="26" y="96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14"/>
                    <a:pt x="51" y="117"/>
                    <a:pt x="57" y="118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6" y="117"/>
                    <a:pt x="91" y="114"/>
                    <a:pt x="95" y="111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4" y="91"/>
                    <a:pt x="116" y="86"/>
                    <a:pt x="118" y="80"/>
                  </a:cubicBezTo>
                  <a:close/>
                  <a:moveTo>
                    <a:pt x="132" y="64"/>
                  </a:moveTo>
                  <a:cubicBezTo>
                    <a:pt x="132" y="74"/>
                    <a:pt x="132" y="74"/>
                    <a:pt x="132" y="74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8" y="73"/>
                    <a:pt x="118" y="71"/>
                    <a:pt x="118" y="69"/>
                  </a:cubicBezTo>
                  <a:cubicBezTo>
                    <a:pt x="118" y="67"/>
                    <a:pt x="118" y="65"/>
                    <a:pt x="117" y="63"/>
                  </a:cubicBezTo>
                  <a:lnTo>
                    <a:pt x="132" y="64"/>
                  </a:lnTo>
                  <a:close/>
                  <a:moveTo>
                    <a:pt x="110" y="22"/>
                  </a:moveTo>
                  <a:cubicBezTo>
                    <a:pt x="115" y="27"/>
                    <a:pt x="115" y="27"/>
                    <a:pt x="115" y="2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5" y="35"/>
                    <a:pt x="102" y="32"/>
                    <a:pt x="99" y="30"/>
                  </a:cubicBezTo>
                  <a:lnTo>
                    <a:pt x="110" y="22"/>
                  </a:lnTo>
                  <a:close/>
                  <a:moveTo>
                    <a:pt x="64" y="5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3" y="20"/>
                    <a:pt x="71" y="19"/>
                    <a:pt x="68" y="19"/>
                  </a:cubicBezTo>
                  <a:cubicBezTo>
                    <a:pt x="66" y="19"/>
                    <a:pt x="64" y="20"/>
                    <a:pt x="62" y="20"/>
                  </a:cubicBezTo>
                  <a:lnTo>
                    <a:pt x="64" y="5"/>
                  </a:lnTo>
                  <a:close/>
                  <a:moveTo>
                    <a:pt x="21" y="27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1"/>
                    <a:pt x="35" y="32"/>
                    <a:pt x="34" y="34"/>
                  </a:cubicBezTo>
                  <a:cubicBezTo>
                    <a:pt x="32" y="35"/>
                    <a:pt x="31" y="37"/>
                    <a:pt x="29" y="39"/>
                  </a:cubicBezTo>
                  <a:lnTo>
                    <a:pt x="21" y="27"/>
                  </a:lnTo>
                  <a:close/>
                  <a:moveTo>
                    <a:pt x="5" y="7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65"/>
                    <a:pt x="19" y="67"/>
                    <a:pt x="19" y="69"/>
                  </a:cubicBezTo>
                  <a:cubicBezTo>
                    <a:pt x="19" y="71"/>
                    <a:pt x="19" y="73"/>
                    <a:pt x="19" y="75"/>
                  </a:cubicBezTo>
                  <a:lnTo>
                    <a:pt x="5" y="74"/>
                  </a:lnTo>
                  <a:close/>
                  <a:moveTo>
                    <a:pt x="27" y="116"/>
                  </a:moveTo>
                  <a:cubicBezTo>
                    <a:pt x="22" y="110"/>
                    <a:pt x="22" y="110"/>
                    <a:pt x="22" y="110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2" y="103"/>
                    <a:pt x="35" y="105"/>
                    <a:pt x="38" y="108"/>
                  </a:cubicBezTo>
                  <a:lnTo>
                    <a:pt x="27" y="116"/>
                  </a:lnTo>
                  <a:close/>
                  <a:moveTo>
                    <a:pt x="73" y="133"/>
                  </a:moveTo>
                  <a:cubicBezTo>
                    <a:pt x="64" y="133"/>
                    <a:pt x="64" y="133"/>
                    <a:pt x="64" y="133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64" y="118"/>
                    <a:pt x="66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71" y="118"/>
                    <a:pt x="73" y="118"/>
                    <a:pt x="75" y="118"/>
                  </a:cubicBezTo>
                  <a:lnTo>
                    <a:pt x="73" y="133"/>
                  </a:lnTo>
                  <a:close/>
                  <a:moveTo>
                    <a:pt x="68" y="113"/>
                  </a:moveTo>
                  <a:cubicBezTo>
                    <a:pt x="44" y="113"/>
                    <a:pt x="24" y="93"/>
                    <a:pt x="24" y="69"/>
                  </a:cubicBezTo>
                  <a:cubicBezTo>
                    <a:pt x="24" y="57"/>
                    <a:pt x="29" y="46"/>
                    <a:pt x="37" y="37"/>
                  </a:cubicBezTo>
                  <a:cubicBezTo>
                    <a:pt x="45" y="29"/>
                    <a:pt x="57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93" y="24"/>
                    <a:pt x="113" y="44"/>
                    <a:pt x="113" y="69"/>
                  </a:cubicBezTo>
                  <a:cubicBezTo>
                    <a:pt x="113" y="81"/>
                    <a:pt x="108" y="92"/>
                    <a:pt x="100" y="100"/>
                  </a:cubicBezTo>
                  <a:cubicBezTo>
                    <a:pt x="92" y="109"/>
                    <a:pt x="80" y="113"/>
                    <a:pt x="68" y="113"/>
                  </a:cubicBezTo>
                  <a:close/>
                  <a:moveTo>
                    <a:pt x="116" y="110"/>
                  </a:moveTo>
                  <a:cubicBezTo>
                    <a:pt x="110" y="116"/>
                    <a:pt x="110" y="116"/>
                    <a:pt x="110" y="116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100" y="107"/>
                    <a:pt x="102" y="105"/>
                    <a:pt x="103" y="104"/>
                  </a:cubicBezTo>
                  <a:cubicBezTo>
                    <a:pt x="105" y="102"/>
                    <a:pt x="106" y="101"/>
                    <a:pt x="108" y="99"/>
                  </a:cubicBezTo>
                  <a:lnTo>
                    <a:pt x="11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939BFB9-1348-417F-9A76-E9250FC40F5E}"/>
                </a:ext>
              </a:extLst>
            </p:cNvPr>
            <p:cNvGrpSpPr/>
            <p:nvPr/>
          </p:nvGrpSpPr>
          <p:grpSpPr>
            <a:xfrm>
              <a:off x="13531438" y="4375265"/>
              <a:ext cx="1983428" cy="850450"/>
              <a:chOff x="8951499" y="1731283"/>
              <a:chExt cx="1983428" cy="85045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3A5D7D-BC7A-404A-8478-38D3D9BE8FA5}"/>
                  </a:ext>
                </a:extLst>
              </p:cNvPr>
              <p:cNvSpPr/>
              <p:nvPr/>
            </p:nvSpPr>
            <p:spPr>
              <a:xfrm>
                <a:off x="8951499" y="1731283"/>
                <a:ext cx="1983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Quality is Value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7C56EA6-AAA3-4C44-A8D6-ACEE76808FFF}"/>
                  </a:ext>
                </a:extLst>
              </p:cNvPr>
              <p:cNvSpPr txBox="1"/>
              <p:nvPr/>
            </p:nvSpPr>
            <p:spPr>
              <a:xfrm>
                <a:off x="8951500" y="2079031"/>
                <a:ext cx="1983427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sz="110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Contrary to popular belief, Lorem Ipsum is not simply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300650B-4C86-4DB6-85C9-F46C7FBA94EB}"/>
              </a:ext>
            </a:extLst>
          </p:cNvPr>
          <p:cNvSpPr/>
          <p:nvPr/>
        </p:nvSpPr>
        <p:spPr>
          <a:xfrm>
            <a:off x="838200" y="2534195"/>
            <a:ext cx="10515600" cy="224758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A363B10-22E5-4A32-9696-55DA07D81E99}"/>
              </a:ext>
            </a:extLst>
          </p:cNvPr>
          <p:cNvGrpSpPr/>
          <p:nvPr/>
        </p:nvGrpSpPr>
        <p:grpSpPr>
          <a:xfrm rot="5400000">
            <a:off x="10190250" y="-341392"/>
            <a:ext cx="1667563" cy="2335937"/>
            <a:chOff x="-2" y="-9891"/>
            <a:chExt cx="4351316" cy="6095362"/>
          </a:xfrm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E359C4C4-122B-4327-B407-A2540502B335}"/>
                </a:ext>
              </a:extLst>
            </p:cNvPr>
            <p:cNvSpPr/>
            <p:nvPr/>
          </p:nvSpPr>
          <p:spPr>
            <a:xfrm>
              <a:off x="0" y="-9891"/>
              <a:ext cx="4351314" cy="4488106"/>
            </a:xfrm>
            <a:custGeom>
              <a:avLst/>
              <a:gdLst>
                <a:gd name="connsiteX0" fmla="*/ 0 w 4351314"/>
                <a:gd name="connsiteY0" fmla="*/ 0 h 4798330"/>
                <a:gd name="connsiteX1" fmla="*/ 3882497 w 4351314"/>
                <a:gd name="connsiteY1" fmla="*/ 0 h 4798330"/>
                <a:gd name="connsiteX2" fmla="*/ 4351314 w 4351314"/>
                <a:gd name="connsiteY2" fmla="*/ 609936 h 4798330"/>
                <a:gd name="connsiteX3" fmla="*/ 1307684 w 4351314"/>
                <a:gd name="connsiteY3" fmla="*/ 4793411 h 4798330"/>
                <a:gd name="connsiteX4" fmla="*/ 1307684 w 4351314"/>
                <a:gd name="connsiteY4" fmla="*/ 4798330 h 4798330"/>
                <a:gd name="connsiteX5" fmla="*/ 0 w 4351314"/>
                <a:gd name="connsiteY5" fmla="*/ 3102004 h 47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1314" h="4798330">
                  <a:moveTo>
                    <a:pt x="0" y="0"/>
                  </a:moveTo>
                  <a:lnTo>
                    <a:pt x="3882497" y="0"/>
                  </a:lnTo>
                  <a:lnTo>
                    <a:pt x="4351314" y="609936"/>
                  </a:lnTo>
                  <a:lnTo>
                    <a:pt x="1307684" y="4793411"/>
                  </a:lnTo>
                  <a:lnTo>
                    <a:pt x="1307684" y="4798330"/>
                  </a:lnTo>
                  <a:lnTo>
                    <a:pt x="0" y="31020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22" name="Isosceles Triangle 7">
              <a:extLst>
                <a:ext uri="{FF2B5EF4-FFF2-40B4-BE49-F238E27FC236}">
                  <a16:creationId xmlns:a16="http://schemas.microsoft.com/office/drawing/2014/main" id="{759AEC6B-A112-4E2C-8E24-C445C3AE0E44}"/>
                </a:ext>
              </a:extLst>
            </p:cNvPr>
            <p:cNvSpPr/>
            <p:nvPr/>
          </p:nvSpPr>
          <p:spPr>
            <a:xfrm rot="5400000">
              <a:off x="-786592" y="4323719"/>
              <a:ext cx="2548342" cy="975161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6141A9C-E4EE-4E3F-9384-AA7E263E341F}"/>
              </a:ext>
            </a:extLst>
          </p:cNvPr>
          <p:cNvGrpSpPr/>
          <p:nvPr/>
        </p:nvGrpSpPr>
        <p:grpSpPr>
          <a:xfrm rot="5400000" flipV="1">
            <a:off x="326897" y="-334206"/>
            <a:ext cx="1667655" cy="2336066"/>
            <a:chOff x="-2" y="-9891"/>
            <a:chExt cx="4351316" cy="6095362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243A467D-F49E-4623-8A96-F05EE68902E4}"/>
                </a:ext>
              </a:extLst>
            </p:cNvPr>
            <p:cNvSpPr/>
            <p:nvPr/>
          </p:nvSpPr>
          <p:spPr>
            <a:xfrm>
              <a:off x="0" y="-9891"/>
              <a:ext cx="4351314" cy="4488106"/>
            </a:xfrm>
            <a:custGeom>
              <a:avLst/>
              <a:gdLst>
                <a:gd name="connsiteX0" fmla="*/ 0 w 4351314"/>
                <a:gd name="connsiteY0" fmla="*/ 0 h 4798330"/>
                <a:gd name="connsiteX1" fmla="*/ 3882497 w 4351314"/>
                <a:gd name="connsiteY1" fmla="*/ 0 h 4798330"/>
                <a:gd name="connsiteX2" fmla="*/ 4351314 w 4351314"/>
                <a:gd name="connsiteY2" fmla="*/ 609936 h 4798330"/>
                <a:gd name="connsiteX3" fmla="*/ 1307684 w 4351314"/>
                <a:gd name="connsiteY3" fmla="*/ 4793411 h 4798330"/>
                <a:gd name="connsiteX4" fmla="*/ 1307684 w 4351314"/>
                <a:gd name="connsiteY4" fmla="*/ 4798330 h 4798330"/>
                <a:gd name="connsiteX5" fmla="*/ 0 w 4351314"/>
                <a:gd name="connsiteY5" fmla="*/ 3102004 h 47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1314" h="4798330">
                  <a:moveTo>
                    <a:pt x="0" y="0"/>
                  </a:moveTo>
                  <a:lnTo>
                    <a:pt x="3882497" y="0"/>
                  </a:lnTo>
                  <a:lnTo>
                    <a:pt x="4351314" y="609936"/>
                  </a:lnTo>
                  <a:lnTo>
                    <a:pt x="1307684" y="4793411"/>
                  </a:lnTo>
                  <a:lnTo>
                    <a:pt x="1307684" y="4798330"/>
                  </a:lnTo>
                  <a:lnTo>
                    <a:pt x="0" y="31020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25" name="Isosceles Triangle 7">
              <a:extLst>
                <a:ext uri="{FF2B5EF4-FFF2-40B4-BE49-F238E27FC236}">
                  <a16:creationId xmlns:a16="http://schemas.microsoft.com/office/drawing/2014/main" id="{B9EF206D-1371-44CF-9A35-5AA05A5A652E}"/>
                </a:ext>
              </a:extLst>
            </p:cNvPr>
            <p:cNvSpPr/>
            <p:nvPr/>
          </p:nvSpPr>
          <p:spPr>
            <a:xfrm rot="5400000">
              <a:off x="-786592" y="4323719"/>
              <a:ext cx="2548342" cy="975161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C7C2B3D-B314-4AE5-95D1-94C8339B76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373" y="1950297"/>
            <a:ext cx="3642148" cy="385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AA8C6D1-AF79-4F15-878C-12C1A92C0EDA}"/>
              </a:ext>
            </a:extLst>
          </p:cNvPr>
          <p:cNvSpPr/>
          <p:nvPr/>
        </p:nvSpPr>
        <p:spPr>
          <a:xfrm>
            <a:off x="0" y="0"/>
            <a:ext cx="12192000" cy="361366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</a:schemeClr>
              </a:gs>
              <a:gs pos="4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05834D-9DE8-40E7-8CAA-06ED367D3A0E}"/>
              </a:ext>
            </a:extLst>
          </p:cNvPr>
          <p:cNvSpPr txBox="1"/>
          <p:nvPr/>
        </p:nvSpPr>
        <p:spPr>
          <a:xfrm>
            <a:off x="8628866" y="5552712"/>
            <a:ext cx="310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rgbClr val="404040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6C50AA-2127-4D0A-9D6A-00798D19C6A8}"/>
              </a:ext>
            </a:extLst>
          </p:cNvPr>
          <p:cNvCxnSpPr/>
          <p:nvPr/>
        </p:nvCxnSpPr>
        <p:spPr>
          <a:xfrm flipV="1">
            <a:off x="8298063" y="5049927"/>
            <a:ext cx="3398093" cy="17204"/>
          </a:xfrm>
          <a:prstGeom prst="line">
            <a:avLst/>
          </a:prstGeom>
          <a:ln w="2222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59ABA53-4AFD-4CEB-B662-377C3FDB88BD}"/>
              </a:ext>
            </a:extLst>
          </p:cNvPr>
          <p:cNvSpPr txBox="1"/>
          <p:nvPr/>
        </p:nvSpPr>
        <p:spPr>
          <a:xfrm>
            <a:off x="8628866" y="5244936"/>
            <a:ext cx="310252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>
                <a:solidFill>
                  <a:srgbClr val="404040"/>
                </a:solidFill>
                <a:cs typeface="Arial" pitchFamily="34" charset="0"/>
              </a:rPr>
              <a:t>Power PowerPoint Presentation </a:t>
            </a:r>
            <a:endParaRPr lang="ko-KR" altLang="en-US" sz="1400" b="1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73295-CB47-4DE2-B72D-89B42B285975}"/>
              </a:ext>
            </a:extLst>
          </p:cNvPr>
          <p:cNvSpPr txBox="1"/>
          <p:nvPr/>
        </p:nvSpPr>
        <p:spPr>
          <a:xfrm>
            <a:off x="8716437" y="4543495"/>
            <a:ext cx="29797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b="1">
                <a:solidFill>
                  <a:srgbClr val="EF4630"/>
                </a:solidFill>
                <a:cs typeface="Arial" pitchFamily="34" charset="0"/>
              </a:rPr>
              <a:t>L</a:t>
            </a:r>
            <a:r>
              <a:rPr lang="en-US" altLang="ko-KR" b="1">
                <a:solidFill>
                  <a:srgbClr val="EF4630"/>
                </a:solidFill>
                <a:cs typeface="Arial" pitchFamily="34" charset="0"/>
              </a:rPr>
              <a:t>OREM IPSUM DOLOR SIT AMET </a:t>
            </a:r>
            <a:endParaRPr lang="ko-KR" altLang="en-US" b="1">
              <a:solidFill>
                <a:srgbClr val="EF4630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FC6FDC-AF11-4C46-BE51-475E6C0D83EB}"/>
              </a:ext>
            </a:extLst>
          </p:cNvPr>
          <p:cNvGrpSpPr/>
          <p:nvPr/>
        </p:nvGrpSpPr>
        <p:grpSpPr>
          <a:xfrm>
            <a:off x="8298063" y="3268988"/>
            <a:ext cx="3433328" cy="1326473"/>
            <a:chOff x="3862980" y="4948496"/>
            <a:chExt cx="3433328" cy="13264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2F0F79-95C3-4789-BC9E-3DDDE8E7DF81}"/>
                </a:ext>
              </a:extLst>
            </p:cNvPr>
            <p:cNvSpPr txBox="1"/>
            <p:nvPr/>
          </p:nvSpPr>
          <p:spPr>
            <a:xfrm>
              <a:off x="3862980" y="4948496"/>
              <a:ext cx="3433328" cy="769441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8137E8-5700-4824-ABCE-3F71005A81DD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FBFEC65-22B2-49AD-8D9E-7B026E10E803}"/>
              </a:ext>
            </a:extLst>
          </p:cNvPr>
          <p:cNvSpPr txBox="1"/>
          <p:nvPr/>
        </p:nvSpPr>
        <p:spPr>
          <a:xfrm>
            <a:off x="580565" y="3268988"/>
            <a:ext cx="505159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solidFill>
                  <a:srgbClr val="404040"/>
                </a:solidFill>
                <a:cs typeface="Arial" pitchFamily="34" charset="0"/>
              </a:rPr>
              <a:t>L</a:t>
            </a:r>
            <a:r>
              <a:rPr lang="en-US" altLang="ko-KR" sz="3600" dirty="0">
                <a:solidFill>
                  <a:srgbClr val="404040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600" dirty="0">
                <a:solidFill>
                  <a:srgbClr val="404040"/>
                </a:solidFill>
                <a:cs typeface="Arial" pitchFamily="34" charset="0"/>
              </a:rPr>
              <a:t>DOLOR SIT AMET, </a:t>
            </a:r>
            <a:endParaRPr lang="ko-KR" altLang="en-US" sz="3600" dirty="0">
              <a:solidFill>
                <a:srgbClr val="404040"/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D3EABF0-12EF-435D-B4F0-43233C407BB9}"/>
              </a:ext>
            </a:extLst>
          </p:cNvPr>
          <p:cNvGrpSpPr/>
          <p:nvPr/>
        </p:nvGrpSpPr>
        <p:grpSpPr>
          <a:xfrm>
            <a:off x="580565" y="4562194"/>
            <a:ext cx="3809078" cy="778619"/>
            <a:chOff x="732965" y="4657444"/>
            <a:chExt cx="3809078" cy="7786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35936C-5994-4A0C-B7FF-43F1C7881ABF}"/>
                </a:ext>
              </a:extLst>
            </p:cNvPr>
            <p:cNvSpPr txBox="1"/>
            <p:nvPr/>
          </p:nvSpPr>
          <p:spPr>
            <a:xfrm>
              <a:off x="732965" y="4657444"/>
              <a:ext cx="131574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600" b="1">
                  <a:solidFill>
                    <a:srgbClr val="404040"/>
                  </a:solidFill>
                </a:rPr>
                <a:t>Content Here</a:t>
              </a:r>
              <a:endParaRPr lang="ko-KR" altLang="en-US" sz="1600" b="1">
                <a:solidFill>
                  <a:srgbClr val="404040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39C429B-3D17-405D-BFC0-8D957B01DB11}"/>
                </a:ext>
              </a:extLst>
            </p:cNvPr>
            <p:cNvGrpSpPr/>
            <p:nvPr/>
          </p:nvGrpSpPr>
          <p:grpSpPr>
            <a:xfrm>
              <a:off x="817806" y="5057724"/>
              <a:ext cx="2987810" cy="288032"/>
              <a:chOff x="11279811" y="3925804"/>
              <a:chExt cx="2987810" cy="288032"/>
            </a:xfrm>
            <a:solidFill>
              <a:schemeClr val="bg1"/>
            </a:solidFill>
          </p:grpSpPr>
          <p:sp>
            <p:nvSpPr>
              <p:cNvPr id="17" name="순서도: 처리 250">
                <a:extLst>
                  <a:ext uri="{FF2B5EF4-FFF2-40B4-BE49-F238E27FC236}">
                    <a16:creationId xmlns:a16="http://schemas.microsoft.com/office/drawing/2014/main" id="{5C1CAD78-7B72-4B97-A9E4-BBA623B0D544}"/>
                  </a:ext>
                </a:extLst>
              </p:cNvPr>
              <p:cNvSpPr/>
              <p:nvPr/>
            </p:nvSpPr>
            <p:spPr>
              <a:xfrm>
                <a:off x="11279811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18" name="순서도: 처리 251">
                <a:extLst>
                  <a:ext uri="{FF2B5EF4-FFF2-40B4-BE49-F238E27FC236}">
                    <a16:creationId xmlns:a16="http://schemas.microsoft.com/office/drawing/2014/main" id="{92048ACF-4140-40BF-9C9B-AB9B1F59DD14}"/>
                  </a:ext>
                </a:extLst>
              </p:cNvPr>
              <p:cNvSpPr/>
              <p:nvPr/>
            </p:nvSpPr>
            <p:spPr>
              <a:xfrm>
                <a:off x="11431380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19" name="순서도: 처리 252">
                <a:extLst>
                  <a:ext uri="{FF2B5EF4-FFF2-40B4-BE49-F238E27FC236}">
                    <a16:creationId xmlns:a16="http://schemas.microsoft.com/office/drawing/2014/main" id="{BF630155-F92B-4650-BB0D-3A0DE0C7502F}"/>
                  </a:ext>
                </a:extLst>
              </p:cNvPr>
              <p:cNvSpPr/>
              <p:nvPr/>
            </p:nvSpPr>
            <p:spPr>
              <a:xfrm>
                <a:off x="11582949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20" name="순서도: 처리 253">
                <a:extLst>
                  <a:ext uri="{FF2B5EF4-FFF2-40B4-BE49-F238E27FC236}">
                    <a16:creationId xmlns:a16="http://schemas.microsoft.com/office/drawing/2014/main" id="{8867EE44-71EF-4094-A21D-D7893EDE6DEB}"/>
                  </a:ext>
                </a:extLst>
              </p:cNvPr>
              <p:cNvSpPr/>
              <p:nvPr/>
            </p:nvSpPr>
            <p:spPr>
              <a:xfrm>
                <a:off x="11734518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21" name="순서도: 처리 254">
                <a:extLst>
                  <a:ext uri="{FF2B5EF4-FFF2-40B4-BE49-F238E27FC236}">
                    <a16:creationId xmlns:a16="http://schemas.microsoft.com/office/drawing/2014/main" id="{D1D3270C-B8F1-4622-B0EE-029760F63F0D}"/>
                  </a:ext>
                </a:extLst>
              </p:cNvPr>
              <p:cNvSpPr/>
              <p:nvPr/>
            </p:nvSpPr>
            <p:spPr>
              <a:xfrm>
                <a:off x="11886087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22" name="순서도: 처리 255">
                <a:extLst>
                  <a:ext uri="{FF2B5EF4-FFF2-40B4-BE49-F238E27FC236}">
                    <a16:creationId xmlns:a16="http://schemas.microsoft.com/office/drawing/2014/main" id="{54020A23-1AD6-4337-A528-EC5F6B4CCD20}"/>
                  </a:ext>
                </a:extLst>
              </p:cNvPr>
              <p:cNvSpPr/>
              <p:nvPr/>
            </p:nvSpPr>
            <p:spPr>
              <a:xfrm>
                <a:off x="12037656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23" name="순서도: 처리 256">
                <a:extLst>
                  <a:ext uri="{FF2B5EF4-FFF2-40B4-BE49-F238E27FC236}">
                    <a16:creationId xmlns:a16="http://schemas.microsoft.com/office/drawing/2014/main" id="{E6FE71B8-CAA3-406D-BC92-B5A1AF83400E}"/>
                  </a:ext>
                </a:extLst>
              </p:cNvPr>
              <p:cNvSpPr/>
              <p:nvPr/>
            </p:nvSpPr>
            <p:spPr>
              <a:xfrm>
                <a:off x="12189225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24" name="순서도: 처리 257">
                <a:extLst>
                  <a:ext uri="{FF2B5EF4-FFF2-40B4-BE49-F238E27FC236}">
                    <a16:creationId xmlns:a16="http://schemas.microsoft.com/office/drawing/2014/main" id="{2C233C6C-0BBB-49C9-9926-97BC2C9D2B59}"/>
                  </a:ext>
                </a:extLst>
              </p:cNvPr>
              <p:cNvSpPr/>
              <p:nvPr/>
            </p:nvSpPr>
            <p:spPr>
              <a:xfrm>
                <a:off x="12340794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25" name="순서도: 처리 258">
                <a:extLst>
                  <a:ext uri="{FF2B5EF4-FFF2-40B4-BE49-F238E27FC236}">
                    <a16:creationId xmlns:a16="http://schemas.microsoft.com/office/drawing/2014/main" id="{C3864EF3-37F5-41DF-8064-A75C5F137C7C}"/>
                  </a:ext>
                </a:extLst>
              </p:cNvPr>
              <p:cNvSpPr/>
              <p:nvPr/>
            </p:nvSpPr>
            <p:spPr>
              <a:xfrm>
                <a:off x="12492363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26" name="순서도: 처리 259">
                <a:extLst>
                  <a:ext uri="{FF2B5EF4-FFF2-40B4-BE49-F238E27FC236}">
                    <a16:creationId xmlns:a16="http://schemas.microsoft.com/office/drawing/2014/main" id="{A1B41611-7E71-48B4-95D8-522EEF292292}"/>
                  </a:ext>
                </a:extLst>
              </p:cNvPr>
              <p:cNvSpPr/>
              <p:nvPr/>
            </p:nvSpPr>
            <p:spPr>
              <a:xfrm>
                <a:off x="12643932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27" name="순서도: 처리 260">
                <a:extLst>
                  <a:ext uri="{FF2B5EF4-FFF2-40B4-BE49-F238E27FC236}">
                    <a16:creationId xmlns:a16="http://schemas.microsoft.com/office/drawing/2014/main" id="{3E8D63A3-F027-4B96-8A16-49E63B2C15C2}"/>
                  </a:ext>
                </a:extLst>
              </p:cNvPr>
              <p:cNvSpPr/>
              <p:nvPr/>
            </p:nvSpPr>
            <p:spPr>
              <a:xfrm>
                <a:off x="12795501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28" name="순서도: 처리 261">
                <a:extLst>
                  <a:ext uri="{FF2B5EF4-FFF2-40B4-BE49-F238E27FC236}">
                    <a16:creationId xmlns:a16="http://schemas.microsoft.com/office/drawing/2014/main" id="{EC813AC3-A3BC-481B-AFA0-9A1374560529}"/>
                  </a:ext>
                </a:extLst>
              </p:cNvPr>
              <p:cNvSpPr/>
              <p:nvPr/>
            </p:nvSpPr>
            <p:spPr>
              <a:xfrm>
                <a:off x="12947070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29" name="순서도: 처리 262">
                <a:extLst>
                  <a:ext uri="{FF2B5EF4-FFF2-40B4-BE49-F238E27FC236}">
                    <a16:creationId xmlns:a16="http://schemas.microsoft.com/office/drawing/2014/main" id="{B12D87CC-889C-442C-9E16-74F1E481AA8A}"/>
                  </a:ext>
                </a:extLst>
              </p:cNvPr>
              <p:cNvSpPr/>
              <p:nvPr/>
            </p:nvSpPr>
            <p:spPr>
              <a:xfrm>
                <a:off x="13098639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30" name="순서도: 처리 263">
                <a:extLst>
                  <a:ext uri="{FF2B5EF4-FFF2-40B4-BE49-F238E27FC236}">
                    <a16:creationId xmlns:a16="http://schemas.microsoft.com/office/drawing/2014/main" id="{24F62740-C086-4C6C-B31A-86898A1B03AB}"/>
                  </a:ext>
                </a:extLst>
              </p:cNvPr>
              <p:cNvSpPr/>
              <p:nvPr/>
            </p:nvSpPr>
            <p:spPr>
              <a:xfrm>
                <a:off x="13250208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31" name="순서도: 처리 264">
                <a:extLst>
                  <a:ext uri="{FF2B5EF4-FFF2-40B4-BE49-F238E27FC236}">
                    <a16:creationId xmlns:a16="http://schemas.microsoft.com/office/drawing/2014/main" id="{9B7B5123-64DA-402D-9012-0BD114067407}"/>
                  </a:ext>
                </a:extLst>
              </p:cNvPr>
              <p:cNvSpPr/>
              <p:nvPr/>
            </p:nvSpPr>
            <p:spPr>
              <a:xfrm>
                <a:off x="13401777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32" name="순서도: 처리 265">
                <a:extLst>
                  <a:ext uri="{FF2B5EF4-FFF2-40B4-BE49-F238E27FC236}">
                    <a16:creationId xmlns:a16="http://schemas.microsoft.com/office/drawing/2014/main" id="{57810E23-1A55-419F-824E-6DCF46980C3B}"/>
                  </a:ext>
                </a:extLst>
              </p:cNvPr>
              <p:cNvSpPr/>
              <p:nvPr/>
            </p:nvSpPr>
            <p:spPr>
              <a:xfrm>
                <a:off x="13553346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33" name="순서도: 처리 266">
                <a:extLst>
                  <a:ext uri="{FF2B5EF4-FFF2-40B4-BE49-F238E27FC236}">
                    <a16:creationId xmlns:a16="http://schemas.microsoft.com/office/drawing/2014/main" id="{E4E38378-11E1-4761-AEB6-07189FB24217}"/>
                  </a:ext>
                </a:extLst>
              </p:cNvPr>
              <p:cNvSpPr/>
              <p:nvPr/>
            </p:nvSpPr>
            <p:spPr>
              <a:xfrm>
                <a:off x="13704915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34" name="순서도: 처리 267">
                <a:extLst>
                  <a:ext uri="{FF2B5EF4-FFF2-40B4-BE49-F238E27FC236}">
                    <a16:creationId xmlns:a16="http://schemas.microsoft.com/office/drawing/2014/main" id="{CE36621A-48D0-45C9-96CF-D8A4A33F355B}"/>
                  </a:ext>
                </a:extLst>
              </p:cNvPr>
              <p:cNvSpPr/>
              <p:nvPr/>
            </p:nvSpPr>
            <p:spPr>
              <a:xfrm>
                <a:off x="13856484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35" name="순서도: 처리 268">
                <a:extLst>
                  <a:ext uri="{FF2B5EF4-FFF2-40B4-BE49-F238E27FC236}">
                    <a16:creationId xmlns:a16="http://schemas.microsoft.com/office/drawing/2014/main" id="{371A7264-BA3B-4D51-9025-20D7E5307C48}"/>
                  </a:ext>
                </a:extLst>
              </p:cNvPr>
              <p:cNvSpPr/>
              <p:nvPr/>
            </p:nvSpPr>
            <p:spPr>
              <a:xfrm>
                <a:off x="14008053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36" name="순서도: 처리 269">
                <a:extLst>
                  <a:ext uri="{FF2B5EF4-FFF2-40B4-BE49-F238E27FC236}">
                    <a16:creationId xmlns:a16="http://schemas.microsoft.com/office/drawing/2014/main" id="{4F4D5266-6234-499D-9054-4A09F15711E7}"/>
                  </a:ext>
                </a:extLst>
              </p:cNvPr>
              <p:cNvSpPr/>
              <p:nvPr/>
            </p:nvSpPr>
            <p:spPr>
              <a:xfrm>
                <a:off x="14159621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B4FB14-0386-4469-AD09-FA27F1E43316}"/>
                </a:ext>
              </a:extLst>
            </p:cNvPr>
            <p:cNvSpPr txBox="1"/>
            <p:nvPr/>
          </p:nvSpPr>
          <p:spPr>
            <a:xfrm>
              <a:off x="3878079" y="4974398"/>
              <a:ext cx="663964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>
                  <a:solidFill>
                    <a:srgbClr val="404040"/>
                  </a:solidFill>
                </a:rPr>
                <a:t>50</a:t>
              </a:r>
              <a:r>
                <a:rPr lang="en-US" altLang="ko-KR" b="1">
                  <a:solidFill>
                    <a:srgbClr val="404040"/>
                  </a:solidFill>
                </a:rPr>
                <a:t>%</a:t>
              </a:r>
              <a:endParaRPr lang="ko-KR" altLang="en-US" b="1">
                <a:solidFill>
                  <a:srgbClr val="404040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CADA0F9-CE49-4ECF-B971-25120FF4F62F}"/>
              </a:ext>
            </a:extLst>
          </p:cNvPr>
          <p:cNvGrpSpPr/>
          <p:nvPr/>
        </p:nvGrpSpPr>
        <p:grpSpPr>
          <a:xfrm>
            <a:off x="3825029" y="5504658"/>
            <a:ext cx="3724236" cy="778619"/>
            <a:chOff x="1972029" y="5599908"/>
            <a:chExt cx="3724236" cy="77861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47E118-EF71-42D2-BAE8-8C57BC55F1B6}"/>
                </a:ext>
              </a:extLst>
            </p:cNvPr>
            <p:cNvSpPr txBox="1"/>
            <p:nvPr/>
          </p:nvSpPr>
          <p:spPr>
            <a:xfrm flipH="1">
              <a:off x="4306482" y="5599908"/>
              <a:ext cx="131574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600" b="1">
                  <a:solidFill>
                    <a:srgbClr val="404040"/>
                  </a:solidFill>
                </a:rPr>
                <a:t>Content Here</a:t>
              </a:r>
              <a:endParaRPr lang="ko-KR" altLang="en-US" sz="1600" b="1">
                <a:solidFill>
                  <a:srgbClr val="404040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EDCEF0C-1679-4E12-A7FA-5C10CC5414D4}"/>
                </a:ext>
              </a:extLst>
            </p:cNvPr>
            <p:cNvGrpSpPr/>
            <p:nvPr/>
          </p:nvGrpSpPr>
          <p:grpSpPr>
            <a:xfrm flipH="1">
              <a:off x="2708455" y="6000188"/>
              <a:ext cx="2987810" cy="288032"/>
              <a:chOff x="11277065" y="4868268"/>
              <a:chExt cx="2987810" cy="288032"/>
            </a:xfrm>
            <a:solidFill>
              <a:schemeClr val="bg1"/>
            </a:solidFill>
          </p:grpSpPr>
          <p:sp>
            <p:nvSpPr>
              <p:cNvPr id="40" name="순서도: 처리 273">
                <a:extLst>
                  <a:ext uri="{FF2B5EF4-FFF2-40B4-BE49-F238E27FC236}">
                    <a16:creationId xmlns:a16="http://schemas.microsoft.com/office/drawing/2014/main" id="{65952418-80FD-4C92-949F-552935D9DC75}"/>
                  </a:ext>
                </a:extLst>
              </p:cNvPr>
              <p:cNvSpPr/>
              <p:nvPr/>
            </p:nvSpPr>
            <p:spPr>
              <a:xfrm>
                <a:off x="11277065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41" name="순서도: 처리 274">
                <a:extLst>
                  <a:ext uri="{FF2B5EF4-FFF2-40B4-BE49-F238E27FC236}">
                    <a16:creationId xmlns:a16="http://schemas.microsoft.com/office/drawing/2014/main" id="{F448D30E-D4EC-4F34-B86F-03E66C6CF977}"/>
                  </a:ext>
                </a:extLst>
              </p:cNvPr>
              <p:cNvSpPr/>
              <p:nvPr/>
            </p:nvSpPr>
            <p:spPr>
              <a:xfrm>
                <a:off x="11428634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42" name="순서도: 처리 275">
                <a:extLst>
                  <a:ext uri="{FF2B5EF4-FFF2-40B4-BE49-F238E27FC236}">
                    <a16:creationId xmlns:a16="http://schemas.microsoft.com/office/drawing/2014/main" id="{19BBFA64-C91E-4236-8C5E-C4968F8DE771}"/>
                  </a:ext>
                </a:extLst>
              </p:cNvPr>
              <p:cNvSpPr/>
              <p:nvPr/>
            </p:nvSpPr>
            <p:spPr>
              <a:xfrm>
                <a:off x="11580203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43" name="순서도: 처리 276">
                <a:extLst>
                  <a:ext uri="{FF2B5EF4-FFF2-40B4-BE49-F238E27FC236}">
                    <a16:creationId xmlns:a16="http://schemas.microsoft.com/office/drawing/2014/main" id="{80A76869-725C-4899-921E-9BBB1F5815BD}"/>
                  </a:ext>
                </a:extLst>
              </p:cNvPr>
              <p:cNvSpPr/>
              <p:nvPr/>
            </p:nvSpPr>
            <p:spPr>
              <a:xfrm>
                <a:off x="11731772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44" name="순서도: 처리 277">
                <a:extLst>
                  <a:ext uri="{FF2B5EF4-FFF2-40B4-BE49-F238E27FC236}">
                    <a16:creationId xmlns:a16="http://schemas.microsoft.com/office/drawing/2014/main" id="{106AC97E-1677-4513-947F-4BE3ACBDE170}"/>
                  </a:ext>
                </a:extLst>
              </p:cNvPr>
              <p:cNvSpPr/>
              <p:nvPr/>
            </p:nvSpPr>
            <p:spPr>
              <a:xfrm>
                <a:off x="11883341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45" name="순서도: 처리 278">
                <a:extLst>
                  <a:ext uri="{FF2B5EF4-FFF2-40B4-BE49-F238E27FC236}">
                    <a16:creationId xmlns:a16="http://schemas.microsoft.com/office/drawing/2014/main" id="{C4544D3A-0275-44C6-81AC-3618C881EEFD}"/>
                  </a:ext>
                </a:extLst>
              </p:cNvPr>
              <p:cNvSpPr/>
              <p:nvPr/>
            </p:nvSpPr>
            <p:spPr>
              <a:xfrm>
                <a:off x="12034910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46" name="순서도: 처리 279">
                <a:extLst>
                  <a:ext uri="{FF2B5EF4-FFF2-40B4-BE49-F238E27FC236}">
                    <a16:creationId xmlns:a16="http://schemas.microsoft.com/office/drawing/2014/main" id="{D2CFC7ED-DCD2-4B87-8A0C-0A36DEC32E56}"/>
                  </a:ext>
                </a:extLst>
              </p:cNvPr>
              <p:cNvSpPr/>
              <p:nvPr/>
            </p:nvSpPr>
            <p:spPr>
              <a:xfrm>
                <a:off x="12186479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47" name="순서도: 처리 280">
                <a:extLst>
                  <a:ext uri="{FF2B5EF4-FFF2-40B4-BE49-F238E27FC236}">
                    <a16:creationId xmlns:a16="http://schemas.microsoft.com/office/drawing/2014/main" id="{994CE71E-77CE-48C2-9E0D-298CE6CA8F07}"/>
                  </a:ext>
                </a:extLst>
              </p:cNvPr>
              <p:cNvSpPr/>
              <p:nvPr/>
            </p:nvSpPr>
            <p:spPr>
              <a:xfrm>
                <a:off x="12338048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48" name="순서도: 처리 281">
                <a:extLst>
                  <a:ext uri="{FF2B5EF4-FFF2-40B4-BE49-F238E27FC236}">
                    <a16:creationId xmlns:a16="http://schemas.microsoft.com/office/drawing/2014/main" id="{828A6877-4CC7-4CCC-970C-D12EF0442691}"/>
                  </a:ext>
                </a:extLst>
              </p:cNvPr>
              <p:cNvSpPr/>
              <p:nvPr/>
            </p:nvSpPr>
            <p:spPr>
              <a:xfrm>
                <a:off x="12489617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49" name="순서도: 처리 282">
                <a:extLst>
                  <a:ext uri="{FF2B5EF4-FFF2-40B4-BE49-F238E27FC236}">
                    <a16:creationId xmlns:a16="http://schemas.microsoft.com/office/drawing/2014/main" id="{641F51C7-CA0E-41AE-9513-CCB46BC0A8FE}"/>
                  </a:ext>
                </a:extLst>
              </p:cNvPr>
              <p:cNvSpPr/>
              <p:nvPr/>
            </p:nvSpPr>
            <p:spPr>
              <a:xfrm>
                <a:off x="12641186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50" name="순서도: 처리 283">
                <a:extLst>
                  <a:ext uri="{FF2B5EF4-FFF2-40B4-BE49-F238E27FC236}">
                    <a16:creationId xmlns:a16="http://schemas.microsoft.com/office/drawing/2014/main" id="{A06BF188-0A98-4E06-AEDA-F60A3511E3E1}"/>
                  </a:ext>
                </a:extLst>
              </p:cNvPr>
              <p:cNvSpPr/>
              <p:nvPr/>
            </p:nvSpPr>
            <p:spPr>
              <a:xfrm>
                <a:off x="12792755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51" name="순서도: 처리 284">
                <a:extLst>
                  <a:ext uri="{FF2B5EF4-FFF2-40B4-BE49-F238E27FC236}">
                    <a16:creationId xmlns:a16="http://schemas.microsoft.com/office/drawing/2014/main" id="{D75384FD-CCD5-4B12-9EED-336F7FBF88FC}"/>
                  </a:ext>
                </a:extLst>
              </p:cNvPr>
              <p:cNvSpPr/>
              <p:nvPr/>
            </p:nvSpPr>
            <p:spPr>
              <a:xfrm>
                <a:off x="12944324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52" name="순서도: 처리 285">
                <a:extLst>
                  <a:ext uri="{FF2B5EF4-FFF2-40B4-BE49-F238E27FC236}">
                    <a16:creationId xmlns:a16="http://schemas.microsoft.com/office/drawing/2014/main" id="{EB263587-3A77-416B-8F48-42C7F7B3DF59}"/>
                  </a:ext>
                </a:extLst>
              </p:cNvPr>
              <p:cNvSpPr/>
              <p:nvPr/>
            </p:nvSpPr>
            <p:spPr>
              <a:xfrm>
                <a:off x="13095894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53" name="순서도: 처리 286">
                <a:extLst>
                  <a:ext uri="{FF2B5EF4-FFF2-40B4-BE49-F238E27FC236}">
                    <a16:creationId xmlns:a16="http://schemas.microsoft.com/office/drawing/2014/main" id="{9B60EF1B-B567-48DE-8558-B3F4AD57B0F4}"/>
                  </a:ext>
                </a:extLst>
              </p:cNvPr>
              <p:cNvSpPr/>
              <p:nvPr/>
            </p:nvSpPr>
            <p:spPr>
              <a:xfrm>
                <a:off x="13247463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54" name="순서도: 처리 287">
                <a:extLst>
                  <a:ext uri="{FF2B5EF4-FFF2-40B4-BE49-F238E27FC236}">
                    <a16:creationId xmlns:a16="http://schemas.microsoft.com/office/drawing/2014/main" id="{52C78F77-AB65-42B7-938A-0AD456AAE2A0}"/>
                  </a:ext>
                </a:extLst>
              </p:cNvPr>
              <p:cNvSpPr/>
              <p:nvPr/>
            </p:nvSpPr>
            <p:spPr>
              <a:xfrm>
                <a:off x="13399032" y="4868268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55" name="순서도: 처리 288">
                <a:extLst>
                  <a:ext uri="{FF2B5EF4-FFF2-40B4-BE49-F238E27FC236}">
                    <a16:creationId xmlns:a16="http://schemas.microsoft.com/office/drawing/2014/main" id="{CBE01638-7078-45E5-AB13-C6C55E62E4AD}"/>
                  </a:ext>
                </a:extLst>
              </p:cNvPr>
              <p:cNvSpPr/>
              <p:nvPr/>
            </p:nvSpPr>
            <p:spPr>
              <a:xfrm>
                <a:off x="13550599" y="4868268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56" name="순서도: 처리 289">
                <a:extLst>
                  <a:ext uri="{FF2B5EF4-FFF2-40B4-BE49-F238E27FC236}">
                    <a16:creationId xmlns:a16="http://schemas.microsoft.com/office/drawing/2014/main" id="{8F0A0539-9856-43C9-907D-F793D7AA5476}"/>
                  </a:ext>
                </a:extLst>
              </p:cNvPr>
              <p:cNvSpPr/>
              <p:nvPr/>
            </p:nvSpPr>
            <p:spPr>
              <a:xfrm>
                <a:off x="13702168" y="4868268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57" name="순서도: 처리 290">
                <a:extLst>
                  <a:ext uri="{FF2B5EF4-FFF2-40B4-BE49-F238E27FC236}">
                    <a16:creationId xmlns:a16="http://schemas.microsoft.com/office/drawing/2014/main" id="{7E752081-8D66-4293-95F0-4520A50AA4D6}"/>
                  </a:ext>
                </a:extLst>
              </p:cNvPr>
              <p:cNvSpPr/>
              <p:nvPr/>
            </p:nvSpPr>
            <p:spPr>
              <a:xfrm>
                <a:off x="13853737" y="4868268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58" name="순서도: 처리 291">
                <a:extLst>
                  <a:ext uri="{FF2B5EF4-FFF2-40B4-BE49-F238E27FC236}">
                    <a16:creationId xmlns:a16="http://schemas.microsoft.com/office/drawing/2014/main" id="{6FD3BF9A-C3B5-4DA9-A4F9-3BEDA78D41CA}"/>
                  </a:ext>
                </a:extLst>
              </p:cNvPr>
              <p:cNvSpPr/>
              <p:nvPr/>
            </p:nvSpPr>
            <p:spPr>
              <a:xfrm>
                <a:off x="14005306" y="4868268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  <p:sp>
            <p:nvSpPr>
              <p:cNvPr id="59" name="순서도: 처리 292">
                <a:extLst>
                  <a:ext uri="{FF2B5EF4-FFF2-40B4-BE49-F238E27FC236}">
                    <a16:creationId xmlns:a16="http://schemas.microsoft.com/office/drawing/2014/main" id="{FFDC9969-D080-48F5-BCC1-F0E170EE45AB}"/>
                  </a:ext>
                </a:extLst>
              </p:cNvPr>
              <p:cNvSpPr/>
              <p:nvPr/>
            </p:nvSpPr>
            <p:spPr>
              <a:xfrm>
                <a:off x="14156875" y="4868268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rgbClr val="404040"/>
                  </a:solidFill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D7CCECA-12D5-44AA-A7C3-2FE2F73B2030}"/>
                </a:ext>
              </a:extLst>
            </p:cNvPr>
            <p:cNvSpPr txBox="1"/>
            <p:nvPr/>
          </p:nvSpPr>
          <p:spPr>
            <a:xfrm flipH="1">
              <a:off x="1972029" y="5916862"/>
              <a:ext cx="66396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altLang="ko-KR" sz="2400" b="1">
                  <a:solidFill>
                    <a:srgbClr val="404040"/>
                  </a:solidFill>
                </a:rPr>
                <a:t>75</a:t>
              </a:r>
              <a:r>
                <a:rPr lang="en-US" altLang="ko-KR" b="1">
                  <a:solidFill>
                    <a:srgbClr val="404040"/>
                  </a:solidFill>
                </a:rPr>
                <a:t>%</a:t>
              </a:r>
              <a:endParaRPr lang="ko-KR" altLang="en-US" b="1">
                <a:solidFill>
                  <a:srgbClr val="404040"/>
                </a:solidFill>
              </a:endParaRPr>
            </a:p>
          </p:txBody>
        </p:sp>
      </p:grpSp>
      <p:grpSp>
        <p:nvGrpSpPr>
          <p:cNvPr id="61" name="Group 73">
            <a:extLst>
              <a:ext uri="{FF2B5EF4-FFF2-40B4-BE49-F238E27FC236}">
                <a16:creationId xmlns:a16="http://schemas.microsoft.com/office/drawing/2014/main" id="{741A20C2-85BA-4512-B373-226D067DD1DE}"/>
              </a:ext>
            </a:extLst>
          </p:cNvPr>
          <p:cNvGrpSpPr/>
          <p:nvPr/>
        </p:nvGrpSpPr>
        <p:grpSpPr>
          <a:xfrm>
            <a:off x="4750929" y="4790797"/>
            <a:ext cx="2880431" cy="553998"/>
            <a:chOff x="2551705" y="4283314"/>
            <a:chExt cx="2357002" cy="55399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3441FB4-3E70-45B3-8EC7-DD20B8333F15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404040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>
                <a:solidFill>
                  <a:srgbClr val="404040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A0CCA72-84EB-4EC4-8A9C-16081999544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404040"/>
                  </a:solidFill>
                  <a:cs typeface="Arial" pitchFamily="34" charset="0"/>
                </a:rPr>
                <a:t>Your Text Here</a:t>
              </a:r>
              <a:endParaRPr lang="ko-KR" altLang="en-US" sz="1200" b="1">
                <a:solidFill>
                  <a:srgbClr val="404040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73">
            <a:extLst>
              <a:ext uri="{FF2B5EF4-FFF2-40B4-BE49-F238E27FC236}">
                <a16:creationId xmlns:a16="http://schemas.microsoft.com/office/drawing/2014/main" id="{52A6F9F6-6E1D-4728-AF82-2986312B4784}"/>
              </a:ext>
            </a:extLst>
          </p:cNvPr>
          <p:cNvGrpSpPr/>
          <p:nvPr/>
        </p:nvGrpSpPr>
        <p:grpSpPr>
          <a:xfrm>
            <a:off x="643311" y="5729279"/>
            <a:ext cx="2880431" cy="553998"/>
            <a:chOff x="2551705" y="4283314"/>
            <a:chExt cx="2357002" cy="55399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270BE43-42F2-4ACA-82E5-E90D5BC70A20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rgbClr val="404040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>
                <a:solidFill>
                  <a:srgbClr val="404040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748756-61DD-41ED-9DA9-7AC970BE69F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404040"/>
                  </a:solidFill>
                  <a:cs typeface="Arial" pitchFamily="34" charset="0"/>
                </a:rPr>
                <a:t>Your Text Here</a:t>
              </a:r>
              <a:endParaRPr lang="ko-KR" altLang="en-US" sz="1200" b="1">
                <a:solidFill>
                  <a:srgbClr val="404040"/>
                </a:solidFill>
                <a:cs typeface="Arial" pitchFamily="34" charset="0"/>
              </a:endParaRPr>
            </a:p>
          </p:txBody>
        </p:sp>
      </p:grp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862A51F-7710-403B-A58D-C11F4E07791C}"/>
              </a:ext>
            </a:extLst>
          </p:cNvPr>
          <p:cNvCxnSpPr/>
          <p:nvPr/>
        </p:nvCxnSpPr>
        <p:spPr>
          <a:xfrm>
            <a:off x="643311" y="5398222"/>
            <a:ext cx="67018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6D7D0FEF-6C37-4A09-ABBA-F1759F1E00AA}"/>
              </a:ext>
            </a:extLst>
          </p:cNvPr>
          <p:cNvCxnSpPr>
            <a:cxnSpLocks/>
          </p:cNvCxnSpPr>
          <p:nvPr/>
        </p:nvCxnSpPr>
        <p:spPr>
          <a:xfrm flipH="1">
            <a:off x="580565" y="6383709"/>
            <a:ext cx="673180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Imagen 79">
            <a:extLst>
              <a:ext uri="{FF2B5EF4-FFF2-40B4-BE49-F238E27FC236}">
                <a16:creationId xmlns:a16="http://schemas.microsoft.com/office/drawing/2014/main" id="{0ECA7707-0E27-4E63-A696-4399864CDD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102" y="330419"/>
            <a:ext cx="4421774" cy="4421774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88CE50C1-C193-4A4A-8BB1-C768DD6288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369" y="270863"/>
            <a:ext cx="3604905" cy="28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162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>
            <a:extLst>
              <a:ext uri="{FF2B5EF4-FFF2-40B4-BE49-F238E27FC236}">
                <a16:creationId xmlns:a16="http://schemas.microsoft.com/office/drawing/2014/main" id="{8B53CB4C-13B6-4F9C-B692-5CF9409D397D}"/>
              </a:ext>
            </a:extLst>
          </p:cNvPr>
          <p:cNvGrpSpPr/>
          <p:nvPr/>
        </p:nvGrpSpPr>
        <p:grpSpPr>
          <a:xfrm>
            <a:off x="13449" y="25002"/>
            <a:ext cx="12165102" cy="567732"/>
            <a:chOff x="13449" y="13447"/>
            <a:chExt cx="12165102" cy="567732"/>
          </a:xfrm>
        </p:grpSpPr>
        <p:sp>
          <p:nvSpPr>
            <p:cNvPr id="40" name="Flecha: pentágono 27">
              <a:extLst>
                <a:ext uri="{FF2B5EF4-FFF2-40B4-BE49-F238E27FC236}">
                  <a16:creationId xmlns:a16="http://schemas.microsoft.com/office/drawing/2014/main" id="{02B3D79F-8D5E-4F09-8421-78EC8FA661F0}"/>
                </a:ext>
              </a:extLst>
            </p:cNvPr>
            <p:cNvSpPr/>
            <p:nvPr userDrawn="1"/>
          </p:nvSpPr>
          <p:spPr>
            <a:xfrm>
              <a:off x="13449" y="199795"/>
              <a:ext cx="11896726" cy="366592"/>
            </a:xfrm>
            <a:custGeom>
              <a:avLst/>
              <a:gdLst>
                <a:gd name="connsiteX0" fmla="*/ 0 w 11141419"/>
                <a:gd name="connsiteY0" fmla="*/ 1046 h 584222"/>
                <a:gd name="connsiteX1" fmla="*/ 10545252 w 11141419"/>
                <a:gd name="connsiteY1" fmla="*/ 1046 h 584222"/>
                <a:gd name="connsiteX2" fmla="*/ 11141419 w 11141419"/>
                <a:gd name="connsiteY2" fmla="*/ 0 h 584222"/>
                <a:gd name="connsiteX3" fmla="*/ 10545252 w 11141419"/>
                <a:gd name="connsiteY3" fmla="*/ 584222 h 584222"/>
                <a:gd name="connsiteX4" fmla="*/ 0 w 11141419"/>
                <a:gd name="connsiteY4" fmla="*/ 584222 h 584222"/>
                <a:gd name="connsiteX5" fmla="*/ 0 w 11141419"/>
                <a:gd name="connsiteY5" fmla="*/ 1046 h 58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419" h="584222">
                  <a:moveTo>
                    <a:pt x="0" y="1046"/>
                  </a:moveTo>
                  <a:lnTo>
                    <a:pt x="10545252" y="1046"/>
                  </a:lnTo>
                  <a:lnTo>
                    <a:pt x="11141419" y="0"/>
                  </a:lnTo>
                  <a:lnTo>
                    <a:pt x="10545252" y="584222"/>
                  </a:lnTo>
                  <a:lnTo>
                    <a:pt x="0" y="584222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1" name="Flecha: pentágono 27">
              <a:extLst>
                <a:ext uri="{FF2B5EF4-FFF2-40B4-BE49-F238E27FC236}">
                  <a16:creationId xmlns:a16="http://schemas.microsoft.com/office/drawing/2014/main" id="{C89F6B23-5DA4-4DDB-BE97-75E20AC636ED}"/>
                </a:ext>
              </a:extLst>
            </p:cNvPr>
            <p:cNvSpPr/>
            <p:nvPr userDrawn="1"/>
          </p:nvSpPr>
          <p:spPr>
            <a:xfrm flipH="1">
              <a:off x="10757646" y="13447"/>
              <a:ext cx="1420905" cy="567732"/>
            </a:xfrm>
            <a:custGeom>
              <a:avLst/>
              <a:gdLst>
                <a:gd name="connsiteX0" fmla="*/ 0 w 11141419"/>
                <a:gd name="connsiteY0" fmla="*/ 1046 h 584222"/>
                <a:gd name="connsiteX1" fmla="*/ 10545252 w 11141419"/>
                <a:gd name="connsiteY1" fmla="*/ 1046 h 584222"/>
                <a:gd name="connsiteX2" fmla="*/ 11141419 w 11141419"/>
                <a:gd name="connsiteY2" fmla="*/ 0 h 584222"/>
                <a:gd name="connsiteX3" fmla="*/ 10545252 w 11141419"/>
                <a:gd name="connsiteY3" fmla="*/ 584222 h 584222"/>
                <a:gd name="connsiteX4" fmla="*/ 0 w 11141419"/>
                <a:gd name="connsiteY4" fmla="*/ 584222 h 584222"/>
                <a:gd name="connsiteX5" fmla="*/ 0 w 11141419"/>
                <a:gd name="connsiteY5" fmla="*/ 1046 h 58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419" h="584222">
                  <a:moveTo>
                    <a:pt x="0" y="1046"/>
                  </a:moveTo>
                  <a:lnTo>
                    <a:pt x="10545252" y="1046"/>
                  </a:lnTo>
                  <a:lnTo>
                    <a:pt x="11141419" y="0"/>
                  </a:lnTo>
                  <a:lnTo>
                    <a:pt x="10545252" y="584222"/>
                  </a:lnTo>
                  <a:lnTo>
                    <a:pt x="0" y="584222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42" name="TextBox 5">
            <a:extLst>
              <a:ext uri="{FF2B5EF4-FFF2-40B4-BE49-F238E27FC236}">
                <a16:creationId xmlns:a16="http://schemas.microsoft.com/office/drawing/2014/main" id="{B224F130-3608-4153-A72F-1684B992685E}"/>
              </a:ext>
            </a:extLst>
          </p:cNvPr>
          <p:cNvSpPr txBox="1"/>
          <p:nvPr/>
        </p:nvSpPr>
        <p:spPr>
          <a:xfrm>
            <a:off x="6515292" y="211350"/>
            <a:ext cx="419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000" b="1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5E38B4DB-55C0-4E63-BC92-EA8770E0E42B}"/>
              </a:ext>
            </a:extLst>
          </p:cNvPr>
          <p:cNvSpPr/>
          <p:nvPr/>
        </p:nvSpPr>
        <p:spPr>
          <a:xfrm>
            <a:off x="0" y="-9891"/>
            <a:ext cx="2671395" cy="3330763"/>
          </a:xfrm>
          <a:custGeom>
            <a:avLst/>
            <a:gdLst>
              <a:gd name="connsiteX0" fmla="*/ 0 w 4351314"/>
              <a:gd name="connsiteY0" fmla="*/ 0 h 4798330"/>
              <a:gd name="connsiteX1" fmla="*/ 3882497 w 4351314"/>
              <a:gd name="connsiteY1" fmla="*/ 0 h 4798330"/>
              <a:gd name="connsiteX2" fmla="*/ 4351314 w 4351314"/>
              <a:gd name="connsiteY2" fmla="*/ 609936 h 4798330"/>
              <a:gd name="connsiteX3" fmla="*/ 1307684 w 4351314"/>
              <a:gd name="connsiteY3" fmla="*/ 4793411 h 4798330"/>
              <a:gd name="connsiteX4" fmla="*/ 1307684 w 4351314"/>
              <a:gd name="connsiteY4" fmla="*/ 4798330 h 4798330"/>
              <a:gd name="connsiteX5" fmla="*/ 0 w 4351314"/>
              <a:gd name="connsiteY5" fmla="*/ 3102004 h 479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314" h="4798330">
                <a:moveTo>
                  <a:pt x="0" y="0"/>
                </a:moveTo>
                <a:lnTo>
                  <a:pt x="3882497" y="0"/>
                </a:lnTo>
                <a:lnTo>
                  <a:pt x="4351314" y="609936"/>
                </a:lnTo>
                <a:lnTo>
                  <a:pt x="1307684" y="4793411"/>
                </a:lnTo>
                <a:lnTo>
                  <a:pt x="1307684" y="4798330"/>
                </a:lnTo>
                <a:lnTo>
                  <a:pt x="0" y="310200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21" name="Isosceles Triangle 7">
            <a:extLst>
              <a:ext uri="{FF2B5EF4-FFF2-40B4-BE49-F238E27FC236}">
                <a16:creationId xmlns:a16="http://schemas.microsoft.com/office/drawing/2014/main" id="{030184E7-2965-4142-81D1-9CE84AAD3DAA}"/>
              </a:ext>
            </a:extLst>
          </p:cNvPr>
          <p:cNvSpPr/>
          <p:nvPr/>
        </p:nvSpPr>
        <p:spPr>
          <a:xfrm rot="5400000">
            <a:off x="-533208" y="3244711"/>
            <a:ext cx="1619869" cy="55345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227713-2EDF-479E-B77A-8C8703FA6D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7486" y="1317670"/>
            <a:ext cx="5588752" cy="287469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Lorem ipsum your title here some text so dummy and your powerpoint presentation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9F3AD3C-307B-4715-B368-B5C241E3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486" y="592734"/>
            <a:ext cx="3671240" cy="680223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chemeClr val="tx1">
                    <a:lumMod val="95000"/>
                    <a:lumOff val="5000"/>
                  </a:schemeClr>
                </a:solidFill>
              </a:rPr>
              <a:t>Our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D5CDE-5314-4D11-92FF-81457ECD6E36}"/>
              </a:ext>
            </a:extLst>
          </p:cNvPr>
          <p:cNvSpPr txBox="1"/>
          <p:nvPr/>
        </p:nvSpPr>
        <p:spPr>
          <a:xfrm>
            <a:off x="2401697" y="1658123"/>
            <a:ext cx="8952103" cy="145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900">
                <a:latin typeface="Open Sans "/>
                <a:ea typeface="Open Sans Extrabold" panose="020B0906030804020204" pitchFamily="34" charset="0"/>
                <a:cs typeface="Open Sans Extrabold" panose="020B0906030804020204" pitchFamily="34" charset="0"/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C3A4C0-6B8D-4AEB-A47A-4398697DEAF9}"/>
              </a:ext>
            </a:extLst>
          </p:cNvPr>
          <p:cNvGrpSpPr/>
          <p:nvPr/>
        </p:nvGrpSpPr>
        <p:grpSpPr>
          <a:xfrm>
            <a:off x="1530700" y="3468653"/>
            <a:ext cx="4097775" cy="689676"/>
            <a:chOff x="896256" y="3267045"/>
            <a:chExt cx="4097775" cy="68967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8F99BE6-4FFB-4F04-A897-5091A91E78C7}"/>
                </a:ext>
              </a:extLst>
            </p:cNvPr>
            <p:cNvSpPr/>
            <p:nvPr/>
          </p:nvSpPr>
          <p:spPr>
            <a:xfrm>
              <a:off x="896256" y="3352800"/>
              <a:ext cx="190500" cy="19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6D3A32-7C89-4176-A9F8-C8F31067B02C}"/>
                </a:ext>
              </a:extLst>
            </p:cNvPr>
            <p:cNvSpPr txBox="1"/>
            <p:nvPr/>
          </p:nvSpPr>
          <p:spPr>
            <a:xfrm>
              <a:off x="1383390" y="3267045"/>
              <a:ext cx="3610641" cy="689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en-US" sz="1000">
                  <a:latin typeface="Open Sans 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Contrary to popular belief, Lorem Ipsum is not simply random text. It has roots in a piece of classical Latin literature from 45 BC, making it over 2000 years old.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4B7822-14C1-45ED-B487-D1B72AEE001A}"/>
              </a:ext>
            </a:extLst>
          </p:cNvPr>
          <p:cNvGrpSpPr/>
          <p:nvPr/>
        </p:nvGrpSpPr>
        <p:grpSpPr>
          <a:xfrm>
            <a:off x="1530700" y="4216255"/>
            <a:ext cx="4203283" cy="689676"/>
            <a:chOff x="896256" y="3267045"/>
            <a:chExt cx="4203283" cy="68967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738ECEF-1E33-4D52-8622-ED13A9BA7800}"/>
                </a:ext>
              </a:extLst>
            </p:cNvPr>
            <p:cNvSpPr/>
            <p:nvPr/>
          </p:nvSpPr>
          <p:spPr>
            <a:xfrm>
              <a:off x="896256" y="3352800"/>
              <a:ext cx="190500" cy="19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C75D7E0-3227-4E45-9335-4C86D5408849}"/>
                </a:ext>
              </a:extLst>
            </p:cNvPr>
            <p:cNvSpPr txBox="1"/>
            <p:nvPr/>
          </p:nvSpPr>
          <p:spPr>
            <a:xfrm>
              <a:off x="1383390" y="3267045"/>
              <a:ext cx="3716149" cy="689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en-US" sz="1000">
                  <a:latin typeface="Open Sans 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Contrary to popular belief, Lorem Ipsum is not simply random text. It has roots in a piece of classical Latin literature from 45 BC, making it over 2000 years old.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1CB260-8FFF-4B49-A753-1B72EC6F082A}"/>
              </a:ext>
            </a:extLst>
          </p:cNvPr>
          <p:cNvGrpSpPr/>
          <p:nvPr/>
        </p:nvGrpSpPr>
        <p:grpSpPr>
          <a:xfrm>
            <a:off x="1530700" y="4963857"/>
            <a:ext cx="4203283" cy="689676"/>
            <a:chOff x="896256" y="3267045"/>
            <a:chExt cx="4203283" cy="6896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782BD2A-D502-45D4-AD87-A1B83FD37624}"/>
                </a:ext>
              </a:extLst>
            </p:cNvPr>
            <p:cNvSpPr/>
            <p:nvPr/>
          </p:nvSpPr>
          <p:spPr>
            <a:xfrm>
              <a:off x="896256" y="3352800"/>
              <a:ext cx="190500" cy="19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2377C86-C1D4-4059-B045-41CF644DE51A}"/>
                </a:ext>
              </a:extLst>
            </p:cNvPr>
            <p:cNvSpPr txBox="1"/>
            <p:nvPr/>
          </p:nvSpPr>
          <p:spPr>
            <a:xfrm>
              <a:off x="1383391" y="3267045"/>
              <a:ext cx="3716148" cy="689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en-US" sz="1000">
                  <a:latin typeface="Open Sans 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Contrary to popular belief, Lorem Ipsum is not simply random text. It has roots in a piece of classical Latin literature from 45 BC, making it over 2000 years old.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07AE831-01B2-4601-8DDB-179F71F17197}"/>
              </a:ext>
            </a:extLst>
          </p:cNvPr>
          <p:cNvGrpSpPr/>
          <p:nvPr/>
        </p:nvGrpSpPr>
        <p:grpSpPr>
          <a:xfrm>
            <a:off x="1530700" y="5711460"/>
            <a:ext cx="3923397" cy="689676"/>
            <a:chOff x="896256" y="3267045"/>
            <a:chExt cx="3923397" cy="6896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E574B3D-C7EC-46B0-89AB-7C1193539533}"/>
                </a:ext>
              </a:extLst>
            </p:cNvPr>
            <p:cNvSpPr/>
            <p:nvPr/>
          </p:nvSpPr>
          <p:spPr>
            <a:xfrm>
              <a:off x="896256" y="3352800"/>
              <a:ext cx="190500" cy="19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046E6E-F3B1-44D0-A410-1B876FE397F5}"/>
                </a:ext>
              </a:extLst>
            </p:cNvPr>
            <p:cNvSpPr txBox="1"/>
            <p:nvPr/>
          </p:nvSpPr>
          <p:spPr>
            <a:xfrm>
              <a:off x="1383391" y="3267045"/>
              <a:ext cx="3436262" cy="689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en-US" sz="1000">
                  <a:latin typeface="Open Sans 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Contrary to popular belief, Lorem Ipsum is not simply random text. It has roots in a piece of classical Latin literature from 45 BC, making it over 2000 years old.</a:t>
              </a:r>
            </a:p>
          </p:txBody>
        </p:sp>
      </p:grp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BCFE0A34-515E-48BB-ADE9-0878E9A13E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6988" y="3320872"/>
            <a:ext cx="6171563" cy="3365901"/>
          </a:xfrm>
        </p:spPr>
      </p:pic>
    </p:spTree>
    <p:extLst>
      <p:ext uri="{BB962C8B-B14F-4D97-AF65-F5344CB8AC3E}">
        <p14:creationId xmlns:p14="http://schemas.microsoft.com/office/powerpoint/2010/main" val="139524030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8B91E3-68AB-4928-9FD5-DF2CBCF2C5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00845" y="1478772"/>
            <a:ext cx="5751273" cy="125545"/>
          </a:xfrm>
        </p:spPr>
        <p:txBody>
          <a:bodyPr/>
          <a:lstStyle/>
          <a:p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your title here some text so dummy and your powerpoint presentation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5C4AEE-49F4-4958-AF3D-CA842381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785" y="577074"/>
            <a:ext cx="10515600" cy="68022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Our Timeline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135F2B0B-4B1A-4BF1-AA76-007D8FF31501}"/>
              </a:ext>
            </a:extLst>
          </p:cNvPr>
          <p:cNvSpPr/>
          <p:nvPr/>
        </p:nvSpPr>
        <p:spPr>
          <a:xfrm>
            <a:off x="2947078" y="4467365"/>
            <a:ext cx="2459672" cy="1229835"/>
          </a:xfrm>
          <a:custGeom>
            <a:avLst/>
            <a:gdLst>
              <a:gd name="connsiteX0" fmla="*/ 0 w 2459672"/>
              <a:gd name="connsiteY0" fmla="*/ 0 h 1229835"/>
              <a:gd name="connsiteX1" fmla="*/ 532131 w 2459672"/>
              <a:gd name="connsiteY1" fmla="*/ 0 h 1229835"/>
              <a:gd name="connsiteX2" fmla="*/ 1229837 w 2459672"/>
              <a:gd name="connsiteY2" fmla="*/ 697705 h 1229835"/>
              <a:gd name="connsiteX3" fmla="*/ 1927543 w 2459672"/>
              <a:gd name="connsiteY3" fmla="*/ 0 h 1229835"/>
              <a:gd name="connsiteX4" fmla="*/ 2459672 w 2459672"/>
              <a:gd name="connsiteY4" fmla="*/ 0 h 1229835"/>
              <a:gd name="connsiteX5" fmla="*/ 2453322 w 2459672"/>
              <a:gd name="connsiteY5" fmla="*/ 125743 h 1229835"/>
              <a:gd name="connsiteX6" fmla="*/ 1229836 w 2459672"/>
              <a:gd name="connsiteY6" fmla="*/ 1229835 h 1229835"/>
              <a:gd name="connsiteX7" fmla="*/ 6350 w 2459672"/>
              <a:gd name="connsiteY7" fmla="*/ 125743 h 1229835"/>
              <a:gd name="connsiteX8" fmla="*/ 0 w 2459672"/>
              <a:gd name="connsiteY8" fmla="*/ 0 h 122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9672" h="1229835">
                <a:moveTo>
                  <a:pt x="0" y="0"/>
                </a:moveTo>
                <a:lnTo>
                  <a:pt x="532131" y="0"/>
                </a:lnTo>
                <a:cubicBezTo>
                  <a:pt x="532131" y="385332"/>
                  <a:pt x="844505" y="697705"/>
                  <a:pt x="1229837" y="697705"/>
                </a:cubicBezTo>
                <a:cubicBezTo>
                  <a:pt x="1615169" y="697705"/>
                  <a:pt x="1927543" y="385332"/>
                  <a:pt x="1927543" y="0"/>
                </a:cubicBezTo>
                <a:lnTo>
                  <a:pt x="2459672" y="0"/>
                </a:lnTo>
                <a:lnTo>
                  <a:pt x="2453322" y="125743"/>
                </a:lnTo>
                <a:cubicBezTo>
                  <a:pt x="2390343" y="745895"/>
                  <a:pt x="1866605" y="1229835"/>
                  <a:pt x="1229836" y="1229835"/>
                </a:cubicBezTo>
                <a:cubicBezTo>
                  <a:pt x="593067" y="1229835"/>
                  <a:pt x="69329" y="745895"/>
                  <a:pt x="6350" y="125743"/>
                </a:cubicBez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7F8494B-3911-4544-9838-10A1BC3AFE33}"/>
              </a:ext>
            </a:extLst>
          </p:cNvPr>
          <p:cNvSpPr/>
          <p:nvPr/>
        </p:nvSpPr>
        <p:spPr>
          <a:xfrm>
            <a:off x="980892" y="2913154"/>
            <a:ext cx="2459672" cy="1229836"/>
          </a:xfrm>
          <a:custGeom>
            <a:avLst/>
            <a:gdLst>
              <a:gd name="connsiteX0" fmla="*/ 1229836 w 2459672"/>
              <a:gd name="connsiteY0" fmla="*/ 0 h 1229836"/>
              <a:gd name="connsiteX1" fmla="*/ 2459672 w 2459672"/>
              <a:gd name="connsiteY1" fmla="*/ 1229836 h 1229836"/>
              <a:gd name="connsiteX2" fmla="*/ 1927543 w 2459672"/>
              <a:gd name="connsiteY2" fmla="*/ 1229836 h 1229836"/>
              <a:gd name="connsiteX3" fmla="*/ 1913368 w 2459672"/>
              <a:gd name="connsiteY3" fmla="*/ 1089225 h 1229836"/>
              <a:gd name="connsiteX4" fmla="*/ 1229837 w 2459672"/>
              <a:gd name="connsiteY4" fmla="*/ 532132 h 1229836"/>
              <a:gd name="connsiteX5" fmla="*/ 546306 w 2459672"/>
              <a:gd name="connsiteY5" fmla="*/ 1089225 h 1229836"/>
              <a:gd name="connsiteX6" fmla="*/ 532131 w 2459672"/>
              <a:gd name="connsiteY6" fmla="*/ 1229836 h 1229836"/>
              <a:gd name="connsiteX7" fmla="*/ 0 w 2459672"/>
              <a:gd name="connsiteY7" fmla="*/ 1229836 h 1229836"/>
              <a:gd name="connsiteX8" fmla="*/ 1229836 w 2459672"/>
              <a:gd name="connsiteY8" fmla="*/ 0 h 122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9672" h="1229836">
                <a:moveTo>
                  <a:pt x="1229836" y="0"/>
                </a:moveTo>
                <a:cubicBezTo>
                  <a:pt x="1909056" y="0"/>
                  <a:pt x="2459672" y="550616"/>
                  <a:pt x="2459672" y="1229836"/>
                </a:cubicBezTo>
                <a:lnTo>
                  <a:pt x="1927543" y="1229836"/>
                </a:lnTo>
                <a:lnTo>
                  <a:pt x="1913368" y="1089225"/>
                </a:lnTo>
                <a:cubicBezTo>
                  <a:pt x="1848310" y="771292"/>
                  <a:pt x="1567003" y="532132"/>
                  <a:pt x="1229837" y="532132"/>
                </a:cubicBezTo>
                <a:cubicBezTo>
                  <a:pt x="892672" y="532132"/>
                  <a:pt x="611365" y="771292"/>
                  <a:pt x="546306" y="1089225"/>
                </a:cubicBezTo>
                <a:lnTo>
                  <a:pt x="532131" y="1229836"/>
                </a:lnTo>
                <a:lnTo>
                  <a:pt x="0" y="1229836"/>
                </a:lnTo>
                <a:cubicBezTo>
                  <a:pt x="0" y="550616"/>
                  <a:pt x="550616" y="0"/>
                  <a:pt x="12298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D972BF7-76F0-440B-BE8E-581C44233D14}"/>
              </a:ext>
            </a:extLst>
          </p:cNvPr>
          <p:cNvSpPr/>
          <p:nvPr/>
        </p:nvSpPr>
        <p:spPr>
          <a:xfrm>
            <a:off x="4859585" y="2913154"/>
            <a:ext cx="2459672" cy="1229836"/>
          </a:xfrm>
          <a:custGeom>
            <a:avLst/>
            <a:gdLst>
              <a:gd name="connsiteX0" fmla="*/ 1229836 w 2459672"/>
              <a:gd name="connsiteY0" fmla="*/ 0 h 1229836"/>
              <a:gd name="connsiteX1" fmla="*/ 2459672 w 2459672"/>
              <a:gd name="connsiteY1" fmla="*/ 1229836 h 1229836"/>
              <a:gd name="connsiteX2" fmla="*/ 1927543 w 2459672"/>
              <a:gd name="connsiteY2" fmla="*/ 1229836 h 1229836"/>
              <a:gd name="connsiteX3" fmla="*/ 1913368 w 2459672"/>
              <a:gd name="connsiteY3" fmla="*/ 1089225 h 1229836"/>
              <a:gd name="connsiteX4" fmla="*/ 1229837 w 2459672"/>
              <a:gd name="connsiteY4" fmla="*/ 532132 h 1229836"/>
              <a:gd name="connsiteX5" fmla="*/ 546306 w 2459672"/>
              <a:gd name="connsiteY5" fmla="*/ 1089225 h 1229836"/>
              <a:gd name="connsiteX6" fmla="*/ 532131 w 2459672"/>
              <a:gd name="connsiteY6" fmla="*/ 1229836 h 1229836"/>
              <a:gd name="connsiteX7" fmla="*/ 0 w 2459672"/>
              <a:gd name="connsiteY7" fmla="*/ 1229836 h 1229836"/>
              <a:gd name="connsiteX8" fmla="*/ 1229836 w 2459672"/>
              <a:gd name="connsiteY8" fmla="*/ 0 h 122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9672" h="1229836">
                <a:moveTo>
                  <a:pt x="1229836" y="0"/>
                </a:moveTo>
                <a:cubicBezTo>
                  <a:pt x="1909056" y="0"/>
                  <a:pt x="2459672" y="550616"/>
                  <a:pt x="2459672" y="1229836"/>
                </a:cubicBezTo>
                <a:lnTo>
                  <a:pt x="1927543" y="1229836"/>
                </a:lnTo>
                <a:lnTo>
                  <a:pt x="1913368" y="1089225"/>
                </a:lnTo>
                <a:cubicBezTo>
                  <a:pt x="1848310" y="771292"/>
                  <a:pt x="1567003" y="532132"/>
                  <a:pt x="1229837" y="532132"/>
                </a:cubicBezTo>
                <a:cubicBezTo>
                  <a:pt x="892672" y="532132"/>
                  <a:pt x="611365" y="771292"/>
                  <a:pt x="546306" y="1089225"/>
                </a:cubicBezTo>
                <a:lnTo>
                  <a:pt x="532131" y="1229836"/>
                </a:lnTo>
                <a:lnTo>
                  <a:pt x="0" y="1229836"/>
                </a:lnTo>
                <a:cubicBezTo>
                  <a:pt x="0" y="550616"/>
                  <a:pt x="550616" y="0"/>
                  <a:pt x="12298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DA1043F-1003-45C6-B8A7-E4BBFA37CBF2}"/>
              </a:ext>
            </a:extLst>
          </p:cNvPr>
          <p:cNvSpPr/>
          <p:nvPr/>
        </p:nvSpPr>
        <p:spPr>
          <a:xfrm>
            <a:off x="6888206" y="4467365"/>
            <a:ext cx="2459672" cy="1229835"/>
          </a:xfrm>
          <a:custGeom>
            <a:avLst/>
            <a:gdLst>
              <a:gd name="connsiteX0" fmla="*/ 0 w 2459672"/>
              <a:gd name="connsiteY0" fmla="*/ 0 h 1229835"/>
              <a:gd name="connsiteX1" fmla="*/ 532131 w 2459672"/>
              <a:gd name="connsiteY1" fmla="*/ 0 h 1229835"/>
              <a:gd name="connsiteX2" fmla="*/ 1229837 w 2459672"/>
              <a:gd name="connsiteY2" fmla="*/ 697705 h 1229835"/>
              <a:gd name="connsiteX3" fmla="*/ 1927543 w 2459672"/>
              <a:gd name="connsiteY3" fmla="*/ 0 h 1229835"/>
              <a:gd name="connsiteX4" fmla="*/ 2459672 w 2459672"/>
              <a:gd name="connsiteY4" fmla="*/ 0 h 1229835"/>
              <a:gd name="connsiteX5" fmla="*/ 2453322 w 2459672"/>
              <a:gd name="connsiteY5" fmla="*/ 125743 h 1229835"/>
              <a:gd name="connsiteX6" fmla="*/ 1229836 w 2459672"/>
              <a:gd name="connsiteY6" fmla="*/ 1229835 h 1229835"/>
              <a:gd name="connsiteX7" fmla="*/ 6350 w 2459672"/>
              <a:gd name="connsiteY7" fmla="*/ 125743 h 1229835"/>
              <a:gd name="connsiteX8" fmla="*/ 0 w 2459672"/>
              <a:gd name="connsiteY8" fmla="*/ 0 h 122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9672" h="1229835">
                <a:moveTo>
                  <a:pt x="0" y="0"/>
                </a:moveTo>
                <a:lnTo>
                  <a:pt x="532131" y="0"/>
                </a:lnTo>
                <a:cubicBezTo>
                  <a:pt x="532131" y="385332"/>
                  <a:pt x="844505" y="697705"/>
                  <a:pt x="1229837" y="697705"/>
                </a:cubicBezTo>
                <a:cubicBezTo>
                  <a:pt x="1615169" y="697705"/>
                  <a:pt x="1927543" y="385332"/>
                  <a:pt x="1927543" y="0"/>
                </a:cubicBezTo>
                <a:lnTo>
                  <a:pt x="2459672" y="0"/>
                </a:lnTo>
                <a:lnTo>
                  <a:pt x="2453322" y="125743"/>
                </a:lnTo>
                <a:cubicBezTo>
                  <a:pt x="2390343" y="745895"/>
                  <a:pt x="1866605" y="1229835"/>
                  <a:pt x="1229836" y="1229835"/>
                </a:cubicBezTo>
                <a:cubicBezTo>
                  <a:pt x="593067" y="1229835"/>
                  <a:pt x="69329" y="745895"/>
                  <a:pt x="6350" y="125743"/>
                </a:cubicBez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9217BC6-ECC8-4429-94F6-5679A5C81452}"/>
              </a:ext>
            </a:extLst>
          </p:cNvPr>
          <p:cNvSpPr/>
          <p:nvPr/>
        </p:nvSpPr>
        <p:spPr>
          <a:xfrm>
            <a:off x="8814109" y="2913154"/>
            <a:ext cx="2459672" cy="1229836"/>
          </a:xfrm>
          <a:custGeom>
            <a:avLst/>
            <a:gdLst>
              <a:gd name="connsiteX0" fmla="*/ 1229836 w 2459672"/>
              <a:gd name="connsiteY0" fmla="*/ 0 h 1229836"/>
              <a:gd name="connsiteX1" fmla="*/ 2459672 w 2459672"/>
              <a:gd name="connsiteY1" fmla="*/ 1229836 h 1229836"/>
              <a:gd name="connsiteX2" fmla="*/ 1927543 w 2459672"/>
              <a:gd name="connsiteY2" fmla="*/ 1229836 h 1229836"/>
              <a:gd name="connsiteX3" fmla="*/ 1913368 w 2459672"/>
              <a:gd name="connsiteY3" fmla="*/ 1089225 h 1229836"/>
              <a:gd name="connsiteX4" fmla="*/ 1229837 w 2459672"/>
              <a:gd name="connsiteY4" fmla="*/ 532132 h 1229836"/>
              <a:gd name="connsiteX5" fmla="*/ 546306 w 2459672"/>
              <a:gd name="connsiteY5" fmla="*/ 1089225 h 1229836"/>
              <a:gd name="connsiteX6" fmla="*/ 532131 w 2459672"/>
              <a:gd name="connsiteY6" fmla="*/ 1229836 h 1229836"/>
              <a:gd name="connsiteX7" fmla="*/ 0 w 2459672"/>
              <a:gd name="connsiteY7" fmla="*/ 1229836 h 1229836"/>
              <a:gd name="connsiteX8" fmla="*/ 1229836 w 2459672"/>
              <a:gd name="connsiteY8" fmla="*/ 0 h 122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9672" h="1229836">
                <a:moveTo>
                  <a:pt x="1229836" y="0"/>
                </a:moveTo>
                <a:cubicBezTo>
                  <a:pt x="1909056" y="0"/>
                  <a:pt x="2459672" y="550616"/>
                  <a:pt x="2459672" y="1229836"/>
                </a:cubicBezTo>
                <a:lnTo>
                  <a:pt x="1927543" y="1229836"/>
                </a:lnTo>
                <a:lnTo>
                  <a:pt x="1913368" y="1089225"/>
                </a:lnTo>
                <a:cubicBezTo>
                  <a:pt x="1848310" y="771292"/>
                  <a:pt x="1567003" y="532132"/>
                  <a:pt x="1229837" y="532132"/>
                </a:cubicBezTo>
                <a:cubicBezTo>
                  <a:pt x="892672" y="532132"/>
                  <a:pt x="611365" y="771292"/>
                  <a:pt x="546306" y="1089225"/>
                </a:cubicBezTo>
                <a:lnTo>
                  <a:pt x="532131" y="1229836"/>
                </a:lnTo>
                <a:lnTo>
                  <a:pt x="0" y="1229836"/>
                </a:lnTo>
                <a:cubicBezTo>
                  <a:pt x="0" y="550616"/>
                  <a:pt x="550616" y="0"/>
                  <a:pt x="12298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C8DEEB7-3A7C-4AEC-A2BD-5C8F0327CF8C}"/>
              </a:ext>
            </a:extLst>
          </p:cNvPr>
          <p:cNvSpPr/>
          <p:nvPr/>
        </p:nvSpPr>
        <p:spPr>
          <a:xfrm>
            <a:off x="1847797" y="3928020"/>
            <a:ext cx="729890" cy="729890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E2FFFA5-E8F4-4D88-9927-4A8CFEB1A8CA}"/>
              </a:ext>
            </a:extLst>
          </p:cNvPr>
          <p:cNvGrpSpPr/>
          <p:nvPr/>
        </p:nvGrpSpPr>
        <p:grpSpPr>
          <a:xfrm>
            <a:off x="1228589" y="5149865"/>
            <a:ext cx="1955522" cy="547335"/>
            <a:chOff x="1123408" y="2423885"/>
            <a:chExt cx="1955522" cy="54733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581885A-EE69-43A6-A3B7-348812E7EEFF}"/>
                </a:ext>
              </a:extLst>
            </p:cNvPr>
            <p:cNvSpPr txBox="1"/>
            <p:nvPr/>
          </p:nvSpPr>
          <p:spPr>
            <a:xfrm>
              <a:off x="1123408" y="2423885"/>
              <a:ext cx="195552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Creative Template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8333C47-5432-417E-BE4D-0750D0B32E3D}"/>
                </a:ext>
              </a:extLst>
            </p:cNvPr>
            <p:cNvSpPr txBox="1"/>
            <p:nvPr/>
          </p:nvSpPr>
          <p:spPr>
            <a:xfrm>
              <a:off x="1522228" y="2694221"/>
              <a:ext cx="1157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>
                      <a:lumMod val="1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Some text</a:t>
              </a: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E8A72EAA-2FD9-4C3C-B1ED-0C610B437C0B}"/>
              </a:ext>
            </a:extLst>
          </p:cNvPr>
          <p:cNvSpPr/>
          <p:nvPr/>
        </p:nvSpPr>
        <p:spPr>
          <a:xfrm rot="10800000">
            <a:off x="3811969" y="3928020"/>
            <a:ext cx="729890" cy="729890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6DD2C9C-B758-428F-B9EF-37F0B37C0255}"/>
              </a:ext>
            </a:extLst>
          </p:cNvPr>
          <p:cNvGrpSpPr/>
          <p:nvPr/>
        </p:nvGrpSpPr>
        <p:grpSpPr>
          <a:xfrm>
            <a:off x="3135039" y="2913154"/>
            <a:ext cx="2083750" cy="547335"/>
            <a:chOff x="1059294" y="2423885"/>
            <a:chExt cx="2083750" cy="54733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F2F65D-9494-461F-9A16-7F012DE57876}"/>
                </a:ext>
              </a:extLst>
            </p:cNvPr>
            <p:cNvSpPr txBox="1"/>
            <p:nvPr/>
          </p:nvSpPr>
          <p:spPr>
            <a:xfrm>
              <a:off x="1059294" y="2423885"/>
              <a:ext cx="208375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Creative Template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0B95470-C2B8-45B4-9350-DE078D146938}"/>
                </a:ext>
              </a:extLst>
            </p:cNvPr>
            <p:cNvSpPr txBox="1"/>
            <p:nvPr/>
          </p:nvSpPr>
          <p:spPr>
            <a:xfrm>
              <a:off x="1560449" y="2694221"/>
              <a:ext cx="1081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>
                      <a:lumMod val="1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Some text</a:t>
              </a: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1DDDBC85-4C79-4139-B528-F43BD54DA40C}"/>
              </a:ext>
            </a:extLst>
          </p:cNvPr>
          <p:cNvSpPr/>
          <p:nvPr/>
        </p:nvSpPr>
        <p:spPr>
          <a:xfrm rot="10800000">
            <a:off x="5724476" y="3928020"/>
            <a:ext cx="729890" cy="729890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9FF3C32-2C54-40D4-A3B7-307A282C01A5}"/>
              </a:ext>
            </a:extLst>
          </p:cNvPr>
          <p:cNvGrpSpPr/>
          <p:nvPr/>
        </p:nvGrpSpPr>
        <p:grpSpPr>
          <a:xfrm>
            <a:off x="5053603" y="5149865"/>
            <a:ext cx="2071636" cy="547335"/>
            <a:chOff x="1065351" y="2423885"/>
            <a:chExt cx="2071636" cy="547335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50D7889-8B31-4E6A-96FF-6EF353E515C1}"/>
                </a:ext>
              </a:extLst>
            </p:cNvPr>
            <p:cNvSpPr txBox="1"/>
            <p:nvPr/>
          </p:nvSpPr>
          <p:spPr>
            <a:xfrm>
              <a:off x="1065351" y="2423885"/>
              <a:ext cx="207163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Creative Template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FE36446-8E91-4BD8-93C4-3BDE4D85D118}"/>
                </a:ext>
              </a:extLst>
            </p:cNvPr>
            <p:cNvSpPr txBox="1"/>
            <p:nvPr/>
          </p:nvSpPr>
          <p:spPr>
            <a:xfrm>
              <a:off x="1569783" y="2694221"/>
              <a:ext cx="1062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>
                      <a:lumMod val="1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Some text</a:t>
              </a: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9D9AAF18-D448-47E3-8CD2-581FC90AA566}"/>
              </a:ext>
            </a:extLst>
          </p:cNvPr>
          <p:cNvSpPr/>
          <p:nvPr/>
        </p:nvSpPr>
        <p:spPr>
          <a:xfrm>
            <a:off x="9679000" y="3928020"/>
            <a:ext cx="729890" cy="729890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B05119-E19F-436A-ABD2-5D25A00E48E4}"/>
              </a:ext>
            </a:extLst>
          </p:cNvPr>
          <p:cNvGrpSpPr/>
          <p:nvPr/>
        </p:nvGrpSpPr>
        <p:grpSpPr>
          <a:xfrm>
            <a:off x="7062771" y="2913154"/>
            <a:ext cx="2110542" cy="547335"/>
            <a:chOff x="1045898" y="2423885"/>
            <a:chExt cx="2110542" cy="547335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51E7941-9FA9-4738-9EAB-D2AC8968E22A}"/>
                </a:ext>
              </a:extLst>
            </p:cNvPr>
            <p:cNvSpPr txBox="1"/>
            <p:nvPr/>
          </p:nvSpPr>
          <p:spPr>
            <a:xfrm>
              <a:off x="1045898" y="2423885"/>
              <a:ext cx="211054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Creative Template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40B648C-34F8-49C2-B773-3427AF1C5618}"/>
                </a:ext>
              </a:extLst>
            </p:cNvPr>
            <p:cNvSpPr txBox="1"/>
            <p:nvPr/>
          </p:nvSpPr>
          <p:spPr>
            <a:xfrm>
              <a:off x="1575218" y="2694221"/>
              <a:ext cx="1051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>
                      <a:lumMod val="1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Some text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D40CC0D-56FC-4D5E-A0B2-9FF976316B21}"/>
              </a:ext>
            </a:extLst>
          </p:cNvPr>
          <p:cNvGrpSpPr/>
          <p:nvPr/>
        </p:nvGrpSpPr>
        <p:grpSpPr>
          <a:xfrm>
            <a:off x="9018559" y="5149865"/>
            <a:ext cx="2050772" cy="547335"/>
            <a:chOff x="1075783" y="2423885"/>
            <a:chExt cx="2050772" cy="547335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5B85974-337C-4874-8299-630A2B1C0B19}"/>
                </a:ext>
              </a:extLst>
            </p:cNvPr>
            <p:cNvSpPr txBox="1"/>
            <p:nvPr/>
          </p:nvSpPr>
          <p:spPr>
            <a:xfrm>
              <a:off x="1075783" y="2423885"/>
              <a:ext cx="205077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Creative Template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1BF06D1-B361-45F2-939A-8729C9E1EDDE}"/>
                </a:ext>
              </a:extLst>
            </p:cNvPr>
            <p:cNvSpPr txBox="1"/>
            <p:nvPr/>
          </p:nvSpPr>
          <p:spPr>
            <a:xfrm>
              <a:off x="1573466" y="2694221"/>
              <a:ext cx="1055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>
                      <a:lumMod val="1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Some text</a:t>
              </a:r>
            </a:p>
          </p:txBody>
        </p: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402EAD4-52AE-440E-85B7-2DD1BD9BA5A8}"/>
              </a:ext>
            </a:extLst>
          </p:cNvPr>
          <p:cNvCxnSpPr>
            <a:stCxn id="64" idx="4"/>
          </p:cNvCxnSpPr>
          <p:nvPr/>
        </p:nvCxnSpPr>
        <p:spPr>
          <a:xfrm flipH="1">
            <a:off x="2212742" y="4657910"/>
            <a:ext cx="0" cy="424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C86616E-6FD5-48A6-810E-9B1852CAF9DF}"/>
              </a:ext>
            </a:extLst>
          </p:cNvPr>
          <p:cNvCxnSpPr/>
          <p:nvPr/>
        </p:nvCxnSpPr>
        <p:spPr>
          <a:xfrm flipH="1">
            <a:off x="6089421" y="4657910"/>
            <a:ext cx="0" cy="424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DB01F93-14FC-47A6-B79B-B6F46A2C3CD6}"/>
              </a:ext>
            </a:extLst>
          </p:cNvPr>
          <p:cNvCxnSpPr/>
          <p:nvPr/>
        </p:nvCxnSpPr>
        <p:spPr>
          <a:xfrm flipH="1">
            <a:off x="10043945" y="4657910"/>
            <a:ext cx="0" cy="424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7CAA700-0C61-4253-95BF-1D55663E6201}"/>
              </a:ext>
            </a:extLst>
          </p:cNvPr>
          <p:cNvCxnSpPr/>
          <p:nvPr/>
        </p:nvCxnSpPr>
        <p:spPr>
          <a:xfrm flipH="1">
            <a:off x="4176914" y="3505728"/>
            <a:ext cx="0" cy="424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A0CF2F6-5121-47B1-A881-AF0EE67B145B}"/>
              </a:ext>
            </a:extLst>
          </p:cNvPr>
          <p:cNvCxnSpPr/>
          <p:nvPr/>
        </p:nvCxnSpPr>
        <p:spPr>
          <a:xfrm flipH="1">
            <a:off x="8118042" y="3505728"/>
            <a:ext cx="0" cy="424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F8A674C7-8B34-4A6C-A551-14C912993CA0}"/>
              </a:ext>
            </a:extLst>
          </p:cNvPr>
          <p:cNvSpPr/>
          <p:nvPr/>
        </p:nvSpPr>
        <p:spPr>
          <a:xfrm>
            <a:off x="7753097" y="3928020"/>
            <a:ext cx="729890" cy="729890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8032D9D-4B65-48E1-B232-B7BBF9E50823}"/>
              </a:ext>
            </a:extLst>
          </p:cNvPr>
          <p:cNvGrpSpPr/>
          <p:nvPr/>
        </p:nvGrpSpPr>
        <p:grpSpPr>
          <a:xfrm>
            <a:off x="1" y="-9891"/>
            <a:ext cx="1449794" cy="2356049"/>
            <a:chOff x="0" y="-9891"/>
            <a:chExt cx="2671395" cy="4341262"/>
          </a:xfrm>
        </p:grpSpPr>
        <p:sp>
          <p:nvSpPr>
            <p:cNvPr id="193" name="Forma libre: forma 192">
              <a:extLst>
                <a:ext uri="{FF2B5EF4-FFF2-40B4-BE49-F238E27FC236}">
                  <a16:creationId xmlns:a16="http://schemas.microsoft.com/office/drawing/2014/main" id="{9DD962B7-89AE-45EF-8E61-C42753507078}"/>
                </a:ext>
              </a:extLst>
            </p:cNvPr>
            <p:cNvSpPr/>
            <p:nvPr/>
          </p:nvSpPr>
          <p:spPr>
            <a:xfrm>
              <a:off x="0" y="-9891"/>
              <a:ext cx="2671395" cy="3330763"/>
            </a:xfrm>
            <a:custGeom>
              <a:avLst/>
              <a:gdLst>
                <a:gd name="connsiteX0" fmla="*/ 0 w 4351314"/>
                <a:gd name="connsiteY0" fmla="*/ 0 h 4798330"/>
                <a:gd name="connsiteX1" fmla="*/ 3882497 w 4351314"/>
                <a:gd name="connsiteY1" fmla="*/ 0 h 4798330"/>
                <a:gd name="connsiteX2" fmla="*/ 4351314 w 4351314"/>
                <a:gd name="connsiteY2" fmla="*/ 609936 h 4798330"/>
                <a:gd name="connsiteX3" fmla="*/ 1307684 w 4351314"/>
                <a:gd name="connsiteY3" fmla="*/ 4793411 h 4798330"/>
                <a:gd name="connsiteX4" fmla="*/ 1307684 w 4351314"/>
                <a:gd name="connsiteY4" fmla="*/ 4798330 h 4798330"/>
                <a:gd name="connsiteX5" fmla="*/ 0 w 4351314"/>
                <a:gd name="connsiteY5" fmla="*/ 3102004 h 47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1314" h="4798330">
                  <a:moveTo>
                    <a:pt x="0" y="0"/>
                  </a:moveTo>
                  <a:lnTo>
                    <a:pt x="3882497" y="0"/>
                  </a:lnTo>
                  <a:lnTo>
                    <a:pt x="4351314" y="609936"/>
                  </a:lnTo>
                  <a:lnTo>
                    <a:pt x="1307684" y="4793411"/>
                  </a:lnTo>
                  <a:lnTo>
                    <a:pt x="1307684" y="4798330"/>
                  </a:lnTo>
                  <a:lnTo>
                    <a:pt x="0" y="31020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194" name="Isosceles Triangle 7">
              <a:extLst>
                <a:ext uri="{FF2B5EF4-FFF2-40B4-BE49-F238E27FC236}">
                  <a16:creationId xmlns:a16="http://schemas.microsoft.com/office/drawing/2014/main" id="{D31731E3-F302-4A6D-B5AB-B183B7DABA0C}"/>
                </a:ext>
              </a:extLst>
            </p:cNvPr>
            <p:cNvSpPr/>
            <p:nvPr/>
          </p:nvSpPr>
          <p:spPr>
            <a:xfrm rot="5400000">
              <a:off x="-533208" y="3244711"/>
              <a:ext cx="1619869" cy="553452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3" name="Imagen 152">
            <a:extLst>
              <a:ext uri="{FF2B5EF4-FFF2-40B4-BE49-F238E27FC236}">
                <a16:creationId xmlns:a16="http://schemas.microsoft.com/office/drawing/2014/main" id="{686E4B8F-7EA9-4DDB-89DD-A7E26854AA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43665" y="4088889"/>
            <a:ext cx="538153" cy="432578"/>
          </a:xfrm>
          <a:prstGeom prst="rect">
            <a:avLst/>
          </a:prstGeom>
        </p:spPr>
      </p:pic>
      <p:pic>
        <p:nvPicPr>
          <p:cNvPr id="198" name="Imagen 197">
            <a:extLst>
              <a:ext uri="{FF2B5EF4-FFF2-40B4-BE49-F238E27FC236}">
                <a16:creationId xmlns:a16="http://schemas.microsoft.com/office/drawing/2014/main" id="{7BE7FBE7-8B29-40A2-815C-7D18D9C92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912215" y="4088889"/>
            <a:ext cx="538153" cy="432578"/>
          </a:xfrm>
          <a:prstGeom prst="rect">
            <a:avLst/>
          </a:prstGeom>
        </p:spPr>
      </p:pic>
      <p:pic>
        <p:nvPicPr>
          <p:cNvPr id="199" name="Imagen 198">
            <a:extLst>
              <a:ext uri="{FF2B5EF4-FFF2-40B4-BE49-F238E27FC236}">
                <a16:creationId xmlns:a16="http://schemas.microsoft.com/office/drawing/2014/main" id="{2CBD1EDD-CA1E-4F6C-9F6B-6BBE7710FD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40590" y="4076676"/>
            <a:ext cx="538153" cy="432578"/>
          </a:xfrm>
          <a:prstGeom prst="rect">
            <a:avLst/>
          </a:prstGeom>
        </p:spPr>
      </p:pic>
      <p:pic>
        <p:nvPicPr>
          <p:cNvPr id="200" name="Imagen 199">
            <a:extLst>
              <a:ext uri="{FF2B5EF4-FFF2-40B4-BE49-F238E27FC236}">
                <a16:creationId xmlns:a16="http://schemas.microsoft.com/office/drawing/2014/main" id="{A2609365-F98A-4BCE-A94C-EBB29702F3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48965" y="4095090"/>
            <a:ext cx="538153" cy="432578"/>
          </a:xfrm>
          <a:prstGeom prst="rect">
            <a:avLst/>
          </a:prstGeom>
        </p:spPr>
      </p:pic>
      <p:pic>
        <p:nvPicPr>
          <p:cNvPr id="201" name="Imagen 200">
            <a:extLst>
              <a:ext uri="{FF2B5EF4-FFF2-40B4-BE49-F238E27FC236}">
                <a16:creationId xmlns:a16="http://schemas.microsoft.com/office/drawing/2014/main" id="{8D2FACFF-68F3-450C-8A92-BD8119E6A7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774867" y="4080691"/>
            <a:ext cx="538153" cy="432578"/>
          </a:xfrm>
          <a:prstGeom prst="rect">
            <a:avLst/>
          </a:prstGeom>
        </p:spPr>
      </p:pic>
      <p:grpSp>
        <p:nvGrpSpPr>
          <p:cNvPr id="202" name="Grupo 201">
            <a:extLst>
              <a:ext uri="{FF2B5EF4-FFF2-40B4-BE49-F238E27FC236}">
                <a16:creationId xmlns:a16="http://schemas.microsoft.com/office/drawing/2014/main" id="{DABED4CF-1F0E-4FC1-8DC7-BF5D11331CEA}"/>
              </a:ext>
            </a:extLst>
          </p:cNvPr>
          <p:cNvGrpSpPr/>
          <p:nvPr/>
        </p:nvGrpSpPr>
        <p:grpSpPr>
          <a:xfrm rot="10800000">
            <a:off x="10921718" y="4821381"/>
            <a:ext cx="1270282" cy="2064327"/>
            <a:chOff x="0" y="-9891"/>
            <a:chExt cx="2671395" cy="4341262"/>
          </a:xfrm>
        </p:grpSpPr>
        <p:sp>
          <p:nvSpPr>
            <p:cNvPr id="203" name="Forma libre: forma 202">
              <a:extLst>
                <a:ext uri="{FF2B5EF4-FFF2-40B4-BE49-F238E27FC236}">
                  <a16:creationId xmlns:a16="http://schemas.microsoft.com/office/drawing/2014/main" id="{48A2315B-7386-42C6-A14B-A9BB7C94A4CA}"/>
                </a:ext>
              </a:extLst>
            </p:cNvPr>
            <p:cNvSpPr/>
            <p:nvPr/>
          </p:nvSpPr>
          <p:spPr>
            <a:xfrm>
              <a:off x="0" y="-9891"/>
              <a:ext cx="2671395" cy="3330763"/>
            </a:xfrm>
            <a:custGeom>
              <a:avLst/>
              <a:gdLst>
                <a:gd name="connsiteX0" fmla="*/ 0 w 4351314"/>
                <a:gd name="connsiteY0" fmla="*/ 0 h 4798330"/>
                <a:gd name="connsiteX1" fmla="*/ 3882497 w 4351314"/>
                <a:gd name="connsiteY1" fmla="*/ 0 h 4798330"/>
                <a:gd name="connsiteX2" fmla="*/ 4351314 w 4351314"/>
                <a:gd name="connsiteY2" fmla="*/ 609936 h 4798330"/>
                <a:gd name="connsiteX3" fmla="*/ 1307684 w 4351314"/>
                <a:gd name="connsiteY3" fmla="*/ 4793411 h 4798330"/>
                <a:gd name="connsiteX4" fmla="*/ 1307684 w 4351314"/>
                <a:gd name="connsiteY4" fmla="*/ 4798330 h 4798330"/>
                <a:gd name="connsiteX5" fmla="*/ 0 w 4351314"/>
                <a:gd name="connsiteY5" fmla="*/ 3102004 h 47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1314" h="4798330">
                  <a:moveTo>
                    <a:pt x="0" y="0"/>
                  </a:moveTo>
                  <a:lnTo>
                    <a:pt x="3882497" y="0"/>
                  </a:lnTo>
                  <a:lnTo>
                    <a:pt x="4351314" y="609936"/>
                  </a:lnTo>
                  <a:lnTo>
                    <a:pt x="1307684" y="4793411"/>
                  </a:lnTo>
                  <a:lnTo>
                    <a:pt x="1307684" y="4798330"/>
                  </a:lnTo>
                  <a:lnTo>
                    <a:pt x="0" y="31020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ID4096"/>
            </a:p>
          </p:txBody>
        </p:sp>
        <p:sp>
          <p:nvSpPr>
            <p:cNvPr id="204" name="Isosceles Triangle 7">
              <a:extLst>
                <a:ext uri="{FF2B5EF4-FFF2-40B4-BE49-F238E27FC236}">
                  <a16:creationId xmlns:a16="http://schemas.microsoft.com/office/drawing/2014/main" id="{AD2D053F-E3A0-4D0C-97DA-F73A838B5BFF}"/>
                </a:ext>
              </a:extLst>
            </p:cNvPr>
            <p:cNvSpPr/>
            <p:nvPr/>
          </p:nvSpPr>
          <p:spPr>
            <a:xfrm rot="5400000">
              <a:off x="-533208" y="3244711"/>
              <a:ext cx="1619869" cy="553452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9D2AAC3-AED7-4358-98D3-CD8D5403298E}"/>
              </a:ext>
            </a:extLst>
          </p:cNvPr>
          <p:cNvSpPr/>
          <p:nvPr/>
        </p:nvSpPr>
        <p:spPr>
          <a:xfrm>
            <a:off x="889075" y="2147455"/>
            <a:ext cx="10515600" cy="39901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1757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p14="http://schemas.microsoft.com/office/powerpoint/2010/main" xmlns:a14="http://schemas.microsoft.com/office/drawing/2010/main" xmlns:p159="http://schemas.microsoft.com/office/powerpoint/2015/09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1">
            <a:extLst>
              <a:ext uri="{FF2B5EF4-FFF2-40B4-BE49-F238E27FC236}">
                <a16:creationId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1" y="4067175"/>
            <a:ext cx="6095999" cy="2790825"/>
          </a:xfrm>
          <a:custGeom>
            <a:avLst/>
            <a:gdLst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6A3CA-ED1B-4703-83F3-466E7DCAFBA7}"/>
              </a:ext>
            </a:extLst>
          </p:cNvPr>
          <p:cNvSpPr txBox="1"/>
          <p:nvPr/>
        </p:nvSpPr>
        <p:spPr>
          <a:xfrm>
            <a:off x="481912" y="4703565"/>
            <a:ext cx="47729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Arial Rounded MT Bold" panose="020F0704030504030204" pitchFamily="34" charset="0"/>
              </a:rPr>
              <a:t>We Create</a:t>
            </a:r>
          </a:p>
          <a:p>
            <a:r>
              <a:rPr lang="en-US" altLang="ko-KR" sz="3600" b="1">
                <a:solidFill>
                  <a:schemeClr val="bg1"/>
                </a:solidFill>
                <a:latin typeface="Arial Rounded MT Bold" panose="020F0704030504030204" pitchFamily="34" charset="0"/>
              </a:rPr>
              <a:t>Quality Professional </a:t>
            </a:r>
          </a:p>
          <a:p>
            <a:r>
              <a:rPr lang="en-US" altLang="ko-KR" sz="3600" b="1">
                <a:solidFill>
                  <a:schemeClr val="bg1"/>
                </a:solidFill>
                <a:latin typeface="Arial Rounded MT Bold" panose="020F0704030504030204" pitchFamily="34" charset="0"/>
              </a:rPr>
              <a:t>PPT Presentation</a:t>
            </a:r>
            <a:endParaRPr lang="ko-KR" altLang="en-US" sz="3600" b="1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00686-62FF-4383-B74E-90F904B1D4DB}"/>
              </a:ext>
            </a:extLst>
          </p:cNvPr>
          <p:cNvSpPr txBox="1"/>
          <p:nvPr/>
        </p:nvSpPr>
        <p:spPr>
          <a:xfrm>
            <a:off x="551542" y="1007958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C00000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22032-DA89-41FD-B7CC-156AD053F699}"/>
              </a:ext>
            </a:extLst>
          </p:cNvPr>
          <p:cNvSpPr txBox="1"/>
          <p:nvPr/>
        </p:nvSpPr>
        <p:spPr>
          <a:xfrm>
            <a:off x="551542" y="590590"/>
            <a:ext cx="589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400" b="1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DA7833-51D0-4707-8906-8CFAF5B89563}"/>
              </a:ext>
            </a:extLst>
          </p:cNvPr>
          <p:cNvSpPr txBox="1"/>
          <p:nvPr/>
        </p:nvSpPr>
        <p:spPr>
          <a:xfrm>
            <a:off x="551542" y="153130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F3B17B-A93C-40C9-967A-1DE2F67F2105}"/>
              </a:ext>
            </a:extLst>
          </p:cNvPr>
          <p:cNvGrpSpPr/>
          <p:nvPr/>
        </p:nvGrpSpPr>
        <p:grpSpPr>
          <a:xfrm>
            <a:off x="626011" y="2372296"/>
            <a:ext cx="5870709" cy="301848"/>
            <a:chOff x="608426" y="2823854"/>
            <a:chExt cx="5870709" cy="301848"/>
          </a:xfrm>
        </p:grpSpPr>
        <p:sp>
          <p:nvSpPr>
            <p:cNvPr id="17" name="Text Placeholder 27">
              <a:extLst>
                <a:ext uri="{FF2B5EF4-FFF2-40B4-BE49-F238E27FC236}">
                  <a16:creationId xmlns:a16="http://schemas.microsoft.com/office/drawing/2014/main" id="{2728ADB4-BA98-494E-B4B4-BBA42D6E650F}"/>
                </a:ext>
              </a:extLst>
            </p:cNvPr>
            <p:cNvSpPr txBox="1"/>
            <p:nvPr/>
          </p:nvSpPr>
          <p:spPr>
            <a:xfrm>
              <a:off x="608426" y="2823854"/>
              <a:ext cx="992586" cy="301848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>
                  <a:cs typeface="Arial" pitchFamily="34" charset="0"/>
                </a:rPr>
                <a:t>MODERN</a:t>
              </a:r>
              <a:endParaRPr lang="en-US" altLang="ko-KR" sz="1400" b="0"/>
            </a:p>
          </p:txBody>
        </p:sp>
        <p:sp>
          <p:nvSpPr>
            <p:cNvPr id="18" name="Text Placeholder 27">
              <a:extLst>
                <a:ext uri="{FF2B5EF4-FFF2-40B4-BE49-F238E27FC236}">
                  <a16:creationId xmlns:a16="http://schemas.microsoft.com/office/drawing/2014/main" id="{D15C11EC-F3C0-431D-B558-9C5BE6CCA0D2}"/>
                </a:ext>
              </a:extLst>
            </p:cNvPr>
            <p:cNvSpPr txBox="1"/>
            <p:nvPr/>
          </p:nvSpPr>
          <p:spPr>
            <a:xfrm>
              <a:off x="1717360" y="2823854"/>
              <a:ext cx="1411686" cy="301848"/>
            </a:xfrm>
            <a:prstGeom prst="rect">
              <a:avLst/>
            </a:prstGeom>
            <a:solidFill>
              <a:srgbClr val="000000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>
                  <a:cs typeface="Arial" pitchFamily="34" charset="0"/>
                </a:rPr>
                <a:t>POWERPOINT</a:t>
              </a:r>
              <a:endParaRPr lang="en-US" altLang="ko-KR" sz="1400" b="0"/>
            </a:p>
          </p:txBody>
        </p:sp>
        <p:sp>
          <p:nvSpPr>
            <p:cNvPr id="19" name="Text Placeholder 27">
              <a:extLst>
                <a:ext uri="{FF2B5EF4-FFF2-40B4-BE49-F238E27FC236}">
                  <a16:creationId xmlns:a16="http://schemas.microsoft.com/office/drawing/2014/main" id="{B5B03AC6-6360-4470-8D8F-6D4373A7C802}"/>
                </a:ext>
              </a:extLst>
            </p:cNvPr>
            <p:cNvSpPr txBox="1"/>
            <p:nvPr/>
          </p:nvSpPr>
          <p:spPr>
            <a:xfrm>
              <a:off x="3245394" y="2823854"/>
              <a:ext cx="1597269" cy="301848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>
                  <a:cs typeface="Arial" pitchFamily="34" charset="0"/>
                </a:rPr>
                <a:t>PRESENTATION</a:t>
              </a:r>
              <a:endParaRPr lang="en-US" altLang="ko-KR" sz="1400" b="0"/>
            </a:p>
          </p:txBody>
        </p:sp>
        <p:sp>
          <p:nvSpPr>
            <p:cNvPr id="20" name="Text Placeholder 27">
              <a:extLst>
                <a:ext uri="{FF2B5EF4-FFF2-40B4-BE49-F238E27FC236}">
                  <a16:creationId xmlns:a16="http://schemas.microsoft.com/office/drawing/2014/main" id="{12AAE5BE-4437-417B-8D11-FE51A2CD02DB}"/>
                </a:ext>
              </a:extLst>
            </p:cNvPr>
            <p:cNvSpPr txBox="1"/>
            <p:nvPr/>
          </p:nvSpPr>
          <p:spPr>
            <a:xfrm>
              <a:off x="4959011" y="2823854"/>
              <a:ext cx="1520124" cy="301848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0"/>
                <a:t>INFOGRAPHIC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E7525A1-6C4C-4164-B8D6-BCBEA4F26EFF}"/>
              </a:ext>
            </a:extLst>
          </p:cNvPr>
          <p:cNvSpPr txBox="1"/>
          <p:nvPr/>
        </p:nvSpPr>
        <p:spPr>
          <a:xfrm>
            <a:off x="517265" y="286880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895E86-B427-403F-92E2-D18DE540D082}"/>
              </a:ext>
            </a:extLst>
          </p:cNvPr>
          <p:cNvSpPr txBox="1"/>
          <p:nvPr/>
        </p:nvSpPr>
        <p:spPr>
          <a:xfrm>
            <a:off x="10386300" y="5534562"/>
            <a:ext cx="169453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b="1" dirty="0">
                <a:solidFill>
                  <a:srgbClr val="C00000"/>
                </a:solidFill>
                <a:cs typeface="Arial" pitchFamily="34" charset="0"/>
              </a:rPr>
              <a:t>L</a:t>
            </a:r>
            <a:r>
              <a:rPr lang="en-US" altLang="ko-KR" sz="1600" b="1" dirty="0">
                <a:solidFill>
                  <a:srgbClr val="C00000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b="1" dirty="0">
                <a:solidFill>
                  <a:srgbClr val="C00000"/>
                </a:solidFill>
                <a:cs typeface="Arial" pitchFamily="34" charset="0"/>
              </a:rPr>
              <a:t>CU USU AGAM INTEGRE IMPEDIT.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4C7518BE-5D23-4C13-8798-7DBDF615FE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5005" y="2"/>
            <a:ext cx="6896995" cy="6857999"/>
          </a:xfrm>
        </p:spPr>
      </p:pic>
    </p:spTree>
    <p:extLst>
      <p:ext uri="{BB962C8B-B14F-4D97-AF65-F5344CB8AC3E}">
        <p14:creationId xmlns:p14="http://schemas.microsoft.com/office/powerpoint/2010/main" val="391441693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Number Placeholder 11">
            <a:extLst>
              <a:ext uri="{FF2B5EF4-FFF2-40B4-BE49-F238E27FC236}">
                <a16:creationId xmlns:a16="http://schemas.microsoft.com/office/drawing/2014/main" id="{EF79C87E-1FBD-46C9-A3D8-46A9A30CE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74364" y="5994344"/>
            <a:ext cx="579436" cy="5794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B8170-242D-42EF-8B64-B507C79780AD}" type="slidenum">
              <a:rPr lang="en-US" smtClean="0"/>
              <a:t>25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029FF34-5D86-4470-951F-64417E07E92D}"/>
              </a:ext>
            </a:extLst>
          </p:cNvPr>
          <p:cNvSpPr/>
          <p:nvPr/>
        </p:nvSpPr>
        <p:spPr>
          <a:xfrm>
            <a:off x="-9524" y="-23446"/>
            <a:ext cx="12201524" cy="688144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</a:schemeClr>
              </a:gs>
              <a:gs pos="40000">
                <a:srgbClr val="C000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5F32D07A-0BC6-456D-B51C-384BAE76DDAF}"/>
              </a:ext>
            </a:extLst>
          </p:cNvPr>
          <p:cNvSpPr txBox="1"/>
          <p:nvPr/>
        </p:nvSpPr>
        <p:spPr>
          <a:xfrm>
            <a:off x="7120867" y="5212672"/>
            <a:ext cx="4008327" cy="89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Contrary to popular belief, Lorem Ipsum is not simply random text. It has roots in a piece of classical Latin literature from 45 BC, making it over 2000 years old. Richard McClintock, a Latin professor at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B133D6-D440-4911-A79D-2FECAE0B6D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1915C40-5ABB-4BF9-A286-2E3307E278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207" y="915021"/>
            <a:ext cx="2643889" cy="2643889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C2EEE11-BBFA-4C1B-81D6-C2C5AF18408D}"/>
              </a:ext>
            </a:extLst>
          </p:cNvPr>
          <p:cNvCxnSpPr>
            <a:cxnSpLocks/>
          </p:cNvCxnSpPr>
          <p:nvPr/>
        </p:nvCxnSpPr>
        <p:spPr>
          <a:xfrm flipH="1">
            <a:off x="4079259" y="5115500"/>
            <a:ext cx="762000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0">
            <a:extLst>
              <a:ext uri="{FF2B5EF4-FFF2-40B4-BE49-F238E27FC236}">
                <a16:creationId xmlns:a16="http://schemas.microsoft.com/office/drawing/2014/main" id="{3EC09838-B060-498C-952B-6A9A0F9601F5}"/>
              </a:ext>
            </a:extLst>
          </p:cNvPr>
          <p:cNvSpPr/>
          <p:nvPr/>
        </p:nvSpPr>
        <p:spPr>
          <a:xfrm>
            <a:off x="6404195" y="4038367"/>
            <a:ext cx="5295064" cy="55964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lnSpc>
                <a:spcPts val="3000"/>
              </a:lnSpc>
            </a:pPr>
            <a:r>
              <a:rPr lang="en-US" sz="5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THANKS YOU</a:t>
            </a:r>
          </a:p>
        </p:txBody>
      </p:sp>
      <p:sp>
        <p:nvSpPr>
          <p:cNvPr id="40" name="TextBox 13">
            <a:extLst>
              <a:ext uri="{FF2B5EF4-FFF2-40B4-BE49-F238E27FC236}">
                <a16:creationId xmlns:a16="http://schemas.microsoft.com/office/drawing/2014/main" id="{7665562B-3765-4B73-A8CD-12E8EF7A6744}"/>
              </a:ext>
            </a:extLst>
          </p:cNvPr>
          <p:cNvSpPr txBox="1"/>
          <p:nvPr/>
        </p:nvSpPr>
        <p:spPr>
          <a:xfrm>
            <a:off x="7889259" y="4495109"/>
            <a:ext cx="253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SLIDESPPT.NET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1192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pecio 17">
            <a:extLst>
              <a:ext uri="{FF2B5EF4-FFF2-40B4-BE49-F238E27FC236}">
                <a16:creationId xmlns:a16="http://schemas.microsoft.com/office/drawing/2014/main" id="{EF51803D-A16C-404C-8651-7BD92C41735F}"/>
              </a:ext>
            </a:extLst>
          </p:cNvPr>
          <p:cNvSpPr/>
          <p:nvPr/>
        </p:nvSpPr>
        <p:spPr>
          <a:xfrm>
            <a:off x="5961813" y="3429000"/>
            <a:ext cx="4476250" cy="3429000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FFD8CC82-A7DA-49EF-BCB9-BEDB6AC758F4}"/>
              </a:ext>
            </a:extLst>
          </p:cNvPr>
          <p:cNvSpPr txBox="1"/>
          <p:nvPr/>
        </p:nvSpPr>
        <p:spPr>
          <a:xfrm>
            <a:off x="-10875" y="902025"/>
            <a:ext cx="5424403" cy="10314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1" compatLnSpc="1">
            <a:noAutofit/>
          </a:bodyPr>
          <a:lstStyle/>
          <a:p>
            <a:pPr algn="ctr" defTabSz="1219140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6000" b="1">
                <a:solidFill>
                  <a:srgbClr val="C00000"/>
                </a:solidFill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838FF217-6857-406B-B6D6-169ECEA6CFED}"/>
              </a:ext>
            </a:extLst>
          </p:cNvPr>
          <p:cNvSpPr txBox="1"/>
          <p:nvPr/>
        </p:nvSpPr>
        <p:spPr>
          <a:xfrm>
            <a:off x="1169895" y="1991027"/>
            <a:ext cx="5543556" cy="565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2133"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2FF22193-E66D-492A-92F8-F0F9A8F7472D}"/>
              </a:ext>
            </a:extLst>
          </p:cNvPr>
          <p:cNvGrpSpPr/>
          <p:nvPr/>
        </p:nvGrpSpPr>
        <p:grpSpPr>
          <a:xfrm>
            <a:off x="1169898" y="2689657"/>
            <a:ext cx="3985576" cy="2126075"/>
            <a:chOff x="877423" y="2017242"/>
            <a:chExt cx="2989182" cy="1594556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1BC61C08-CF62-46BB-B7B1-1E6B22B2606B}"/>
                </a:ext>
              </a:extLst>
            </p:cNvPr>
            <p:cNvSpPr txBox="1"/>
            <p:nvPr/>
          </p:nvSpPr>
          <p:spPr>
            <a:xfrm>
              <a:off x="877423" y="2017242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>
                  <a:solidFill>
                    <a:srgbClr val="C00000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AC3081CE-1AD4-4754-8754-ED64EFEE13D1}"/>
                </a:ext>
              </a:extLst>
            </p:cNvPr>
            <p:cNvSpPr txBox="1"/>
            <p:nvPr/>
          </p:nvSpPr>
          <p:spPr>
            <a:xfrm>
              <a:off x="877423" y="2325869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marL="342870" indent="-342870" defTabSz="1219140">
                <a:buFont typeface="Arial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>
                  <a:latin typeface="Source Sans Pro" pitchFamily="34"/>
                  <a:ea typeface="Montserrat"/>
                  <a:cs typeface="Kanit Light"/>
                </a:rPr>
                <a:t>gettyimages.es</a:t>
              </a:r>
            </a:p>
            <a:p>
              <a:pPr marL="342870" indent="-342870" defTabSz="1219140">
                <a:buFont typeface="Arial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  <a:p>
              <a:pPr marL="342870" indent="-342870" defTabSz="1219140">
                <a:buFont typeface="Arial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41B453C4-40F1-46C2-A2EB-4D3BF14A7426}"/>
              </a:ext>
            </a:extLst>
          </p:cNvPr>
          <p:cNvSpPr txBox="1"/>
          <p:nvPr/>
        </p:nvSpPr>
        <p:spPr>
          <a:xfrm>
            <a:off x="1169897" y="4264922"/>
            <a:ext cx="2822801" cy="4116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>
                <a:solidFill>
                  <a:srgbClr val="C00000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2CA4770E-4329-4859-8758-ABE9608F30A5}"/>
              </a:ext>
            </a:extLst>
          </p:cNvPr>
          <p:cNvSpPr txBox="1"/>
          <p:nvPr/>
        </p:nvSpPr>
        <p:spPr>
          <a:xfrm>
            <a:off x="1169897" y="4676425"/>
            <a:ext cx="3527169" cy="912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marL="380932" indent="-380932" defTabSz="121914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dirty="0">
                <a:latin typeface="Source Sans Pro" pitchFamily="34"/>
                <a:ea typeface="Montserrat"/>
                <a:cs typeface="Kanit Light"/>
              </a:rPr>
              <a:t>Open Sans Extrabold</a:t>
            </a:r>
            <a:endParaRPr lang="es-PE" sz="2000" dirty="0">
              <a:latin typeface="Source Sans Pro" panose="020B0503030403020204" pitchFamily="34" charset="0"/>
              <a:ea typeface="Montserrat"/>
              <a:cs typeface="Kanit Light"/>
            </a:endParaRPr>
          </a:p>
          <a:p>
            <a:pPr marL="380932" indent="-380932" defTabSz="121914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dirty="0">
                <a:latin typeface="Source Sans Pro" pitchFamily="34"/>
                <a:ea typeface="Montserrat"/>
                <a:cs typeface="Kanit Light"/>
              </a:rPr>
              <a:t>Signika Negative</a:t>
            </a:r>
          </a:p>
          <a:p>
            <a:pPr marL="380932" indent="-380932" defTabSz="121914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dirty="0">
                <a:latin typeface="Source Sans Pro" pitchFamily="34"/>
                <a:ea typeface="Montserrat"/>
                <a:cs typeface="Kanit Light"/>
              </a:rPr>
              <a:t>Roboto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2FFC184F-5D9F-4D53-92ED-4CD54238B70C}"/>
              </a:ext>
            </a:extLst>
          </p:cNvPr>
          <p:cNvSpPr txBox="1"/>
          <p:nvPr/>
        </p:nvSpPr>
        <p:spPr>
          <a:xfrm>
            <a:off x="9957124" y="6367553"/>
            <a:ext cx="2232001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algn="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>
                <a:latin typeface="Arial" pitchFamily="34" charset="0"/>
                <a:cs typeface="Arial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2BC62DFD-92E1-48E2-B9A5-51967EA2AEF0}"/>
              </a:ext>
            </a:extLst>
          </p:cNvPr>
          <p:cNvGrpSpPr/>
          <p:nvPr/>
        </p:nvGrpSpPr>
        <p:grpSpPr>
          <a:xfrm>
            <a:off x="11382140" y="5773934"/>
            <a:ext cx="656348" cy="656348"/>
            <a:chOff x="8171334" y="4118146"/>
            <a:chExt cx="637025" cy="637025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F55EA557-514C-4048-AA2A-28A0B4207D50}"/>
                </a:ext>
              </a:extLst>
            </p:cNvPr>
            <p:cNvSpPr/>
            <p:nvPr/>
          </p:nvSpPr>
          <p:spPr>
            <a:xfrm>
              <a:off x="8171334" y="4118146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89FB4B90-781D-4E84-A7BD-7136C77BF752}"/>
                </a:ext>
              </a:extLst>
            </p:cNvPr>
            <p:cNvSpPr/>
            <p:nvPr/>
          </p:nvSpPr>
          <p:spPr>
            <a:xfrm>
              <a:off x="8253282" y="4196401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sp>
        <p:nvSpPr>
          <p:cNvPr id="27" name="Flecha: pentágono 27">
            <a:extLst>
              <a:ext uri="{FF2B5EF4-FFF2-40B4-BE49-F238E27FC236}">
                <a16:creationId xmlns:a16="http://schemas.microsoft.com/office/drawing/2014/main" id="{824C1BB7-0871-443B-8F74-E3EFE71CA256}"/>
              </a:ext>
            </a:extLst>
          </p:cNvPr>
          <p:cNvSpPr/>
          <p:nvPr userDrawn="1"/>
        </p:nvSpPr>
        <p:spPr>
          <a:xfrm>
            <a:off x="13449" y="211350"/>
            <a:ext cx="11896726" cy="366592"/>
          </a:xfrm>
          <a:custGeom>
            <a:avLst/>
            <a:gdLst>
              <a:gd name="connsiteX0" fmla="*/ 0 w 11141419"/>
              <a:gd name="connsiteY0" fmla="*/ 1046 h 584222"/>
              <a:gd name="connsiteX1" fmla="*/ 10545252 w 11141419"/>
              <a:gd name="connsiteY1" fmla="*/ 1046 h 584222"/>
              <a:gd name="connsiteX2" fmla="*/ 11141419 w 11141419"/>
              <a:gd name="connsiteY2" fmla="*/ 0 h 584222"/>
              <a:gd name="connsiteX3" fmla="*/ 10545252 w 11141419"/>
              <a:gd name="connsiteY3" fmla="*/ 584222 h 584222"/>
              <a:gd name="connsiteX4" fmla="*/ 0 w 11141419"/>
              <a:gd name="connsiteY4" fmla="*/ 584222 h 584222"/>
              <a:gd name="connsiteX5" fmla="*/ 0 w 11141419"/>
              <a:gd name="connsiteY5" fmla="*/ 1046 h 58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1419" h="584222">
                <a:moveTo>
                  <a:pt x="0" y="1046"/>
                </a:moveTo>
                <a:lnTo>
                  <a:pt x="10545252" y="1046"/>
                </a:lnTo>
                <a:lnTo>
                  <a:pt x="11141419" y="0"/>
                </a:lnTo>
                <a:lnTo>
                  <a:pt x="10545252" y="584222"/>
                </a:lnTo>
                <a:lnTo>
                  <a:pt x="0" y="584222"/>
                </a:lnTo>
                <a:lnTo>
                  <a:pt x="0" y="104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1E842569-217A-4EB6-A730-A2D230BE23AB}"/>
              </a:ext>
            </a:extLst>
          </p:cNvPr>
          <p:cNvSpPr txBox="1"/>
          <p:nvPr/>
        </p:nvSpPr>
        <p:spPr>
          <a:xfrm>
            <a:off x="6515292" y="211350"/>
            <a:ext cx="419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000" b="1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B384E9C-3E3F-4BAA-BCE0-D704387E07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162" y="1621220"/>
            <a:ext cx="5340282" cy="44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631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5">
            <a:extLst>
              <a:ext uri="{FF2B5EF4-FFF2-40B4-BE49-F238E27FC236}">
                <a16:creationId xmlns:a16="http://schemas.microsoft.com/office/drawing/2014/main" id="{8A1A4D89-55B4-4881-92A4-6275294AB6BF}"/>
              </a:ext>
            </a:extLst>
          </p:cNvPr>
          <p:cNvSpPr/>
          <p:nvPr/>
        </p:nvSpPr>
        <p:spPr>
          <a:xfrm>
            <a:off x="6112070" y="149215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6F4C6D71-A2A9-4B67-AA54-C116C544DE89}"/>
              </a:ext>
            </a:extLst>
          </p:cNvPr>
          <p:cNvSpPr/>
          <p:nvPr/>
        </p:nvSpPr>
        <p:spPr>
          <a:xfrm>
            <a:off x="5273322" y="156268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F3F0A62F-7046-4ACB-8337-D67F2FB16C56}"/>
              </a:ext>
            </a:extLst>
          </p:cNvPr>
          <p:cNvSpPr/>
          <p:nvPr/>
        </p:nvSpPr>
        <p:spPr>
          <a:xfrm>
            <a:off x="6114153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97E0F38-1CF6-41E0-AE14-3C0930DFB909}"/>
              </a:ext>
            </a:extLst>
          </p:cNvPr>
          <p:cNvSpPr/>
          <p:nvPr/>
        </p:nvSpPr>
        <p:spPr>
          <a:xfrm rot="18900010">
            <a:off x="9585735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DA4E1F79-C19B-4E91-BF67-82B22851305D}"/>
              </a:ext>
            </a:extLst>
          </p:cNvPr>
          <p:cNvSpPr/>
          <p:nvPr/>
        </p:nvSpPr>
        <p:spPr>
          <a:xfrm flipH="1">
            <a:off x="5267029" y="464190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31548FFF-61DF-4359-9632-6FA2C2709E41}"/>
              </a:ext>
            </a:extLst>
          </p:cNvPr>
          <p:cNvSpPr/>
          <p:nvPr/>
        </p:nvSpPr>
        <p:spPr>
          <a:xfrm>
            <a:off x="7745407" y="364250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A0417464-9B78-4936-AB27-2D93DD722D18}"/>
              </a:ext>
            </a:extLst>
          </p:cNvPr>
          <p:cNvSpPr/>
          <p:nvPr/>
        </p:nvSpPr>
        <p:spPr>
          <a:xfrm>
            <a:off x="11063704" y="3600568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98DECB7-202D-4705-ABB7-9A31DF080E85}"/>
              </a:ext>
            </a:extLst>
          </p:cNvPr>
          <p:cNvSpPr/>
          <p:nvPr/>
        </p:nvSpPr>
        <p:spPr>
          <a:xfrm>
            <a:off x="6950832" y="151872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200DF567-035E-437C-91CC-96EB7812EB58}"/>
              </a:ext>
            </a:extLst>
          </p:cNvPr>
          <p:cNvSpPr/>
          <p:nvPr/>
        </p:nvSpPr>
        <p:spPr>
          <a:xfrm rot="5400013">
            <a:off x="7737690" y="151872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3859876E-190E-47BB-97EF-8471E2A7A037}"/>
              </a:ext>
            </a:extLst>
          </p:cNvPr>
          <p:cNvSpPr/>
          <p:nvPr/>
        </p:nvSpPr>
        <p:spPr>
          <a:xfrm>
            <a:off x="6809929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E1D7B74F-89D1-48AF-B406-D5E757EBE5D1}"/>
              </a:ext>
            </a:extLst>
          </p:cNvPr>
          <p:cNvSpPr/>
          <p:nvPr/>
        </p:nvSpPr>
        <p:spPr>
          <a:xfrm rot="16200004">
            <a:off x="8525353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35871B26-B0B1-4F74-947D-7190B8DCCAEA}"/>
              </a:ext>
            </a:extLst>
          </p:cNvPr>
          <p:cNvSpPr/>
          <p:nvPr/>
        </p:nvSpPr>
        <p:spPr>
          <a:xfrm>
            <a:off x="9408556" y="142430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74971964-DBD1-477E-B1B8-179E71497EFB}"/>
              </a:ext>
            </a:extLst>
          </p:cNvPr>
          <p:cNvSpPr/>
          <p:nvPr/>
        </p:nvSpPr>
        <p:spPr>
          <a:xfrm>
            <a:off x="7705747" y="460095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C5E17ABD-6551-40F3-8DD7-0953AAFE2D66}"/>
              </a:ext>
            </a:extLst>
          </p:cNvPr>
          <p:cNvSpPr/>
          <p:nvPr/>
        </p:nvSpPr>
        <p:spPr>
          <a:xfrm rot="20700014">
            <a:off x="6137527" y="363421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87D6AC2-78CE-4E5D-9072-597F55700A6F}"/>
              </a:ext>
            </a:extLst>
          </p:cNvPr>
          <p:cNvSpPr/>
          <p:nvPr/>
        </p:nvSpPr>
        <p:spPr>
          <a:xfrm>
            <a:off x="4401179" y="354525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BA1ED9C-8C40-44A2-8709-1DB2CA6E9BE0}"/>
              </a:ext>
            </a:extLst>
          </p:cNvPr>
          <p:cNvSpPr/>
          <p:nvPr/>
        </p:nvSpPr>
        <p:spPr>
          <a:xfrm>
            <a:off x="4376244" y="4613416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54BA6699-9343-4BC4-8FCD-1AB8541109D0}"/>
              </a:ext>
            </a:extLst>
          </p:cNvPr>
          <p:cNvSpPr/>
          <p:nvPr/>
        </p:nvSpPr>
        <p:spPr>
          <a:xfrm rot="18805988">
            <a:off x="10126704" y="1539345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9B001171-0047-459E-8632-02A44319FD14}"/>
              </a:ext>
            </a:extLst>
          </p:cNvPr>
          <p:cNvSpPr/>
          <p:nvPr/>
        </p:nvSpPr>
        <p:spPr>
          <a:xfrm>
            <a:off x="10932823" y="153942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3DFA1747-8715-426A-9B64-AB2EB2A1EE90}"/>
              </a:ext>
            </a:extLst>
          </p:cNvPr>
          <p:cNvSpPr/>
          <p:nvPr/>
        </p:nvSpPr>
        <p:spPr>
          <a:xfrm>
            <a:off x="9363482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14AF0B1C-354B-40F4-B01D-B0EA4D415BE0}"/>
              </a:ext>
            </a:extLst>
          </p:cNvPr>
          <p:cNvSpPr/>
          <p:nvPr/>
        </p:nvSpPr>
        <p:spPr>
          <a:xfrm>
            <a:off x="848843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4E1C9638-A521-4341-9326-CEA3403F21EC}"/>
              </a:ext>
            </a:extLst>
          </p:cNvPr>
          <p:cNvSpPr/>
          <p:nvPr/>
        </p:nvSpPr>
        <p:spPr>
          <a:xfrm>
            <a:off x="1023851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5FA64ACC-5D3F-438B-A31A-18EF3AE83724}"/>
              </a:ext>
            </a:extLst>
          </p:cNvPr>
          <p:cNvSpPr/>
          <p:nvPr/>
        </p:nvSpPr>
        <p:spPr>
          <a:xfrm>
            <a:off x="1111355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ea typeface="맑은 고딕" pitchFamily="34" charset="-127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ADA6094C-B958-4E59-8F6B-86E2381FCC0F}"/>
              </a:ext>
            </a:extLst>
          </p:cNvPr>
          <p:cNvSpPr/>
          <p:nvPr/>
        </p:nvSpPr>
        <p:spPr>
          <a:xfrm>
            <a:off x="4351193" y="147877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rgbClr val="AE4500"/>
              </a:solidFill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82E37D5A-A8D5-426D-8BC7-BC37CEBEF684}"/>
              </a:ext>
            </a:extLst>
          </p:cNvPr>
          <p:cNvGrpSpPr/>
          <p:nvPr/>
        </p:nvGrpSpPr>
        <p:grpSpPr>
          <a:xfrm>
            <a:off x="9367808" y="5419906"/>
            <a:ext cx="404152" cy="560233"/>
            <a:chOff x="7025856" y="4064928"/>
            <a:chExt cx="303114" cy="420175"/>
          </a:xfrm>
          <a:solidFill>
            <a:schemeClr val="accent2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E10627DA-C341-4E0F-9950-B21AC11DBE1D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DDDAB1CC-5CA9-4A40-A2FB-C623DAAD4D41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F15F7392-A533-490F-B301-5860F0A43DAB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8C6088C7-4AB5-4FBB-A24E-8F675F799153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7E52CCEE-F1C2-4D52-9A63-458BDAE120EB}"/>
              </a:ext>
            </a:extLst>
          </p:cNvPr>
          <p:cNvGrpSpPr/>
          <p:nvPr/>
        </p:nvGrpSpPr>
        <p:grpSpPr>
          <a:xfrm>
            <a:off x="4313797" y="2400900"/>
            <a:ext cx="644200" cy="641017"/>
            <a:chOff x="3235348" y="1800673"/>
            <a:chExt cx="483150" cy="480763"/>
          </a:xfrm>
          <a:solidFill>
            <a:schemeClr val="accent2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FBE6B2DF-3A76-45F3-A8DE-9AE2A65F912A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D2CE60B1-FD95-41D2-9174-255AD5D298D0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94E978A0-29D0-4FC1-96C5-1D6FF15EEA34}"/>
              </a:ext>
            </a:extLst>
          </p:cNvPr>
          <p:cNvGrpSpPr/>
          <p:nvPr/>
        </p:nvGrpSpPr>
        <p:grpSpPr>
          <a:xfrm>
            <a:off x="4399887" y="5618927"/>
            <a:ext cx="495396" cy="442068"/>
            <a:chOff x="3299914" y="4214195"/>
            <a:chExt cx="371547" cy="331551"/>
          </a:xfrm>
          <a:solidFill>
            <a:schemeClr val="accent2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72579BA3-9E5F-48C4-9A4D-244E454503B0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8056E809-FF8E-4607-A98B-58513E6DB628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9D3BA71C-198D-4DEA-8C63-808C9BB1B96C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B3CFE765-E66A-4CAA-846A-B2825906EF3C}"/>
              </a:ext>
            </a:extLst>
          </p:cNvPr>
          <p:cNvGrpSpPr/>
          <p:nvPr/>
        </p:nvGrpSpPr>
        <p:grpSpPr>
          <a:xfrm>
            <a:off x="8432705" y="5501969"/>
            <a:ext cx="496544" cy="485827"/>
            <a:chOff x="6324529" y="4126476"/>
            <a:chExt cx="372408" cy="364370"/>
          </a:xfrm>
          <a:solidFill>
            <a:schemeClr val="accent2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F9720117-1360-45C6-BBA9-D328D9AE7CFA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8677CE1E-64B2-4BDE-93F3-9111067126CD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A83219A0-D8F2-489C-8E71-216B5729EDF4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56077CD9-4414-4413-BE35-208AA30ABAF6}"/>
              </a:ext>
            </a:extLst>
          </p:cNvPr>
          <p:cNvGrpSpPr/>
          <p:nvPr/>
        </p:nvGrpSpPr>
        <p:grpSpPr>
          <a:xfrm>
            <a:off x="5285550" y="5542729"/>
            <a:ext cx="469684" cy="475695"/>
            <a:chOff x="3964161" y="4157045"/>
            <a:chExt cx="352263" cy="356771"/>
          </a:xfrm>
          <a:solidFill>
            <a:schemeClr val="accent2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A9F762C6-C4D8-47F5-8CD0-000EAD0973A9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2C880796-11A0-453D-9DCE-E783741E1F6D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30F1D4D7-39CB-46FC-86E2-91A9CA6ADC8A}"/>
              </a:ext>
            </a:extLst>
          </p:cNvPr>
          <p:cNvGrpSpPr/>
          <p:nvPr/>
        </p:nvGrpSpPr>
        <p:grpSpPr>
          <a:xfrm>
            <a:off x="10221236" y="5564686"/>
            <a:ext cx="486936" cy="443569"/>
            <a:chOff x="7665927" y="4173513"/>
            <a:chExt cx="365202" cy="332677"/>
          </a:xfrm>
          <a:solidFill>
            <a:schemeClr val="accent2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E48F4042-9F8B-4431-8DB4-F807BF6A0A38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693EB65E-95E8-4420-AD05-2E409011D335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CECF945B-643D-48FE-BC6D-BE077EABD1F7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2D696356-3798-4C79-864A-3AAF8152BEF9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74D72389-CE41-46C0-87BD-02B85D64CD9F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EF9AB323-2C01-41F6-9461-EC5A5E57168A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922954B3-CF89-410B-9DFE-E276E1D588E7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F9755F74-7047-4E7E-B7C5-38F4B14D2A2C}"/>
              </a:ext>
            </a:extLst>
          </p:cNvPr>
          <p:cNvSpPr/>
          <p:nvPr/>
        </p:nvSpPr>
        <p:spPr>
          <a:xfrm>
            <a:off x="6077470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rgbClr val="AE4500"/>
              </a:solidFill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66DFAA34-6886-4976-88E5-84D2130D2680}"/>
              </a:ext>
            </a:extLst>
          </p:cNvPr>
          <p:cNvGrpSpPr/>
          <p:nvPr/>
        </p:nvGrpSpPr>
        <p:grpSpPr>
          <a:xfrm>
            <a:off x="11105267" y="5521087"/>
            <a:ext cx="476109" cy="484535"/>
            <a:chOff x="8328949" y="4140814"/>
            <a:chExt cx="357082" cy="363401"/>
          </a:xfrm>
          <a:solidFill>
            <a:schemeClr val="accent2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6CB63D24-B806-4671-9F7B-6FAB2676B173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4911D42D-224A-42A8-9B42-6D3F1F2E1F87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D8B0272D-9402-45B8-9DD2-7DC8008FFAA9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EB74F002-E1A6-44A4-A540-19D1BEE2F9A9}"/>
              </a:ext>
            </a:extLst>
          </p:cNvPr>
          <p:cNvGrpSpPr/>
          <p:nvPr/>
        </p:nvGrpSpPr>
        <p:grpSpPr>
          <a:xfrm>
            <a:off x="6835005" y="5544800"/>
            <a:ext cx="486936" cy="484533"/>
            <a:chOff x="5126254" y="4158599"/>
            <a:chExt cx="365202" cy="363400"/>
          </a:xfrm>
          <a:solidFill>
            <a:schemeClr val="accent2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9001612C-EB28-4AC4-B43D-F6951E1B938F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1B851D97-2DAD-47F5-ABA8-F716D615C01D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E43CB045-CF80-4F27-8200-64A6F666DEF6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5295FBFF-4CC0-4764-8946-FF7393B61B58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40AF7472-B9E6-4DBB-84AB-A83C51BAF018}"/>
              </a:ext>
            </a:extLst>
          </p:cNvPr>
          <p:cNvGrpSpPr/>
          <p:nvPr/>
        </p:nvGrpSpPr>
        <p:grpSpPr>
          <a:xfrm>
            <a:off x="7644056" y="5591324"/>
            <a:ext cx="483339" cy="378488"/>
            <a:chOff x="5733041" y="4193493"/>
            <a:chExt cx="362504" cy="283866"/>
          </a:xfrm>
          <a:solidFill>
            <a:schemeClr val="accent2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E10114AA-50BD-4D08-BFF9-83D01AB8E0C2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588687E4-E2CF-4B94-B6C2-A8C437726A6E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71191427-2A24-4C4F-A743-810BFFBF6056}"/>
              </a:ext>
            </a:extLst>
          </p:cNvPr>
          <p:cNvGrpSpPr/>
          <p:nvPr/>
        </p:nvGrpSpPr>
        <p:grpSpPr>
          <a:xfrm>
            <a:off x="5231491" y="2522331"/>
            <a:ext cx="480669" cy="552943"/>
            <a:chOff x="3923617" y="1891747"/>
            <a:chExt cx="360502" cy="414707"/>
          </a:xfrm>
          <a:solidFill>
            <a:schemeClr val="accent2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CA6AD53B-1179-4749-8CB8-2C46E2C5D089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755E0D3F-2711-4298-B39C-02D06EA2F2F6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078F6F0F-6CD4-4524-A370-8508F3B3E58D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647D88C1-2364-4B4E-8521-D92F612E8E0F}"/>
              </a:ext>
            </a:extLst>
          </p:cNvPr>
          <p:cNvGrpSpPr/>
          <p:nvPr/>
        </p:nvGrpSpPr>
        <p:grpSpPr>
          <a:xfrm>
            <a:off x="9324638" y="2518245"/>
            <a:ext cx="554833" cy="553467"/>
            <a:chOff x="6993477" y="1888684"/>
            <a:chExt cx="416125" cy="415100"/>
          </a:xfrm>
          <a:solidFill>
            <a:schemeClr val="accent2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7332B47A-FD14-45AE-901C-4E8B036D6085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1FA8BD99-850E-497D-B3D1-A8891F6C79A3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B1D90211-6C15-421C-B40C-42D936128E29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8B16760A-E34C-4BC6-BC07-162923059986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3C1CDC9B-42CB-415F-9890-20F209BDD7E0}"/>
              </a:ext>
            </a:extLst>
          </p:cNvPr>
          <p:cNvGrpSpPr/>
          <p:nvPr/>
        </p:nvGrpSpPr>
        <p:grpSpPr>
          <a:xfrm>
            <a:off x="6093087" y="2522329"/>
            <a:ext cx="640957" cy="553467"/>
            <a:chOff x="4569814" y="1891747"/>
            <a:chExt cx="480718" cy="415100"/>
          </a:xfrm>
          <a:solidFill>
            <a:schemeClr val="accent2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B3396426-FFA7-4A25-A5D5-28B7CD21A0B8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4886AC92-95F0-4091-A1D9-972CF393529E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EFEB6AF5-D93A-4055-95B7-4F729A8B7AF1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319E8F3F-8DDD-464B-8958-49D1F753DFB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9C047FA4-4A9F-46BC-99A2-F8BFF353E06C}"/>
              </a:ext>
            </a:extLst>
          </p:cNvPr>
          <p:cNvGrpSpPr/>
          <p:nvPr/>
        </p:nvGrpSpPr>
        <p:grpSpPr>
          <a:xfrm>
            <a:off x="10113534" y="2490022"/>
            <a:ext cx="562489" cy="552652"/>
            <a:chOff x="7585149" y="1867515"/>
            <a:chExt cx="421867" cy="414489"/>
          </a:xfrm>
          <a:solidFill>
            <a:schemeClr val="accent2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94E6FA14-9B57-43F8-970E-CA98805FD489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47FFF3E6-6D8F-400C-87F3-BE4D3FF6F196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240CAFCC-8410-482C-AD87-27A8E011603A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548562A5-0329-491C-B534-FAE74BC46435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EAC7C1F9-1220-40A7-B978-6A793CD226D0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6F875011-4D3E-41A8-AF79-12D860BE704D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103D1C9A-3BE6-4B0E-90CF-51154BD90A53}"/>
              </a:ext>
            </a:extLst>
          </p:cNvPr>
          <p:cNvSpPr/>
          <p:nvPr/>
        </p:nvSpPr>
        <p:spPr>
          <a:xfrm>
            <a:off x="6935784" y="252341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rgbClr val="AE4500"/>
              </a:solidFill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EE498535-38F5-4CBD-947D-609C8C137276}"/>
              </a:ext>
            </a:extLst>
          </p:cNvPr>
          <p:cNvGrpSpPr/>
          <p:nvPr/>
        </p:nvGrpSpPr>
        <p:grpSpPr>
          <a:xfrm>
            <a:off x="10973886" y="2490313"/>
            <a:ext cx="553468" cy="504040"/>
            <a:chOff x="8230413" y="1867735"/>
            <a:chExt cx="415101" cy="378030"/>
          </a:xfrm>
          <a:solidFill>
            <a:schemeClr val="accent2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9292EFC2-A34A-4C04-9B71-66A3A3B0F9FC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8816B06D-CB7E-4C09-ACF8-530A4265EF42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EDEAB347-44E8-4CB6-8AE5-96E9F7B28811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E694F2D5-6600-4E34-856E-B14DBB5F87E5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34E28FCA-FE99-4B9A-975F-46037A2C90E2}"/>
              </a:ext>
            </a:extLst>
          </p:cNvPr>
          <p:cNvGrpSpPr/>
          <p:nvPr/>
        </p:nvGrpSpPr>
        <p:grpSpPr>
          <a:xfrm>
            <a:off x="7701991" y="2496469"/>
            <a:ext cx="553504" cy="553163"/>
            <a:chOff x="5776493" y="1872352"/>
            <a:chExt cx="415128" cy="414872"/>
          </a:xfrm>
          <a:solidFill>
            <a:schemeClr val="accent2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19993AA9-09C2-4472-A3C7-C107139DD7A1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3ED749D1-B7AC-4E3F-9798-F655E3ED420C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D5DF5902-2AC4-4D69-9C07-D89ED90BF47D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5A2B132B-055C-499A-A5A5-AFA4EBAD17D1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C8F7BD15-969E-4EF4-831E-CECDB15151C3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5862C543-D0AC-4A09-AE9A-E886475CDB99}"/>
              </a:ext>
            </a:extLst>
          </p:cNvPr>
          <p:cNvGrpSpPr/>
          <p:nvPr/>
        </p:nvGrpSpPr>
        <p:grpSpPr>
          <a:xfrm>
            <a:off x="8529352" y="2475147"/>
            <a:ext cx="557600" cy="550760"/>
            <a:chOff x="6397014" y="1856360"/>
            <a:chExt cx="418200" cy="413070"/>
          </a:xfrm>
          <a:solidFill>
            <a:schemeClr val="accent2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E7DC876B-70C2-4846-AD8E-D4A08B143B4F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6894D759-D6F4-4BD5-BAB6-D57D9A473EAE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81521E59-1F89-43E4-9931-885DA76E46D7}"/>
              </a:ext>
            </a:extLst>
          </p:cNvPr>
          <p:cNvGrpSpPr/>
          <p:nvPr/>
        </p:nvGrpSpPr>
        <p:grpSpPr>
          <a:xfrm>
            <a:off x="5180721" y="3466333"/>
            <a:ext cx="669096" cy="669097"/>
            <a:chOff x="3885541" y="2599748"/>
            <a:chExt cx="501822" cy="501823"/>
          </a:xfrm>
          <a:solidFill>
            <a:schemeClr val="accent2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A94BA12E-1446-49B3-9F26-29574ACECB9F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4BADF04A-01C0-4CD7-A20F-BCBE88A9BDC8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5BAA03F0-9028-40E2-B6E9-129BA826C2B7}"/>
              </a:ext>
            </a:extLst>
          </p:cNvPr>
          <p:cNvGrpSpPr/>
          <p:nvPr/>
        </p:nvGrpSpPr>
        <p:grpSpPr>
          <a:xfrm>
            <a:off x="6907683" y="3560870"/>
            <a:ext cx="526693" cy="526695"/>
            <a:chOff x="5180761" y="2670651"/>
            <a:chExt cx="395020" cy="395021"/>
          </a:xfrm>
          <a:solidFill>
            <a:schemeClr val="accent2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3E38121F-538A-4BAA-93C7-644DD0AEE992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0EE44B34-B5DE-4F0C-9306-C60352C9A54A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D982CBC8-0DC3-4B03-A488-55ED6C80AE25}"/>
              </a:ext>
            </a:extLst>
          </p:cNvPr>
          <p:cNvGrpSpPr/>
          <p:nvPr/>
        </p:nvGrpSpPr>
        <p:grpSpPr>
          <a:xfrm>
            <a:off x="10124372" y="3635899"/>
            <a:ext cx="588397" cy="379269"/>
            <a:chOff x="7593278" y="2726923"/>
            <a:chExt cx="441298" cy="284452"/>
          </a:xfrm>
          <a:solidFill>
            <a:schemeClr val="accent2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C1633C64-445C-4A0A-A366-520F4D10F152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25BACC27-B76D-49CA-A8AD-58D8801430AF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4A997F80-C9E7-43E6-A1A1-6CA1D97F6DCC}"/>
              </a:ext>
            </a:extLst>
          </p:cNvPr>
          <p:cNvGrpSpPr/>
          <p:nvPr/>
        </p:nvGrpSpPr>
        <p:grpSpPr>
          <a:xfrm>
            <a:off x="8576547" y="3664416"/>
            <a:ext cx="451908" cy="423659"/>
            <a:chOff x="6432410" y="2748311"/>
            <a:chExt cx="338931" cy="317744"/>
          </a:xfrm>
          <a:solidFill>
            <a:schemeClr val="accent2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B44EB98C-0544-4BB5-99B9-20F06CC4E107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598EB0C2-5AD9-488D-B876-7CA911277C9E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B6B05643-E0FB-4F82-BD1C-A4BB8AF3B7DB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EF824FBF-DF02-40FD-8DF9-C301D2068152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8B016CD0-35C8-4CD4-8568-DB96F0FD0604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5E0337B6-DDBF-4879-8854-5D91FF30D052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</a:endParaRPr>
            </a:p>
          </p:txBody>
        </p:sp>
      </p:grpSp>
      <p:sp>
        <p:nvSpPr>
          <p:cNvPr id="119" name="Text Placeholder 1">
            <a:extLst>
              <a:ext uri="{FF2B5EF4-FFF2-40B4-BE49-F238E27FC236}">
                <a16:creationId xmlns:a16="http://schemas.microsoft.com/office/drawing/2014/main" id="{B9EBB057-9941-4016-9854-4EEF0ACFC3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75319" y="359084"/>
            <a:ext cx="7956088" cy="305469"/>
          </a:xfrm>
          <a:prstGeom prst="rect">
            <a:avLst/>
          </a:prstGeom>
        </p:spPr>
        <p:txBody>
          <a:bodyPr spcFirstLastPara="1" wrap="square" lIns="51421" tIns="25710" rIns="51421" bIns="25710" anchor="ctr" anchorCtr="1">
            <a:noAutofit/>
          </a:bodyPr>
          <a:lstStyle/>
          <a:p>
            <a:pPr marL="57147" indent="0" algn="ctr">
              <a:buNone/>
            </a:pPr>
            <a:r>
              <a:rPr lang="en-US" sz="4800">
                <a:latin typeface="Arial"/>
                <a:cs typeface="Arial" pitchFamily="34" charset="0"/>
              </a:rPr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167989340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">
            <a:extLst>
              <a:ext uri="{FF2B5EF4-FFF2-40B4-BE49-F238E27FC236}">
                <a16:creationId xmlns:a16="http://schemas.microsoft.com/office/drawing/2014/main" id="{52D5852E-BC4E-42E9-B918-CA0C5D9F9154}"/>
              </a:ext>
            </a:extLst>
          </p:cNvPr>
          <p:cNvSpPr/>
          <p:nvPr/>
        </p:nvSpPr>
        <p:spPr>
          <a:xfrm>
            <a:off x="6041076" y="1656600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8323954C-F0F1-4867-9CE0-DF01AB56E98C}"/>
              </a:ext>
            </a:extLst>
          </p:cNvPr>
          <p:cNvSpPr/>
          <p:nvPr/>
        </p:nvSpPr>
        <p:spPr>
          <a:xfrm>
            <a:off x="6965216" y="1671110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C2F4586A-B8FB-440A-ADC0-D3C3C2FB892A}"/>
              </a:ext>
            </a:extLst>
          </p:cNvPr>
          <p:cNvGrpSpPr/>
          <p:nvPr/>
        </p:nvGrpSpPr>
        <p:grpSpPr>
          <a:xfrm>
            <a:off x="5116240" y="1656600"/>
            <a:ext cx="553869" cy="652296"/>
            <a:chOff x="3837179" y="1242450"/>
            <a:chExt cx="415402" cy="489222"/>
          </a:xfrm>
          <a:solidFill>
            <a:schemeClr val="accent2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8B652A7B-B9C6-45D5-8992-64260F1A86BD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rgbClr val="FFFFFF"/>
                </a:solidFill>
                <a:ea typeface="맑은 고딕" pitchFamily="34" charset="-127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AF457BB3-5D6D-405E-BD80-F31F9375BCEC}"/>
                </a:ext>
              </a:extLst>
            </p:cNvPr>
            <p:cNvSpPr/>
            <p:nvPr/>
          </p:nvSpPr>
          <p:spPr>
            <a:xfrm rot="18100528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rgbClr val="FFFFFF"/>
                </a:solidFill>
                <a:ea typeface="맑은 고딕" pitchFamily="34" charset="-127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8569E821-F939-42D8-9156-37CFEAEDBD84}"/>
              </a:ext>
            </a:extLst>
          </p:cNvPr>
          <p:cNvSpPr/>
          <p:nvPr/>
        </p:nvSpPr>
        <p:spPr>
          <a:xfrm>
            <a:off x="4210227" y="1691996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ECC08F11-9E61-4C3F-9C2A-0C938B6D7B50}"/>
              </a:ext>
            </a:extLst>
          </p:cNvPr>
          <p:cNvSpPr/>
          <p:nvPr/>
        </p:nvSpPr>
        <p:spPr>
          <a:xfrm>
            <a:off x="11312005" y="1671146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87D8989-E22B-4888-BBE1-8F2F97A603A9}"/>
              </a:ext>
            </a:extLst>
          </p:cNvPr>
          <p:cNvSpPr/>
          <p:nvPr/>
        </p:nvSpPr>
        <p:spPr>
          <a:xfrm>
            <a:off x="5106631" y="5441803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 charset="-127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7BD520F8-4B48-4B89-B678-68B4683CA6D0}"/>
              </a:ext>
            </a:extLst>
          </p:cNvPr>
          <p:cNvSpPr/>
          <p:nvPr/>
        </p:nvSpPr>
        <p:spPr>
          <a:xfrm>
            <a:off x="4171824" y="5441803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 charset="-127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901AEA00-7EFC-4869-9C29-27770877639F}"/>
              </a:ext>
            </a:extLst>
          </p:cNvPr>
          <p:cNvSpPr/>
          <p:nvPr/>
        </p:nvSpPr>
        <p:spPr>
          <a:xfrm>
            <a:off x="6969558" y="5441803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 charset="-127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8082D576-9F56-4CC5-A837-B1D2BF0817C0}"/>
              </a:ext>
            </a:extLst>
          </p:cNvPr>
          <p:cNvSpPr/>
          <p:nvPr/>
        </p:nvSpPr>
        <p:spPr>
          <a:xfrm>
            <a:off x="6031467" y="5441803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 charset="-127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916DF284-A095-474C-9FE0-0E15892DA91E}"/>
              </a:ext>
            </a:extLst>
          </p:cNvPr>
          <p:cNvSpPr/>
          <p:nvPr/>
        </p:nvSpPr>
        <p:spPr>
          <a:xfrm>
            <a:off x="7924643" y="5429392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5A00025A-1CAB-4DE7-9638-A1D1FFC07881}"/>
              </a:ext>
            </a:extLst>
          </p:cNvPr>
          <p:cNvSpPr/>
          <p:nvPr/>
        </p:nvSpPr>
        <p:spPr>
          <a:xfrm>
            <a:off x="8814586" y="5472320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 charset="-127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E17D4E92-8FEB-406A-9BB5-FAEAD5D37D8C}"/>
              </a:ext>
            </a:extLst>
          </p:cNvPr>
          <p:cNvGrpSpPr/>
          <p:nvPr/>
        </p:nvGrpSpPr>
        <p:grpSpPr>
          <a:xfrm>
            <a:off x="10468712" y="5417614"/>
            <a:ext cx="547785" cy="583839"/>
            <a:chOff x="7851532" y="4063209"/>
            <a:chExt cx="410839" cy="437879"/>
          </a:xfrm>
          <a:solidFill>
            <a:schemeClr val="accent2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B46D794C-A626-4518-BFD7-EB1BB669D9C9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11747897-CC7A-48F1-8318-FAF4D7A87EE5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32A82671-88AE-4327-BF46-839D9058E896}"/>
              </a:ext>
            </a:extLst>
          </p:cNvPr>
          <p:cNvGrpSpPr/>
          <p:nvPr/>
        </p:nvGrpSpPr>
        <p:grpSpPr>
          <a:xfrm>
            <a:off x="5311458" y="3702822"/>
            <a:ext cx="523671" cy="508113"/>
            <a:chOff x="3983592" y="2777115"/>
            <a:chExt cx="392753" cy="381085"/>
          </a:xfrm>
          <a:solidFill>
            <a:schemeClr val="accent2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01104AB8-5B79-47C6-9545-694001929E7E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CCCB8490-5D5B-4FE4-B1FB-05F07A150E5F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9225FEB2-5EA5-4DF8-9D8E-EB8FCB6902FE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6F5C77C0-5AA7-4D6B-A76E-4242BC0B5B3E}"/>
              </a:ext>
            </a:extLst>
          </p:cNvPr>
          <p:cNvGrpSpPr/>
          <p:nvPr/>
        </p:nvGrpSpPr>
        <p:grpSpPr>
          <a:xfrm>
            <a:off x="6104279" y="3669074"/>
            <a:ext cx="523671" cy="547017"/>
            <a:chOff x="4578208" y="2751804"/>
            <a:chExt cx="392753" cy="410263"/>
          </a:xfrm>
          <a:solidFill>
            <a:schemeClr val="accent2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2287EFA5-7402-4984-83E1-9DB37713D5CC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22ED5E45-4109-4583-B798-42D677B34997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51EBDBF9-7D6B-47AB-9355-E570C004BFCC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9C64C053-5F71-4BB3-BDE6-FEB43E5522F1}"/>
              </a:ext>
            </a:extLst>
          </p:cNvPr>
          <p:cNvGrpSpPr/>
          <p:nvPr/>
        </p:nvGrpSpPr>
        <p:grpSpPr>
          <a:xfrm>
            <a:off x="9506833" y="3681093"/>
            <a:ext cx="479547" cy="494715"/>
            <a:chOff x="7130125" y="2760820"/>
            <a:chExt cx="359660" cy="371036"/>
          </a:xfrm>
          <a:solidFill>
            <a:schemeClr val="accent2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3B844AB7-3407-4B39-B674-33F64A71A0F7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821814F5-B0A2-4133-808F-33DC2CB53E0E}"/>
                </a:ext>
              </a:extLst>
            </p:cNvPr>
            <p:cNvSpPr/>
            <p:nvPr/>
          </p:nvSpPr>
          <p:spPr>
            <a:xfrm>
              <a:off x="7223366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011C1D3E-D0AF-440C-A781-1E659A9FE4B8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2BC25737-9F7D-4F63-A393-1A3F2D2956A7}"/>
                </a:ext>
              </a:extLst>
            </p:cNvPr>
            <p:cNvSpPr/>
            <p:nvPr/>
          </p:nvSpPr>
          <p:spPr>
            <a:xfrm>
              <a:off x="7303303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DF418CA4-0D02-443A-AB14-9DD822AC4231}"/>
              </a:ext>
            </a:extLst>
          </p:cNvPr>
          <p:cNvGrpSpPr/>
          <p:nvPr/>
        </p:nvGrpSpPr>
        <p:grpSpPr>
          <a:xfrm>
            <a:off x="8538022" y="1572830"/>
            <a:ext cx="687348" cy="724668"/>
            <a:chOff x="6403515" y="1179621"/>
            <a:chExt cx="515511" cy="543501"/>
          </a:xfrm>
          <a:solidFill>
            <a:schemeClr val="accent2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D8D18C06-21B9-4405-BC35-BC74EEAF546D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C4022959-FAC6-4939-BCAC-B917ADD53CA1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5238FD06-5CBA-4676-8731-ABC04758B291}"/>
              </a:ext>
            </a:extLst>
          </p:cNvPr>
          <p:cNvSpPr/>
          <p:nvPr/>
        </p:nvSpPr>
        <p:spPr>
          <a:xfrm>
            <a:off x="6972641" y="3640886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/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3BEBA1B6-CF60-4BA8-AFBA-0A7770AFB030}"/>
              </a:ext>
            </a:extLst>
          </p:cNvPr>
          <p:cNvGrpSpPr/>
          <p:nvPr/>
        </p:nvGrpSpPr>
        <p:grpSpPr>
          <a:xfrm>
            <a:off x="11299095" y="2764183"/>
            <a:ext cx="467527" cy="505895"/>
            <a:chOff x="8474320" y="2073136"/>
            <a:chExt cx="350645" cy="379421"/>
          </a:xfrm>
          <a:solidFill>
            <a:schemeClr val="accent2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8F92E9C0-81C6-4FBA-AD79-414FF916C52B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B4022CBB-9C13-458F-9209-3B20596B57A3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B7B38B4A-8D20-47A8-8C19-CCB8E140ADBB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DA62152C-A326-496E-81B2-67D3BEA336D7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2CEC1C87-2865-4DC8-A9FF-AD6BC1349686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02CA4A93-AE8C-43B8-90F7-D458BCD94C3B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C3A2EF59-E4F1-4DEE-9C27-017E0D654706}"/>
              </a:ext>
            </a:extLst>
          </p:cNvPr>
          <p:cNvGrpSpPr/>
          <p:nvPr/>
        </p:nvGrpSpPr>
        <p:grpSpPr>
          <a:xfrm>
            <a:off x="7821716" y="1613795"/>
            <a:ext cx="570256" cy="714060"/>
            <a:chOff x="5866287" y="1210345"/>
            <a:chExt cx="427692" cy="535545"/>
          </a:xfrm>
          <a:solidFill>
            <a:schemeClr val="accent2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E035A441-2CAD-4E5F-A033-7767276446B4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21784940-D5E7-432B-B69D-3914991EF606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48F60919-E923-4233-8CAC-631B61C1DF84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46D855AE-C80C-4F53-A33F-DF45D70F3D3B}"/>
              </a:ext>
            </a:extLst>
          </p:cNvPr>
          <p:cNvGrpSpPr/>
          <p:nvPr/>
        </p:nvGrpSpPr>
        <p:grpSpPr>
          <a:xfrm>
            <a:off x="7924643" y="3640459"/>
            <a:ext cx="523669" cy="557941"/>
            <a:chOff x="5943481" y="2730343"/>
            <a:chExt cx="392752" cy="418456"/>
          </a:xfrm>
          <a:solidFill>
            <a:schemeClr val="accent2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C209C418-39EA-4994-B565-069E92AAC2BA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AE0C0EAD-D7D1-4F36-B7C9-73EA9086E13F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356B6FA8-17E9-407E-A698-AD007E7BC04E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3AE8A46C-C0D5-4CEC-815B-0C50574B44FC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DC95F6CD-3296-4397-8579-607F877E89D2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24C7C725-5A9F-4F19-8455-9DA16A6D32B2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3DDBAEAB-52F2-4262-B167-B7658A525774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E27C7CD3-B7E2-48EB-BB1F-B7DCC9139E66}"/>
              </a:ext>
            </a:extLst>
          </p:cNvPr>
          <p:cNvGrpSpPr/>
          <p:nvPr/>
        </p:nvGrpSpPr>
        <p:grpSpPr>
          <a:xfrm>
            <a:off x="9424978" y="1631803"/>
            <a:ext cx="683983" cy="722277"/>
            <a:chOff x="7068732" y="1223851"/>
            <a:chExt cx="512987" cy="541708"/>
          </a:xfrm>
          <a:solidFill>
            <a:schemeClr val="accent2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4F8EE941-F1E7-4A9E-B80C-D346F3F43D20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5C7C3213-1C96-49B4-B381-C62617406FA6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D79E750D-BBF8-48AF-9AC9-E425DFC6149C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A06AEBE2-7ECD-41D5-98ED-11C561C0A480}"/>
              </a:ext>
            </a:extLst>
          </p:cNvPr>
          <p:cNvGrpSpPr/>
          <p:nvPr/>
        </p:nvGrpSpPr>
        <p:grpSpPr>
          <a:xfrm>
            <a:off x="4275846" y="3638753"/>
            <a:ext cx="523671" cy="559527"/>
            <a:chOff x="3206883" y="2729063"/>
            <a:chExt cx="392753" cy="419645"/>
          </a:xfrm>
          <a:solidFill>
            <a:schemeClr val="accent2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C099F624-14ED-4486-BA8A-CB8F8A564986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395B34EC-A891-4537-A2C8-5E4316A73357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98C815D1-0BE7-48D8-A594-E22B987D91E8}"/>
              </a:ext>
            </a:extLst>
          </p:cNvPr>
          <p:cNvSpPr/>
          <p:nvPr/>
        </p:nvSpPr>
        <p:spPr>
          <a:xfrm>
            <a:off x="8747957" y="3717609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/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6FF7E90C-7666-487D-A72E-3FECFCABCE3A}"/>
              </a:ext>
            </a:extLst>
          </p:cNvPr>
          <p:cNvGrpSpPr/>
          <p:nvPr/>
        </p:nvGrpSpPr>
        <p:grpSpPr>
          <a:xfrm>
            <a:off x="10482876" y="3656989"/>
            <a:ext cx="479584" cy="504968"/>
            <a:chOff x="7862157" y="2742742"/>
            <a:chExt cx="359688" cy="378726"/>
          </a:xfrm>
          <a:solidFill>
            <a:schemeClr val="accent2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F289C713-2ADC-47DE-9167-E0F7461823B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AAB7AB42-6A05-4934-BE71-AEF5C5B2E1D4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4CC2FAB1-5147-49E3-AD4C-4972FED75967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0745FE84-AC9F-4D6A-988E-4A7B0EFB7F84}"/>
                </a:ext>
              </a:extLst>
            </p:cNvPr>
            <p:cNvSpPr/>
            <p:nvPr/>
          </p:nvSpPr>
          <p:spPr>
            <a:xfrm>
              <a:off x="8005142" y="2845055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D561A0ED-B3FA-449C-8FDE-FCF223243445}"/>
              </a:ext>
            </a:extLst>
          </p:cNvPr>
          <p:cNvGrpSpPr/>
          <p:nvPr/>
        </p:nvGrpSpPr>
        <p:grpSpPr>
          <a:xfrm>
            <a:off x="5113961" y="4622598"/>
            <a:ext cx="422623" cy="511209"/>
            <a:chOff x="3835469" y="3466947"/>
            <a:chExt cx="316967" cy="383407"/>
          </a:xfrm>
          <a:solidFill>
            <a:schemeClr val="accent2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93867650-737A-4653-8C45-D7BBC573AECF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DD1D3DE1-BD90-43D8-B023-0264D4B3D4E5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F4F5FA56-9570-423E-A52F-DD8163179933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FCA2A109-1E97-45E6-900B-A10B0BC94E93}"/>
              </a:ext>
            </a:extLst>
          </p:cNvPr>
          <p:cNvGrpSpPr/>
          <p:nvPr/>
        </p:nvGrpSpPr>
        <p:grpSpPr>
          <a:xfrm>
            <a:off x="6965535" y="4627487"/>
            <a:ext cx="486692" cy="480487"/>
            <a:chOff x="5224150" y="3470614"/>
            <a:chExt cx="365019" cy="360365"/>
          </a:xfrm>
          <a:solidFill>
            <a:schemeClr val="accent2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9EF7A9AD-1294-4E91-8310-20339BE39F8D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C2C0190E-684A-4AE8-B69D-3A8B664BE763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E2D0D016-01CA-470B-9DDD-5B96C0C02062}"/>
              </a:ext>
            </a:extLst>
          </p:cNvPr>
          <p:cNvGrpSpPr/>
          <p:nvPr/>
        </p:nvGrpSpPr>
        <p:grpSpPr>
          <a:xfrm>
            <a:off x="7899454" y="4585632"/>
            <a:ext cx="480316" cy="511857"/>
            <a:chOff x="5924589" y="3439222"/>
            <a:chExt cx="360237" cy="383893"/>
          </a:xfrm>
          <a:solidFill>
            <a:schemeClr val="accent2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7196FA51-4942-445A-B92E-D0B5A43FEE64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988EB04E-288F-4C16-B21C-DA684A0649FA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AF30E917-7BA9-4BD0-8514-3941459CC3A9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EA272CD6-6CB3-4239-9771-D471653A6DC3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B23FFA61-C12E-40AB-8EA9-EFC8C91A19EC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A0653C5C-D282-49BB-89BA-6C6D666EC91E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83AC1818-38B0-44CB-B275-72A221174C28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B60343B7-F1C4-4C02-A01D-AF230B10049B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16A799E6-3C65-47C4-8281-B7A8AAE0625C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515069E7-33DE-4B8C-BF5D-02CC17780CFC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70716BEA-D828-4A0C-93C4-AA2CA34E3841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017B547B-74B1-4CC9-94E3-BAA5B2704131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DB009FB1-3746-42C3-A905-25152F47D466}"/>
              </a:ext>
            </a:extLst>
          </p:cNvPr>
          <p:cNvGrpSpPr/>
          <p:nvPr/>
        </p:nvGrpSpPr>
        <p:grpSpPr>
          <a:xfrm>
            <a:off x="11370271" y="3665367"/>
            <a:ext cx="346008" cy="483461"/>
            <a:chOff x="8527703" y="2749024"/>
            <a:chExt cx="259506" cy="362596"/>
          </a:xfrm>
          <a:solidFill>
            <a:schemeClr val="accent2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3683B049-36A1-4442-953E-91E5DEACFF14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9F17F6B8-0A44-4C45-ACB3-3BF66C8B139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CB45AB92-2F04-449E-AD68-497E511617D4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234F4362-229A-4302-BFC7-FFECFF50E186}"/>
                </a:ext>
              </a:extLst>
            </p:cNvPr>
            <p:cNvSpPr/>
            <p:nvPr/>
          </p:nvSpPr>
          <p:spPr>
            <a:xfrm>
              <a:off x="8608445" y="2877607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FA614FE6-D165-48F0-9D37-9B89D539304B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C2088EA8-25C0-4676-9464-E852E6410695}"/>
              </a:ext>
            </a:extLst>
          </p:cNvPr>
          <p:cNvGrpSpPr/>
          <p:nvPr/>
        </p:nvGrpSpPr>
        <p:grpSpPr>
          <a:xfrm>
            <a:off x="8779667" y="4641761"/>
            <a:ext cx="481572" cy="451811"/>
            <a:chOff x="6584749" y="3481321"/>
            <a:chExt cx="361179" cy="338858"/>
          </a:xfrm>
          <a:solidFill>
            <a:schemeClr val="accent2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3136A38B-C99D-489B-A213-0FDE3EAE88E4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A593D031-1BB8-4B6A-9E14-8376BE18C3BD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4F0FE3EA-809F-4DBC-9580-CA702E6A3970}"/>
                </a:ext>
              </a:extLst>
            </p:cNvPr>
            <p:cNvSpPr/>
            <p:nvPr/>
          </p:nvSpPr>
          <p:spPr>
            <a:xfrm>
              <a:off x="660685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DFD52010-6E52-488A-A784-C6AF3F4CF5BF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D619307B-D89F-4EB6-85C2-4FDE9A60F6B9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46D5B750-D45D-45A5-AF48-AE7F6D79FD65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4765DACF-D727-4DE3-8AFD-AF15CD5EA831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596DF078-0BFF-47AE-90C2-D2085482CC80}"/>
              </a:ext>
            </a:extLst>
          </p:cNvPr>
          <p:cNvGrpSpPr/>
          <p:nvPr/>
        </p:nvGrpSpPr>
        <p:grpSpPr>
          <a:xfrm>
            <a:off x="4176393" y="4547348"/>
            <a:ext cx="480267" cy="509125"/>
            <a:chOff x="3132295" y="3410510"/>
            <a:chExt cx="360200" cy="381844"/>
          </a:xfrm>
          <a:solidFill>
            <a:schemeClr val="accent2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5071CE75-194D-48FB-9A4A-5155698FAFDB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A3B8F1CC-004F-4B82-B041-3E789B82F504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21AF0329-DE57-4A57-BEAC-C9B3C12A36D1}"/>
                </a:ext>
              </a:extLst>
            </p:cNvPr>
            <p:cNvSpPr/>
            <p:nvPr/>
          </p:nvSpPr>
          <p:spPr>
            <a:xfrm>
              <a:off x="334841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9A8AF2DB-D0FB-42C8-9C54-CBD4A5EBFDEE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8852F05C-44B2-449D-BD55-145D8EE718EE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720FC16D-C8B8-4363-BC9F-BEF9A7CB561E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81FB1221-453F-4CC9-B15D-B34AC76807B1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D54835F7-58A8-47D5-8DA7-7ADE05C6C805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5A657BB9-DD6B-4E38-BF19-974D49C6CA8A}"/>
              </a:ext>
            </a:extLst>
          </p:cNvPr>
          <p:cNvGrpSpPr/>
          <p:nvPr/>
        </p:nvGrpSpPr>
        <p:grpSpPr>
          <a:xfrm>
            <a:off x="9515356" y="4559052"/>
            <a:ext cx="482864" cy="515976"/>
            <a:chOff x="7136517" y="3419289"/>
            <a:chExt cx="362148" cy="386982"/>
          </a:xfrm>
          <a:solidFill>
            <a:schemeClr val="accent2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2F75EDF5-64CF-438D-B44E-8A96798680D8}"/>
                </a:ext>
              </a:extLst>
            </p:cNvPr>
            <p:cNvSpPr/>
            <p:nvPr/>
          </p:nvSpPr>
          <p:spPr>
            <a:xfrm>
              <a:off x="7136517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443933BD-552A-48CA-8CF9-B3A09398C2B7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4DDF0275-6CE2-4969-92A2-208CCDFD06D7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2D2C3EE1-7CAA-4525-8126-41049BE020DB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7792981D-B842-4CB7-AD4E-F711AE590F8E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9867E9E1-57A8-4DBD-9E13-3F24F28D0D3D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88DE4191-42AB-4532-AF91-6EFE3E10FDB5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856FC27A-334A-439B-9BA2-319E965A71B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85607848-25F6-44D7-B36F-DB5565E1C0E5}"/>
              </a:ext>
            </a:extLst>
          </p:cNvPr>
          <p:cNvGrpSpPr/>
          <p:nvPr/>
        </p:nvGrpSpPr>
        <p:grpSpPr>
          <a:xfrm>
            <a:off x="9486972" y="5286306"/>
            <a:ext cx="709648" cy="701247"/>
            <a:chOff x="7115229" y="3964728"/>
            <a:chExt cx="532236" cy="525935"/>
          </a:xfrm>
          <a:solidFill>
            <a:schemeClr val="accent2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E40C757A-4C3B-47C8-975F-440E0476CBA1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BC23F506-1795-472C-9A6C-55EDC3EDA102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6E9723F6-75D3-46D3-94FB-9B567DE1EE95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D613607C-FA3F-4060-BB30-6E2CCE774AFC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6C880AE7-E58E-453B-90F0-BB028A0A02CA}"/>
                </a:ext>
              </a:extLst>
            </p:cNvPr>
            <p:cNvSpPr/>
            <p:nvPr/>
          </p:nvSpPr>
          <p:spPr>
            <a:xfrm>
              <a:off x="711522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EA80D326-2A60-4890-BC2F-558727F88677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7C0C867D-3B7D-4296-B106-E8BA180D5ABB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F5C7225F-BF89-48AB-A933-70410FDAFB55}"/>
              </a:ext>
            </a:extLst>
          </p:cNvPr>
          <p:cNvGrpSpPr/>
          <p:nvPr/>
        </p:nvGrpSpPr>
        <p:grpSpPr>
          <a:xfrm>
            <a:off x="11314397" y="4449569"/>
            <a:ext cx="551127" cy="587399"/>
            <a:chOff x="8485796" y="3337175"/>
            <a:chExt cx="413345" cy="440549"/>
          </a:xfrm>
          <a:solidFill>
            <a:schemeClr val="accent2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F6C4BF04-AD3D-42F7-8593-5BDC97BA3F73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5321611F-FE50-40E6-AE3C-4EC31AD27953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32B5A0C8-A805-4343-A203-3CDBADB5CD53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87332079-2C76-407F-85DF-AAB653BB7B9F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9A8EA8D9-1B3E-445F-A045-54360BEA1734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31C76D37-EA5D-42C0-98C0-0AB9486D9F87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45E83D79-7CB0-4AD3-A1B5-E2C5EBFF1D87}"/>
              </a:ext>
            </a:extLst>
          </p:cNvPr>
          <p:cNvGrpSpPr/>
          <p:nvPr/>
        </p:nvGrpSpPr>
        <p:grpSpPr>
          <a:xfrm>
            <a:off x="6024688" y="4673829"/>
            <a:ext cx="482864" cy="513247"/>
            <a:chOff x="4518516" y="3505370"/>
            <a:chExt cx="362148" cy="384935"/>
          </a:xfrm>
          <a:solidFill>
            <a:schemeClr val="accent2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29067C18-0C70-4862-981B-805E32850D22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6E7B9E92-4EE9-4493-A710-4CBA9D90FAB5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CA9AAEBB-FBFB-4D94-B262-0B3FCBB6BA0F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2D6AEAA7-1F81-4B54-A312-BA9CCF6CC3BB}"/>
              </a:ext>
            </a:extLst>
          </p:cNvPr>
          <p:cNvGrpSpPr/>
          <p:nvPr/>
        </p:nvGrpSpPr>
        <p:grpSpPr>
          <a:xfrm>
            <a:off x="10482012" y="4540373"/>
            <a:ext cx="453395" cy="480499"/>
            <a:chOff x="7861508" y="3405280"/>
            <a:chExt cx="340046" cy="360374"/>
          </a:xfrm>
          <a:solidFill>
            <a:schemeClr val="accent2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269D3F06-7BE1-4B19-B629-3677BAE3FF8D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1F0356EF-56CC-44BD-AFCE-7FF8238AF68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3BB71694-7FBA-47E1-AF76-A60ACB9E89C2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B6F26671-493A-4923-8FCE-3F225C3B95F0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863C1314-65D8-4005-8B63-A25171DD4EE2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EB70AB78-11A6-412E-B595-FC0386DE7734}"/>
              </a:ext>
            </a:extLst>
          </p:cNvPr>
          <p:cNvGrpSpPr/>
          <p:nvPr/>
        </p:nvGrpSpPr>
        <p:grpSpPr>
          <a:xfrm>
            <a:off x="10374113" y="2606100"/>
            <a:ext cx="630399" cy="670072"/>
            <a:chOff x="7780583" y="1954575"/>
            <a:chExt cx="472799" cy="502554"/>
          </a:xfrm>
          <a:solidFill>
            <a:schemeClr val="accent2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696183E1-5A95-4B0B-A890-BE70AA74AF47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92DCBC83-E2E6-4A70-884C-30B5BB44EA80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C4858CAE-7909-4A06-86DC-28B3E6853A9C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89365FA2-EC92-4AB9-A414-6180FEA1374C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61ED0AEE-4639-414C-AA89-55DFF820F917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9BC1EEFB-E540-4AF1-9C4F-7DB69DAB5CA9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B0DE1801-C750-4954-B28E-8D724A4287E4}"/>
              </a:ext>
            </a:extLst>
          </p:cNvPr>
          <p:cNvGrpSpPr/>
          <p:nvPr/>
        </p:nvGrpSpPr>
        <p:grpSpPr>
          <a:xfrm>
            <a:off x="5049256" y="2654320"/>
            <a:ext cx="627059" cy="670072"/>
            <a:chOff x="3786941" y="1990740"/>
            <a:chExt cx="470294" cy="502554"/>
          </a:xfrm>
          <a:solidFill>
            <a:schemeClr val="accent2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DA9C349B-63C5-465B-8B06-07159D16645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42932EB7-27F1-494F-9C09-40C74DC3A2F0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B162A9ED-1846-4823-8AA6-3D432F8F164E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AA335417-6E19-4A21-8437-1374A203B7EE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D8AB4032-D83A-448E-BBC0-71B62CAE3B41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61771D93-B23E-4FEE-9329-0175CE7C66F1}"/>
              </a:ext>
            </a:extLst>
          </p:cNvPr>
          <p:cNvGrpSpPr/>
          <p:nvPr/>
        </p:nvGrpSpPr>
        <p:grpSpPr>
          <a:xfrm>
            <a:off x="9500517" y="2659879"/>
            <a:ext cx="406347" cy="670060"/>
            <a:chOff x="7125388" y="1994909"/>
            <a:chExt cx="304760" cy="502545"/>
          </a:xfrm>
          <a:solidFill>
            <a:schemeClr val="accent2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FBCBE893-C90F-4916-BAD0-370200908370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B934A061-E8A8-4316-A849-A2D04BB6C9AE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E9676BD8-DCF4-41B8-802F-6AF3834E1313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58EBE189-1E34-4D63-A943-66B02758B1CD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84070029-27AF-400E-9213-D58788EEEE4E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4C99B4B1-E574-468C-837A-92A26E43C5D9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D8D82F29-3273-4DD4-A0FF-0D1E45492A1F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B218AC34-D4E2-4DA7-AE5D-7406002EFCD4}"/>
              </a:ext>
            </a:extLst>
          </p:cNvPr>
          <p:cNvGrpSpPr/>
          <p:nvPr/>
        </p:nvGrpSpPr>
        <p:grpSpPr>
          <a:xfrm>
            <a:off x="6018205" y="2642092"/>
            <a:ext cx="627009" cy="666499"/>
            <a:chOff x="4513652" y="1981568"/>
            <a:chExt cx="470257" cy="499874"/>
          </a:xfrm>
          <a:solidFill>
            <a:schemeClr val="accent2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D2F6F438-D0E4-48AA-9696-B4E7ED0E9F4D}"/>
                </a:ext>
              </a:extLst>
            </p:cNvPr>
            <p:cNvSpPr/>
            <p:nvPr/>
          </p:nvSpPr>
          <p:spPr>
            <a:xfrm>
              <a:off x="4621469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CBD71EAA-76BD-447B-8EB3-2CFFE3562B9D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10D0A674-1E05-44F5-8793-95A20182230C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EDCD5456-EDB3-4D70-A0C9-A077634DF0E7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9BF5A651-B2EA-4525-8AAD-3F15CA6B582D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BF444FF9-0AC3-433F-8F49-023EC64BAC07}"/>
              </a:ext>
            </a:extLst>
          </p:cNvPr>
          <p:cNvGrpSpPr/>
          <p:nvPr/>
        </p:nvGrpSpPr>
        <p:grpSpPr>
          <a:xfrm>
            <a:off x="6911059" y="2653395"/>
            <a:ext cx="628704" cy="672437"/>
            <a:chOff x="5183294" y="1990045"/>
            <a:chExt cx="471528" cy="504328"/>
          </a:xfrm>
          <a:solidFill>
            <a:schemeClr val="accent2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563272CE-5AB7-4635-9970-0282AFCFB1F5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5A214838-2A52-44DC-B3CD-C42C99CF28DE}"/>
                </a:ext>
              </a:extLst>
            </p:cNvPr>
            <p:cNvSpPr/>
            <p:nvPr/>
          </p:nvSpPr>
          <p:spPr>
            <a:xfrm>
              <a:off x="5390177" y="2168463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2A964418-4EC2-4B76-A768-0896C7153321}"/>
                </a:ext>
              </a:extLst>
            </p:cNvPr>
            <p:cNvSpPr/>
            <p:nvPr/>
          </p:nvSpPr>
          <p:spPr>
            <a:xfrm>
              <a:off x="5212144" y="1990045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C189117C-C4CC-4A59-8267-D2279BBBA0F6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AA425274-BD55-4FD3-A93D-BDB607115394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9D68725B-26B2-4F7F-ADB2-6A50C7E2B496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E04B2324-AC19-4963-9828-FA13B74CC90E}"/>
              </a:ext>
            </a:extLst>
          </p:cNvPr>
          <p:cNvGrpSpPr/>
          <p:nvPr/>
        </p:nvGrpSpPr>
        <p:grpSpPr>
          <a:xfrm>
            <a:off x="4171836" y="2668925"/>
            <a:ext cx="628705" cy="670072"/>
            <a:chOff x="3128875" y="2001694"/>
            <a:chExt cx="471529" cy="502554"/>
          </a:xfrm>
          <a:solidFill>
            <a:schemeClr val="accent2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360305F2-9F91-4AEB-BE78-7270A7ECED76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B6417036-123E-44E0-81C4-D0D7A4C26584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98C3B4D8-4BDE-4D79-9A30-61EF608A248A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597E043D-92C1-4EF7-861A-97CA5F703959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208158DF-015E-4CE6-8B9F-DB4F9C225882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D574DED9-E2CE-4202-B732-601AC261D9AC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371F7864-A3B7-4A7B-A4B1-9E700004DDB9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5EC4E02D-302B-4A32-B806-41A080F44FF2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34F0C2DD-142C-4113-8203-0ED83B1BADF1}"/>
              </a:ext>
            </a:extLst>
          </p:cNvPr>
          <p:cNvGrpSpPr/>
          <p:nvPr/>
        </p:nvGrpSpPr>
        <p:grpSpPr>
          <a:xfrm>
            <a:off x="7859731" y="2653881"/>
            <a:ext cx="588592" cy="667280"/>
            <a:chOff x="5894798" y="1990411"/>
            <a:chExt cx="441444" cy="500460"/>
          </a:xfrm>
          <a:solidFill>
            <a:schemeClr val="accent2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7F975E02-E30C-423B-AB35-2110C3657060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66E7F987-F0DC-42B6-80C7-351A99D3D0C3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8709BB52-B84B-43A3-89C5-8E36FD028F08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C80B93CB-4418-4C91-897C-D2C46C2D0F9E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A9D7C6BB-0D3B-4CCE-B990-EA107C6F1674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821BF98B-97E0-44EB-9629-31B97B85E009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E278144B-2777-425F-931D-8BDBA375F786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98C61E28-604D-4F5C-AC4C-D2FFEACFA58F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88626E06-C437-4B1A-A50D-89142677ED56}"/>
              </a:ext>
            </a:extLst>
          </p:cNvPr>
          <p:cNvGrpSpPr/>
          <p:nvPr/>
        </p:nvGrpSpPr>
        <p:grpSpPr>
          <a:xfrm>
            <a:off x="8602469" y="2653661"/>
            <a:ext cx="638727" cy="668243"/>
            <a:chOff x="6451850" y="1990246"/>
            <a:chExt cx="479045" cy="501182"/>
          </a:xfrm>
          <a:solidFill>
            <a:schemeClr val="accent2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1C7FA42B-4A48-4E96-874D-1DDCDE13AE12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760A16A3-0F7D-4DBF-A698-FF3BF29D5EE5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5181AEEF-5124-4ABF-810A-55E842D93119}"/>
                </a:ext>
              </a:extLst>
            </p:cNvPr>
            <p:cNvSpPr/>
            <p:nvPr/>
          </p:nvSpPr>
          <p:spPr>
            <a:xfrm>
              <a:off x="6712665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88A117D5-1AC2-447D-93A3-04C2467813F3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0E63A136-6A39-4740-BA76-6DFF9404A74B}"/>
              </a:ext>
            </a:extLst>
          </p:cNvPr>
          <p:cNvGrpSpPr/>
          <p:nvPr/>
        </p:nvGrpSpPr>
        <p:grpSpPr>
          <a:xfrm>
            <a:off x="11384596" y="5555347"/>
            <a:ext cx="437229" cy="432205"/>
            <a:chOff x="8538447" y="4166509"/>
            <a:chExt cx="327922" cy="324154"/>
          </a:xfrm>
          <a:solidFill>
            <a:schemeClr val="accent2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9B9C31FE-ACD4-4D4F-AD1F-6D0A47921E7E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FB1F416D-0FDC-49D2-B0E9-BB486132EA71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314126B4-5CF8-4A6D-962F-B73B45680A95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D8F9C06E-702F-4959-8EBC-7F75EAF3B9F6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33FA8055-6493-433B-8BEC-E3FB880E3596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50015716-CB31-42B7-9FFD-5942AA9E5509}"/>
              </a:ext>
            </a:extLst>
          </p:cNvPr>
          <p:cNvGrpSpPr/>
          <p:nvPr/>
        </p:nvGrpSpPr>
        <p:grpSpPr>
          <a:xfrm>
            <a:off x="10413383" y="1752188"/>
            <a:ext cx="594005" cy="634689"/>
            <a:chOff x="7810036" y="1314139"/>
            <a:chExt cx="445504" cy="476017"/>
          </a:xfrm>
          <a:solidFill>
            <a:schemeClr val="accent2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3654A878-7325-4077-9F48-060DD2769584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E7D28C9C-5341-4F32-BEE1-04A0B3C413A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CE5976F9-2474-4DDA-94E6-0777D6272DAC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sp>
        <p:nvSpPr>
          <p:cNvPr id="213" name="Text Placeholder 1">
            <a:extLst>
              <a:ext uri="{FF2B5EF4-FFF2-40B4-BE49-F238E27FC236}">
                <a16:creationId xmlns:a16="http://schemas.microsoft.com/office/drawing/2014/main" id="{175DD766-6365-4376-BD01-6F4DB23ED5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75319" y="359084"/>
            <a:ext cx="7956088" cy="305469"/>
          </a:xfrm>
          <a:prstGeom prst="rect">
            <a:avLst/>
          </a:prstGeom>
        </p:spPr>
        <p:txBody>
          <a:bodyPr spcFirstLastPara="1" wrap="square" lIns="51421" tIns="25710" rIns="51421" bIns="25710" anchor="ctr" anchorCtr="1">
            <a:noAutofit/>
          </a:bodyPr>
          <a:lstStyle/>
          <a:p>
            <a:pPr marL="57147" indent="0" algn="ctr">
              <a:buNone/>
            </a:pPr>
            <a:r>
              <a:rPr lang="en-US" sz="4800">
                <a:latin typeface="Arial"/>
                <a:cs typeface="Arial" pitchFamily="34" charset="0"/>
              </a:rPr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57823456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F3F2FB01-0325-43A6-B246-5A2B3EF64771}"/>
              </a:ext>
            </a:extLst>
          </p:cNvPr>
          <p:cNvSpPr/>
          <p:nvPr/>
        </p:nvSpPr>
        <p:spPr>
          <a:xfrm rot="10799991">
            <a:off x="8394020" y="4492693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8FBED22-ED9A-470F-8CA8-F0D8DB9723EC}"/>
              </a:ext>
            </a:extLst>
          </p:cNvPr>
          <p:cNvSpPr/>
          <p:nvPr/>
        </p:nvSpPr>
        <p:spPr>
          <a:xfrm>
            <a:off x="9031688" y="4582472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28979DFE-3E9E-4D08-8712-1351C747ECFF}"/>
              </a:ext>
            </a:extLst>
          </p:cNvPr>
          <p:cNvSpPr/>
          <p:nvPr/>
        </p:nvSpPr>
        <p:spPr>
          <a:xfrm>
            <a:off x="10920498" y="4648067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F441FECF-4361-46AD-9837-B523B57F7ED1}"/>
              </a:ext>
            </a:extLst>
          </p:cNvPr>
          <p:cNvSpPr/>
          <p:nvPr/>
        </p:nvSpPr>
        <p:spPr>
          <a:xfrm>
            <a:off x="10979056" y="5849477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48476FAD-554D-413B-878B-F3933D1326BA}"/>
              </a:ext>
            </a:extLst>
          </p:cNvPr>
          <p:cNvSpPr/>
          <p:nvPr/>
        </p:nvSpPr>
        <p:spPr>
          <a:xfrm>
            <a:off x="4185307" y="4555933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 charset="-127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4F4461E5-BA4E-4CC9-B2A2-DAE4861F5D9C}"/>
              </a:ext>
            </a:extLst>
          </p:cNvPr>
          <p:cNvSpPr/>
          <p:nvPr/>
        </p:nvSpPr>
        <p:spPr>
          <a:xfrm>
            <a:off x="6671205" y="5636472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EAB0CC0-9EA5-4F79-8B95-01E430877FEC}"/>
              </a:ext>
            </a:extLst>
          </p:cNvPr>
          <p:cNvSpPr/>
          <p:nvPr/>
        </p:nvSpPr>
        <p:spPr>
          <a:xfrm>
            <a:off x="7508651" y="5806843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DA8DE510-C2A6-485B-A921-FAAB777E557E}"/>
              </a:ext>
            </a:extLst>
          </p:cNvPr>
          <p:cNvSpPr/>
          <p:nvPr/>
        </p:nvSpPr>
        <p:spPr>
          <a:xfrm>
            <a:off x="5130213" y="5700917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 charset="-127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CE4D6366-DFC0-4D0D-94E3-7B166E163DDE}"/>
              </a:ext>
            </a:extLst>
          </p:cNvPr>
          <p:cNvSpPr/>
          <p:nvPr/>
        </p:nvSpPr>
        <p:spPr>
          <a:xfrm>
            <a:off x="8354665" y="5743188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 charset="-127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58EE13EB-E452-4C2A-B149-D701ADD50FB8}"/>
              </a:ext>
            </a:extLst>
          </p:cNvPr>
          <p:cNvSpPr/>
          <p:nvPr/>
        </p:nvSpPr>
        <p:spPr>
          <a:xfrm>
            <a:off x="10081529" y="5778290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C0DF4C82-BB3E-4975-B395-E413695E867F}"/>
              </a:ext>
            </a:extLst>
          </p:cNvPr>
          <p:cNvSpPr/>
          <p:nvPr/>
        </p:nvSpPr>
        <p:spPr>
          <a:xfrm>
            <a:off x="4995575" y="4686445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 charset="-127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9B66AB8C-ECFA-4E05-8ECF-316C0AF10C2C}"/>
              </a:ext>
            </a:extLst>
          </p:cNvPr>
          <p:cNvSpPr/>
          <p:nvPr/>
        </p:nvSpPr>
        <p:spPr>
          <a:xfrm>
            <a:off x="4385169" y="5548275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C22A0E5C-487B-482D-8901-A48138405D10}"/>
              </a:ext>
            </a:extLst>
          </p:cNvPr>
          <p:cNvSpPr/>
          <p:nvPr/>
        </p:nvSpPr>
        <p:spPr>
          <a:xfrm>
            <a:off x="9093905" y="5778278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A10AE032-041B-4A29-8B38-0AB312727769}"/>
              </a:ext>
            </a:extLst>
          </p:cNvPr>
          <p:cNvSpPr/>
          <p:nvPr/>
        </p:nvSpPr>
        <p:spPr>
          <a:xfrm>
            <a:off x="5899112" y="5752370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74FC93A3-2FB7-476E-BBE1-72BD435E0C0B}"/>
              </a:ext>
            </a:extLst>
          </p:cNvPr>
          <p:cNvSpPr/>
          <p:nvPr/>
        </p:nvSpPr>
        <p:spPr>
          <a:xfrm>
            <a:off x="10018717" y="4572453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ea typeface="맑은 고딕" pitchFamily="34" charset="-127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D765A437-648D-4357-9AB2-530D54372A8C}"/>
              </a:ext>
            </a:extLst>
          </p:cNvPr>
          <p:cNvGrpSpPr/>
          <p:nvPr/>
        </p:nvGrpSpPr>
        <p:grpSpPr>
          <a:xfrm>
            <a:off x="10948075" y="1235317"/>
            <a:ext cx="566855" cy="566464"/>
            <a:chOff x="8211055" y="926488"/>
            <a:chExt cx="425141" cy="424848"/>
          </a:xfrm>
          <a:solidFill>
            <a:schemeClr val="accent2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FF95893C-D1C9-4E96-8B48-B82E82BEE6C5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315EF7A9-3B90-4753-A917-22D81D766616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3B7989EE-154A-4286-B69C-DF7B2B4D65D8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D441F24C-0844-4466-873E-82861F4C48B1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DA3C0805-A572-4242-96AE-EEFE9680A99A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B01E62F9-1331-473D-A61D-057DD0DD61A7}"/>
              </a:ext>
            </a:extLst>
          </p:cNvPr>
          <p:cNvGrpSpPr/>
          <p:nvPr/>
        </p:nvGrpSpPr>
        <p:grpSpPr>
          <a:xfrm>
            <a:off x="9993563" y="2304729"/>
            <a:ext cx="552076" cy="550615"/>
            <a:chOff x="7495172" y="1728545"/>
            <a:chExt cx="414057" cy="412961"/>
          </a:xfrm>
          <a:solidFill>
            <a:schemeClr val="accent2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E41CF9D1-8660-4391-9F30-616591D03D9A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D4B23552-0F48-4B93-BCCF-FCA11E905F1D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F2664C6D-6E5D-4694-BDC6-FC69AA07CAD7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59F4A4D3-04E5-4132-A67B-0037B15034FE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D7823434-A09F-440A-B85C-D77B871FBA44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578BD172-0AA9-472C-8DDF-BB0CABC60958}"/>
              </a:ext>
            </a:extLst>
          </p:cNvPr>
          <p:cNvGrpSpPr/>
          <p:nvPr/>
        </p:nvGrpSpPr>
        <p:grpSpPr>
          <a:xfrm>
            <a:off x="5913583" y="4644029"/>
            <a:ext cx="508856" cy="563075"/>
            <a:chOff x="4435187" y="3483022"/>
            <a:chExt cx="381642" cy="422306"/>
          </a:xfrm>
          <a:solidFill>
            <a:schemeClr val="accent2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CF43B52C-F672-43CA-A7DD-B03DE25F6093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ACB7D36A-158D-4271-8965-C95EF9106A2C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5680CC7F-03C9-437E-BC0B-24F70A5C071F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EDB0A8D2-E890-4E6D-8C17-3FE19A0F2F57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1FC7D2BB-8AB8-46D7-9CF6-016B896434D7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99B396AC-3CCE-4899-974F-991A9E698021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443C1B46-A915-4602-84FF-9652F4CD37FE}"/>
              </a:ext>
            </a:extLst>
          </p:cNvPr>
          <p:cNvGrpSpPr/>
          <p:nvPr/>
        </p:nvGrpSpPr>
        <p:grpSpPr>
          <a:xfrm>
            <a:off x="4974594" y="1314738"/>
            <a:ext cx="498079" cy="497116"/>
            <a:chOff x="3730944" y="986052"/>
            <a:chExt cx="373559" cy="372837"/>
          </a:xfrm>
          <a:solidFill>
            <a:schemeClr val="accent2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9F58B91C-D713-4BA0-BBCA-2A82D12107F0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D32DE3B8-B0AF-4741-B124-0171AE3ACA47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76501AAC-A74F-4FAC-B588-966B8891642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EB5A09AF-DEAF-4E56-9DAC-C555BD609BD4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692C6763-3F8C-4AFD-9B6A-4E30A39F7140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4AED5D9B-12F9-4FD8-878A-2DBEBDA1E411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1EB0217A-D37D-45C9-98C4-813B1B7BF05D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58603E19-6ED5-44B0-9AF7-6DD2A665F1D5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4647F7B3-627E-4685-A513-060DC2A4D63A}"/>
              </a:ext>
            </a:extLst>
          </p:cNvPr>
          <p:cNvGrpSpPr/>
          <p:nvPr/>
        </p:nvGrpSpPr>
        <p:grpSpPr>
          <a:xfrm>
            <a:off x="10919522" y="3411175"/>
            <a:ext cx="604881" cy="605820"/>
            <a:chOff x="8189640" y="2558381"/>
            <a:chExt cx="453661" cy="454365"/>
          </a:xfrm>
          <a:solidFill>
            <a:schemeClr val="accent2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5659B34D-9B07-47A2-9AFA-D2412F4D3C4C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4B43F1C5-12E1-4B3D-B828-3564F4D0CEA7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38EAC73F-615F-4AF1-9294-154D172644A8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64A517C2-509A-429B-B150-2766901A32FE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9CE9B256-9653-450D-AA85-89440C4D7413}"/>
              </a:ext>
            </a:extLst>
          </p:cNvPr>
          <p:cNvGrpSpPr/>
          <p:nvPr/>
        </p:nvGrpSpPr>
        <p:grpSpPr>
          <a:xfrm>
            <a:off x="4202888" y="1247011"/>
            <a:ext cx="499957" cy="600565"/>
            <a:chOff x="3152165" y="935257"/>
            <a:chExt cx="374968" cy="450424"/>
          </a:xfrm>
          <a:solidFill>
            <a:schemeClr val="accent2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2405CB02-3D8A-4B1F-8569-C83D2F75398B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F2B03212-1CA5-45A0-A92E-FA9DC2230FDA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61FD0742-B9CF-4FE0-BEF9-F6BED734A8CF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DC1FB703-3152-4CAE-98BD-6565FC4F63E2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AB73F635-4B40-44B0-8E5F-A62F1A6C27BD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0170BA6D-B14D-4C50-A81D-950B993486F8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DD928D2A-7DF6-4D69-89C5-F299BDA37317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B9CE9B93-8FFC-4CD5-AA43-C8AF81B6E673}"/>
              </a:ext>
            </a:extLst>
          </p:cNvPr>
          <p:cNvGrpSpPr/>
          <p:nvPr/>
        </p:nvGrpSpPr>
        <p:grpSpPr>
          <a:xfrm>
            <a:off x="8170299" y="1211287"/>
            <a:ext cx="600565" cy="600564"/>
            <a:chOff x="6127723" y="908465"/>
            <a:chExt cx="450424" cy="450423"/>
          </a:xfrm>
          <a:solidFill>
            <a:schemeClr val="accent2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469E258E-9215-4BE7-BA8E-01EED0AA6D3E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58C873CA-ED83-4526-9A36-0D87EC127BD7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7399923D-8AEC-479E-876F-2907C91FFB7B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7118CC64-E8EF-4311-9E27-8D63AB875291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20B875FE-71E5-499E-BA19-81680E56A415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300705B1-5FCD-4A9D-A095-2663027627DA}"/>
              </a:ext>
            </a:extLst>
          </p:cNvPr>
          <p:cNvGrpSpPr/>
          <p:nvPr/>
        </p:nvGrpSpPr>
        <p:grpSpPr>
          <a:xfrm>
            <a:off x="8926592" y="1221808"/>
            <a:ext cx="607037" cy="598920"/>
            <a:chOff x="6694944" y="916356"/>
            <a:chExt cx="455278" cy="449190"/>
          </a:xfrm>
          <a:solidFill>
            <a:schemeClr val="accent2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3F8B08A0-C85E-491B-A396-38BD14406B5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885CEF22-A923-4B59-BE52-F3654CA224E9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455B6D01-A91F-4CF7-8EDA-4CC18D90C785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8FC99A1D-B4F4-4CD9-A714-F19746BFE40D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4D56A747-10E1-4292-B098-9B0771C77E01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16F8EC5C-41FE-43F5-94FF-9C39B1C5401A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F75A9FAA-B655-4515-9B74-47609CCFDCEF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C282EEEA-AC02-4BDB-AAB3-36E37CCCA505}"/>
              </a:ext>
            </a:extLst>
          </p:cNvPr>
          <p:cNvGrpSpPr/>
          <p:nvPr/>
        </p:nvGrpSpPr>
        <p:grpSpPr>
          <a:xfrm>
            <a:off x="5860160" y="1222518"/>
            <a:ext cx="581033" cy="600564"/>
            <a:chOff x="4395118" y="916887"/>
            <a:chExt cx="435775" cy="450423"/>
          </a:xfrm>
          <a:solidFill>
            <a:schemeClr val="accent2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39668CA0-B729-48FF-BF6A-F1834075B500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5143BDD8-1562-4C73-BD26-3129E6FCDCCF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DE70376C-9672-4EC2-A278-5753B9BCC99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C0C5CF5A-FBCC-43B2-A61C-6810656DC5AD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C552B606-1722-4AA6-B186-473E0DC86E4B}"/>
              </a:ext>
            </a:extLst>
          </p:cNvPr>
          <p:cNvGrpSpPr/>
          <p:nvPr/>
        </p:nvGrpSpPr>
        <p:grpSpPr>
          <a:xfrm>
            <a:off x="9993553" y="1221808"/>
            <a:ext cx="571353" cy="601381"/>
            <a:chOff x="7495163" y="916356"/>
            <a:chExt cx="428515" cy="451036"/>
          </a:xfrm>
          <a:solidFill>
            <a:schemeClr val="accent2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E430EFCE-3D0B-49C5-8490-B963FCD74DEF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9B66EAD3-B85B-46D3-B5BA-05236259075C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26E52833-661E-426D-8B49-EA7760155421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1101DA31-3A85-4755-A1B0-0B0FA8BC5064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15003781-3B24-4061-8940-5C03202F4864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333F185D-63BE-44E0-BC3B-AA7D34F03075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920493A6-D5D5-4F2E-A3D3-A97F68AD4AF2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1B4FD6AB-782F-4DE1-A688-112594744D4D}"/>
              </a:ext>
            </a:extLst>
          </p:cNvPr>
          <p:cNvGrpSpPr/>
          <p:nvPr/>
        </p:nvGrpSpPr>
        <p:grpSpPr>
          <a:xfrm>
            <a:off x="6627584" y="1222516"/>
            <a:ext cx="564795" cy="600565"/>
            <a:chOff x="4970687" y="916887"/>
            <a:chExt cx="423596" cy="450424"/>
          </a:xfrm>
          <a:solidFill>
            <a:schemeClr val="accent2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7CEEA802-8F0B-41CE-8DE6-6C355CD87A27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1207598D-C508-4E9A-AF3D-C2C741CFC150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8033D0D2-FDA1-4DCB-88E7-C6CE43B03920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189B9048-7055-42D3-8DF6-44082F4A7A75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6B0F653A-B05B-4172-94BD-7E9E018A0B1E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A9C9CD4B-2C40-4904-B1D6-6D36EC96D339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A3B821D4-FAE2-4A1B-9D3D-D194B065914A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3F483E50-EAF2-45B1-A900-2AD4B14789C4}"/>
              </a:ext>
            </a:extLst>
          </p:cNvPr>
          <p:cNvGrpSpPr/>
          <p:nvPr/>
        </p:nvGrpSpPr>
        <p:grpSpPr>
          <a:xfrm>
            <a:off x="7353713" y="1222089"/>
            <a:ext cx="608648" cy="601443"/>
            <a:chOff x="5515285" y="916567"/>
            <a:chExt cx="456486" cy="451082"/>
          </a:xfrm>
          <a:solidFill>
            <a:schemeClr val="accent2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36EFEDAB-8888-4993-9A30-9E150671DE7D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1057DCCD-14F1-4343-A7C7-476E060E457A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53D78629-A71F-4555-AB76-F3977D2E0574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DB84AA84-F63B-428B-AB42-42482A9996C2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90BAA0E2-E7BC-478B-84AB-586483EA338E}"/>
              </a:ext>
            </a:extLst>
          </p:cNvPr>
          <p:cNvGrpSpPr/>
          <p:nvPr/>
        </p:nvGrpSpPr>
        <p:grpSpPr>
          <a:xfrm>
            <a:off x="10894407" y="2239465"/>
            <a:ext cx="664804" cy="661855"/>
            <a:chOff x="8170804" y="1679597"/>
            <a:chExt cx="498603" cy="496391"/>
          </a:xfrm>
          <a:solidFill>
            <a:schemeClr val="accent2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29B06A97-2246-44F7-BCD4-92A004D956EE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2CB99556-112B-4B60-AA55-4AD2FA3B5491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77C955F7-DFFA-43A3-8A01-A1AEB5C73BA7}"/>
              </a:ext>
            </a:extLst>
          </p:cNvPr>
          <p:cNvSpPr/>
          <p:nvPr/>
        </p:nvSpPr>
        <p:spPr>
          <a:xfrm>
            <a:off x="5795467" y="2277209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/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9A7DA1A6-65D9-4498-8333-0064EDE03946}"/>
              </a:ext>
            </a:extLst>
          </p:cNvPr>
          <p:cNvGrpSpPr/>
          <p:nvPr/>
        </p:nvGrpSpPr>
        <p:grpSpPr>
          <a:xfrm>
            <a:off x="6543580" y="2275187"/>
            <a:ext cx="614440" cy="598967"/>
            <a:chOff x="4907685" y="1706389"/>
            <a:chExt cx="460830" cy="449225"/>
          </a:xfrm>
          <a:solidFill>
            <a:schemeClr val="accent2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15A70749-5FDA-4A27-A390-2A32000ED90C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A65A9EEB-8C8E-4CA8-8E07-E81D0AE11AB6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5C728184-B4E5-4480-ACF0-8208CEFDD8D2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BD7204A7-90E9-4CC1-AAC6-C0E7DC90253C}"/>
              </a:ext>
            </a:extLst>
          </p:cNvPr>
          <p:cNvGrpSpPr/>
          <p:nvPr/>
        </p:nvGrpSpPr>
        <p:grpSpPr>
          <a:xfrm>
            <a:off x="7300498" y="2275467"/>
            <a:ext cx="600028" cy="598407"/>
            <a:chOff x="5475372" y="1706599"/>
            <a:chExt cx="450021" cy="448805"/>
          </a:xfrm>
          <a:solidFill>
            <a:schemeClr val="accent2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FF187E7C-EDF1-4319-BB57-45417529EDCC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74842EB1-5803-4E72-9095-5DF8021B723E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4ABAF16F-77DA-4E34-883D-C63E67E1434F}"/>
              </a:ext>
            </a:extLst>
          </p:cNvPr>
          <p:cNvGrpSpPr/>
          <p:nvPr/>
        </p:nvGrpSpPr>
        <p:grpSpPr>
          <a:xfrm>
            <a:off x="4197134" y="2301046"/>
            <a:ext cx="595188" cy="596823"/>
            <a:chOff x="3147849" y="1725783"/>
            <a:chExt cx="446391" cy="447617"/>
          </a:xfrm>
          <a:solidFill>
            <a:schemeClr val="accent2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52E14661-19F7-4DE6-A5CE-7A30364FC42A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07BF3219-418F-40EC-919D-8DB40A17CA1F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A6F3975C-133D-4949-BCCA-7B688939CD3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2180542D-97B4-475A-9D8F-32BB547EF137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D2B0CE68-C9FC-417B-BCA3-189C404AED32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2BA4DB96-E98F-4FD0-A8F1-B56724CEA65F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265A1E8D-8954-4C58-BA7A-B49D786837D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BF3C385B-7988-481D-BBC7-D1005C0FEC4A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BC976559-C8F9-4B6A-807E-727438C604FB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E0282CE1-C438-4FC2-821D-C0FE545BDB97}"/>
              </a:ext>
            </a:extLst>
          </p:cNvPr>
          <p:cNvGrpSpPr/>
          <p:nvPr/>
        </p:nvGrpSpPr>
        <p:grpSpPr>
          <a:xfrm>
            <a:off x="8143671" y="2266958"/>
            <a:ext cx="593616" cy="593567"/>
            <a:chOff x="6107753" y="1700217"/>
            <a:chExt cx="445212" cy="445175"/>
          </a:xfrm>
          <a:solidFill>
            <a:schemeClr val="accent2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4BCF2273-FFF4-4F70-A345-909A45E56329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C842E9CD-03C8-49AF-B200-90CD16B30A0E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355B6A3B-F6D5-4B41-9FBA-A7F2A2E48A0E}"/>
              </a:ext>
            </a:extLst>
          </p:cNvPr>
          <p:cNvGrpSpPr/>
          <p:nvPr/>
        </p:nvGrpSpPr>
        <p:grpSpPr>
          <a:xfrm>
            <a:off x="5042051" y="2277271"/>
            <a:ext cx="625693" cy="594799"/>
            <a:chOff x="3781537" y="1707952"/>
            <a:chExt cx="469270" cy="446099"/>
          </a:xfrm>
          <a:solidFill>
            <a:schemeClr val="accent2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8222EFAA-36FF-4343-B2EB-58A6D79DD7A0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F78B0D96-9A60-47FA-BCE4-B2705655532F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69C22325-25E4-4905-8C8E-F4ECBBC0285C}"/>
              </a:ext>
            </a:extLst>
          </p:cNvPr>
          <p:cNvGrpSpPr/>
          <p:nvPr/>
        </p:nvGrpSpPr>
        <p:grpSpPr>
          <a:xfrm>
            <a:off x="8973799" y="2276319"/>
            <a:ext cx="595200" cy="593616"/>
            <a:chOff x="6730349" y="1707239"/>
            <a:chExt cx="446400" cy="445212"/>
          </a:xfrm>
          <a:solidFill>
            <a:schemeClr val="accent2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9844A64A-17E0-4C5F-93A5-DC588A2154D1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22A7C70E-D6BA-4720-BD94-85E83073F3C6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AA8AA74C-8842-49EE-AD2C-2388CD0EFDA7}"/>
              </a:ext>
            </a:extLst>
          </p:cNvPr>
          <p:cNvSpPr/>
          <p:nvPr/>
        </p:nvSpPr>
        <p:spPr>
          <a:xfrm>
            <a:off x="5786372" y="3436134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/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46D9A6A3-0D88-4EA0-A142-52BF73070BCC}"/>
              </a:ext>
            </a:extLst>
          </p:cNvPr>
          <p:cNvSpPr/>
          <p:nvPr/>
        </p:nvSpPr>
        <p:spPr>
          <a:xfrm>
            <a:off x="6505836" y="3532656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/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F55FB4DC-92CB-4095-88C9-EABE86B68C6A}"/>
              </a:ext>
            </a:extLst>
          </p:cNvPr>
          <p:cNvGrpSpPr/>
          <p:nvPr/>
        </p:nvGrpSpPr>
        <p:grpSpPr>
          <a:xfrm>
            <a:off x="7369114" y="3452311"/>
            <a:ext cx="615049" cy="616012"/>
            <a:chOff x="5526834" y="2589233"/>
            <a:chExt cx="461287" cy="462009"/>
          </a:xfrm>
          <a:solidFill>
            <a:schemeClr val="accent2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EBC95634-748E-4BA9-8626-EEE1B6F4131C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C6D403A7-E808-41FC-8D2F-66A3EC70E172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E4B0323A-F8E1-4AC3-82DF-6C3FCA40C6F8}"/>
              </a:ext>
            </a:extLst>
          </p:cNvPr>
          <p:cNvGrpSpPr/>
          <p:nvPr/>
        </p:nvGrpSpPr>
        <p:grpSpPr>
          <a:xfrm>
            <a:off x="9805137" y="3428804"/>
            <a:ext cx="621097" cy="619072"/>
            <a:chOff x="7353851" y="2571603"/>
            <a:chExt cx="465823" cy="464304"/>
          </a:xfrm>
          <a:solidFill>
            <a:schemeClr val="accent2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A6FB3CB7-8DF4-49C6-8BBF-C5A034D556E2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DAAFF580-42E1-47C4-AD57-F1B470F0142A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08B26CFA-5194-4B7B-B7B6-19B7551E0E69}"/>
              </a:ext>
            </a:extLst>
          </p:cNvPr>
          <p:cNvGrpSpPr/>
          <p:nvPr/>
        </p:nvGrpSpPr>
        <p:grpSpPr>
          <a:xfrm>
            <a:off x="6535132" y="4660392"/>
            <a:ext cx="541715" cy="545200"/>
            <a:chOff x="4901348" y="3495294"/>
            <a:chExt cx="406286" cy="408900"/>
          </a:xfrm>
          <a:solidFill>
            <a:schemeClr val="accent2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FB4053C6-EE80-43BE-A51A-40AB392470BE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6680AF5D-6B34-4B98-ADF1-122E7804B6F7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43D88097-295E-4B08-83DC-62AB1B163980}"/>
              </a:ext>
            </a:extLst>
          </p:cNvPr>
          <p:cNvGrpSpPr/>
          <p:nvPr/>
        </p:nvGrpSpPr>
        <p:grpSpPr>
          <a:xfrm>
            <a:off x="8197755" y="3444020"/>
            <a:ext cx="363893" cy="616000"/>
            <a:chOff x="6148315" y="2583015"/>
            <a:chExt cx="272920" cy="462000"/>
          </a:xfrm>
          <a:solidFill>
            <a:schemeClr val="accent2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59746431-78BF-445B-86D7-AE50DEA52D39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DF5FF2A3-8735-488A-95FA-364674B0F20D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F02B442F-2209-48CF-A446-BD77CABC8B78}"/>
              </a:ext>
            </a:extLst>
          </p:cNvPr>
          <p:cNvGrpSpPr/>
          <p:nvPr/>
        </p:nvGrpSpPr>
        <p:grpSpPr>
          <a:xfrm>
            <a:off x="5061412" y="3472661"/>
            <a:ext cx="605917" cy="616793"/>
            <a:chOff x="3796058" y="2604494"/>
            <a:chExt cx="454438" cy="462595"/>
          </a:xfrm>
          <a:solidFill>
            <a:schemeClr val="accent2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14D9A364-4773-48DC-8BCE-BC2277A5B534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7A9F9408-53CB-4A6A-9728-381114FE5D61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132B0BEC-66A9-4267-887F-93856985E3B7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29C35FF7-14F9-4A67-B4DC-BCE1ACB98CF6}"/>
              </a:ext>
            </a:extLst>
          </p:cNvPr>
          <p:cNvGrpSpPr/>
          <p:nvPr/>
        </p:nvGrpSpPr>
        <p:grpSpPr>
          <a:xfrm>
            <a:off x="8940383" y="3435035"/>
            <a:ext cx="608964" cy="619072"/>
            <a:chOff x="6705286" y="2576276"/>
            <a:chExt cx="456723" cy="464304"/>
          </a:xfrm>
          <a:solidFill>
            <a:schemeClr val="accent2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03E83ED9-8A77-40B7-B52E-6F1AC3B01635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6E3CD6FD-35D0-41D5-BF91-AAD005F3C69F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36A93615-51BB-48FF-88C1-E2677A02C75B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D26BF66C-EE50-49B8-BFEC-79DC60D226E1}"/>
              </a:ext>
            </a:extLst>
          </p:cNvPr>
          <p:cNvGrpSpPr/>
          <p:nvPr/>
        </p:nvGrpSpPr>
        <p:grpSpPr>
          <a:xfrm>
            <a:off x="7423783" y="4698064"/>
            <a:ext cx="656503" cy="517245"/>
            <a:chOff x="5567836" y="3523548"/>
            <a:chExt cx="492377" cy="387934"/>
          </a:xfrm>
          <a:solidFill>
            <a:schemeClr val="accent2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96FBDB0E-B886-4434-8701-83B0CCA99285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1C220AE0-1559-4B9A-8039-3C3EE1F2C30A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7AE8BACF-A727-4FB4-AC55-98C459D12F53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DD655B0D-1E8B-476B-802F-F0C12597A44E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C84D72C0-442A-495D-9513-B368AC6C2DC8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9461C9E0-4F05-4216-9522-01F807C614DB}"/>
              </a:ext>
            </a:extLst>
          </p:cNvPr>
          <p:cNvGrpSpPr/>
          <p:nvPr/>
        </p:nvGrpSpPr>
        <p:grpSpPr>
          <a:xfrm>
            <a:off x="4103926" y="3461127"/>
            <a:ext cx="741956" cy="609831"/>
            <a:chOff x="3077943" y="2595844"/>
            <a:chExt cx="556467" cy="457373"/>
          </a:xfrm>
          <a:solidFill>
            <a:schemeClr val="accent2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C52DE855-9D53-4D4C-B792-8414B9DB9829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00D30D5A-9D44-44BE-96A4-06602ECD4B79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44AC67B3-FFFB-440C-8058-1270BEC6637F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28BAEA5F-432A-43B3-9B16-4BC1076A912A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389A6296-11BD-4EE7-83B9-CEE61413E080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DD4922D0-3CE9-471D-995F-7473C40915F8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</a:endParaRPr>
            </a:p>
          </p:txBody>
        </p:sp>
      </p:grpSp>
      <p:sp>
        <p:nvSpPr>
          <p:cNvPr id="165" name="Text Placeholder 1">
            <a:extLst>
              <a:ext uri="{FF2B5EF4-FFF2-40B4-BE49-F238E27FC236}">
                <a16:creationId xmlns:a16="http://schemas.microsoft.com/office/drawing/2014/main" id="{365EA73F-C211-449F-B6FB-858C0D1F72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75319" y="359084"/>
            <a:ext cx="7956088" cy="305469"/>
          </a:xfrm>
          <a:prstGeom prst="rect">
            <a:avLst/>
          </a:prstGeom>
        </p:spPr>
        <p:txBody>
          <a:bodyPr spcFirstLastPara="1" wrap="square" lIns="51421" tIns="25710" rIns="51421" bIns="25710" anchor="ctr" anchorCtr="1">
            <a:noAutofit/>
          </a:bodyPr>
          <a:lstStyle/>
          <a:p>
            <a:pPr marL="57147" indent="0" algn="ctr">
              <a:buNone/>
            </a:pPr>
            <a:r>
              <a:rPr lang="en-US" sz="4800">
                <a:latin typeface="Arial"/>
                <a:cs typeface="Arial" pitchFamily="34" charset="0"/>
              </a:rPr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41750199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Freeform 14">
            <a:extLst>
              <a:ext uri="{FF2B5EF4-FFF2-40B4-BE49-F238E27FC236}">
                <a16:creationId xmlns:a16="http://schemas.microsoft.com/office/drawing/2014/main" id="{E4292E77-9BAF-45FE-A360-E942E6E84015}"/>
              </a:ext>
            </a:extLst>
          </p:cNvPr>
          <p:cNvSpPr/>
          <p:nvPr/>
        </p:nvSpPr>
        <p:spPr bwMode="auto">
          <a:xfrm rot="10800000">
            <a:off x="181018" y="640363"/>
            <a:ext cx="8984835" cy="6217635"/>
          </a:xfrm>
          <a:custGeom>
            <a:avLst/>
            <a:gdLst>
              <a:gd name="T0" fmla="*/ 2364 w 3849"/>
              <a:gd name="T1" fmla="*/ 1 h 2564"/>
              <a:gd name="T2" fmla="*/ 2556 w 3849"/>
              <a:gd name="T3" fmla="*/ 1 h 2564"/>
              <a:gd name="T4" fmla="*/ 3849 w 3849"/>
              <a:gd name="T5" fmla="*/ 1 h 2564"/>
              <a:gd name="T6" fmla="*/ 3222 w 3849"/>
              <a:gd name="T7" fmla="*/ 861 h 2564"/>
              <a:gd name="T8" fmla="*/ 3222 w 3849"/>
              <a:gd name="T9" fmla="*/ 863 h 2564"/>
              <a:gd name="T10" fmla="*/ 1982 w 3849"/>
              <a:gd name="T11" fmla="*/ 2564 h 2564"/>
              <a:gd name="T12" fmla="*/ 0 w 3849"/>
              <a:gd name="T13" fmla="*/ 0 h 2564"/>
              <a:gd name="T14" fmla="*/ 2364 w 3849"/>
              <a:gd name="T15" fmla="*/ 1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9" h="2564">
                <a:moveTo>
                  <a:pt x="2364" y="1"/>
                </a:moveTo>
                <a:lnTo>
                  <a:pt x="2556" y="1"/>
                </a:lnTo>
                <a:lnTo>
                  <a:pt x="3849" y="1"/>
                </a:lnTo>
                <a:lnTo>
                  <a:pt x="3222" y="861"/>
                </a:lnTo>
                <a:lnTo>
                  <a:pt x="3222" y="863"/>
                </a:lnTo>
                <a:lnTo>
                  <a:pt x="1982" y="2564"/>
                </a:lnTo>
                <a:lnTo>
                  <a:pt x="0" y="0"/>
                </a:lnTo>
                <a:lnTo>
                  <a:pt x="2364" y="1"/>
                </a:lnTo>
                <a:close/>
              </a:path>
            </a:pathLst>
          </a:cu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033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Slide Number Placeholder 11">
            <a:extLst>
              <a:ext uri="{FF2B5EF4-FFF2-40B4-BE49-F238E27FC236}">
                <a16:creationId xmlns:a16="http://schemas.microsoft.com/office/drawing/2014/main" id="{AD00F682-0F1C-4BC1-B70B-64F558427998}"/>
              </a:ext>
            </a:extLst>
          </p:cNvPr>
          <p:cNvSpPr txBox="1"/>
          <p:nvPr/>
        </p:nvSpPr>
        <p:spPr>
          <a:xfrm>
            <a:off x="11687024" y="6284064"/>
            <a:ext cx="579436" cy="579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0</a:t>
            </a:r>
            <a:fld id="{E72B8170-242D-42EF-8B64-B507C79780AD}" type="slidenum">
              <a:rPr lang="en-US" smtClean="0"/>
              <a:t>3</a:t>
            </a:fld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40041DF4-ED71-4E67-BED9-CF18D38C6BBB}"/>
              </a:ext>
            </a:extLst>
          </p:cNvPr>
          <p:cNvSpPr/>
          <p:nvPr/>
        </p:nvSpPr>
        <p:spPr bwMode="auto">
          <a:xfrm rot="10800000">
            <a:off x="4108655" y="-18413"/>
            <a:ext cx="2752100" cy="2143125"/>
          </a:xfrm>
          <a:custGeom>
            <a:avLst/>
            <a:gdLst>
              <a:gd name="T0" fmla="*/ 748 w 955"/>
              <a:gd name="T1" fmla="*/ 571 h 842"/>
              <a:gd name="T2" fmla="*/ 717 w 955"/>
              <a:gd name="T3" fmla="*/ 529 h 842"/>
              <a:gd name="T4" fmla="*/ 315 w 955"/>
              <a:gd name="T5" fmla="*/ 0 h 842"/>
              <a:gd name="T6" fmla="*/ 0 w 955"/>
              <a:gd name="T7" fmla="*/ 842 h 842"/>
              <a:gd name="T8" fmla="*/ 955 w 955"/>
              <a:gd name="T9" fmla="*/ 842 h 842"/>
              <a:gd name="T10" fmla="*/ 748 w 955"/>
              <a:gd name="T11" fmla="*/ 571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5" h="842">
                <a:moveTo>
                  <a:pt x="748" y="571"/>
                </a:moveTo>
                <a:lnTo>
                  <a:pt x="717" y="529"/>
                </a:lnTo>
                <a:lnTo>
                  <a:pt x="315" y="0"/>
                </a:lnTo>
                <a:lnTo>
                  <a:pt x="0" y="842"/>
                </a:lnTo>
                <a:lnTo>
                  <a:pt x="955" y="842"/>
                </a:lnTo>
                <a:lnTo>
                  <a:pt x="748" y="571"/>
                </a:lnTo>
                <a:close/>
              </a:path>
            </a:pathLst>
          </a:cu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C3D869F-78D1-418F-AC0E-B813D90B7DDD}"/>
              </a:ext>
            </a:extLst>
          </p:cNvPr>
          <p:cNvSpPr/>
          <p:nvPr/>
        </p:nvSpPr>
        <p:spPr>
          <a:xfrm rot="5400000">
            <a:off x="-786592" y="4323719"/>
            <a:ext cx="2548342" cy="975161"/>
          </a:xfrm>
          <a:prstGeom prst="triangl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2" name="Freeform: Shape 1461">
            <a:extLst>
              <a:ext uri="{FF2B5EF4-FFF2-40B4-BE49-F238E27FC236}">
                <a16:creationId xmlns:a16="http://schemas.microsoft.com/office/drawing/2014/main" id="{F3680FEF-A3DA-4D48-A29A-EC3C67159E24}"/>
              </a:ext>
            </a:extLst>
          </p:cNvPr>
          <p:cNvSpPr/>
          <p:nvPr/>
        </p:nvSpPr>
        <p:spPr>
          <a:xfrm>
            <a:off x="4747402" y="995550"/>
            <a:ext cx="2541578" cy="2541578"/>
          </a:xfrm>
          <a:custGeom>
            <a:avLst/>
            <a:gdLst>
              <a:gd name="connsiteX0" fmla="*/ 825850 w 1651700"/>
              <a:gd name="connsiteY0" fmla="*/ 0 h 1651700"/>
              <a:gd name="connsiteX1" fmla="*/ 1651700 w 1651700"/>
              <a:gd name="connsiteY1" fmla="*/ 825850 h 1651700"/>
              <a:gd name="connsiteX2" fmla="*/ 825850 w 1651700"/>
              <a:gd name="connsiteY2" fmla="*/ 1651700 h 1651700"/>
              <a:gd name="connsiteX3" fmla="*/ 0 w 1651700"/>
              <a:gd name="connsiteY3" fmla="*/ 825850 h 1651700"/>
              <a:gd name="connsiteX4" fmla="*/ 825850 w 1651700"/>
              <a:gd name="connsiteY4" fmla="*/ 0 h 165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699" h="1651699">
                <a:moveTo>
                  <a:pt x="825850" y="0"/>
                </a:moveTo>
                <a:cubicBezTo>
                  <a:pt x="1281954" y="0"/>
                  <a:pt x="1651700" y="369746"/>
                  <a:pt x="1651700" y="825850"/>
                </a:cubicBezTo>
                <a:cubicBezTo>
                  <a:pt x="1651700" y="1281954"/>
                  <a:pt x="1281954" y="1651700"/>
                  <a:pt x="825850" y="1651700"/>
                </a:cubicBezTo>
                <a:cubicBezTo>
                  <a:pt x="369746" y="1651700"/>
                  <a:pt x="0" y="1281954"/>
                  <a:pt x="0" y="825850"/>
                </a:cubicBezTo>
                <a:cubicBezTo>
                  <a:pt x="0" y="369746"/>
                  <a:pt x="369746" y="0"/>
                  <a:pt x="825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5" name="TextBox 2784">
            <a:extLst>
              <a:ext uri="{FF2B5EF4-FFF2-40B4-BE49-F238E27FC236}">
                <a16:creationId xmlns:a16="http://schemas.microsoft.com/office/drawing/2014/main" id="{E2B7B622-D2ED-4391-BB52-83819F539112}"/>
              </a:ext>
            </a:extLst>
          </p:cNvPr>
          <p:cNvSpPr txBox="1"/>
          <p:nvPr/>
        </p:nvSpPr>
        <p:spPr>
          <a:xfrm>
            <a:off x="8156270" y="2921042"/>
            <a:ext cx="3154226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b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SOME TEXT</a:t>
            </a:r>
          </a:p>
          <a:p>
            <a:pPr>
              <a:lnSpc>
                <a:spcPts val="2000"/>
              </a:lnSpc>
            </a:pPr>
            <a:r>
              <a:rPr lang="en-US" sz="15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PRESENTER</a:t>
            </a:r>
          </a:p>
        </p:txBody>
      </p:sp>
      <p:sp>
        <p:nvSpPr>
          <p:cNvPr id="2788" name="TextBox 2787">
            <a:extLst>
              <a:ext uri="{FF2B5EF4-FFF2-40B4-BE49-F238E27FC236}">
                <a16:creationId xmlns:a16="http://schemas.microsoft.com/office/drawing/2014/main" id="{9501A091-E2F0-4231-B2D4-B034649456EF}"/>
              </a:ext>
            </a:extLst>
          </p:cNvPr>
          <p:cNvSpPr txBox="1"/>
          <p:nvPr/>
        </p:nvSpPr>
        <p:spPr>
          <a:xfrm>
            <a:off x="8167535" y="4038692"/>
            <a:ext cx="330265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Contrary to popular belief, Lorem Ipsum is not simply random text. It has roots in a piece of classical Latin literature from 45 BC, making it over 2000 years old. Richard McClintock, a Latin professor at Hampden-Sydney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9F54EFC5-808A-40AB-B930-04B64E6B0031}"/>
              </a:ext>
            </a:extLst>
          </p:cNvPr>
          <p:cNvSpPr/>
          <p:nvPr/>
        </p:nvSpPr>
        <p:spPr>
          <a:xfrm>
            <a:off x="0" y="-9891"/>
            <a:ext cx="4351314" cy="4798330"/>
          </a:xfrm>
          <a:custGeom>
            <a:avLst/>
            <a:gdLst>
              <a:gd name="connsiteX0" fmla="*/ 0 w 4351314"/>
              <a:gd name="connsiteY0" fmla="*/ 0 h 4798330"/>
              <a:gd name="connsiteX1" fmla="*/ 3882497 w 4351314"/>
              <a:gd name="connsiteY1" fmla="*/ 0 h 4798330"/>
              <a:gd name="connsiteX2" fmla="*/ 4351314 w 4351314"/>
              <a:gd name="connsiteY2" fmla="*/ 609936 h 4798330"/>
              <a:gd name="connsiteX3" fmla="*/ 1307684 w 4351314"/>
              <a:gd name="connsiteY3" fmla="*/ 4793411 h 4798330"/>
              <a:gd name="connsiteX4" fmla="*/ 1307684 w 4351314"/>
              <a:gd name="connsiteY4" fmla="*/ 4798330 h 4798330"/>
              <a:gd name="connsiteX5" fmla="*/ 0 w 4351314"/>
              <a:gd name="connsiteY5" fmla="*/ 3102004 h 479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314" h="4798330">
                <a:moveTo>
                  <a:pt x="0" y="0"/>
                </a:moveTo>
                <a:lnTo>
                  <a:pt x="3882497" y="0"/>
                </a:lnTo>
                <a:lnTo>
                  <a:pt x="4351314" y="609936"/>
                </a:lnTo>
                <a:lnTo>
                  <a:pt x="1307684" y="4793411"/>
                </a:lnTo>
                <a:lnTo>
                  <a:pt x="1307684" y="4798330"/>
                </a:lnTo>
                <a:lnTo>
                  <a:pt x="0" y="310200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8D06E5F2-F24B-454E-9541-681F6CAAC7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29" t="-11976" r="-11929" b="-11976"/>
          <a:stretch/>
        </p:blipFill>
        <p:spPr>
          <a:xfrm>
            <a:off x="4951112" y="1199260"/>
            <a:ext cx="2134158" cy="2134158"/>
          </a:xfrm>
        </p:spPr>
      </p:pic>
    </p:spTree>
    <p:extLst>
      <p:ext uri="{BB962C8B-B14F-4D97-AF65-F5344CB8AC3E}">
        <p14:creationId xmlns:p14="http://schemas.microsoft.com/office/powerpoint/2010/main" val="38829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4" y="2272445"/>
            <a:ext cx="2879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Presentation template by </a:t>
            </a:r>
            <a:endParaRPr lang="ko-KR" altLang="en-US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>
            <a:spLocks/>
          </p:cNvSpPr>
          <p:nvPr/>
        </p:nvSpPr>
        <p:spPr>
          <a:xfrm>
            <a:off x="890909" y="5870079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Slidesppt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your presentation. Visit 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endParaRPr lang="en" sz="120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57BC98F-D4EE-4256-9769-94DB989CD228}"/>
              </a:ext>
            </a:extLst>
          </p:cNvPr>
          <p:cNvSpPr/>
          <p:nvPr/>
        </p:nvSpPr>
        <p:spPr>
          <a:xfrm rot="5400000" flipV="1">
            <a:off x="7030859" y="958912"/>
            <a:ext cx="1241174" cy="1069978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0C0F4FB-A842-432D-AF52-8146EF6B8BF7}"/>
              </a:ext>
            </a:extLst>
          </p:cNvPr>
          <p:cNvSpPr/>
          <p:nvPr/>
        </p:nvSpPr>
        <p:spPr>
          <a:xfrm rot="5400000" flipV="1">
            <a:off x="6277126" y="429271"/>
            <a:ext cx="6353012" cy="547673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FC667F3-AD11-4F44-BB6C-E0D17DA0D6BB}"/>
              </a:ext>
            </a:extLst>
          </p:cNvPr>
          <p:cNvSpPr/>
          <p:nvPr/>
        </p:nvSpPr>
        <p:spPr>
          <a:xfrm rot="16200000" flipV="1">
            <a:off x="8297120" y="1248230"/>
            <a:ext cx="807658" cy="69625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D4B96-F012-4A2D-A211-B866378B4048}"/>
              </a:ext>
            </a:extLst>
          </p:cNvPr>
          <p:cNvSpPr txBox="1"/>
          <p:nvPr/>
        </p:nvSpPr>
        <p:spPr>
          <a:xfrm>
            <a:off x="8599625" y="2885708"/>
            <a:ext cx="3491051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800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ABOUT US</a:t>
            </a:r>
          </a:p>
          <a:p>
            <a:pPr>
              <a:lnSpc>
                <a:spcPts val="2000"/>
              </a:lnSpc>
            </a:pPr>
            <a:r>
              <a:rPr lang="en-US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PRESENTER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D89780-E791-4C00-B455-59DC114CF775}"/>
              </a:ext>
            </a:extLst>
          </p:cNvPr>
          <p:cNvSpPr txBox="1"/>
          <p:nvPr/>
        </p:nvSpPr>
        <p:spPr>
          <a:xfrm>
            <a:off x="3641394" y="5874687"/>
            <a:ext cx="556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Contrary to popular belief, Lorem Ipsum is not simply random text. It has roots in a piece of classical Latin literature from 45 BC, making it over 2000 years old. Richard McClintock, a Latin professor at Hampden-Sydney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CB774642-720D-4A64-8B66-4FD16AD08A9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135688" y="4105275"/>
            <a:ext cx="22240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1643183C-28C0-4786-9001-6BBC09B37862}"/>
              </a:ext>
            </a:extLst>
          </p:cNvPr>
          <p:cNvSpPr/>
          <p:nvPr/>
        </p:nvSpPr>
        <p:spPr>
          <a:xfrm>
            <a:off x="0" y="-8868"/>
            <a:ext cx="8020050" cy="6866868"/>
          </a:xfrm>
          <a:custGeom>
            <a:avLst/>
            <a:gdLst>
              <a:gd name="connsiteX0" fmla="*/ 0 w 8020050"/>
              <a:gd name="connsiteY0" fmla="*/ 0 h 6866868"/>
              <a:gd name="connsiteX1" fmla="*/ 4200673 w 8020050"/>
              <a:gd name="connsiteY1" fmla="*/ 0 h 6866868"/>
              <a:gd name="connsiteX2" fmla="*/ 8020050 w 8020050"/>
              <a:gd name="connsiteY2" fmla="*/ 2215239 h 6866868"/>
              <a:gd name="connsiteX3" fmla="*/ 0 w 8020050"/>
              <a:gd name="connsiteY3" fmla="*/ 6866868 h 686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0050" h="6866867">
                <a:moveTo>
                  <a:pt x="0" y="0"/>
                </a:moveTo>
                <a:lnTo>
                  <a:pt x="4200673" y="0"/>
                </a:lnTo>
                <a:lnTo>
                  <a:pt x="8020050" y="2215239"/>
                </a:lnTo>
                <a:lnTo>
                  <a:pt x="0" y="6866868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5A4151-16DE-4D12-A65B-AF5D620E97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002" y="3301106"/>
            <a:ext cx="2542950" cy="25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98E380-1184-4B4F-87EF-967759307861}"/>
              </a:ext>
            </a:extLst>
          </p:cNvPr>
          <p:cNvSpPr txBox="1"/>
          <p:nvPr/>
        </p:nvSpPr>
        <p:spPr>
          <a:xfrm>
            <a:off x="905302" y="1125166"/>
            <a:ext cx="795365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</a:rPr>
              <a:t>We Create</a:t>
            </a:r>
          </a:p>
          <a:p>
            <a:r>
              <a:rPr lang="en-US" altLang="ko-KR" sz="2400" b="1" dirty="0">
                <a:solidFill>
                  <a:srgbClr val="C00000"/>
                </a:solidFill>
              </a:rPr>
              <a:t>Quality Professional </a:t>
            </a:r>
          </a:p>
          <a:p>
            <a:r>
              <a:rPr lang="en-US" altLang="ko-KR" sz="2400" b="1" dirty="0">
                <a:solidFill>
                  <a:srgbClr val="C00000"/>
                </a:solidFill>
              </a:rPr>
              <a:t>Presentation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27FC989C-7436-44DB-B5AB-CFFBD6502635}"/>
              </a:ext>
            </a:extLst>
          </p:cNvPr>
          <p:cNvGrpSpPr/>
          <p:nvPr/>
        </p:nvGrpSpPr>
        <p:grpSpPr>
          <a:xfrm>
            <a:off x="908990" y="2444654"/>
            <a:ext cx="4512637" cy="1106575"/>
            <a:chOff x="4932040" y="2183693"/>
            <a:chExt cx="4029507" cy="11065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997A72-18B8-4AD9-8CEF-D9C881EAA1D7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rgbClr val="C00000"/>
                  </a:solidFill>
                </a:rPr>
                <a:t>Content A</a:t>
              </a:r>
              <a:endParaRPr lang="ko-KR" alt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7B68C1-B456-4534-8DA8-86641E3ED01D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262626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>
                  <a:solidFill>
                    <a:srgbClr val="262626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>
                <a:solidFill>
                  <a:srgbClr val="262626"/>
                </a:solidFill>
              </a:endParaRPr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A7FD7CB2-899F-4E4C-A541-2797BED08B99}"/>
              </a:ext>
            </a:extLst>
          </p:cNvPr>
          <p:cNvGrpSpPr/>
          <p:nvPr/>
        </p:nvGrpSpPr>
        <p:grpSpPr>
          <a:xfrm>
            <a:off x="923655" y="3740799"/>
            <a:ext cx="4498711" cy="1106575"/>
            <a:chOff x="4947415" y="3479837"/>
            <a:chExt cx="4017073" cy="11065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ABCE3A-B01E-4C6B-967C-F07EB23F747E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rgbClr val="C00000"/>
                  </a:solidFill>
                </a:rPr>
                <a:t>Content B</a:t>
              </a:r>
              <a:endParaRPr lang="ko-KR" alt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A9C42B-1AF5-4B34-8028-8775629A13A4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262626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>
                  <a:solidFill>
                    <a:srgbClr val="262626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>
                <a:solidFill>
                  <a:srgbClr val="262626"/>
                </a:solidFill>
              </a:endParaRPr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882799ED-8CE6-41C0-A4E7-71ACDD5A3E94}"/>
              </a:ext>
            </a:extLst>
          </p:cNvPr>
          <p:cNvGrpSpPr/>
          <p:nvPr/>
        </p:nvGrpSpPr>
        <p:grpSpPr>
          <a:xfrm>
            <a:off x="940058" y="4964934"/>
            <a:ext cx="4462350" cy="1106575"/>
            <a:chOff x="4962790" y="4703973"/>
            <a:chExt cx="3984605" cy="11065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EB3032-7E56-4C1C-8C96-288F0356E32F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rgbClr val="C00000"/>
                  </a:solidFill>
                </a:rPr>
                <a:t>Content C</a:t>
              </a:r>
              <a:endParaRPr lang="ko-KR" alt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94CDD5-1AE5-440F-840F-76FD663CB2BB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262626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>
                  <a:solidFill>
                    <a:srgbClr val="262626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>
                <a:solidFill>
                  <a:srgbClr val="262626"/>
                </a:solidFill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231508D9-C82F-4638-A5CC-0DC962DD1252}"/>
              </a:ext>
            </a:extLst>
          </p:cNvPr>
          <p:cNvSpPr/>
          <p:nvPr/>
        </p:nvSpPr>
        <p:spPr>
          <a:xfrm>
            <a:off x="-13449" y="6465321"/>
            <a:ext cx="12192000" cy="4062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echa: pentágono 27">
            <a:extLst>
              <a:ext uri="{FF2B5EF4-FFF2-40B4-BE49-F238E27FC236}">
                <a16:creationId xmlns:a16="http://schemas.microsoft.com/office/drawing/2014/main" id="{36D61C8F-1C0D-457D-9891-201700C5EBBA}"/>
              </a:ext>
            </a:extLst>
          </p:cNvPr>
          <p:cNvSpPr/>
          <p:nvPr userDrawn="1"/>
        </p:nvSpPr>
        <p:spPr>
          <a:xfrm>
            <a:off x="13449" y="211350"/>
            <a:ext cx="11896726" cy="724246"/>
          </a:xfrm>
          <a:custGeom>
            <a:avLst/>
            <a:gdLst>
              <a:gd name="connsiteX0" fmla="*/ 0 w 11141419"/>
              <a:gd name="connsiteY0" fmla="*/ 1046 h 584222"/>
              <a:gd name="connsiteX1" fmla="*/ 10545252 w 11141419"/>
              <a:gd name="connsiteY1" fmla="*/ 1046 h 584222"/>
              <a:gd name="connsiteX2" fmla="*/ 11141419 w 11141419"/>
              <a:gd name="connsiteY2" fmla="*/ 0 h 584222"/>
              <a:gd name="connsiteX3" fmla="*/ 10545252 w 11141419"/>
              <a:gd name="connsiteY3" fmla="*/ 584222 h 584222"/>
              <a:gd name="connsiteX4" fmla="*/ 0 w 11141419"/>
              <a:gd name="connsiteY4" fmla="*/ 584222 h 584222"/>
              <a:gd name="connsiteX5" fmla="*/ 0 w 11141419"/>
              <a:gd name="connsiteY5" fmla="*/ 1046 h 58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1419" h="584222">
                <a:moveTo>
                  <a:pt x="0" y="1046"/>
                </a:moveTo>
                <a:lnTo>
                  <a:pt x="10545252" y="1046"/>
                </a:lnTo>
                <a:lnTo>
                  <a:pt x="11141419" y="0"/>
                </a:lnTo>
                <a:lnTo>
                  <a:pt x="10545252" y="584222"/>
                </a:lnTo>
                <a:lnTo>
                  <a:pt x="0" y="584222"/>
                </a:lnTo>
                <a:lnTo>
                  <a:pt x="0" y="104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6660ECC-77C3-4FA6-A5C7-B4B701699553}"/>
              </a:ext>
            </a:extLst>
          </p:cNvPr>
          <p:cNvSpPr txBox="1"/>
          <p:nvPr/>
        </p:nvSpPr>
        <p:spPr>
          <a:xfrm>
            <a:off x="808093" y="188752"/>
            <a:ext cx="738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Lágrima 12">
            <a:extLst>
              <a:ext uri="{FF2B5EF4-FFF2-40B4-BE49-F238E27FC236}">
                <a16:creationId xmlns:a16="http://schemas.microsoft.com/office/drawing/2014/main" id="{D89EE578-BC55-4A6E-8BD8-A8F38743A571}"/>
              </a:ext>
            </a:extLst>
          </p:cNvPr>
          <p:cNvSpPr/>
          <p:nvPr/>
        </p:nvSpPr>
        <p:spPr>
          <a:xfrm rot="5400000">
            <a:off x="6459414" y="1138939"/>
            <a:ext cx="5732585" cy="573258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C4E30C71-8102-40F2-BC6E-63590D528910}"/>
              </a:ext>
            </a:extLst>
          </p:cNvPr>
          <p:cNvSpPr/>
          <p:nvPr/>
        </p:nvSpPr>
        <p:spPr>
          <a:xfrm rot="10800000">
            <a:off x="7549661" y="2706264"/>
            <a:ext cx="4642337" cy="263686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485FC81-F521-4D06-B2B3-BE6EEF6823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551" y="1547506"/>
            <a:ext cx="5727596" cy="48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129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ángulo isósceles 24">
            <a:extLst>
              <a:ext uri="{FF2B5EF4-FFF2-40B4-BE49-F238E27FC236}">
                <a16:creationId xmlns:a16="http://schemas.microsoft.com/office/drawing/2014/main" id="{D1B35C1E-2533-44B7-A8AD-65F7E0760E91}"/>
              </a:ext>
            </a:extLst>
          </p:cNvPr>
          <p:cNvSpPr/>
          <p:nvPr/>
        </p:nvSpPr>
        <p:spPr>
          <a:xfrm>
            <a:off x="5153836" y="4683076"/>
            <a:ext cx="5401993" cy="217003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C3FCE4-2A6D-4403-ADC3-3AE411E0DC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663" y="2004646"/>
            <a:ext cx="5458322" cy="4271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4A0D80-798D-4510-9C24-11693F96D803}"/>
              </a:ext>
            </a:extLst>
          </p:cNvPr>
          <p:cNvSpPr txBox="1"/>
          <p:nvPr/>
        </p:nvSpPr>
        <p:spPr>
          <a:xfrm>
            <a:off x="842775" y="496771"/>
            <a:ext cx="420352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600" b="1">
                <a:solidFill>
                  <a:srgbClr val="F44A0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E4428B-7721-4666-ADD0-365A456E3244}"/>
              </a:ext>
            </a:extLst>
          </p:cNvPr>
          <p:cNvSpPr txBox="1"/>
          <p:nvPr/>
        </p:nvSpPr>
        <p:spPr>
          <a:xfrm>
            <a:off x="793617" y="1232674"/>
            <a:ext cx="45267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5400" b="1">
                <a:cs typeface="Arial" pitchFamily="34" charset="0"/>
              </a:rPr>
              <a:t>PRESENTATION</a:t>
            </a:r>
            <a:endParaRPr lang="ko-KR" altLang="en-US" sz="5400" b="1">
              <a:cs typeface="Arial" pitchFamily="34" charset="0"/>
            </a:endParaRPr>
          </a:p>
        </p:txBody>
      </p:sp>
      <p:grpSp>
        <p:nvGrpSpPr>
          <p:cNvPr id="8" name="그룹 4">
            <a:extLst>
              <a:ext uri="{FF2B5EF4-FFF2-40B4-BE49-F238E27FC236}">
                <a16:creationId xmlns:a16="http://schemas.microsoft.com/office/drawing/2014/main" id="{676B3E21-805D-45F4-9DB6-6E49122652D7}"/>
              </a:ext>
            </a:extLst>
          </p:cNvPr>
          <p:cNvGrpSpPr/>
          <p:nvPr/>
        </p:nvGrpSpPr>
        <p:grpSpPr>
          <a:xfrm>
            <a:off x="2787019" y="5357682"/>
            <a:ext cx="2196001" cy="918532"/>
            <a:chOff x="6770146" y="5164195"/>
            <a:chExt cx="2196001" cy="9185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C36FDC-3EFB-463B-8266-C1390010B3AA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cs typeface="Arial" pitchFamily="34" charset="0"/>
                </a:rPr>
                <a:t>Content  Here</a:t>
              </a:r>
              <a:endParaRPr lang="ko-KR" altLang="en-US" sz="1400" b="1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6357C7-B42F-46CF-A69C-9FDC6C4EDF5F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8AF9245-0DA0-4A46-9DF3-F0F11DB54C3A}"/>
              </a:ext>
            </a:extLst>
          </p:cNvPr>
          <p:cNvSpPr/>
          <p:nvPr/>
        </p:nvSpPr>
        <p:spPr>
          <a:xfrm>
            <a:off x="3602515" y="4718754"/>
            <a:ext cx="566192" cy="566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3">
            <a:extLst>
              <a:ext uri="{FF2B5EF4-FFF2-40B4-BE49-F238E27FC236}">
                <a16:creationId xmlns:a16="http://schemas.microsoft.com/office/drawing/2014/main" id="{4D49DA1D-260F-4F61-A70C-0664619F2706}"/>
              </a:ext>
            </a:extLst>
          </p:cNvPr>
          <p:cNvGrpSpPr/>
          <p:nvPr/>
        </p:nvGrpSpPr>
        <p:grpSpPr>
          <a:xfrm>
            <a:off x="462122" y="5357682"/>
            <a:ext cx="2196000" cy="918532"/>
            <a:chOff x="4445250" y="5164195"/>
            <a:chExt cx="2196000" cy="9185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526BB-AF48-4FB2-8115-78D3386CF39D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cs typeface="Arial" pitchFamily="34" charset="0"/>
                </a:rPr>
                <a:t>Content  Here</a:t>
              </a:r>
              <a:endParaRPr lang="ko-KR" altLang="en-US" sz="1400" b="1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2F3533-92C7-471E-B4B7-E8FE7ADA9A8B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C37AD7E-E889-477E-A295-F42484875D71}"/>
              </a:ext>
            </a:extLst>
          </p:cNvPr>
          <p:cNvSpPr/>
          <p:nvPr/>
        </p:nvSpPr>
        <p:spPr>
          <a:xfrm>
            <a:off x="1277619" y="4727647"/>
            <a:ext cx="566192" cy="566192"/>
          </a:xfrm>
          <a:prstGeom prst="rect">
            <a:avLst/>
          </a:prstGeom>
          <a:solidFill>
            <a:srgbClr val="F4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6E3F3CDF-2CE7-4BD8-B647-915EE61B59DD}"/>
              </a:ext>
            </a:extLst>
          </p:cNvPr>
          <p:cNvSpPr/>
          <p:nvPr/>
        </p:nvSpPr>
        <p:spPr>
          <a:xfrm>
            <a:off x="3739812" y="4859271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782B8D-AA9A-4438-8D6B-E474CF436490}"/>
              </a:ext>
            </a:extLst>
          </p:cNvPr>
          <p:cNvSpPr txBox="1"/>
          <p:nvPr/>
        </p:nvSpPr>
        <p:spPr>
          <a:xfrm>
            <a:off x="793617" y="2170903"/>
            <a:ext cx="4301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자유형: 도형 94">
            <a:extLst>
              <a:ext uri="{FF2B5EF4-FFF2-40B4-BE49-F238E27FC236}">
                <a16:creationId xmlns:a16="http://schemas.microsoft.com/office/drawing/2014/main" id="{B1A36264-6258-4B09-9CA5-73DC4CAFB9C2}"/>
              </a:ext>
            </a:extLst>
          </p:cNvPr>
          <p:cNvSpPr/>
          <p:nvPr/>
        </p:nvSpPr>
        <p:spPr>
          <a:xfrm>
            <a:off x="1344307" y="4859271"/>
            <a:ext cx="386742" cy="34272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0D331208-EA70-4206-9BE6-EB14FC57DE94}"/>
              </a:ext>
            </a:extLst>
          </p:cNvPr>
          <p:cNvSpPr/>
          <p:nvPr/>
        </p:nvSpPr>
        <p:spPr>
          <a:xfrm>
            <a:off x="7604597" y="1761027"/>
            <a:ext cx="37015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558AF2-0373-4B9A-B19C-E8A27E69C2A0}"/>
              </a:ext>
            </a:extLst>
          </p:cNvPr>
          <p:cNvSpPr txBox="1"/>
          <p:nvPr/>
        </p:nvSpPr>
        <p:spPr>
          <a:xfrm>
            <a:off x="7894326" y="837697"/>
            <a:ext cx="3411866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b="1"/>
              <a:t>We Create Quality </a:t>
            </a:r>
          </a:p>
          <a:p>
            <a:pPr algn="r"/>
            <a:r>
              <a:rPr lang="en-US" altLang="ko-KR" sz="2400" b="1"/>
              <a:t>Professional Presentation</a:t>
            </a:r>
            <a:endParaRPr lang="ko-KR" altLang="en-US" sz="2400" b="1"/>
          </a:p>
        </p:txBody>
      </p:sp>
      <p:sp>
        <p:nvSpPr>
          <p:cNvPr id="22" name="직사각형 9">
            <a:extLst>
              <a:ext uri="{FF2B5EF4-FFF2-40B4-BE49-F238E27FC236}">
                <a16:creationId xmlns:a16="http://schemas.microsoft.com/office/drawing/2014/main" id="{B26A9612-2DA2-426B-80DB-59D340973F2A}"/>
              </a:ext>
            </a:extLst>
          </p:cNvPr>
          <p:cNvSpPr/>
          <p:nvPr/>
        </p:nvSpPr>
        <p:spPr>
          <a:xfrm>
            <a:off x="7894327" y="3023119"/>
            <a:ext cx="341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직사각형 2">
            <a:extLst>
              <a:ext uri="{FF2B5EF4-FFF2-40B4-BE49-F238E27FC236}">
                <a16:creationId xmlns:a16="http://schemas.microsoft.com/office/drawing/2014/main" id="{B810DE51-EB19-4571-A2BA-561CAC0ECFC5}"/>
              </a:ext>
            </a:extLst>
          </p:cNvPr>
          <p:cNvSpPr/>
          <p:nvPr/>
        </p:nvSpPr>
        <p:spPr>
          <a:xfrm>
            <a:off x="7894328" y="3779488"/>
            <a:ext cx="3411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pPr algn="r"/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C60BEAE-CB09-48B7-BB5F-07B0730B5145}"/>
              </a:ext>
            </a:extLst>
          </p:cNvPr>
          <p:cNvGrpSpPr/>
          <p:nvPr/>
        </p:nvGrpSpPr>
        <p:grpSpPr>
          <a:xfrm>
            <a:off x="13449" y="25002"/>
            <a:ext cx="12165102" cy="567732"/>
            <a:chOff x="13449" y="13447"/>
            <a:chExt cx="12165102" cy="567732"/>
          </a:xfrm>
        </p:grpSpPr>
        <p:sp>
          <p:nvSpPr>
            <p:cNvPr id="27" name="Flecha: pentágono 27">
              <a:extLst>
                <a:ext uri="{FF2B5EF4-FFF2-40B4-BE49-F238E27FC236}">
                  <a16:creationId xmlns:a16="http://schemas.microsoft.com/office/drawing/2014/main" id="{48AC1E6D-5EF9-452B-A90C-5E531D2A5E77}"/>
                </a:ext>
              </a:extLst>
            </p:cNvPr>
            <p:cNvSpPr/>
            <p:nvPr userDrawn="1"/>
          </p:nvSpPr>
          <p:spPr>
            <a:xfrm>
              <a:off x="13449" y="199795"/>
              <a:ext cx="11896726" cy="366592"/>
            </a:xfrm>
            <a:custGeom>
              <a:avLst/>
              <a:gdLst>
                <a:gd name="connsiteX0" fmla="*/ 0 w 11141419"/>
                <a:gd name="connsiteY0" fmla="*/ 1046 h 584222"/>
                <a:gd name="connsiteX1" fmla="*/ 10545252 w 11141419"/>
                <a:gd name="connsiteY1" fmla="*/ 1046 h 584222"/>
                <a:gd name="connsiteX2" fmla="*/ 11141419 w 11141419"/>
                <a:gd name="connsiteY2" fmla="*/ 0 h 584222"/>
                <a:gd name="connsiteX3" fmla="*/ 10545252 w 11141419"/>
                <a:gd name="connsiteY3" fmla="*/ 584222 h 584222"/>
                <a:gd name="connsiteX4" fmla="*/ 0 w 11141419"/>
                <a:gd name="connsiteY4" fmla="*/ 584222 h 584222"/>
                <a:gd name="connsiteX5" fmla="*/ 0 w 11141419"/>
                <a:gd name="connsiteY5" fmla="*/ 1046 h 58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419" h="584222">
                  <a:moveTo>
                    <a:pt x="0" y="1046"/>
                  </a:moveTo>
                  <a:lnTo>
                    <a:pt x="10545252" y="1046"/>
                  </a:lnTo>
                  <a:lnTo>
                    <a:pt x="11141419" y="0"/>
                  </a:lnTo>
                  <a:lnTo>
                    <a:pt x="10545252" y="584222"/>
                  </a:lnTo>
                  <a:lnTo>
                    <a:pt x="0" y="584222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8" name="Flecha: pentágono 27">
              <a:extLst>
                <a:ext uri="{FF2B5EF4-FFF2-40B4-BE49-F238E27FC236}">
                  <a16:creationId xmlns:a16="http://schemas.microsoft.com/office/drawing/2014/main" id="{339B62B4-F367-4E45-8FCA-B1C3737CFCE8}"/>
                </a:ext>
              </a:extLst>
            </p:cNvPr>
            <p:cNvSpPr/>
            <p:nvPr userDrawn="1"/>
          </p:nvSpPr>
          <p:spPr>
            <a:xfrm flipH="1">
              <a:off x="10757646" y="13447"/>
              <a:ext cx="1420905" cy="567732"/>
            </a:xfrm>
            <a:custGeom>
              <a:avLst/>
              <a:gdLst>
                <a:gd name="connsiteX0" fmla="*/ 0 w 11141419"/>
                <a:gd name="connsiteY0" fmla="*/ 1046 h 584222"/>
                <a:gd name="connsiteX1" fmla="*/ 10545252 w 11141419"/>
                <a:gd name="connsiteY1" fmla="*/ 1046 h 584222"/>
                <a:gd name="connsiteX2" fmla="*/ 11141419 w 11141419"/>
                <a:gd name="connsiteY2" fmla="*/ 0 h 584222"/>
                <a:gd name="connsiteX3" fmla="*/ 10545252 w 11141419"/>
                <a:gd name="connsiteY3" fmla="*/ 584222 h 584222"/>
                <a:gd name="connsiteX4" fmla="*/ 0 w 11141419"/>
                <a:gd name="connsiteY4" fmla="*/ 584222 h 584222"/>
                <a:gd name="connsiteX5" fmla="*/ 0 w 11141419"/>
                <a:gd name="connsiteY5" fmla="*/ 1046 h 58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419" h="584222">
                  <a:moveTo>
                    <a:pt x="0" y="1046"/>
                  </a:moveTo>
                  <a:lnTo>
                    <a:pt x="10545252" y="1046"/>
                  </a:lnTo>
                  <a:lnTo>
                    <a:pt x="11141419" y="0"/>
                  </a:lnTo>
                  <a:lnTo>
                    <a:pt x="10545252" y="584222"/>
                  </a:lnTo>
                  <a:lnTo>
                    <a:pt x="0" y="584222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29" name="TextBox 5">
            <a:extLst>
              <a:ext uri="{FF2B5EF4-FFF2-40B4-BE49-F238E27FC236}">
                <a16:creationId xmlns:a16="http://schemas.microsoft.com/office/drawing/2014/main" id="{F6F83B91-E644-401C-B5B7-2F7D884CA3DE}"/>
              </a:ext>
            </a:extLst>
          </p:cNvPr>
          <p:cNvSpPr txBox="1"/>
          <p:nvPr/>
        </p:nvSpPr>
        <p:spPr>
          <a:xfrm>
            <a:off x="6515292" y="211350"/>
            <a:ext cx="419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000" b="1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817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F39C6DF6-1312-4DCB-B0D0-61660815F8ED}"/>
              </a:ext>
            </a:extLst>
          </p:cNvPr>
          <p:cNvSpPr/>
          <p:nvPr/>
        </p:nvSpPr>
        <p:spPr>
          <a:xfrm>
            <a:off x="4586068" y="0"/>
            <a:ext cx="7605932" cy="6872068"/>
          </a:xfrm>
          <a:prstGeom prst="rect">
            <a:avLst/>
          </a:prstGeom>
          <a:gradFill flip="none" rotWithShape="1">
            <a:gsLst>
              <a:gs pos="8000">
                <a:srgbClr val="C00000"/>
              </a:gs>
              <a:gs pos="100000">
                <a:schemeClr val="accent4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EBB8DF9-1F67-4806-B84A-8E9B8D9D6FB2}"/>
              </a:ext>
            </a:extLst>
          </p:cNvPr>
          <p:cNvSpPr/>
          <p:nvPr/>
        </p:nvSpPr>
        <p:spPr>
          <a:xfrm>
            <a:off x="211015" y="187569"/>
            <a:ext cx="7711441" cy="63890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DDDC5B-4CAE-4D97-AD1C-7C1397253EE6}"/>
              </a:ext>
            </a:extLst>
          </p:cNvPr>
          <p:cNvGrpSpPr/>
          <p:nvPr/>
        </p:nvGrpSpPr>
        <p:grpSpPr>
          <a:xfrm>
            <a:off x="8294624" y="432175"/>
            <a:ext cx="3474225" cy="3868988"/>
            <a:chOff x="1742678" y="1624973"/>
            <a:chExt cx="3474225" cy="38689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1E3798-234A-48FB-B19C-ED6DFEE92CEA}"/>
                </a:ext>
              </a:extLst>
            </p:cNvPr>
            <p:cNvSpPr txBox="1"/>
            <p:nvPr userDrawn="1"/>
          </p:nvSpPr>
          <p:spPr>
            <a:xfrm>
              <a:off x="2165347" y="1789752"/>
              <a:ext cx="252410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28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자유형: 도형 14">
              <a:extLst>
                <a:ext uri="{FF2B5EF4-FFF2-40B4-BE49-F238E27FC236}">
                  <a16:creationId xmlns:a16="http://schemas.microsoft.com/office/drawing/2014/main" id="{C6642A12-E463-4252-AB11-CAED7C57C056}"/>
                </a:ext>
              </a:extLst>
            </p:cNvPr>
            <p:cNvSpPr/>
            <p:nvPr userDrawn="1"/>
          </p:nvSpPr>
          <p:spPr>
            <a:xfrm rot="10800000">
              <a:off x="4689451" y="5006141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3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4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2050703-CF52-4CE1-87DA-8812041E5ACC}"/>
                </a:ext>
              </a:extLst>
            </p:cNvPr>
            <p:cNvSpPr/>
            <p:nvPr userDrawn="1"/>
          </p:nvSpPr>
          <p:spPr>
            <a:xfrm>
              <a:off x="1742678" y="1624973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accent4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5937103-6AC7-4E61-B657-1F3C139F29D9}"/>
              </a:ext>
            </a:extLst>
          </p:cNvPr>
          <p:cNvSpPr txBox="1"/>
          <p:nvPr/>
        </p:nvSpPr>
        <p:spPr>
          <a:xfrm>
            <a:off x="6069291" y="4760297"/>
            <a:ext cx="42035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DE0C7-0A69-4D63-8709-305BA7758952}"/>
              </a:ext>
            </a:extLst>
          </p:cNvPr>
          <p:cNvSpPr txBox="1"/>
          <p:nvPr/>
        </p:nvSpPr>
        <p:spPr>
          <a:xfrm>
            <a:off x="7086162" y="5656384"/>
            <a:ext cx="452673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4400" b="1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A4AB98F-C980-4EFD-943A-DF27424A65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954" y="1363915"/>
            <a:ext cx="7157254" cy="46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82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99AA6CDC-F934-444B-83CA-933DEFFAF0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41" y="1709169"/>
            <a:ext cx="7157417" cy="5081766"/>
          </a:xfrm>
          <a:prstGeom prst="rect">
            <a:avLst/>
          </a:prstGeom>
        </p:spPr>
      </p:pic>
      <p:grpSp>
        <p:nvGrpSpPr>
          <p:cNvPr id="5" name="Grupo 1">
            <a:extLst>
              <a:ext uri="{FF2B5EF4-FFF2-40B4-BE49-F238E27FC236}">
                <a16:creationId xmlns:a16="http://schemas.microsoft.com/office/drawing/2014/main" id="{73753F18-F35A-61F7-EB1A-37BFD55C635E}"/>
              </a:ext>
            </a:extLst>
          </p:cNvPr>
          <p:cNvGrpSpPr/>
          <p:nvPr/>
        </p:nvGrpSpPr>
        <p:grpSpPr>
          <a:xfrm>
            <a:off x="0" y="1"/>
            <a:ext cx="12192000" cy="6858012"/>
            <a:chOff x="0" y="0"/>
            <a:chExt cx="9144000" cy="5143509"/>
          </a:xfrm>
          <a:solidFill>
            <a:srgbClr val="C00000"/>
          </a:solidFill>
        </p:grpSpPr>
        <p:sp>
          <p:nvSpPr>
            <p:cNvPr id="6" name="Diagrama de flujo: tarjeta 1">
              <a:extLst>
                <a:ext uri="{FF2B5EF4-FFF2-40B4-BE49-F238E27FC236}">
                  <a16:creationId xmlns:a16="http://schemas.microsoft.com/office/drawing/2014/main" id="{33B02EA8-4F7E-049F-F123-35DDCAEA3697}"/>
                </a:ext>
              </a:extLst>
            </p:cNvPr>
            <p:cNvSpPr/>
            <p:nvPr/>
          </p:nvSpPr>
          <p:spPr>
            <a:xfrm flipH="1" flipV="1">
              <a:off x="0" y="0"/>
              <a:ext cx="389506" cy="5143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776"/>
                <a:gd name="f7" fmla="val 10020"/>
                <a:gd name="f8" fmla="val 9581"/>
                <a:gd name="f9" fmla="val 29223"/>
                <a:gd name="f10" fmla="val 13153"/>
                <a:gd name="f11" fmla="val 10014"/>
                <a:gd name="f12" fmla="+- 0 0 -90"/>
                <a:gd name="f13" fmla="*/ f3 1 34776"/>
                <a:gd name="f14" fmla="*/ f4 1 10020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4776"/>
                <a:gd name="f23" fmla="*/ f19 1 10020"/>
                <a:gd name="f24" fmla="*/ 0 f20 1"/>
                <a:gd name="f25" fmla="*/ 29223 f20 1"/>
                <a:gd name="f26" fmla="*/ 34776 f20 1"/>
                <a:gd name="f27" fmla="*/ 13153 f20 1"/>
                <a:gd name="f28" fmla="*/ 9581 f19 1"/>
                <a:gd name="f29" fmla="*/ 0 f19 1"/>
                <a:gd name="f30" fmla="*/ 10020 f19 1"/>
                <a:gd name="f31" fmla="*/ 10014 f19 1"/>
                <a:gd name="f32" fmla="+- f21 0 f1"/>
                <a:gd name="f33" fmla="*/ f24 1 34776"/>
                <a:gd name="f34" fmla="*/ f25 1 34776"/>
                <a:gd name="f35" fmla="*/ f26 1 34776"/>
                <a:gd name="f36" fmla="*/ f27 1 34776"/>
                <a:gd name="f37" fmla="*/ f28 1 10020"/>
                <a:gd name="f38" fmla="*/ f29 1 10020"/>
                <a:gd name="f39" fmla="*/ f30 1 10020"/>
                <a:gd name="f40" fmla="*/ f31 1 10020"/>
                <a:gd name="f41" fmla="*/ f15 1 f22"/>
                <a:gd name="f42" fmla="*/ f16 1 f22"/>
                <a:gd name="f43" fmla="*/ f15 1 f23"/>
                <a:gd name="f44" fmla="*/ f17 1 f23"/>
                <a:gd name="f45" fmla="*/ f33 1 f22"/>
                <a:gd name="f46" fmla="*/ f37 1 f23"/>
                <a:gd name="f47" fmla="*/ f34 1 f22"/>
                <a:gd name="f48" fmla="*/ f38 1 f23"/>
                <a:gd name="f49" fmla="*/ f35 1 f22"/>
                <a:gd name="f50" fmla="*/ f39 1 f23"/>
                <a:gd name="f51" fmla="*/ f36 1 f22"/>
                <a:gd name="f52" fmla="*/ f40 1 f23"/>
                <a:gd name="f53" fmla="*/ f41 f13 1"/>
                <a:gd name="f54" fmla="*/ f42 f13 1"/>
                <a:gd name="f55" fmla="*/ f44 f14 1"/>
                <a:gd name="f56" fmla="*/ f43 f14 1"/>
                <a:gd name="f57" fmla="*/ f45 f13 1"/>
                <a:gd name="f58" fmla="*/ f46 f14 1"/>
                <a:gd name="f59" fmla="*/ f47 f13 1"/>
                <a:gd name="f60" fmla="*/ f48 f14 1"/>
                <a:gd name="f61" fmla="*/ f49 f13 1"/>
                <a:gd name="f62" fmla="*/ f50 f14 1"/>
                <a:gd name="f63" fmla="*/ f51 f13 1"/>
                <a:gd name="f64" fmla="*/ f5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61" y="f60"/>
                </a:cxn>
                <a:cxn ang="f32">
                  <a:pos x="f61" y="f62"/>
                </a:cxn>
                <a:cxn ang="f32">
                  <a:pos x="f63" y="f64"/>
                </a:cxn>
                <a:cxn ang="f32">
                  <a:pos x="f57" y="f58"/>
                </a:cxn>
              </a:cxnLst>
              <a:rect l="f53" t="f56" r="f54" b="f55"/>
              <a:pathLst>
                <a:path w="34776" h="10020">
                  <a:moveTo>
                    <a:pt x="f5" y="f8"/>
                  </a:moveTo>
                  <a:lnTo>
                    <a:pt x="f9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10" y="f11"/>
                  </a:lnTo>
                  <a:lnTo>
                    <a:pt x="f5" y="f8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-" sz="1867" kern="0">
                <a:solidFill>
                  <a:srgbClr val="FF5C5C"/>
                </a:solidFill>
                <a:latin typeface="Arial"/>
              </a:endParaRPr>
            </a:p>
          </p:txBody>
        </p:sp>
        <p:sp>
          <p:nvSpPr>
            <p:cNvPr id="7" name="Diagrama de flujo: tarjeta 1">
              <a:extLst>
                <a:ext uri="{FF2B5EF4-FFF2-40B4-BE49-F238E27FC236}">
                  <a16:creationId xmlns:a16="http://schemas.microsoft.com/office/drawing/2014/main" id="{F594F6A7-8534-C60A-D935-2AD807B85C99}"/>
                </a:ext>
              </a:extLst>
            </p:cNvPr>
            <p:cNvSpPr/>
            <p:nvPr/>
          </p:nvSpPr>
          <p:spPr>
            <a:xfrm rot="5399996" flipV="1">
              <a:off x="4377567" y="377076"/>
              <a:ext cx="388866" cy="9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776"/>
                <a:gd name="f7" fmla="val 10020"/>
                <a:gd name="f8" fmla="val 9581"/>
                <a:gd name="f9" fmla="val 29223"/>
                <a:gd name="f10" fmla="val 13153"/>
                <a:gd name="f11" fmla="val 10014"/>
                <a:gd name="f12" fmla="+- 0 0 -90"/>
                <a:gd name="f13" fmla="*/ f3 1 34776"/>
                <a:gd name="f14" fmla="*/ f4 1 10020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4776"/>
                <a:gd name="f23" fmla="*/ f19 1 10020"/>
                <a:gd name="f24" fmla="*/ 0 f20 1"/>
                <a:gd name="f25" fmla="*/ 29223 f20 1"/>
                <a:gd name="f26" fmla="*/ 34776 f20 1"/>
                <a:gd name="f27" fmla="*/ 13153 f20 1"/>
                <a:gd name="f28" fmla="*/ 9581 f19 1"/>
                <a:gd name="f29" fmla="*/ 0 f19 1"/>
                <a:gd name="f30" fmla="*/ 10020 f19 1"/>
                <a:gd name="f31" fmla="*/ 10014 f19 1"/>
                <a:gd name="f32" fmla="+- f21 0 f1"/>
                <a:gd name="f33" fmla="*/ f24 1 34776"/>
                <a:gd name="f34" fmla="*/ f25 1 34776"/>
                <a:gd name="f35" fmla="*/ f26 1 34776"/>
                <a:gd name="f36" fmla="*/ f27 1 34776"/>
                <a:gd name="f37" fmla="*/ f28 1 10020"/>
                <a:gd name="f38" fmla="*/ f29 1 10020"/>
                <a:gd name="f39" fmla="*/ f30 1 10020"/>
                <a:gd name="f40" fmla="*/ f31 1 10020"/>
                <a:gd name="f41" fmla="*/ f15 1 f22"/>
                <a:gd name="f42" fmla="*/ f16 1 f22"/>
                <a:gd name="f43" fmla="*/ f15 1 f23"/>
                <a:gd name="f44" fmla="*/ f17 1 f23"/>
                <a:gd name="f45" fmla="*/ f33 1 f22"/>
                <a:gd name="f46" fmla="*/ f37 1 f23"/>
                <a:gd name="f47" fmla="*/ f34 1 f22"/>
                <a:gd name="f48" fmla="*/ f38 1 f23"/>
                <a:gd name="f49" fmla="*/ f35 1 f22"/>
                <a:gd name="f50" fmla="*/ f39 1 f23"/>
                <a:gd name="f51" fmla="*/ f36 1 f22"/>
                <a:gd name="f52" fmla="*/ f40 1 f23"/>
                <a:gd name="f53" fmla="*/ f41 f13 1"/>
                <a:gd name="f54" fmla="*/ f42 f13 1"/>
                <a:gd name="f55" fmla="*/ f44 f14 1"/>
                <a:gd name="f56" fmla="*/ f43 f14 1"/>
                <a:gd name="f57" fmla="*/ f45 f13 1"/>
                <a:gd name="f58" fmla="*/ f46 f14 1"/>
                <a:gd name="f59" fmla="*/ f47 f13 1"/>
                <a:gd name="f60" fmla="*/ f48 f14 1"/>
                <a:gd name="f61" fmla="*/ f49 f13 1"/>
                <a:gd name="f62" fmla="*/ f50 f14 1"/>
                <a:gd name="f63" fmla="*/ f51 f13 1"/>
                <a:gd name="f64" fmla="*/ f5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61" y="f60"/>
                </a:cxn>
                <a:cxn ang="f32">
                  <a:pos x="f61" y="f62"/>
                </a:cxn>
                <a:cxn ang="f32">
                  <a:pos x="f63" y="f64"/>
                </a:cxn>
                <a:cxn ang="f32">
                  <a:pos x="f57" y="f58"/>
                </a:cxn>
              </a:cxnLst>
              <a:rect l="f53" t="f56" r="f54" b="f55"/>
              <a:pathLst>
                <a:path w="34776" h="10020">
                  <a:moveTo>
                    <a:pt x="f5" y="f8"/>
                  </a:moveTo>
                  <a:lnTo>
                    <a:pt x="f9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10" y="f11"/>
                  </a:lnTo>
                  <a:lnTo>
                    <a:pt x="f5" y="f8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-" sz="1867" kern="0">
                <a:solidFill>
                  <a:srgbClr val="FF5C5C"/>
                </a:solidFill>
                <a:latin typeface="Arial"/>
              </a:endParaRPr>
            </a:p>
          </p:txBody>
        </p:sp>
      </p:grpSp>
      <p:grpSp>
        <p:nvGrpSpPr>
          <p:cNvPr id="16" name="Group 1">
            <a:extLst>
              <a:ext uri="{FF2B5EF4-FFF2-40B4-BE49-F238E27FC236}">
                <a16:creationId xmlns:a16="http://schemas.microsoft.com/office/drawing/2014/main" id="{C176D544-F4D7-487E-9D21-B59A518DF25A}"/>
              </a:ext>
            </a:extLst>
          </p:cNvPr>
          <p:cNvGrpSpPr/>
          <p:nvPr/>
        </p:nvGrpSpPr>
        <p:grpSpPr>
          <a:xfrm>
            <a:off x="8693629" y="1465259"/>
            <a:ext cx="2390294" cy="4192029"/>
            <a:chOff x="2931392" y="1301932"/>
            <a:chExt cx="2390294" cy="4192029"/>
          </a:xfrm>
        </p:grpSpPr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C1D279BF-07B5-4EEC-8229-5E6BF6FFF110}"/>
                </a:ext>
              </a:extLst>
            </p:cNvPr>
            <p:cNvSpPr txBox="1"/>
            <p:nvPr userDrawn="1"/>
          </p:nvSpPr>
          <p:spPr>
            <a:xfrm>
              <a:off x="2931392" y="1789752"/>
              <a:ext cx="239029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자유형: 도형 14">
              <a:extLst>
                <a:ext uri="{FF2B5EF4-FFF2-40B4-BE49-F238E27FC236}">
                  <a16:creationId xmlns:a16="http://schemas.microsoft.com/office/drawing/2014/main" id="{1E3CEC83-1390-4B2D-8BAF-54DC941D7879}"/>
                </a:ext>
              </a:extLst>
            </p:cNvPr>
            <p:cNvSpPr/>
            <p:nvPr userDrawn="1"/>
          </p:nvSpPr>
          <p:spPr>
            <a:xfrm rot="10800000">
              <a:off x="4689451" y="5006141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3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id="{883B1B8F-1796-46A0-831C-BC4A665A8C79}"/>
                </a:ext>
              </a:extLst>
            </p:cNvPr>
            <p:cNvSpPr/>
            <p:nvPr userDrawn="1"/>
          </p:nvSpPr>
          <p:spPr>
            <a:xfrm>
              <a:off x="3071988" y="1301932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2" name="TextBox 5">
            <a:extLst>
              <a:ext uri="{FF2B5EF4-FFF2-40B4-BE49-F238E27FC236}">
                <a16:creationId xmlns:a16="http://schemas.microsoft.com/office/drawing/2014/main" id="{31AB4ACD-E87F-4345-BA07-629636AEA484}"/>
              </a:ext>
            </a:extLst>
          </p:cNvPr>
          <p:cNvSpPr txBox="1"/>
          <p:nvPr/>
        </p:nvSpPr>
        <p:spPr>
          <a:xfrm>
            <a:off x="664007" y="649727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cs typeface="Arial" pitchFamily="34" charset="0"/>
              </a:rPr>
              <a:t>AWESOME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D81A782A-0EA8-4B54-92C8-A182763D8F67}"/>
              </a:ext>
            </a:extLst>
          </p:cNvPr>
          <p:cNvSpPr txBox="1"/>
          <p:nvPr/>
        </p:nvSpPr>
        <p:spPr>
          <a:xfrm>
            <a:off x="1680878" y="1545814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>
                <a:cs typeface="Arial" pitchFamily="34" charset="0"/>
              </a:rPr>
              <a:t>PRESENTATION</a:t>
            </a:r>
            <a:endParaRPr lang="ko-KR" altLang="en-US" sz="4400" b="1">
              <a:cs typeface="Arial" pitchFamily="34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881DEE26-AF17-48C5-9DBF-C7FA74FC0FFD}"/>
              </a:ext>
            </a:extLst>
          </p:cNvPr>
          <p:cNvGrpSpPr/>
          <p:nvPr/>
        </p:nvGrpSpPr>
        <p:grpSpPr>
          <a:xfrm>
            <a:off x="13449" y="25002"/>
            <a:ext cx="12165102" cy="567732"/>
            <a:chOff x="13449" y="13447"/>
            <a:chExt cx="12165102" cy="56773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5" name="Flecha: pentágono 27">
              <a:extLst>
                <a:ext uri="{FF2B5EF4-FFF2-40B4-BE49-F238E27FC236}">
                  <a16:creationId xmlns:a16="http://schemas.microsoft.com/office/drawing/2014/main" id="{A763252A-05B8-4E91-919E-6BD72B55019D}"/>
                </a:ext>
              </a:extLst>
            </p:cNvPr>
            <p:cNvSpPr/>
            <p:nvPr userDrawn="1"/>
          </p:nvSpPr>
          <p:spPr>
            <a:xfrm>
              <a:off x="13449" y="199795"/>
              <a:ext cx="11896726" cy="366592"/>
            </a:xfrm>
            <a:custGeom>
              <a:avLst/>
              <a:gdLst>
                <a:gd name="connsiteX0" fmla="*/ 0 w 11141419"/>
                <a:gd name="connsiteY0" fmla="*/ 1046 h 584222"/>
                <a:gd name="connsiteX1" fmla="*/ 10545252 w 11141419"/>
                <a:gd name="connsiteY1" fmla="*/ 1046 h 584222"/>
                <a:gd name="connsiteX2" fmla="*/ 11141419 w 11141419"/>
                <a:gd name="connsiteY2" fmla="*/ 0 h 584222"/>
                <a:gd name="connsiteX3" fmla="*/ 10545252 w 11141419"/>
                <a:gd name="connsiteY3" fmla="*/ 584222 h 584222"/>
                <a:gd name="connsiteX4" fmla="*/ 0 w 11141419"/>
                <a:gd name="connsiteY4" fmla="*/ 584222 h 584222"/>
                <a:gd name="connsiteX5" fmla="*/ 0 w 11141419"/>
                <a:gd name="connsiteY5" fmla="*/ 1046 h 58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419" h="584222">
                  <a:moveTo>
                    <a:pt x="0" y="1046"/>
                  </a:moveTo>
                  <a:lnTo>
                    <a:pt x="10545252" y="1046"/>
                  </a:lnTo>
                  <a:lnTo>
                    <a:pt x="11141419" y="0"/>
                  </a:lnTo>
                  <a:lnTo>
                    <a:pt x="10545252" y="584222"/>
                  </a:lnTo>
                  <a:lnTo>
                    <a:pt x="0" y="584222"/>
                  </a:lnTo>
                  <a:lnTo>
                    <a:pt x="0" y="10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6" name="Flecha: pentágono 27">
              <a:extLst>
                <a:ext uri="{FF2B5EF4-FFF2-40B4-BE49-F238E27FC236}">
                  <a16:creationId xmlns:a16="http://schemas.microsoft.com/office/drawing/2014/main" id="{233A5500-E8EE-4D5C-A4E2-BAA19109B6EC}"/>
                </a:ext>
              </a:extLst>
            </p:cNvPr>
            <p:cNvSpPr/>
            <p:nvPr userDrawn="1"/>
          </p:nvSpPr>
          <p:spPr>
            <a:xfrm flipH="1">
              <a:off x="10757646" y="13447"/>
              <a:ext cx="1420905" cy="567732"/>
            </a:xfrm>
            <a:custGeom>
              <a:avLst/>
              <a:gdLst>
                <a:gd name="connsiteX0" fmla="*/ 0 w 11141419"/>
                <a:gd name="connsiteY0" fmla="*/ 1046 h 584222"/>
                <a:gd name="connsiteX1" fmla="*/ 10545252 w 11141419"/>
                <a:gd name="connsiteY1" fmla="*/ 1046 h 584222"/>
                <a:gd name="connsiteX2" fmla="*/ 11141419 w 11141419"/>
                <a:gd name="connsiteY2" fmla="*/ 0 h 584222"/>
                <a:gd name="connsiteX3" fmla="*/ 10545252 w 11141419"/>
                <a:gd name="connsiteY3" fmla="*/ 584222 h 584222"/>
                <a:gd name="connsiteX4" fmla="*/ 0 w 11141419"/>
                <a:gd name="connsiteY4" fmla="*/ 584222 h 584222"/>
                <a:gd name="connsiteX5" fmla="*/ 0 w 11141419"/>
                <a:gd name="connsiteY5" fmla="*/ 1046 h 58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419" h="584222">
                  <a:moveTo>
                    <a:pt x="0" y="1046"/>
                  </a:moveTo>
                  <a:lnTo>
                    <a:pt x="10545252" y="1046"/>
                  </a:lnTo>
                  <a:lnTo>
                    <a:pt x="11141419" y="0"/>
                  </a:lnTo>
                  <a:lnTo>
                    <a:pt x="10545252" y="584222"/>
                  </a:lnTo>
                  <a:lnTo>
                    <a:pt x="0" y="584222"/>
                  </a:lnTo>
                  <a:lnTo>
                    <a:pt x="0" y="1046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27" name="TextBox 5">
            <a:extLst>
              <a:ext uri="{FF2B5EF4-FFF2-40B4-BE49-F238E27FC236}">
                <a16:creationId xmlns:a16="http://schemas.microsoft.com/office/drawing/2014/main" id="{B38D27AE-0229-417D-8A5E-EE9058D365BE}"/>
              </a:ext>
            </a:extLst>
          </p:cNvPr>
          <p:cNvSpPr txBox="1"/>
          <p:nvPr/>
        </p:nvSpPr>
        <p:spPr>
          <a:xfrm>
            <a:off x="6515292" y="211350"/>
            <a:ext cx="419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000" b="1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317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iángulo isósceles 28">
            <a:extLst>
              <a:ext uri="{FF2B5EF4-FFF2-40B4-BE49-F238E27FC236}">
                <a16:creationId xmlns:a16="http://schemas.microsoft.com/office/drawing/2014/main" id="{2E63A842-D689-46F3-B7E4-6C9643178843}"/>
              </a:ext>
            </a:extLst>
          </p:cNvPr>
          <p:cNvSpPr/>
          <p:nvPr/>
        </p:nvSpPr>
        <p:spPr>
          <a:xfrm>
            <a:off x="3179297" y="3727938"/>
            <a:ext cx="5570807" cy="314409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8161" y="590386"/>
            <a:ext cx="6801742" cy="724247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Arial Black" panose="020B0A04020102020204" pitchFamily="34" charset="0"/>
              </a:rPr>
              <a:t>Infographic Style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C431EA7-6242-4458-801B-C8A3CCA52702}"/>
              </a:ext>
            </a:extLst>
          </p:cNvPr>
          <p:cNvGrpSpPr/>
          <p:nvPr/>
        </p:nvGrpSpPr>
        <p:grpSpPr>
          <a:xfrm>
            <a:off x="9273585" y="3719419"/>
            <a:ext cx="2127572" cy="901282"/>
            <a:chOff x="7752184" y="4976177"/>
            <a:chExt cx="1877204" cy="9012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AABFE7-26EF-416E-B93C-A2939167F1AF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205FF4-F218-49D9-99E3-4CEBD00499CC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id="{9FACEFF5-753D-4C0E-82CC-4B5FB9C7A879}"/>
              </a:ext>
            </a:extLst>
          </p:cNvPr>
          <p:cNvGrpSpPr/>
          <p:nvPr/>
        </p:nvGrpSpPr>
        <p:grpSpPr>
          <a:xfrm>
            <a:off x="9219669" y="2332028"/>
            <a:ext cx="2127572" cy="901282"/>
            <a:chOff x="7752184" y="1735816"/>
            <a:chExt cx="18772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10E0BF-01A3-40AC-91A0-D35487960CE6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86FCA2-0D14-47DE-BC2F-7C30138BEE8C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D76A205C-5901-4DEF-A0F7-0BA2B2349364}"/>
              </a:ext>
            </a:extLst>
          </p:cNvPr>
          <p:cNvGrpSpPr/>
          <p:nvPr/>
        </p:nvGrpSpPr>
        <p:grpSpPr>
          <a:xfrm>
            <a:off x="1083640" y="3717983"/>
            <a:ext cx="2127571" cy="901282"/>
            <a:chOff x="2634620" y="4976178"/>
            <a:chExt cx="18772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D6B65C-8DF8-4D29-80D5-61934815B58D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BFBF6B-4C50-4AFD-81A0-D10D6A6DC04E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1C400A9B-25AD-4A68-AB97-DC004EA0252C}"/>
              </a:ext>
            </a:extLst>
          </p:cNvPr>
          <p:cNvGrpSpPr/>
          <p:nvPr/>
        </p:nvGrpSpPr>
        <p:grpSpPr>
          <a:xfrm>
            <a:off x="1103290" y="2454923"/>
            <a:ext cx="2127571" cy="901282"/>
            <a:chOff x="2634620" y="1735817"/>
            <a:chExt cx="1877204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E45049-6769-430B-9926-666149FCE2D5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F016B5-1F8A-4CD1-B2EB-78BEBDA6C1F3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323A3971-C2AA-42A1-81B8-1D174BE71EB0}"/>
              </a:ext>
            </a:extLst>
          </p:cNvPr>
          <p:cNvCxnSpPr/>
          <p:nvPr/>
        </p:nvCxnSpPr>
        <p:spPr>
          <a:xfrm flipV="1">
            <a:off x="3075941" y="4214754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177DD1A6-8ED3-4D0B-BA9A-93A2295BE7A8}"/>
              </a:ext>
            </a:extLst>
          </p:cNvPr>
          <p:cNvCxnSpPr/>
          <p:nvPr/>
        </p:nvCxnSpPr>
        <p:spPr>
          <a:xfrm rot="10800000">
            <a:off x="7817475" y="4198195"/>
            <a:ext cx="1402194" cy="102057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796F2F96-515F-4667-9C0B-52A1A676E847}"/>
              </a:ext>
            </a:extLst>
          </p:cNvPr>
          <p:cNvCxnSpPr/>
          <p:nvPr/>
        </p:nvCxnSpPr>
        <p:spPr>
          <a:xfrm>
            <a:off x="3075940" y="2092428"/>
            <a:ext cx="1260001" cy="121506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BFB65538-0830-4FC6-A5E9-D4468C693EB0}"/>
              </a:ext>
            </a:extLst>
          </p:cNvPr>
          <p:cNvCxnSpPr/>
          <p:nvPr/>
        </p:nvCxnSpPr>
        <p:spPr>
          <a:xfrm rot="10800000" flipV="1">
            <a:off x="7817476" y="2025879"/>
            <a:ext cx="1402193" cy="126505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313DA29-0D79-40E9-9F88-F091D6ED71B2}"/>
              </a:ext>
            </a:extLst>
          </p:cNvPr>
          <p:cNvSpPr txBox="1"/>
          <p:nvPr/>
        </p:nvSpPr>
        <p:spPr>
          <a:xfrm>
            <a:off x="3654361" y="3445560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14AFDE-3CAB-4A71-A031-DF695DEECB08}"/>
              </a:ext>
            </a:extLst>
          </p:cNvPr>
          <p:cNvSpPr txBox="1"/>
          <p:nvPr/>
        </p:nvSpPr>
        <p:spPr>
          <a:xfrm>
            <a:off x="7462045" y="3429000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C37A84B-B54A-4463-8BF5-FB0518BD6EB3}"/>
              </a:ext>
            </a:extLst>
          </p:cNvPr>
          <p:cNvSpPr/>
          <p:nvPr/>
        </p:nvSpPr>
        <p:spPr>
          <a:xfrm>
            <a:off x="675249" y="1301749"/>
            <a:ext cx="10846191" cy="49583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Flecha: pentágono 27">
            <a:extLst>
              <a:ext uri="{FF2B5EF4-FFF2-40B4-BE49-F238E27FC236}">
                <a16:creationId xmlns:a16="http://schemas.microsoft.com/office/drawing/2014/main" id="{77DEFBB8-CCED-494F-AD69-59FE9439CBB8}"/>
              </a:ext>
            </a:extLst>
          </p:cNvPr>
          <p:cNvSpPr/>
          <p:nvPr userDrawn="1"/>
        </p:nvSpPr>
        <p:spPr>
          <a:xfrm>
            <a:off x="13449" y="211350"/>
            <a:ext cx="11896726" cy="366592"/>
          </a:xfrm>
          <a:custGeom>
            <a:avLst/>
            <a:gdLst>
              <a:gd name="connsiteX0" fmla="*/ 0 w 11141419"/>
              <a:gd name="connsiteY0" fmla="*/ 1046 h 584222"/>
              <a:gd name="connsiteX1" fmla="*/ 10545252 w 11141419"/>
              <a:gd name="connsiteY1" fmla="*/ 1046 h 584222"/>
              <a:gd name="connsiteX2" fmla="*/ 11141419 w 11141419"/>
              <a:gd name="connsiteY2" fmla="*/ 0 h 584222"/>
              <a:gd name="connsiteX3" fmla="*/ 10545252 w 11141419"/>
              <a:gd name="connsiteY3" fmla="*/ 584222 h 584222"/>
              <a:gd name="connsiteX4" fmla="*/ 0 w 11141419"/>
              <a:gd name="connsiteY4" fmla="*/ 584222 h 584222"/>
              <a:gd name="connsiteX5" fmla="*/ 0 w 11141419"/>
              <a:gd name="connsiteY5" fmla="*/ 1046 h 58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1419" h="584222">
                <a:moveTo>
                  <a:pt x="0" y="1046"/>
                </a:moveTo>
                <a:lnTo>
                  <a:pt x="10545252" y="1046"/>
                </a:lnTo>
                <a:lnTo>
                  <a:pt x="11141419" y="0"/>
                </a:lnTo>
                <a:lnTo>
                  <a:pt x="10545252" y="584222"/>
                </a:lnTo>
                <a:lnTo>
                  <a:pt x="0" y="584222"/>
                </a:lnTo>
                <a:lnTo>
                  <a:pt x="0" y="104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id="{38F210D3-E45E-418F-89C5-1A03E73816D8}"/>
              </a:ext>
            </a:extLst>
          </p:cNvPr>
          <p:cNvSpPr txBox="1"/>
          <p:nvPr/>
        </p:nvSpPr>
        <p:spPr>
          <a:xfrm>
            <a:off x="6515292" y="211350"/>
            <a:ext cx="419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000" b="1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C1349F8-D0E7-485D-AA91-45C00847BC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874" y="1616633"/>
            <a:ext cx="2492283" cy="475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0991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Theme_Master">
  <a:themeElements>
    <a:clrScheme name="Custom 57">
      <a:dk1>
        <a:srgbClr val="000000"/>
      </a:dk1>
      <a:lt1>
        <a:srgbClr val="FFFFFF"/>
      </a:lt1>
      <a:dk2>
        <a:srgbClr val="2D3B41"/>
      </a:dk2>
      <a:lt2>
        <a:srgbClr val="E7E6E6"/>
      </a:lt2>
      <a:accent1>
        <a:srgbClr val="00958A"/>
      </a:accent1>
      <a:accent2>
        <a:srgbClr val="C74A1B"/>
      </a:accent2>
      <a:accent3>
        <a:srgbClr val="96BC33"/>
      </a:accent3>
      <a:accent4>
        <a:srgbClr val="FAA61A"/>
      </a:accent4>
      <a:accent5>
        <a:srgbClr val="EF4630"/>
      </a:accent5>
      <a:accent6>
        <a:srgbClr val="9663A9"/>
      </a:accent6>
      <a:hlink>
        <a:srgbClr val="0563C1"/>
      </a:hlink>
      <a:folHlink>
        <a:srgbClr val="722E79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25424</TotalTime>
  <Words>2283</Words>
  <Application>Microsoft Office PowerPoint</Application>
  <PresentationFormat>Panorámica</PresentationFormat>
  <Paragraphs>302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7" baseType="lpstr">
      <vt:lpstr>Arial</vt:lpstr>
      <vt:lpstr>Arial (Títulos)</vt:lpstr>
      <vt:lpstr>Arial Black</vt:lpstr>
      <vt:lpstr>Arial Rounded MT Bold</vt:lpstr>
      <vt:lpstr>Bahnschrift</vt:lpstr>
      <vt:lpstr>Barlow</vt:lpstr>
      <vt:lpstr>Calibri</vt:lpstr>
      <vt:lpstr>Calibri Light</vt:lpstr>
      <vt:lpstr>Open Sans</vt:lpstr>
      <vt:lpstr>Open Sans </vt:lpstr>
      <vt:lpstr>Open Sans Extrabold</vt:lpstr>
      <vt:lpstr>Open Sans Semibold</vt:lpstr>
      <vt:lpstr>PT Sans</vt:lpstr>
      <vt:lpstr>Segoe UI Black</vt:lpstr>
      <vt:lpstr>Source Sans Pro</vt:lpstr>
      <vt:lpstr>Wingdings</vt:lpstr>
      <vt:lpstr>Theme_Master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Our Service</vt:lpstr>
      <vt:lpstr>Presentación de PowerPoint</vt:lpstr>
      <vt:lpstr>Our Service</vt:lpstr>
      <vt:lpstr>Our Timeline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huawei</dc:title>
  <dc:creator>Grym</dc:creator>
  <cp:lastModifiedBy>Franklin</cp:lastModifiedBy>
  <cp:revision>4003</cp:revision>
  <dcterms:created xsi:type="dcterms:W3CDTF">2016-12-30T12:29:18Z</dcterms:created>
  <dcterms:modified xsi:type="dcterms:W3CDTF">2023-09-13T14:14:01Z</dcterms:modified>
  <cp:category>slidesppt.net</cp:category>
</cp:coreProperties>
</file>