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1081" r:id="rId3"/>
    <p:sldId id="259" r:id="rId4"/>
    <p:sldId id="299" r:id="rId5"/>
    <p:sldId id="260" r:id="rId6"/>
    <p:sldId id="261" r:id="rId7"/>
    <p:sldId id="262" r:id="rId8"/>
    <p:sldId id="277" r:id="rId9"/>
    <p:sldId id="263" r:id="rId10"/>
    <p:sldId id="315" r:id="rId11"/>
    <p:sldId id="307" r:id="rId12"/>
    <p:sldId id="279" r:id="rId13"/>
    <p:sldId id="293" r:id="rId14"/>
    <p:sldId id="308" r:id="rId15"/>
    <p:sldId id="311" r:id="rId16"/>
    <p:sldId id="276" r:id="rId17"/>
    <p:sldId id="272" r:id="rId18"/>
    <p:sldId id="264" r:id="rId19"/>
    <p:sldId id="1080" r:id="rId20"/>
    <p:sldId id="265" r:id="rId21"/>
    <p:sldId id="266" r:id="rId22"/>
    <p:sldId id="267" r:id="rId23"/>
    <p:sldId id="1079" r:id="rId24"/>
    <p:sldId id="1071" r:id="rId25"/>
    <p:sldId id="323" r:id="rId26"/>
    <p:sldId id="436" r:id="rId27"/>
    <p:sldId id="437" r:id="rId28"/>
    <p:sldId id="10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2D"/>
    <a:srgbClr val="00C5FF"/>
    <a:srgbClr val="F2F2F2"/>
    <a:srgbClr val="333333"/>
    <a:srgbClr val="0E8E05"/>
    <a:srgbClr val="FCCC0A"/>
    <a:srgbClr val="E6E6E6"/>
    <a:srgbClr val="E60012"/>
    <a:srgbClr val="FFDD33"/>
    <a:srgbClr val="977A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autoAdjust="0"/>
    <p:restoredTop sz="96323" autoAdjust="0"/>
  </p:normalViewPr>
  <p:slideViewPr>
    <p:cSldViewPr snapToGrid="0">
      <p:cViewPr varScale="1">
        <p:scale>
          <a:sx n="65" d="100"/>
          <a:sy n="65"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000" dirty="0">
                <a:latin typeface="+mn-lt"/>
              </a:rPr>
              <a:t>Lorem ipsum</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Sheet1!$B$1</c:f>
              <c:strCache>
                <c:ptCount val="1"/>
                <c:pt idx="0">
                  <c:v>Mario Series</c:v>
                </c:pt>
              </c:strCache>
            </c:strRef>
          </c:tx>
          <c:spPr>
            <a:solidFill>
              <a:srgbClr val="333333"/>
            </a:solidFill>
            <a:ln>
              <a:noFill/>
            </a:ln>
            <a:effectLst/>
          </c:spPr>
          <c:invertIfNegative val="0"/>
          <c:cat>
            <c:strRef>
              <c:f>Sheet1!$A$2</c:f>
              <c:strCache>
                <c:ptCount val="1"/>
                <c:pt idx="0">
                  <c:v>Category 1</c:v>
                </c:pt>
              </c:strCache>
            </c:strRef>
          </c:cat>
          <c:val>
            <c:numRef>
              <c:f>Sheet1!$B$2</c:f>
              <c:numCache>
                <c:formatCode>General</c:formatCode>
                <c:ptCount val="1"/>
                <c:pt idx="0">
                  <c:v>776</c:v>
                </c:pt>
              </c:numCache>
            </c:numRef>
          </c:val>
          <c:extLst>
            <c:ext xmlns:c16="http://schemas.microsoft.com/office/drawing/2014/chart" uri="{C3380CC4-5D6E-409C-BE32-E72D297353CC}">
              <c16:uniqueId val="{00000000-0928-4A61-A945-0BDA42FCB7E1}"/>
            </c:ext>
          </c:extLst>
        </c:ser>
        <c:ser>
          <c:idx val="1"/>
          <c:order val="1"/>
          <c:tx>
            <c:strRef>
              <c:f>Sheet1!$C$1</c:f>
              <c:strCache>
                <c:ptCount val="1"/>
                <c:pt idx="0">
                  <c:v>Pokemon</c:v>
                </c:pt>
              </c:strCache>
            </c:strRef>
          </c:tx>
          <c:spPr>
            <a:solidFill>
              <a:srgbClr val="FF2D2D"/>
            </a:solidFill>
            <a:ln>
              <a:noFill/>
            </a:ln>
            <a:effectLst/>
          </c:spPr>
          <c:invertIfNegative val="0"/>
          <c:cat>
            <c:strRef>
              <c:f>Sheet1!$A$2</c:f>
              <c:strCache>
                <c:ptCount val="1"/>
                <c:pt idx="0">
                  <c:v>Category 1</c:v>
                </c:pt>
              </c:strCache>
            </c:strRef>
          </c:cat>
          <c:val>
            <c:numRef>
              <c:f>Sheet1!$C$2</c:f>
              <c:numCache>
                <c:formatCode>General</c:formatCode>
                <c:ptCount val="1"/>
                <c:pt idx="0">
                  <c:v>380</c:v>
                </c:pt>
              </c:numCache>
            </c:numRef>
          </c:val>
          <c:extLst>
            <c:ext xmlns:c16="http://schemas.microsoft.com/office/drawing/2014/chart" uri="{C3380CC4-5D6E-409C-BE32-E72D297353CC}">
              <c16:uniqueId val="{00000001-0928-4A61-A945-0BDA42FCB7E1}"/>
            </c:ext>
          </c:extLst>
        </c:ser>
        <c:ser>
          <c:idx val="2"/>
          <c:order val="2"/>
          <c:tx>
            <c:strRef>
              <c:f>Sheet1!$D$1</c:f>
              <c:strCache>
                <c:ptCount val="1"/>
                <c:pt idx="0">
                  <c:v>Wii series</c:v>
                </c:pt>
              </c:strCache>
            </c:strRef>
          </c:tx>
          <c:spPr>
            <a:solidFill>
              <a:srgbClr val="00C5FF"/>
            </a:solidFill>
            <a:ln>
              <a:noFill/>
            </a:ln>
            <a:effectLst/>
          </c:spPr>
          <c:invertIfNegative val="0"/>
          <c:cat>
            <c:strRef>
              <c:f>Sheet1!$A$2</c:f>
              <c:strCache>
                <c:ptCount val="1"/>
                <c:pt idx="0">
                  <c:v>Category 1</c:v>
                </c:pt>
              </c:strCache>
            </c:strRef>
          </c:cat>
          <c:val>
            <c:numRef>
              <c:f>Sheet1!$D$2</c:f>
              <c:numCache>
                <c:formatCode>General</c:formatCode>
                <c:ptCount val="1"/>
                <c:pt idx="0">
                  <c:v>204</c:v>
                </c:pt>
              </c:numCache>
            </c:numRef>
          </c:val>
          <c:extLst>
            <c:ext xmlns:c16="http://schemas.microsoft.com/office/drawing/2014/chart" uri="{C3380CC4-5D6E-409C-BE32-E72D297353CC}">
              <c16:uniqueId val="{00000002-0928-4A61-A945-0BDA42FCB7E1}"/>
            </c:ext>
          </c:extLst>
        </c:ser>
        <c:ser>
          <c:idx val="3"/>
          <c:order val="3"/>
          <c:tx>
            <c:strRef>
              <c:f>Sheet1!$E$1</c:f>
              <c:strCache>
                <c:ptCount val="1"/>
                <c:pt idx="0">
                  <c:v>Zelda</c:v>
                </c:pt>
              </c:strCache>
            </c:strRef>
          </c:tx>
          <c:spPr>
            <a:solidFill>
              <a:srgbClr val="333333"/>
            </a:solidFill>
            <a:ln>
              <a:noFill/>
            </a:ln>
            <a:effectLst/>
          </c:spPr>
          <c:invertIfNegative val="0"/>
          <c:dPt>
            <c:idx val="0"/>
            <c:invertIfNegative val="0"/>
            <c:bubble3D val="0"/>
            <c:spPr>
              <a:solidFill>
                <a:srgbClr val="FCCC0A"/>
              </a:solidFill>
              <a:ln>
                <a:noFill/>
              </a:ln>
              <a:effectLst/>
            </c:spPr>
            <c:extLst>
              <c:ext xmlns:c16="http://schemas.microsoft.com/office/drawing/2014/chart" uri="{C3380CC4-5D6E-409C-BE32-E72D297353CC}">
                <c16:uniqueId val="{00000005-0928-4A61-A945-0BDA42FCB7E1}"/>
              </c:ext>
            </c:extLst>
          </c:dPt>
          <c:cat>
            <c:strRef>
              <c:f>Sheet1!$A$2</c:f>
              <c:strCache>
                <c:ptCount val="1"/>
                <c:pt idx="0">
                  <c:v>Category 1</c:v>
                </c:pt>
              </c:strCache>
            </c:strRef>
          </c:cat>
          <c:val>
            <c:numRef>
              <c:f>Sheet1!$E$2</c:f>
              <c:numCache>
                <c:formatCode>General</c:formatCode>
                <c:ptCount val="1"/>
                <c:pt idx="0">
                  <c:v>135</c:v>
                </c:pt>
              </c:numCache>
            </c:numRef>
          </c:val>
          <c:extLst>
            <c:ext xmlns:c16="http://schemas.microsoft.com/office/drawing/2014/chart" uri="{C3380CC4-5D6E-409C-BE32-E72D297353CC}">
              <c16:uniqueId val="{00000003-0928-4A61-A945-0BDA42FCB7E1}"/>
            </c:ext>
          </c:extLst>
        </c:ser>
        <c:ser>
          <c:idx val="4"/>
          <c:order val="4"/>
          <c:tx>
            <c:strRef>
              <c:f>Sheet1!$F$1</c:f>
              <c:strCache>
                <c:ptCount val="1"/>
                <c:pt idx="0">
                  <c:v>Animal Crosing</c:v>
                </c:pt>
              </c:strCache>
            </c:strRef>
          </c:tx>
          <c:spPr>
            <a:solidFill>
              <a:srgbClr val="0E8E05"/>
            </a:solidFill>
            <a:ln>
              <a:noFill/>
            </a:ln>
            <a:effectLst/>
          </c:spPr>
          <c:invertIfNegative val="0"/>
          <c:cat>
            <c:strRef>
              <c:f>Sheet1!$A$2</c:f>
              <c:strCache>
                <c:ptCount val="1"/>
                <c:pt idx="0">
                  <c:v>Category 1</c:v>
                </c:pt>
              </c:strCache>
            </c:strRef>
          </c:cat>
          <c:val>
            <c:numRef>
              <c:f>Sheet1!$F$2</c:f>
              <c:numCache>
                <c:formatCode>General</c:formatCode>
                <c:ptCount val="1"/>
                <c:pt idx="0">
                  <c:v>74</c:v>
                </c:pt>
              </c:numCache>
            </c:numRef>
          </c:val>
          <c:extLst>
            <c:ext xmlns:c16="http://schemas.microsoft.com/office/drawing/2014/chart" uri="{C3380CC4-5D6E-409C-BE32-E72D297353CC}">
              <c16:uniqueId val="{00000004-0928-4A61-A945-0BDA42FCB7E1}"/>
            </c:ext>
          </c:extLst>
        </c:ser>
        <c:dLbls>
          <c:showLegendKey val="0"/>
          <c:showVal val="0"/>
          <c:showCatName val="0"/>
          <c:showSerName val="0"/>
          <c:showPercent val="0"/>
          <c:showBubbleSize val="0"/>
        </c:dLbls>
        <c:gapWidth val="219"/>
        <c:overlap val="-27"/>
        <c:axId val="1700767696"/>
        <c:axId val="1700763952"/>
      </c:barChart>
      <c:catAx>
        <c:axId val="1700767696"/>
        <c:scaling>
          <c:orientation val="minMax"/>
        </c:scaling>
        <c:delete val="1"/>
        <c:axPos val="b"/>
        <c:numFmt formatCode="General" sourceLinked="1"/>
        <c:majorTickMark val="none"/>
        <c:minorTickMark val="none"/>
        <c:tickLblPos val="nextTo"/>
        <c:crossAx val="1700763952"/>
        <c:crosses val="autoZero"/>
        <c:auto val="1"/>
        <c:lblAlgn val="ctr"/>
        <c:lblOffset val="100"/>
        <c:noMultiLvlLbl val="0"/>
      </c:catAx>
      <c:valAx>
        <c:axId val="1700763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70076769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22C8A-9F43-4059-BBE9-3768D5357015}"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F03B8-3DB6-4AA3-91B5-81F7C053D6A2}" type="slidenum">
              <a:rPr lang="en-US" smtClean="0"/>
              <a:t>‹Nº›</a:t>
            </a:fld>
            <a:endParaRPr lang="en-US"/>
          </a:p>
        </p:txBody>
      </p:sp>
    </p:spTree>
    <p:extLst>
      <p:ext uri="{BB962C8B-B14F-4D97-AF65-F5344CB8AC3E}">
        <p14:creationId xmlns:p14="http://schemas.microsoft.com/office/powerpoint/2010/main" val="123229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1</a:t>
            </a:fld>
            <a:endParaRPr lang="en-US" dirty="0"/>
          </a:p>
        </p:txBody>
      </p:sp>
    </p:spTree>
    <p:extLst>
      <p:ext uri="{BB962C8B-B14F-4D97-AF65-F5344CB8AC3E}">
        <p14:creationId xmlns:p14="http://schemas.microsoft.com/office/powerpoint/2010/main" val="122432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slidesppt.net</a:t>
            </a:r>
          </a:p>
          <a:p>
            <a:endParaRPr lang="LID4096" dirty="0"/>
          </a:p>
        </p:txBody>
      </p:sp>
      <p:sp>
        <p:nvSpPr>
          <p:cNvPr id="4" name="Marcador de número de diapositiva 3"/>
          <p:cNvSpPr>
            <a:spLocks noGrp="1"/>
          </p:cNvSpPr>
          <p:nvPr>
            <p:ph type="sldNum" sz="quarter" idx="5"/>
          </p:nvPr>
        </p:nvSpPr>
        <p:spPr/>
        <p:txBody>
          <a:bodyPr/>
          <a:lstStyle/>
          <a:p>
            <a:fld id="{2E5701FA-A99B-4EA7-BD9A-49A04217BC0C}" type="slidenum">
              <a:rPr lang="zh-CN" altLang="en-US" smtClean="0"/>
              <a:pPr/>
              <a:t>10</a:t>
            </a:fld>
            <a:endParaRPr lang="zh-CN" altLang="en-US" dirty="0"/>
          </a:p>
        </p:txBody>
      </p:sp>
    </p:spTree>
    <p:extLst>
      <p:ext uri="{BB962C8B-B14F-4D97-AF65-F5344CB8AC3E}">
        <p14:creationId xmlns:p14="http://schemas.microsoft.com/office/powerpoint/2010/main" val="13515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F19CD2DD-2B57-4D12-9B78-C45168064FE7}" type="slidenum">
              <a:rPr lang="es-AR" smtClean="0"/>
              <a:t>11</a:t>
            </a:fld>
            <a:endParaRPr lang="es-AR"/>
          </a:p>
        </p:txBody>
      </p:sp>
    </p:spTree>
    <p:extLst>
      <p:ext uri="{BB962C8B-B14F-4D97-AF65-F5344CB8AC3E}">
        <p14:creationId xmlns:p14="http://schemas.microsoft.com/office/powerpoint/2010/main" val="93728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AE58D098-6836-466C-B821-3C9CB7CFAC20}" type="slidenum">
              <a:rPr lang="LID4096" smtClean="0"/>
              <a:t>12</a:t>
            </a:fld>
            <a:endParaRPr lang="LID4096"/>
          </a:p>
        </p:txBody>
      </p:sp>
    </p:spTree>
    <p:extLst>
      <p:ext uri="{BB962C8B-B14F-4D97-AF65-F5344CB8AC3E}">
        <p14:creationId xmlns:p14="http://schemas.microsoft.com/office/powerpoint/2010/main" val="372901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98CF03B8-3DB6-4AA3-91B5-81F7C053D6A2}" type="slidenum">
              <a:rPr lang="en-US" smtClean="0"/>
              <a:t>13</a:t>
            </a:fld>
            <a:endParaRPr lang="en-US"/>
          </a:p>
        </p:txBody>
      </p:sp>
    </p:spTree>
    <p:extLst>
      <p:ext uri="{BB962C8B-B14F-4D97-AF65-F5344CB8AC3E}">
        <p14:creationId xmlns:p14="http://schemas.microsoft.com/office/powerpoint/2010/main" val="28839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652F1279-6CE4-4169-83D3-4483097B6907}" type="slidenum">
              <a:rPr lang="en-US" smtClean="0"/>
              <a:t>15</a:t>
            </a:fld>
            <a:endParaRPr lang="en-US"/>
          </a:p>
        </p:txBody>
      </p:sp>
    </p:spTree>
    <p:extLst>
      <p:ext uri="{BB962C8B-B14F-4D97-AF65-F5344CB8AC3E}">
        <p14:creationId xmlns:p14="http://schemas.microsoft.com/office/powerpoint/2010/main" val="159237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23;g109e66dcef6_0_2134:notes">
            <a:extLst>
              <a:ext uri="{FF2B5EF4-FFF2-40B4-BE49-F238E27FC236}">
                <a16:creationId xmlns:a16="http://schemas.microsoft.com/office/drawing/2014/main" id="{EEA9A133-AB27-43C8-9414-E7F9434401A0}"/>
              </a:ext>
            </a:extLst>
          </p:cNvPr>
          <p:cNvSpPr>
            <a:spLocks noGrp="1" noRot="1" noChangeAspect="1"/>
          </p:cNvSpPr>
          <p:nvPr>
            <p:ph type="sldImg"/>
          </p:nvPr>
        </p:nvSpPr>
        <p:spPr>
          <a:xfrm>
            <a:off x="381000" y="685800"/>
            <a:ext cx="6096000" cy="3429000"/>
          </a:xfrm>
        </p:spPr>
      </p:sp>
      <p:sp>
        <p:nvSpPr>
          <p:cNvPr id="3" name="Google Shape;924;g109e66dcef6_0_2134:notes">
            <a:extLst>
              <a:ext uri="{FF2B5EF4-FFF2-40B4-BE49-F238E27FC236}">
                <a16:creationId xmlns:a16="http://schemas.microsoft.com/office/drawing/2014/main" id="{B35BFAF7-043B-4E6E-A852-D1F352AB0121}"/>
              </a:ext>
            </a:extLst>
          </p:cNvPr>
          <p:cNvSpPr txBox="1">
            <a:spLocks noGrp="1"/>
          </p:cNvSpPr>
          <p:nvPr>
            <p:ph type="body" sz="quarter" idx="1"/>
          </p:nvPr>
        </p:nvSpPr>
        <p:spPr/>
        <p:txBody>
          <a:bodyPr/>
          <a:lstStyle/>
          <a:p>
            <a:pPr marL="0" lvl="0" indent="0">
              <a:buNone/>
            </a:pPr>
            <a:r>
              <a:rPr lang="en-US">
                <a:solidFill>
                  <a:srgbClr val="0070C0"/>
                </a:solidFill>
                <a:latin typeface="Arial" pitchFamily="34"/>
                <a:cs typeface="Arial" pitchFamily="34"/>
              </a:rPr>
              <a:t>slidesppt.net</a:t>
            </a:r>
          </a:p>
          <a:p>
            <a:pPr marL="0" lvl="0" indent="0">
              <a:buNone/>
            </a:pPr>
            <a:endParaRPr lang="en-US"/>
          </a:p>
        </p:txBody>
      </p:sp>
    </p:spTree>
    <p:extLst>
      <p:ext uri="{BB962C8B-B14F-4D97-AF65-F5344CB8AC3E}">
        <p14:creationId xmlns:p14="http://schemas.microsoft.com/office/powerpoint/2010/main" val="134852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54;g10ad28241b8_0_107:notes">
            <a:extLst>
              <a:ext uri="{FF2B5EF4-FFF2-40B4-BE49-F238E27FC236}">
                <a16:creationId xmlns:a16="http://schemas.microsoft.com/office/drawing/2014/main" id="{0C29B213-F36A-4A17-9A4C-30F8FB01DFD7}"/>
              </a:ext>
            </a:extLst>
          </p:cNvPr>
          <p:cNvSpPr>
            <a:spLocks noGrp="1" noRot="1" noChangeAspect="1"/>
          </p:cNvSpPr>
          <p:nvPr>
            <p:ph type="sldImg"/>
          </p:nvPr>
        </p:nvSpPr>
        <p:spPr>
          <a:xfrm>
            <a:off x="381000" y="685800"/>
            <a:ext cx="6096000" cy="3429000"/>
          </a:xfrm>
        </p:spPr>
      </p:sp>
      <p:sp>
        <p:nvSpPr>
          <p:cNvPr id="3" name="Google Shape;855;g10ad28241b8_0_107:notes">
            <a:extLst>
              <a:ext uri="{FF2B5EF4-FFF2-40B4-BE49-F238E27FC236}">
                <a16:creationId xmlns:a16="http://schemas.microsoft.com/office/drawing/2014/main" id="{5EC83E9C-7081-4D29-8702-FE1593778A3A}"/>
              </a:ext>
            </a:extLst>
          </p:cNvPr>
          <p:cNvSpPr txBox="1">
            <a:spLocks noGrp="1"/>
          </p:cNvSpPr>
          <p:nvPr>
            <p:ph type="body" sz="quarter" idx="1"/>
          </p:nvPr>
        </p:nvSpPr>
        <p:spPr/>
        <p:txBody>
          <a:bodyPr/>
          <a:lstStyle/>
          <a:p>
            <a:pPr marL="0" lvl="0" indent="0">
              <a:buNone/>
            </a:pPr>
            <a:r>
              <a:rPr lang="en-US" dirty="0">
                <a:solidFill>
                  <a:srgbClr val="143A78"/>
                </a:solidFill>
                <a:latin typeface="Arial" pitchFamily="34"/>
                <a:cs typeface="Arial" pitchFamily="34"/>
              </a:rPr>
              <a:t>slidesppt.net</a:t>
            </a:r>
          </a:p>
          <a:p>
            <a:pPr marL="0" lvl="0" indent="0">
              <a:buNone/>
            </a:pPr>
            <a:endParaRPr lang="en-US" dirty="0"/>
          </a:p>
        </p:txBody>
      </p:sp>
    </p:spTree>
    <p:extLst>
      <p:ext uri="{BB962C8B-B14F-4D97-AF65-F5344CB8AC3E}">
        <p14:creationId xmlns:p14="http://schemas.microsoft.com/office/powerpoint/2010/main" val="225391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18</a:t>
            </a:fld>
            <a:endParaRPr lang="en-US"/>
          </a:p>
        </p:txBody>
      </p:sp>
    </p:spTree>
    <p:extLst>
      <p:ext uri="{BB962C8B-B14F-4D97-AF65-F5344CB8AC3E}">
        <p14:creationId xmlns:p14="http://schemas.microsoft.com/office/powerpoint/2010/main" val="147553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79;g109e66dcef6_0_77:notes">
            <a:extLst>
              <a:ext uri="{FF2B5EF4-FFF2-40B4-BE49-F238E27FC236}">
                <a16:creationId xmlns:a16="http://schemas.microsoft.com/office/drawing/2014/main" id="{A1FE47E3-4528-4F96-BDF2-BD2C150EDE9C}"/>
              </a:ext>
            </a:extLst>
          </p:cNvPr>
          <p:cNvSpPr>
            <a:spLocks noGrp="1" noRot="1" noChangeAspect="1"/>
          </p:cNvSpPr>
          <p:nvPr>
            <p:ph type="sldImg"/>
          </p:nvPr>
        </p:nvSpPr>
        <p:spPr>
          <a:xfrm>
            <a:off x="381000" y="685800"/>
            <a:ext cx="6096000" cy="3429000"/>
          </a:xfrm>
        </p:spPr>
      </p:sp>
      <p:sp>
        <p:nvSpPr>
          <p:cNvPr id="3" name="Google Shape;580;g109e66dcef6_0_77:notes">
            <a:extLst>
              <a:ext uri="{FF2B5EF4-FFF2-40B4-BE49-F238E27FC236}">
                <a16:creationId xmlns:a16="http://schemas.microsoft.com/office/drawing/2014/main" id="{1EB94676-75B0-4D86-8C12-CF3ACE89F792}"/>
              </a:ext>
            </a:extLst>
          </p:cNvPr>
          <p:cNvSpPr txBox="1">
            <a:spLocks noGrp="1"/>
          </p:cNvSpPr>
          <p:nvPr>
            <p:ph type="body" sz="quarter" idx="1"/>
          </p:nvPr>
        </p:nvSpPr>
        <p:spPr/>
        <p:txBody>
          <a:bodyPr/>
          <a:lstStyle/>
          <a:p>
            <a:pPr marL="0" lvl="0" indent="0">
              <a:buNone/>
            </a:pPr>
            <a:r>
              <a:rPr lang="en-US">
                <a:solidFill>
                  <a:srgbClr val="0070C0"/>
                </a:solidFill>
                <a:latin typeface="Arial" pitchFamily="34"/>
                <a:cs typeface="Arial" pitchFamily="34"/>
              </a:rPr>
              <a:t>slidesppt.net</a:t>
            </a:r>
          </a:p>
          <a:p>
            <a:pPr marL="0" lvl="0" indent="0">
              <a:buNone/>
            </a:pPr>
            <a:endParaRPr lang="en-US"/>
          </a:p>
        </p:txBody>
      </p:sp>
    </p:spTree>
    <p:extLst>
      <p:ext uri="{BB962C8B-B14F-4D97-AF65-F5344CB8AC3E}">
        <p14:creationId xmlns:p14="http://schemas.microsoft.com/office/powerpoint/2010/main" val="3733703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20</a:t>
            </a:fld>
            <a:endParaRPr lang="en-US"/>
          </a:p>
        </p:txBody>
      </p:sp>
    </p:spTree>
    <p:extLst>
      <p:ext uri="{BB962C8B-B14F-4D97-AF65-F5344CB8AC3E}">
        <p14:creationId xmlns:p14="http://schemas.microsoft.com/office/powerpoint/2010/main" val="219365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2ADF9D8B-D931-4C74-95A6-C2F8C5E89479}" type="slidenum">
              <a:rPr lang="LID4096" smtClean="0"/>
              <a:t>2</a:t>
            </a:fld>
            <a:endParaRPr lang="LID4096"/>
          </a:p>
        </p:txBody>
      </p:sp>
    </p:spTree>
    <p:extLst>
      <p:ext uri="{BB962C8B-B14F-4D97-AF65-F5344CB8AC3E}">
        <p14:creationId xmlns:p14="http://schemas.microsoft.com/office/powerpoint/2010/main" val="2683267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21</a:t>
            </a:fld>
            <a:endParaRPr lang="en-US"/>
          </a:p>
        </p:txBody>
      </p:sp>
    </p:spTree>
    <p:extLst>
      <p:ext uri="{BB962C8B-B14F-4D97-AF65-F5344CB8AC3E}">
        <p14:creationId xmlns:p14="http://schemas.microsoft.com/office/powerpoint/2010/main" val="1715975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22</a:t>
            </a:fld>
            <a:endParaRPr lang="en-US"/>
          </a:p>
        </p:txBody>
      </p:sp>
    </p:spTree>
    <p:extLst>
      <p:ext uri="{BB962C8B-B14F-4D97-AF65-F5344CB8AC3E}">
        <p14:creationId xmlns:p14="http://schemas.microsoft.com/office/powerpoint/2010/main" val="1063532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extLst>
      <p:ext uri="{BB962C8B-B14F-4D97-AF65-F5344CB8AC3E}">
        <p14:creationId xmlns:p14="http://schemas.microsoft.com/office/powerpoint/2010/main" val="201175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dirty="0">
                <a:solidFill>
                  <a:srgbClr val="143A78"/>
                </a:solidFill>
                <a:latin typeface="Arial" panose="020B0604020202020204" pitchFamily="34" charset="0"/>
                <a:cs typeface="Arial" panose="020B0604020202020204" pitchFamily="34" charset="0"/>
              </a:rPr>
              <a:t>slidesppt.net</a:t>
            </a:r>
            <a:endParaRPr lang="ko-KR" altLang="en-US" sz="1100" dirty="0">
              <a:solidFill>
                <a:srgbClr val="143A78"/>
              </a:solidFill>
              <a:latin typeface="Arial" panose="020B0604020202020204" pitchFamily="34" charset="0"/>
              <a:cs typeface="Arial" panose="020B0604020202020204" pitchFamily="34" charset="0"/>
            </a:endParaRPr>
          </a:p>
          <a:p>
            <a:pPr marL="158750" indent="0">
              <a:buNone/>
            </a:pPr>
            <a:endParaRPr lang="es-PE" dirty="0"/>
          </a:p>
        </p:txBody>
      </p:sp>
    </p:spTree>
    <p:extLst>
      <p:ext uri="{BB962C8B-B14F-4D97-AF65-F5344CB8AC3E}">
        <p14:creationId xmlns:p14="http://schemas.microsoft.com/office/powerpoint/2010/main" val="703907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itchFamily="34" charset="0"/>
                <a:cs typeface="Arial"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25</a:t>
            </a:fld>
            <a:endParaRPr lang="es-ES"/>
          </a:p>
        </p:txBody>
      </p:sp>
    </p:spTree>
    <p:extLst>
      <p:ext uri="{BB962C8B-B14F-4D97-AF65-F5344CB8AC3E}">
        <p14:creationId xmlns:p14="http://schemas.microsoft.com/office/powerpoint/2010/main" val="2332941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itchFamily="34" charset="0"/>
                <a:cs typeface="Arial" pitchFamily="34" charset="0"/>
              </a:rPr>
              <a:t>slidesppt.net</a:t>
            </a:r>
            <a:endParaRPr lang="ko-KR" altLang="en-US" sz="1200">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26</a:t>
            </a:fld>
            <a:endParaRPr lang="en-US"/>
          </a:p>
        </p:txBody>
      </p:sp>
    </p:spTree>
    <p:extLst>
      <p:ext uri="{BB962C8B-B14F-4D97-AF65-F5344CB8AC3E}">
        <p14:creationId xmlns:p14="http://schemas.microsoft.com/office/powerpoint/2010/main" val="273493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itchFamily="34" charset="0"/>
                <a:cs typeface="Arial"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27</a:t>
            </a:fld>
            <a:endParaRPr lang="es-ES"/>
          </a:p>
        </p:txBody>
      </p:sp>
    </p:spTree>
    <p:extLst>
      <p:ext uri="{BB962C8B-B14F-4D97-AF65-F5344CB8AC3E}">
        <p14:creationId xmlns:p14="http://schemas.microsoft.com/office/powerpoint/2010/main" val="2845164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28</a:t>
            </a:fld>
            <a:endParaRPr lang="zh-CN" altLang="en-US"/>
          </a:p>
        </p:txBody>
      </p:sp>
    </p:spTree>
    <p:extLst>
      <p:ext uri="{BB962C8B-B14F-4D97-AF65-F5344CB8AC3E}">
        <p14:creationId xmlns:p14="http://schemas.microsoft.com/office/powerpoint/2010/main" val="347680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3</a:t>
            </a:fld>
            <a:endParaRPr lang="en-US" dirty="0"/>
          </a:p>
        </p:txBody>
      </p:sp>
    </p:spTree>
    <p:extLst>
      <p:ext uri="{BB962C8B-B14F-4D97-AF65-F5344CB8AC3E}">
        <p14:creationId xmlns:p14="http://schemas.microsoft.com/office/powerpoint/2010/main" val="239510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slidesppt.net</a:t>
            </a: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355396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5</a:t>
            </a:fld>
            <a:endParaRPr lang="en-US"/>
          </a:p>
        </p:txBody>
      </p:sp>
    </p:spTree>
    <p:extLst>
      <p:ext uri="{BB962C8B-B14F-4D97-AF65-F5344CB8AC3E}">
        <p14:creationId xmlns:p14="http://schemas.microsoft.com/office/powerpoint/2010/main" val="322798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6</a:t>
            </a:fld>
            <a:endParaRPr lang="en-US"/>
          </a:p>
        </p:txBody>
      </p:sp>
    </p:spTree>
    <p:extLst>
      <p:ext uri="{BB962C8B-B14F-4D97-AF65-F5344CB8AC3E}">
        <p14:creationId xmlns:p14="http://schemas.microsoft.com/office/powerpoint/2010/main" val="186188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7</a:t>
            </a:fld>
            <a:endParaRPr lang="en-US"/>
          </a:p>
        </p:txBody>
      </p:sp>
    </p:spTree>
    <p:extLst>
      <p:ext uri="{BB962C8B-B14F-4D97-AF65-F5344CB8AC3E}">
        <p14:creationId xmlns:p14="http://schemas.microsoft.com/office/powerpoint/2010/main" val="333333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2ADF9D8B-D931-4C74-95A6-C2F8C5E89479}" type="slidenum">
              <a:rPr lang="LID4096" smtClean="0"/>
              <a:t>8</a:t>
            </a:fld>
            <a:endParaRPr lang="LID4096"/>
          </a:p>
        </p:txBody>
      </p:sp>
    </p:spTree>
    <p:extLst>
      <p:ext uri="{BB962C8B-B14F-4D97-AF65-F5344CB8AC3E}">
        <p14:creationId xmlns:p14="http://schemas.microsoft.com/office/powerpoint/2010/main" val="406460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slidesppt.net</a:t>
            </a:r>
            <a:endParaRPr lang="ko-KR" altLang="en-US" dirty="0"/>
          </a:p>
          <a:p>
            <a:endParaRPr lang="en-US" dirty="0"/>
          </a:p>
        </p:txBody>
      </p:sp>
      <p:sp>
        <p:nvSpPr>
          <p:cNvPr id="4" name="Slide Number Placeholder 3"/>
          <p:cNvSpPr>
            <a:spLocks noGrp="1"/>
          </p:cNvSpPr>
          <p:nvPr>
            <p:ph type="sldNum" sz="quarter" idx="5"/>
          </p:nvPr>
        </p:nvSpPr>
        <p:spPr/>
        <p:txBody>
          <a:bodyPr/>
          <a:lstStyle/>
          <a:p>
            <a:fld id="{98CF03B8-3DB6-4AA3-91B5-81F7C053D6A2}" type="slidenum">
              <a:rPr lang="en-US" smtClean="0"/>
              <a:t>9</a:t>
            </a:fld>
            <a:endParaRPr lang="en-US"/>
          </a:p>
        </p:txBody>
      </p:sp>
    </p:spTree>
    <p:extLst>
      <p:ext uri="{BB962C8B-B14F-4D97-AF65-F5344CB8AC3E}">
        <p14:creationId xmlns:p14="http://schemas.microsoft.com/office/powerpoint/2010/main" val="147908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B9A5-2A28-29AA-FF06-78F8B297BE40}"/>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3446A4CD-B895-E704-1485-0114384DC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EF3E7-201F-FE6F-49B0-A839CC1569DA}"/>
              </a:ext>
            </a:extLst>
          </p:cNvPr>
          <p:cNvSpPr>
            <a:spLocks noGrp="1"/>
          </p:cNvSpPr>
          <p:nvPr>
            <p:ph type="dt" sz="half" idx="10"/>
          </p:nvPr>
        </p:nvSpPr>
        <p:spPr>
          <a:xfrm>
            <a:off x="838200" y="6356350"/>
            <a:ext cx="2743200" cy="365125"/>
          </a:xfrm>
          <a:prstGeom prst="rect">
            <a:avLst/>
          </a:prstGeom>
        </p:spPr>
        <p:txBody>
          <a:bodyPr/>
          <a:lstStyle/>
          <a:p>
            <a:fld id="{A1731EAE-7031-4231-BA98-507A35883EF2}" type="datetimeFigureOut">
              <a:rPr lang="en-US" smtClean="0"/>
              <a:t>9/11/2023</a:t>
            </a:fld>
            <a:endParaRPr lang="en-US"/>
          </a:p>
        </p:txBody>
      </p:sp>
      <p:sp>
        <p:nvSpPr>
          <p:cNvPr id="5" name="Footer Placeholder 4">
            <a:extLst>
              <a:ext uri="{FF2B5EF4-FFF2-40B4-BE49-F238E27FC236}">
                <a16:creationId xmlns:a16="http://schemas.microsoft.com/office/drawing/2014/main" id="{FF23EBFB-34EA-C702-BF7F-8B0EA136C4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5C13DE-45D0-5790-1F53-FC7E570F2FFF}"/>
              </a:ext>
            </a:extLst>
          </p:cNvPr>
          <p:cNvSpPr>
            <a:spLocks noGrp="1"/>
          </p:cNvSpPr>
          <p:nvPr>
            <p:ph type="sldNum" sz="quarter" idx="12"/>
          </p:nvPr>
        </p:nvSpPr>
        <p:spPr/>
        <p:txBody>
          <a:bodyPr/>
          <a:lstStyle/>
          <a:p>
            <a:fld id="{DD1ABE40-CF73-46B7-B35D-CCB391FFAD43}" type="slidenum">
              <a:rPr lang="en-US" smtClean="0"/>
              <a:t>‹Nº›</a:t>
            </a:fld>
            <a:endParaRPr lang="en-US"/>
          </a:p>
        </p:txBody>
      </p:sp>
    </p:spTree>
    <p:extLst>
      <p:ext uri="{BB962C8B-B14F-4D97-AF65-F5344CB8AC3E}">
        <p14:creationId xmlns:p14="http://schemas.microsoft.com/office/powerpoint/2010/main" val="374612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MAIN_POINT">
    <p:spTree>
      <p:nvGrpSpPr>
        <p:cNvPr id="1" name=""/>
        <p:cNvGrpSpPr/>
        <p:nvPr/>
      </p:nvGrpSpPr>
      <p:grpSpPr>
        <a:xfrm>
          <a:off x="0" y="0"/>
          <a:ext cx="0" cy="0"/>
          <a:chOff x="0" y="0"/>
          <a:chExt cx="0" cy="0"/>
        </a:xfrm>
      </p:grpSpPr>
      <p:sp>
        <p:nvSpPr>
          <p:cNvPr id="2" name="Google Shape;86;p8">
            <a:extLst>
              <a:ext uri="{FF2B5EF4-FFF2-40B4-BE49-F238E27FC236}">
                <a16:creationId xmlns:a16="http://schemas.microsoft.com/office/drawing/2014/main" id="{9B5A69DA-6166-4B02-906B-3DA1C2ABEF15}"/>
              </a:ext>
            </a:extLst>
          </p:cNvPr>
          <p:cNvSpPr txBox="1">
            <a:spLocks noGrp="1"/>
          </p:cNvSpPr>
          <p:nvPr>
            <p:ph type="title"/>
          </p:nvPr>
        </p:nvSpPr>
        <p:spPr>
          <a:xfrm>
            <a:off x="3941430" y="1853197"/>
            <a:ext cx="7299593" cy="3372404"/>
          </a:xfrm>
        </p:spPr>
        <p:txBody>
          <a:bodyPr anchor="ctr"/>
          <a:lstStyle>
            <a:lvl1pPr>
              <a:defRPr sz="10000"/>
            </a:lvl1pPr>
          </a:lstStyle>
          <a:p>
            <a:pPr lvl="0"/>
            <a:endParaRPr lang="es-PE"/>
          </a:p>
        </p:txBody>
      </p:sp>
    </p:spTree>
    <p:extLst>
      <p:ext uri="{BB962C8B-B14F-4D97-AF65-F5344CB8AC3E}">
        <p14:creationId xmlns:p14="http://schemas.microsoft.com/office/powerpoint/2010/main" val="2271645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F0A923-953B-4969-9EE6-5A5438F23EA5}"/>
              </a:ext>
            </a:extLst>
          </p:cNvPr>
          <p:cNvSpPr>
            <a:spLocks noGrp="1"/>
          </p:cNvSpPr>
          <p:nvPr>
            <p:ph type="dt" sz="half" idx="10"/>
          </p:nvPr>
        </p:nvSpPr>
        <p:spPr/>
        <p:txBody>
          <a:bodyPr/>
          <a:lstStyle/>
          <a:p>
            <a:fld id="{24A38384-CDFB-45E3-A4E8-4CDF354E7BAE}" type="datetimeFigureOut">
              <a:rPr lang="es-PE" smtClean="0"/>
              <a:t>11/09/2023</a:t>
            </a:fld>
            <a:endParaRPr lang="es-PE"/>
          </a:p>
        </p:txBody>
      </p:sp>
      <p:sp>
        <p:nvSpPr>
          <p:cNvPr id="3" name="Marcador de pie de página 2">
            <a:extLst>
              <a:ext uri="{FF2B5EF4-FFF2-40B4-BE49-F238E27FC236}">
                <a16:creationId xmlns:a16="http://schemas.microsoft.com/office/drawing/2014/main" id="{FD7C8B30-7EE3-42F5-A438-F847D5A409C6}"/>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69653510-7744-40F3-8665-239A56CA7DE3}"/>
              </a:ext>
            </a:extLst>
          </p:cNvPr>
          <p:cNvSpPr>
            <a:spLocks noGrp="1"/>
          </p:cNvSpPr>
          <p:nvPr>
            <p:ph type="sldNum" sz="quarter" idx="12"/>
          </p:nvPr>
        </p:nvSpPr>
        <p:spPr/>
        <p:txBody>
          <a:bodyPr/>
          <a:lstStyle/>
          <a:p>
            <a:fld id="{593DE24A-EB83-4D2F-A6B6-7010908389D7}" type="slidenum">
              <a:rPr lang="es-PE" smtClean="0"/>
              <a:t>‹Nº›</a:t>
            </a:fld>
            <a:endParaRPr lang="es-PE"/>
          </a:p>
        </p:txBody>
      </p:sp>
    </p:spTree>
    <p:extLst>
      <p:ext uri="{BB962C8B-B14F-4D97-AF65-F5344CB8AC3E}">
        <p14:creationId xmlns:p14="http://schemas.microsoft.com/office/powerpoint/2010/main" val="342620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EE289FF9-BA24-4B74-91D0-A352EED5CA14}"/>
              </a:ext>
            </a:extLst>
          </p:cNvPr>
          <p:cNvSpPr/>
          <p:nvPr userDrawn="1"/>
        </p:nvSpPr>
        <p:spPr>
          <a:xfrm>
            <a:off x="3683725" y="1301929"/>
            <a:ext cx="5029200" cy="5029200"/>
          </a:xfrm>
          <a:prstGeom prst="frame">
            <a:avLst>
              <a:gd name="adj1" fmla="val 1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0881F345-7416-4CA4-813E-57AAA18D7E07}"/>
              </a:ext>
            </a:extLst>
          </p:cNvPr>
          <p:cNvSpPr>
            <a:spLocks noGrp="1"/>
          </p:cNvSpPr>
          <p:nvPr>
            <p:ph type="pic" sz="quarter" idx="14" hasCustomPrompt="1"/>
          </p:nvPr>
        </p:nvSpPr>
        <p:spPr>
          <a:xfrm>
            <a:off x="6876370" y="709751"/>
            <a:ext cx="429672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그림 개체 틀 2">
            <a:extLst>
              <a:ext uri="{FF2B5EF4-FFF2-40B4-BE49-F238E27FC236}">
                <a16:creationId xmlns:a16="http://schemas.microsoft.com/office/drawing/2014/main" id="{20E28CAD-AAB2-4FAD-8B07-DA868763561E}"/>
              </a:ext>
            </a:extLst>
          </p:cNvPr>
          <p:cNvSpPr>
            <a:spLocks noGrp="1"/>
          </p:cNvSpPr>
          <p:nvPr>
            <p:ph type="pic" sz="quarter" idx="15" hasCustomPrompt="1"/>
          </p:nvPr>
        </p:nvSpPr>
        <p:spPr>
          <a:xfrm>
            <a:off x="2116183" y="2699658"/>
            <a:ext cx="4200933" cy="262473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357137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0620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65C28F1-592D-4143-ABAD-910376B19CFF}"/>
              </a:ext>
            </a:extLst>
          </p:cNvPr>
          <p:cNvSpPr/>
          <p:nvPr userDrawn="1"/>
        </p:nvSpPr>
        <p:spPr>
          <a:xfrm>
            <a:off x="6643991" y="0"/>
            <a:ext cx="3698132" cy="6858000"/>
          </a:xfrm>
          <a:prstGeom prst="rect">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그림 개체 틀 2">
            <a:extLst>
              <a:ext uri="{FF2B5EF4-FFF2-40B4-BE49-F238E27FC236}">
                <a16:creationId xmlns:a16="http://schemas.microsoft.com/office/drawing/2014/main" id="{3269F874-2185-4FFF-8F71-140FD1A5A0C6}"/>
              </a:ext>
            </a:extLst>
          </p:cNvPr>
          <p:cNvSpPr>
            <a:spLocks noGrp="1"/>
          </p:cNvSpPr>
          <p:nvPr>
            <p:ph type="pic" sz="quarter" idx="14" hasCustomPrompt="1"/>
          </p:nvPr>
        </p:nvSpPr>
        <p:spPr>
          <a:xfrm>
            <a:off x="648128" y="1863585"/>
            <a:ext cx="5995863" cy="313082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78" name="그림 개체 틀 2">
            <a:extLst>
              <a:ext uri="{FF2B5EF4-FFF2-40B4-BE49-F238E27FC236}">
                <a16:creationId xmlns:a16="http://schemas.microsoft.com/office/drawing/2014/main" id="{7C68091A-0EDD-450A-9532-701CA57CA499}"/>
              </a:ext>
            </a:extLst>
          </p:cNvPr>
          <p:cNvSpPr>
            <a:spLocks noGrp="1"/>
          </p:cNvSpPr>
          <p:nvPr>
            <p:ph type="pic" sz="quarter" idx="15" hasCustomPrompt="1"/>
          </p:nvPr>
        </p:nvSpPr>
        <p:spPr>
          <a:xfrm>
            <a:off x="6643992" y="1863585"/>
            <a:ext cx="1848255" cy="167728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
        <p:nvSpPr>
          <p:cNvPr id="79" name="그림 개체 틀 2">
            <a:extLst>
              <a:ext uri="{FF2B5EF4-FFF2-40B4-BE49-F238E27FC236}">
                <a16:creationId xmlns:a16="http://schemas.microsoft.com/office/drawing/2014/main" id="{8D2A51E8-6E77-4B9C-BA4A-73DA739F7C40}"/>
              </a:ext>
            </a:extLst>
          </p:cNvPr>
          <p:cNvSpPr>
            <a:spLocks noGrp="1"/>
          </p:cNvSpPr>
          <p:nvPr>
            <p:ph type="pic" sz="quarter" idx="16" hasCustomPrompt="1"/>
          </p:nvPr>
        </p:nvSpPr>
        <p:spPr>
          <a:xfrm>
            <a:off x="8493868" y="1863585"/>
            <a:ext cx="1848255" cy="167728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
        <p:nvSpPr>
          <p:cNvPr id="80" name="그림 개체 틀 2">
            <a:extLst>
              <a:ext uri="{FF2B5EF4-FFF2-40B4-BE49-F238E27FC236}">
                <a16:creationId xmlns:a16="http://schemas.microsoft.com/office/drawing/2014/main" id="{CA10DD2B-76AB-41C7-B0A3-C8147C247B59}"/>
              </a:ext>
            </a:extLst>
          </p:cNvPr>
          <p:cNvSpPr>
            <a:spLocks noGrp="1"/>
          </p:cNvSpPr>
          <p:nvPr>
            <p:ph type="pic" sz="quarter" idx="17" hasCustomPrompt="1"/>
          </p:nvPr>
        </p:nvSpPr>
        <p:spPr>
          <a:xfrm>
            <a:off x="10343745" y="1863585"/>
            <a:ext cx="1848255" cy="167728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290971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CF77BF0-EAAA-4598-86C2-A4FA88A5D0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7999"/>
          </a:xfrm>
          <a:prstGeom prst="rect">
            <a:avLst/>
          </a:prstGeom>
        </p:spPr>
      </p:pic>
    </p:spTree>
    <p:extLst>
      <p:ext uri="{BB962C8B-B14F-4D97-AF65-F5344CB8AC3E}">
        <p14:creationId xmlns:p14="http://schemas.microsoft.com/office/powerpoint/2010/main" val="40076257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0A34-320C-49A2-94EB-8A6F3DFF8644}"/>
              </a:ext>
            </a:extLst>
          </p:cNvPr>
          <p:cNvSpPr>
            <a:spLocks noGrp="1"/>
          </p:cNvSpPr>
          <p:nvPr>
            <p:ph type="title"/>
          </p:nvPr>
        </p:nvSpPr>
        <p:spPr>
          <a:xfrm>
            <a:off x="334962" y="2285683"/>
            <a:ext cx="3302000" cy="2286635"/>
          </a:xfrm>
        </p:spPr>
        <p:txBody>
          <a:bodyPr/>
          <a:lstStyle>
            <a:lvl1pPr>
              <a:defRPr>
                <a:solidFill>
                  <a:srgbClr val="33333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BFCCCF1-552D-C0E4-C05D-F2BA670517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18B0673-7382-22F5-96DA-A7BCBA8A5D48}"/>
              </a:ext>
            </a:extLst>
          </p:cNvPr>
          <p:cNvSpPr/>
          <p:nvPr userDrawn="1"/>
        </p:nvSpPr>
        <p:spPr>
          <a:xfrm>
            <a:off x="1842987" y="0"/>
            <a:ext cx="285950" cy="226568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F54FFB-EFC0-9527-09E1-90538ED1EADE}"/>
              </a:ext>
            </a:extLst>
          </p:cNvPr>
          <p:cNvSpPr/>
          <p:nvPr userDrawn="1"/>
        </p:nvSpPr>
        <p:spPr>
          <a:xfrm>
            <a:off x="1842987" y="4592320"/>
            <a:ext cx="285950" cy="226568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D65B94E-41D0-35D0-817B-2729572D8F69}"/>
              </a:ext>
            </a:extLst>
          </p:cNvPr>
          <p:cNvSpPr>
            <a:spLocks noGrp="1"/>
          </p:cNvSpPr>
          <p:nvPr>
            <p:ph type="sldNum" sz="quarter" idx="12"/>
          </p:nvPr>
        </p:nvSpPr>
        <p:spPr>
          <a:xfrm>
            <a:off x="1490662" y="6232525"/>
            <a:ext cx="990600" cy="365125"/>
          </a:xfrm>
        </p:spPr>
        <p:txBody>
          <a:bodyPr/>
          <a:lstStyle>
            <a:lvl1pPr algn="ctr">
              <a:defRPr sz="1800" b="1">
                <a:solidFill>
                  <a:schemeClr val="bg1"/>
                </a:solidFill>
                <a:latin typeface="Lato" panose="020F0502020204030203" pitchFamily="34" charset="0"/>
              </a:defRPr>
            </a:lvl1pPr>
          </a:lstStyle>
          <a:p>
            <a:fld id="{DD1ABE40-CF73-46B7-B35D-CCB391FFAD43}" type="slidenum">
              <a:rPr lang="en-US" smtClean="0"/>
              <a:pPr/>
              <a:t>‹Nº›</a:t>
            </a:fld>
            <a:endParaRPr lang="en-US" dirty="0"/>
          </a:p>
        </p:txBody>
      </p:sp>
    </p:spTree>
    <p:extLst>
      <p:ext uri="{BB962C8B-B14F-4D97-AF65-F5344CB8AC3E}">
        <p14:creationId xmlns:p14="http://schemas.microsoft.com/office/powerpoint/2010/main" val="391200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_ONLY">
    <p:spTree>
      <p:nvGrpSpPr>
        <p:cNvPr id="1" name=""/>
        <p:cNvGrpSpPr/>
        <p:nvPr/>
      </p:nvGrpSpPr>
      <p:grpSpPr>
        <a:xfrm>
          <a:off x="0" y="0"/>
          <a:ext cx="0" cy="0"/>
          <a:chOff x="0" y="0"/>
          <a:chExt cx="0" cy="0"/>
        </a:xfrm>
      </p:grpSpPr>
      <p:sp>
        <p:nvSpPr>
          <p:cNvPr id="2" name="Google Shape;59;p10">
            <a:extLst>
              <a:ext uri="{FF2B5EF4-FFF2-40B4-BE49-F238E27FC236}">
                <a16:creationId xmlns:a16="http://schemas.microsoft.com/office/drawing/2014/main" id="{4E78BAE9-47A5-4CF3-BDB4-BE7A4F94CA1F}"/>
              </a:ext>
            </a:extLst>
          </p:cNvPr>
          <p:cNvSpPr txBox="1">
            <a:spLocks noGrp="1"/>
          </p:cNvSpPr>
          <p:nvPr>
            <p:ph type="body" idx="4294967295"/>
          </p:nvPr>
        </p:nvSpPr>
        <p:spPr>
          <a:xfrm>
            <a:off x="954061" y="1965264"/>
            <a:ext cx="4450396" cy="2927603"/>
          </a:xfrm>
        </p:spPr>
        <p:txBody>
          <a:bodyPr anchor="ctr"/>
          <a:lstStyle>
            <a:lvl1pPr indent="-304792">
              <a:lnSpc>
                <a:spcPct val="90000"/>
              </a:lnSpc>
              <a:buNone/>
              <a:defRPr sz="5200">
                <a:latin typeface="Bellefair"/>
                <a:ea typeface="Bellefair"/>
                <a:cs typeface="Bellefair"/>
              </a:defRPr>
            </a:lvl1pPr>
          </a:lstStyle>
          <a:p>
            <a:pPr lvl="0"/>
            <a:endParaRPr lang="es-PE"/>
          </a:p>
        </p:txBody>
      </p:sp>
    </p:spTree>
    <p:extLst>
      <p:ext uri="{BB962C8B-B14F-4D97-AF65-F5344CB8AC3E}">
        <p14:creationId xmlns:p14="http://schemas.microsoft.com/office/powerpoint/2010/main" val="19753554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仅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13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bg>
      <p:bgPr>
        <a:solidFill>
          <a:schemeClr val="bg1"/>
        </a:solidFill>
        <a:effectLst/>
      </p:bgPr>
    </p:bg>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7" y="131816"/>
            <a:ext cx="9559077" cy="865721"/>
          </a:xfrm>
          <a:prstGeom prst="rect">
            <a:avLst/>
          </a:prstGeom>
        </p:spPr>
        <p:txBody>
          <a:bodyPr spcFirstLastPara="1" wrap="square" lIns="0" tIns="0" rIns="0" bIns="0" anchor="ctr" anchorCtr="0">
            <a:noAutofit/>
          </a:bodyPr>
          <a:lstStyle>
            <a:defPPr/>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27064653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Icon sets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123489"/>
            <a:ext cx="11573197" cy="724247"/>
          </a:xfrm>
          <a:prstGeom prst="rect">
            <a:avLst/>
          </a:prstGeom>
        </p:spPr>
        <p:txBody>
          <a:bodyPr anchor="ctr"/>
          <a:lstStyle>
            <a:lvl1pPr marL="0" indent="0" algn="ctr">
              <a:buNone/>
              <a:defRPr sz="5400" b="0" baseline="0">
                <a:solidFill>
                  <a:srgbClr val="000000"/>
                </a:solidFill>
                <a:latin typeface="+mj-lt"/>
                <a:cs typeface="Arial" pitchFamily="34" charset="0"/>
              </a:defRPr>
            </a:lvl1pPr>
          </a:lstStyle>
          <a:p>
            <a:pPr lvl="0"/>
            <a:r>
              <a:rPr lang="en-US" altLang="ko-KR"/>
              <a:t>BASIC LAYOUT</a:t>
            </a:r>
          </a:p>
        </p:txBody>
      </p:sp>
      <p:sp>
        <p:nvSpPr>
          <p:cNvPr id="3" name="Rounded Rectangle 2"/>
          <p:cNvSpPr/>
          <p:nvPr userDrawn="1"/>
        </p:nvSpPr>
        <p:spPr>
          <a:xfrm>
            <a:off x="354019" y="1131601"/>
            <a:ext cx="3560767" cy="5402561"/>
          </a:xfrm>
          <a:prstGeom prst="roundRect">
            <a:avLst>
              <a:gd name="adj" fmla="val 396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p:cNvSpPr/>
          <p:nvPr userDrawn="1"/>
        </p:nvSpPr>
        <p:spPr>
          <a:xfrm>
            <a:off x="456481" y="1296675"/>
            <a:ext cx="130875" cy="4265764"/>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72"/>
            <a:ext cx="2232248" cy="1861364"/>
            <a:chOff x="1476865" y="1876876"/>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6"/>
              <a:ext cx="2232248" cy="718147"/>
            </a:xfrm>
            <a:prstGeom prst="rect">
              <a:avLst/>
            </a:prstGeom>
            <a:noFill/>
          </p:spPr>
          <p:txBody>
            <a:bodyPr wrap="square" rtlCol="0" anchor="ctr">
              <a:spAutoFit/>
            </a:bodyPr>
            <a:lstStyle/>
            <a:p>
              <a:pPr algn="r"/>
              <a:r>
                <a:rPr lang="en-US" altLang="ko-KR" sz="2000" b="1">
                  <a:solidFill>
                    <a:srgbClr val="FFFFFF"/>
                  </a:solidFill>
                  <a:latin typeface="Arial" pitchFamily="34" charset="0"/>
                  <a:cs typeface="Arial" pitchFamily="34" charset="0"/>
                </a:rPr>
                <a:t>You can Resize without losing quality</a:t>
              </a:r>
              <a:endParaRPr lang="ko-KR" altLang="en-US" sz="2000" b="1">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8"/>
              <a:ext cx="2232248" cy="718147"/>
            </a:xfrm>
            <a:prstGeom prst="rect">
              <a:avLst/>
            </a:prstGeom>
            <a:noFill/>
          </p:spPr>
          <p:txBody>
            <a:bodyPr wrap="square" rtlCol="0" anchor="ctr">
              <a:spAutoFit/>
            </a:bodyPr>
            <a:lstStyle/>
            <a:p>
              <a:pPr algn="r"/>
              <a:r>
                <a:rPr lang="en-US" altLang="ko-KR" sz="2000" b="1">
                  <a:solidFill>
                    <a:srgbClr val="FFFFFF"/>
                  </a:solidFill>
                  <a:latin typeface="Arial" pitchFamily="34" charset="0"/>
                  <a:cs typeface="Arial" pitchFamily="34" charset="0"/>
                </a:rPr>
                <a:t>You can Change Fill Color &amp;</a:t>
              </a:r>
            </a:p>
            <a:p>
              <a:pPr algn="r"/>
              <a:r>
                <a:rPr lang="en-US" altLang="ko-KR" sz="2000" b="1">
                  <a:solidFill>
                    <a:srgbClr val="FFFFFF"/>
                  </a:solidFill>
                  <a:latin typeface="Arial" pitchFamily="34" charset="0"/>
                  <a:cs typeface="Arial" pitchFamily="34" charset="0"/>
                </a:rPr>
                <a:t>Line Color</a:t>
              </a:r>
              <a:endParaRPr lang="ko-KR" altLang="en-US" sz="2000" b="1">
                <a:solidFill>
                  <a:srgbClr val="FFFFFF"/>
                </a:solidFill>
                <a:latin typeface="Arial" pitchFamily="34" charset="0"/>
                <a:cs typeface="Arial"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5" y="5849294"/>
            <a:ext cx="2232000" cy="369332"/>
          </a:xfrm>
          <a:prstGeom prst="rect">
            <a:avLst/>
          </a:prstGeom>
          <a:noFill/>
        </p:spPr>
        <p:txBody>
          <a:bodyPr wrap="square" rtlCol="0" anchor="ctr">
            <a:spAutoFit/>
          </a:bodyPr>
          <a:lstStyle/>
          <a:p>
            <a:r>
              <a:rPr lang="en-US" altLang="ko-KR" sz="1800">
                <a:solidFill>
                  <a:srgbClr val="FFFFFF"/>
                </a:solidFill>
                <a:latin typeface="Arial" pitchFamily="34" charset="0"/>
                <a:cs typeface="Arial" pitchFamily="34" charset="0"/>
              </a:rPr>
              <a:t>www.slidesppt.net</a:t>
            </a:r>
            <a:endParaRPr lang="ko-KR" altLang="en-US" sz="180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74"/>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itchFamily="34" charset="0"/>
              </a:rPr>
              <a:t>GOOGLE </a:t>
            </a:r>
            <a:r>
              <a:rPr lang="en-US" altLang="ko-KR" sz="2400" b="1" baseline="0">
                <a:solidFill>
                  <a:srgbClr val="FFFFFF"/>
                </a:solidFill>
                <a:latin typeface="+mn-lt"/>
                <a:ea typeface="+mn-ea"/>
                <a:cs typeface="Arial" pitchFamily="34" charset="0"/>
              </a:rPr>
              <a:t>SLIDES AND </a:t>
            </a:r>
            <a:r>
              <a:rPr lang="en-US" altLang="ko-KR" sz="2400" b="1">
                <a:solidFill>
                  <a:srgbClr val="FFFFFF"/>
                </a:solidFill>
                <a:latin typeface="+mn-lt"/>
                <a:ea typeface="+mn-ea"/>
                <a:cs typeface="Arial" pitchFamily="34" charset="0"/>
              </a:rPr>
              <a:t>FREE </a:t>
            </a:r>
          </a:p>
          <a:p>
            <a:pPr algn="r"/>
            <a:r>
              <a:rPr lang="en-US" altLang="ko-KR" sz="2400" b="1">
                <a:solidFill>
                  <a:srgbClr val="FFFFFF"/>
                </a:solidFill>
                <a:latin typeface="+mn-lt"/>
                <a:ea typeface="+mn-ea"/>
                <a:cs typeface="Arial" pitchFamily="34" charset="0"/>
              </a:rPr>
              <a:t>PPT </a:t>
            </a:r>
          </a:p>
          <a:p>
            <a:pPr algn="r"/>
            <a:r>
              <a:rPr lang="en-US" altLang="ko-KR" sz="2400" b="1">
                <a:solidFill>
                  <a:srgbClr val="FFFFFF"/>
                </a:solidFill>
                <a:latin typeface="+mn-lt"/>
                <a:ea typeface="+mn-ea"/>
                <a:cs typeface="Arial" pitchFamily="34" charset="0"/>
              </a:rPr>
              <a:t>TEMPLATES  </a:t>
            </a:r>
          </a:p>
        </p:txBody>
      </p:sp>
      <p:grpSp>
        <p:nvGrpSpPr>
          <p:cNvPr id="7" name="Grupo 6"/>
          <p:cNvGrpSpPr/>
          <p:nvPr userDrawn="1"/>
        </p:nvGrpSpPr>
        <p:grpSpPr>
          <a:xfrm>
            <a:off x="567167" y="5403434"/>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5"/>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5" name="Rounded Rectangle 3"/>
          <p:cNvSpPr/>
          <p:nvPr userDrawn="1"/>
        </p:nvSpPr>
        <p:spPr>
          <a:xfrm rot="5400000">
            <a:off x="2598582" y="5216753"/>
            <a:ext cx="101647" cy="2224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42" y="1296682"/>
            <a:ext cx="905777" cy="910369"/>
            <a:chOff x="2844390" y="1337313"/>
            <a:chExt cx="905777" cy="910369"/>
          </a:xfrm>
          <a:solidFill>
            <a:srgbClr val="FFFFFF"/>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46" y="5458043"/>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F3232"/>
            </a:solidFill>
            <a:ln w="2285" cap="flat">
              <a:noFill/>
              <a:prstDash val="solid"/>
              <a:miter/>
            </a:ln>
          </p:spPr>
          <p:txBody>
            <a:bodyPr rtlCol="0" anchor="ctr"/>
            <a:lstStyle/>
            <a:p>
              <a:endParaRPr lang="es-PE" sz="1400" dirty="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31001840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ítulo y objetos">
    <p:bg>
      <p:bgPr>
        <a:solidFill>
          <a:schemeClr val="bg1"/>
        </a:solidFill>
        <a:effectLst/>
      </p:bgPr>
    </p:bg>
    <p:spTree>
      <p:nvGrpSpPr>
        <p:cNvPr id="1" name=""/>
        <p:cNvGrpSpPr/>
        <p:nvPr/>
      </p:nvGrpSpPr>
      <p:grpSpPr>
        <a:xfrm>
          <a:off x="0" y="0"/>
          <a:ext cx="0" cy="0"/>
          <a:chOff x="0" y="0"/>
          <a:chExt cx="0" cy="0"/>
        </a:xfrm>
      </p:grpSpPr>
      <p:sp>
        <p:nvSpPr>
          <p:cNvPr id="13" name="Rectángulo 12"/>
          <p:cNvSpPr/>
          <p:nvPr userDrawn="1"/>
        </p:nvSpPr>
        <p:spPr>
          <a:xfrm>
            <a:off x="9072331" y="5253203"/>
            <a:ext cx="1536171" cy="38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grpSp>
        <p:nvGrpSpPr>
          <p:cNvPr id="3" name="Group 4">
            <a:extLst>
              <a:ext uri="{FF2B5EF4-FFF2-40B4-BE49-F238E27FC236}">
                <a16:creationId xmlns:a16="http://schemas.microsoft.com/office/drawing/2014/main" id="{07071069-2A0A-4A24-ADC1-8FF6524183CF}"/>
              </a:ext>
            </a:extLst>
          </p:cNvPr>
          <p:cNvGrpSpPr>
            <a:grpSpLocks noChangeAspect="1"/>
          </p:cNvGrpSpPr>
          <p:nvPr userDrawn="1"/>
        </p:nvGrpSpPr>
        <p:grpSpPr bwMode="auto">
          <a:xfrm>
            <a:off x="143669" y="165100"/>
            <a:ext cx="11904662" cy="706438"/>
            <a:chOff x="151" y="104"/>
            <a:chExt cx="7499" cy="445"/>
          </a:xfrm>
        </p:grpSpPr>
        <p:sp>
          <p:nvSpPr>
            <p:cNvPr id="4" name="AutoShape 3">
              <a:extLst>
                <a:ext uri="{FF2B5EF4-FFF2-40B4-BE49-F238E27FC236}">
                  <a16:creationId xmlns:a16="http://schemas.microsoft.com/office/drawing/2014/main" id="{4D5034BA-6C93-466A-AA11-974E6823B3C6}"/>
                </a:ext>
              </a:extLst>
            </p:cNvPr>
            <p:cNvSpPr>
              <a:spLocks noChangeAspect="1" noChangeArrowheads="1" noTextEdit="1"/>
            </p:cNvSpPr>
            <p:nvPr userDrawn="1"/>
          </p:nvSpPr>
          <p:spPr bwMode="auto">
            <a:xfrm>
              <a:off x="151" y="104"/>
              <a:ext cx="7499"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 name="Freeform 5">
              <a:extLst>
                <a:ext uri="{FF2B5EF4-FFF2-40B4-BE49-F238E27FC236}">
                  <a16:creationId xmlns:a16="http://schemas.microsoft.com/office/drawing/2014/main" id="{87EDD5DC-DA34-4F50-8D6C-08868FE339D0}"/>
                </a:ext>
              </a:extLst>
            </p:cNvPr>
            <p:cNvSpPr>
              <a:spLocks/>
            </p:cNvSpPr>
            <p:nvPr userDrawn="1"/>
          </p:nvSpPr>
          <p:spPr bwMode="auto">
            <a:xfrm>
              <a:off x="149" y="101"/>
              <a:ext cx="5310" cy="448"/>
            </a:xfrm>
            <a:custGeom>
              <a:avLst/>
              <a:gdLst>
                <a:gd name="T0" fmla="*/ 0 w 5310"/>
                <a:gd name="T1" fmla="*/ 448 h 448"/>
                <a:gd name="T2" fmla="*/ 0 w 5310"/>
                <a:gd name="T3" fmla="*/ 0 h 448"/>
                <a:gd name="T4" fmla="*/ 5310 w 5310"/>
                <a:gd name="T5" fmla="*/ 0 h 448"/>
                <a:gd name="T6" fmla="*/ 4331 w 5310"/>
                <a:gd name="T7" fmla="*/ 448 h 448"/>
                <a:gd name="T8" fmla="*/ 615 w 5310"/>
                <a:gd name="T9" fmla="*/ 448 h 448"/>
                <a:gd name="T10" fmla="*/ 0 w 5310"/>
                <a:gd name="T11" fmla="*/ 448 h 448"/>
              </a:gdLst>
              <a:ahLst/>
              <a:cxnLst>
                <a:cxn ang="0">
                  <a:pos x="T0" y="T1"/>
                </a:cxn>
                <a:cxn ang="0">
                  <a:pos x="T2" y="T3"/>
                </a:cxn>
                <a:cxn ang="0">
                  <a:pos x="T4" y="T5"/>
                </a:cxn>
                <a:cxn ang="0">
                  <a:pos x="T6" y="T7"/>
                </a:cxn>
                <a:cxn ang="0">
                  <a:pos x="T8" y="T9"/>
                </a:cxn>
                <a:cxn ang="0">
                  <a:pos x="T10" y="T11"/>
                </a:cxn>
              </a:cxnLst>
              <a:rect l="0" t="0" r="r" b="b"/>
              <a:pathLst>
                <a:path w="5310" h="448">
                  <a:moveTo>
                    <a:pt x="0" y="448"/>
                  </a:moveTo>
                  <a:lnTo>
                    <a:pt x="0" y="0"/>
                  </a:lnTo>
                  <a:lnTo>
                    <a:pt x="5310" y="0"/>
                  </a:lnTo>
                  <a:lnTo>
                    <a:pt x="4331" y="448"/>
                  </a:lnTo>
                  <a:lnTo>
                    <a:pt x="615" y="448"/>
                  </a:lnTo>
                  <a:lnTo>
                    <a:pt x="0" y="448"/>
                  </a:lnTo>
                  <a:close/>
                </a:path>
              </a:pathLst>
            </a:custGeom>
            <a:solidFill>
              <a:srgbClr val="00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 name="Freeform 6">
              <a:extLst>
                <a:ext uri="{FF2B5EF4-FFF2-40B4-BE49-F238E27FC236}">
                  <a16:creationId xmlns:a16="http://schemas.microsoft.com/office/drawing/2014/main" id="{8F39E71C-2FFF-4958-9004-9090050ED754}"/>
                </a:ext>
              </a:extLst>
            </p:cNvPr>
            <p:cNvSpPr>
              <a:spLocks/>
            </p:cNvSpPr>
            <p:nvPr userDrawn="1"/>
          </p:nvSpPr>
          <p:spPr bwMode="auto">
            <a:xfrm>
              <a:off x="4716" y="101"/>
              <a:ext cx="2936" cy="448"/>
            </a:xfrm>
            <a:custGeom>
              <a:avLst/>
              <a:gdLst>
                <a:gd name="T0" fmla="*/ 1236 w 1236"/>
                <a:gd name="T1" fmla="*/ 70 h 139"/>
                <a:gd name="T2" fmla="*/ 1236 w 1236"/>
                <a:gd name="T3" fmla="*/ 70 h 139"/>
                <a:gd name="T4" fmla="*/ 1167 w 1236"/>
                <a:gd name="T5" fmla="*/ 139 h 139"/>
                <a:gd name="T6" fmla="*/ 0 w 1236"/>
                <a:gd name="T7" fmla="*/ 139 h 139"/>
                <a:gd name="T8" fmla="*/ 366 w 1236"/>
                <a:gd name="T9" fmla="*/ 0 h 139"/>
                <a:gd name="T10" fmla="*/ 1093 w 1236"/>
                <a:gd name="T11" fmla="*/ 0 h 139"/>
                <a:gd name="T12" fmla="*/ 1167 w 1236"/>
                <a:gd name="T13" fmla="*/ 0 h 139"/>
                <a:gd name="T14" fmla="*/ 1236 w 1236"/>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6" h="139">
                  <a:moveTo>
                    <a:pt x="1236" y="70"/>
                  </a:moveTo>
                  <a:cubicBezTo>
                    <a:pt x="1236" y="70"/>
                    <a:pt x="1236" y="70"/>
                    <a:pt x="1236" y="70"/>
                  </a:cubicBezTo>
                  <a:cubicBezTo>
                    <a:pt x="1236" y="108"/>
                    <a:pt x="1205" y="139"/>
                    <a:pt x="1167" y="139"/>
                  </a:cubicBezTo>
                  <a:cubicBezTo>
                    <a:pt x="0" y="139"/>
                    <a:pt x="0" y="139"/>
                    <a:pt x="0" y="139"/>
                  </a:cubicBezTo>
                  <a:cubicBezTo>
                    <a:pt x="366" y="0"/>
                    <a:pt x="366" y="0"/>
                    <a:pt x="366" y="0"/>
                  </a:cubicBezTo>
                  <a:cubicBezTo>
                    <a:pt x="1093" y="0"/>
                    <a:pt x="1093" y="0"/>
                    <a:pt x="1093" y="0"/>
                  </a:cubicBezTo>
                  <a:cubicBezTo>
                    <a:pt x="1167" y="0"/>
                    <a:pt x="1167" y="0"/>
                    <a:pt x="1167" y="0"/>
                  </a:cubicBezTo>
                  <a:cubicBezTo>
                    <a:pt x="1205" y="0"/>
                    <a:pt x="1236" y="31"/>
                    <a:pt x="1236" y="70"/>
                  </a:cubicBezTo>
                  <a:close/>
                </a:path>
              </a:pathLst>
            </a:custGeom>
            <a:solidFill>
              <a:srgbClr val="FF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ID4096"/>
            </a:p>
          </p:txBody>
        </p:sp>
      </p:grpSp>
    </p:spTree>
    <p:extLst>
      <p:ext uri="{BB962C8B-B14F-4D97-AF65-F5344CB8AC3E}">
        <p14:creationId xmlns:p14="http://schemas.microsoft.com/office/powerpoint/2010/main" val="34979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NE_COLUMN_TEXT">
    <p:spTree>
      <p:nvGrpSpPr>
        <p:cNvPr id="1" name=""/>
        <p:cNvGrpSpPr/>
        <p:nvPr/>
      </p:nvGrpSpPr>
      <p:grpSpPr>
        <a:xfrm>
          <a:off x="0" y="0"/>
          <a:ext cx="0" cy="0"/>
          <a:chOff x="0" y="0"/>
          <a:chExt cx="0" cy="0"/>
        </a:xfrm>
      </p:grpSpPr>
      <p:sp>
        <p:nvSpPr>
          <p:cNvPr id="2" name="Google Shape;77;p7">
            <a:extLst>
              <a:ext uri="{FF2B5EF4-FFF2-40B4-BE49-F238E27FC236}">
                <a16:creationId xmlns:a16="http://schemas.microsoft.com/office/drawing/2014/main" id="{E5ADE8D6-A6D5-468F-8892-50D77B7D654A}"/>
              </a:ext>
            </a:extLst>
          </p:cNvPr>
          <p:cNvSpPr txBox="1">
            <a:spLocks noGrp="1"/>
          </p:cNvSpPr>
          <p:nvPr>
            <p:ph type="title"/>
          </p:nvPr>
        </p:nvSpPr>
        <p:spPr>
          <a:xfrm>
            <a:off x="1252301" y="2039404"/>
            <a:ext cx="6316796" cy="1122395"/>
          </a:xfrm>
        </p:spPr>
        <p:txBody>
          <a:bodyPr anchor="ctr"/>
          <a:lstStyle>
            <a:lvl1pPr>
              <a:defRPr sz="6000"/>
            </a:lvl1pPr>
          </a:lstStyle>
          <a:p>
            <a:pPr lvl="0"/>
            <a:endParaRPr lang="es-PE"/>
          </a:p>
        </p:txBody>
      </p:sp>
      <p:sp>
        <p:nvSpPr>
          <p:cNvPr id="3" name="Google Shape;78;p7">
            <a:extLst>
              <a:ext uri="{FF2B5EF4-FFF2-40B4-BE49-F238E27FC236}">
                <a16:creationId xmlns:a16="http://schemas.microsoft.com/office/drawing/2014/main" id="{6FBB1E33-FE69-4A51-99E4-9E0AF272E57E}"/>
              </a:ext>
            </a:extLst>
          </p:cNvPr>
          <p:cNvSpPr txBox="1">
            <a:spLocks noGrp="1"/>
          </p:cNvSpPr>
          <p:nvPr>
            <p:ph type="subTitle" idx="4294967295"/>
          </p:nvPr>
        </p:nvSpPr>
        <p:spPr>
          <a:xfrm>
            <a:off x="1252301" y="3161800"/>
            <a:ext cx="4927201" cy="1656795"/>
          </a:xfrm>
        </p:spPr>
        <p:txBody>
          <a:bodyPr anchor="ctr"/>
          <a:lstStyle>
            <a:lvl1pPr>
              <a:buNone/>
              <a:defRPr/>
            </a:lvl1pPr>
          </a:lstStyle>
          <a:p>
            <a:pPr lvl="0"/>
            <a:endParaRPr lang="es-PE"/>
          </a:p>
        </p:txBody>
      </p:sp>
    </p:spTree>
    <p:extLst>
      <p:ext uri="{BB962C8B-B14F-4D97-AF65-F5344CB8AC3E}">
        <p14:creationId xmlns:p14="http://schemas.microsoft.com/office/powerpoint/2010/main" val="41658900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 </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15039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B4915-CF64-FBAC-90BD-0CF7E3F9DA40}"/>
              </a:ext>
            </a:extLst>
          </p:cNvPr>
          <p:cNvSpPr>
            <a:spLocks noGrp="1"/>
          </p:cNvSpPr>
          <p:nvPr>
            <p:ph type="title"/>
          </p:nvPr>
        </p:nvSpPr>
        <p:spPr>
          <a:xfrm>
            <a:off x="462280" y="2155508"/>
            <a:ext cx="3302000" cy="2286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0F507F-7F97-33D6-5AAF-27DF68617F1C}"/>
              </a:ext>
            </a:extLst>
          </p:cNvPr>
          <p:cNvSpPr>
            <a:spLocks noGrp="1"/>
          </p:cNvSpPr>
          <p:nvPr>
            <p:ph type="body" idx="1"/>
          </p:nvPr>
        </p:nvSpPr>
        <p:spPr>
          <a:xfrm>
            <a:off x="5669279" y="1825625"/>
            <a:ext cx="625919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A699E81-3070-B3B2-ABEB-D4EE2FB75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ABE40-CF73-46B7-B35D-CCB391FFAD43}" type="slidenum">
              <a:rPr lang="en-US" smtClean="0"/>
              <a:t>‹Nº›</a:t>
            </a:fld>
            <a:endParaRPr lang="en-US"/>
          </a:p>
        </p:txBody>
      </p:sp>
    </p:spTree>
    <p:extLst>
      <p:ext uri="{BB962C8B-B14F-4D97-AF65-F5344CB8AC3E}">
        <p14:creationId xmlns:p14="http://schemas.microsoft.com/office/powerpoint/2010/main" val="39282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2800" kern="1200">
          <a:solidFill>
            <a:schemeClr val="tx1"/>
          </a:solidFill>
          <a:latin typeface="Bunge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02" userDrawn="1">
          <p15:clr>
            <a:srgbClr val="F26B43"/>
          </p15:clr>
        </p15:guide>
        <p15:guide id="2" pos="166" userDrawn="1">
          <p15:clr>
            <a:srgbClr val="F26B43"/>
          </p15:clr>
        </p15:guide>
        <p15:guide id="3" pos="7514" userDrawn="1">
          <p15:clr>
            <a:srgbClr val="F26B43"/>
          </p15:clr>
        </p15:guide>
        <p15:guide id="4" orient="horz" pos="164" userDrawn="1">
          <p15:clr>
            <a:srgbClr val="F26B43"/>
          </p15:clr>
        </p15:guide>
        <p15:guide id="5" orient="horz" pos="4156" userDrawn="1">
          <p15:clr>
            <a:srgbClr val="F26B43"/>
          </p15:clr>
        </p15:guide>
        <p15:guide id="6" pos="26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1B8BEE50-B132-4563-8E48-06133C9B60FB}"/>
              </a:ext>
            </a:extLst>
          </p:cNvPr>
          <p:cNvPicPr>
            <a:picLocks noChangeAspect="1"/>
          </p:cNvPicPr>
          <p:nvPr/>
        </p:nvPicPr>
        <p:blipFill rotWithShape="1">
          <a:blip r:embed="rId3" cstate="email">
            <a:alphaModFix amt="4000"/>
            <a:extLst>
              <a:ext uri="{28A0092B-C50C-407E-A947-70E740481C1C}">
                <a14:useLocalDpi xmlns:a14="http://schemas.microsoft.com/office/drawing/2010/main"/>
              </a:ext>
            </a:extLst>
          </a:blip>
          <a:srcRect/>
          <a:stretch/>
        </p:blipFill>
        <p:spPr>
          <a:xfrm>
            <a:off x="0" y="0"/>
            <a:ext cx="12192000" cy="3362799"/>
          </a:xfrm>
          <a:prstGeom prst="rect">
            <a:avLst/>
          </a:prstGeom>
        </p:spPr>
      </p:pic>
      <p:sp>
        <p:nvSpPr>
          <p:cNvPr id="6" name="Rectangle 5">
            <a:extLst>
              <a:ext uri="{FF2B5EF4-FFF2-40B4-BE49-F238E27FC236}">
                <a16:creationId xmlns:a16="http://schemas.microsoft.com/office/drawing/2014/main" id="{5D389A99-199A-972F-79A4-2EBCBB9C8776}"/>
              </a:ext>
            </a:extLst>
          </p:cNvPr>
          <p:cNvSpPr/>
          <p:nvPr/>
        </p:nvSpPr>
        <p:spPr>
          <a:xfrm>
            <a:off x="0" y="3761708"/>
            <a:ext cx="12192000" cy="3096211"/>
          </a:xfrm>
          <a:prstGeom prst="rect">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2" name="Group 171">
            <a:extLst>
              <a:ext uri="{FF2B5EF4-FFF2-40B4-BE49-F238E27FC236}">
                <a16:creationId xmlns:a16="http://schemas.microsoft.com/office/drawing/2014/main" id="{BA333A94-F15F-7D88-224B-7BE700DEA04B}"/>
              </a:ext>
            </a:extLst>
          </p:cNvPr>
          <p:cNvGrpSpPr/>
          <p:nvPr/>
        </p:nvGrpSpPr>
        <p:grpSpPr>
          <a:xfrm>
            <a:off x="0" y="3228259"/>
            <a:ext cx="5711605" cy="3629821"/>
            <a:chOff x="0" y="3228259"/>
            <a:chExt cx="5711605" cy="3629821"/>
          </a:xfrm>
        </p:grpSpPr>
        <p:grpSp>
          <p:nvGrpSpPr>
            <p:cNvPr id="25" name="Group 24">
              <a:extLst>
                <a:ext uri="{FF2B5EF4-FFF2-40B4-BE49-F238E27FC236}">
                  <a16:creationId xmlns:a16="http://schemas.microsoft.com/office/drawing/2014/main" id="{2E89DF75-2AD8-0305-A79F-7458DF271EB4}"/>
                </a:ext>
              </a:extLst>
            </p:cNvPr>
            <p:cNvGrpSpPr/>
            <p:nvPr/>
          </p:nvGrpSpPr>
          <p:grpSpPr>
            <a:xfrm>
              <a:off x="0" y="6337219"/>
              <a:ext cx="520861" cy="520861"/>
              <a:chOff x="0" y="6337219"/>
              <a:chExt cx="520861" cy="520861"/>
            </a:xfrm>
          </p:grpSpPr>
          <p:sp>
            <p:nvSpPr>
              <p:cNvPr id="11" name="Rectangle 10">
                <a:extLst>
                  <a:ext uri="{FF2B5EF4-FFF2-40B4-BE49-F238E27FC236}">
                    <a16:creationId xmlns:a16="http://schemas.microsoft.com/office/drawing/2014/main" id="{EC4B73B6-FDEB-0891-002D-B99E098EE173}"/>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76DFEF8-1BFB-0738-E6BA-FC3FBE3F0143}"/>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33696682-D8E5-A684-D339-3361E262478F}"/>
                </a:ext>
              </a:extLst>
            </p:cNvPr>
            <p:cNvGrpSpPr/>
            <p:nvPr/>
          </p:nvGrpSpPr>
          <p:grpSpPr>
            <a:xfrm>
              <a:off x="520065" y="6337219"/>
              <a:ext cx="520861" cy="520861"/>
              <a:chOff x="520065" y="6337219"/>
              <a:chExt cx="520861" cy="520861"/>
            </a:xfrm>
          </p:grpSpPr>
          <p:sp>
            <p:nvSpPr>
              <p:cNvPr id="16" name="Rectangle 15">
                <a:extLst>
                  <a:ext uri="{FF2B5EF4-FFF2-40B4-BE49-F238E27FC236}">
                    <a16:creationId xmlns:a16="http://schemas.microsoft.com/office/drawing/2014/main" id="{AB1F26F5-B649-B2D7-1713-1F37B6D332FC}"/>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3482899-8CBB-AEDE-5E7E-91DB4EAB7995}"/>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673CC0A0-C243-594B-43B6-5E2C4B19552A}"/>
                </a:ext>
              </a:extLst>
            </p:cNvPr>
            <p:cNvGrpSpPr/>
            <p:nvPr/>
          </p:nvGrpSpPr>
          <p:grpSpPr>
            <a:xfrm>
              <a:off x="0" y="5815535"/>
              <a:ext cx="520861" cy="520861"/>
              <a:chOff x="0" y="6337219"/>
              <a:chExt cx="520861" cy="520861"/>
            </a:xfrm>
          </p:grpSpPr>
          <p:sp>
            <p:nvSpPr>
              <p:cNvPr id="28" name="Rectangle 27">
                <a:extLst>
                  <a:ext uri="{FF2B5EF4-FFF2-40B4-BE49-F238E27FC236}">
                    <a16:creationId xmlns:a16="http://schemas.microsoft.com/office/drawing/2014/main" id="{50AD4DF3-6510-C7DF-0C31-EEC1E72C4588}"/>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D500F2B-CD93-27DD-056C-7B127B174AE4}"/>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7AE0FA0E-ED89-B92A-4E38-E352F9E1C5BF}"/>
                </a:ext>
              </a:extLst>
            </p:cNvPr>
            <p:cNvGrpSpPr/>
            <p:nvPr/>
          </p:nvGrpSpPr>
          <p:grpSpPr>
            <a:xfrm>
              <a:off x="1043305" y="6337219"/>
              <a:ext cx="520861" cy="520861"/>
              <a:chOff x="520065" y="6337219"/>
              <a:chExt cx="520861" cy="520861"/>
            </a:xfrm>
            <a:solidFill>
              <a:srgbClr val="0E8E05"/>
            </a:solidFill>
          </p:grpSpPr>
          <p:sp>
            <p:nvSpPr>
              <p:cNvPr id="31" name="Rectangle 30">
                <a:extLst>
                  <a:ext uri="{FF2B5EF4-FFF2-40B4-BE49-F238E27FC236}">
                    <a16:creationId xmlns:a16="http://schemas.microsoft.com/office/drawing/2014/main" id="{8D2750CA-9B3A-C703-7E62-F64293855871}"/>
                  </a:ext>
                </a:extLst>
              </p:cNvPr>
              <p:cNvSpPr/>
              <p:nvPr/>
            </p:nvSpPr>
            <p:spPr>
              <a:xfrm>
                <a:off x="520065" y="6337219"/>
                <a:ext cx="520861" cy="520861"/>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79591975-7BF2-2FE1-FECA-6F2C35F1932B}"/>
                  </a:ext>
                </a:extLst>
              </p:cNvPr>
              <p:cNvSpPr/>
              <p:nvPr/>
            </p:nvSpPr>
            <p:spPr>
              <a:xfrm>
                <a:off x="633181" y="6450335"/>
                <a:ext cx="294628" cy="294628"/>
              </a:xfrm>
              <a:prstGeom prst="ellipse">
                <a:avLst/>
              </a:prstGeom>
              <a:solidFill>
                <a:srgbClr val="FF000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D35D4B4-7865-C7EC-75ED-84E7B0F24E72}"/>
                </a:ext>
              </a:extLst>
            </p:cNvPr>
            <p:cNvGrpSpPr/>
            <p:nvPr/>
          </p:nvGrpSpPr>
          <p:grpSpPr>
            <a:xfrm>
              <a:off x="0" y="5300899"/>
              <a:ext cx="1038005" cy="520861"/>
              <a:chOff x="0" y="5300899"/>
              <a:chExt cx="1038005" cy="520861"/>
            </a:xfrm>
          </p:grpSpPr>
          <p:sp>
            <p:nvSpPr>
              <p:cNvPr id="34" name="Rectangle 33">
                <a:extLst>
                  <a:ext uri="{FF2B5EF4-FFF2-40B4-BE49-F238E27FC236}">
                    <a16:creationId xmlns:a16="http://schemas.microsoft.com/office/drawing/2014/main" id="{5BF93D79-9473-E10B-816D-553BA9ADD2EB}"/>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B15AE21D-6619-210B-CE5B-39CDAB5542FE}"/>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9586BF8-985B-CE69-75E7-19C544378A98}"/>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67CBE68-7E77-4260-2ACB-F74954D1DA36}"/>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B4E24A5B-7C48-A4B5-0A02-00D18B8792DE}"/>
                </a:ext>
              </a:extLst>
            </p:cNvPr>
            <p:cNvGrpSpPr/>
            <p:nvPr/>
          </p:nvGrpSpPr>
          <p:grpSpPr>
            <a:xfrm>
              <a:off x="0" y="4260071"/>
              <a:ext cx="1038005" cy="1041721"/>
              <a:chOff x="0" y="4178156"/>
              <a:chExt cx="1038005" cy="1041721"/>
            </a:xfrm>
          </p:grpSpPr>
          <p:sp>
            <p:nvSpPr>
              <p:cNvPr id="41" name="Rectangle 40">
                <a:extLst>
                  <a:ext uri="{FF2B5EF4-FFF2-40B4-BE49-F238E27FC236}">
                    <a16:creationId xmlns:a16="http://schemas.microsoft.com/office/drawing/2014/main" id="{D20B88C1-4826-D540-D507-959C1DC8E821}"/>
                  </a:ext>
                </a:extLst>
              </p:cNvPr>
              <p:cNvSpPr/>
              <p:nvPr/>
            </p:nvSpPr>
            <p:spPr>
              <a:xfrm>
                <a:off x="0" y="4699016"/>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721F832-55A8-4A3C-9D19-2BB6280A6FB0}"/>
                  </a:ext>
                </a:extLst>
              </p:cNvPr>
              <p:cNvSpPr/>
              <p:nvPr/>
            </p:nvSpPr>
            <p:spPr>
              <a:xfrm>
                <a:off x="113116" y="4812132"/>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10EF49B-A37F-C536-B39C-1D79B3819F8F}"/>
                  </a:ext>
                </a:extLst>
              </p:cNvPr>
              <p:cNvSpPr/>
              <p:nvPr/>
            </p:nvSpPr>
            <p:spPr>
              <a:xfrm>
                <a:off x="0" y="4178156"/>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2ECF3939-6893-1C6A-5964-28FF233C6AA2}"/>
                  </a:ext>
                </a:extLst>
              </p:cNvPr>
              <p:cNvSpPr/>
              <p:nvPr/>
            </p:nvSpPr>
            <p:spPr>
              <a:xfrm>
                <a:off x="113116" y="4291272"/>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FF9758F-8A64-1DE7-8C3C-A009E5ACAED5}"/>
                  </a:ext>
                </a:extLst>
              </p:cNvPr>
              <p:cNvSpPr/>
              <p:nvPr/>
            </p:nvSpPr>
            <p:spPr>
              <a:xfrm>
                <a:off x="517144" y="4178156"/>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EC77172D-5D65-C739-DB0D-5F94022FA19B}"/>
                  </a:ext>
                </a:extLst>
              </p:cNvPr>
              <p:cNvSpPr/>
              <p:nvPr/>
            </p:nvSpPr>
            <p:spPr>
              <a:xfrm>
                <a:off x="630260" y="4291272"/>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E8610664-25D5-F360-9008-0E5580D122B3}"/>
                </a:ext>
              </a:extLst>
            </p:cNvPr>
            <p:cNvGrpSpPr/>
            <p:nvPr/>
          </p:nvGrpSpPr>
          <p:grpSpPr>
            <a:xfrm>
              <a:off x="1564640" y="6337139"/>
              <a:ext cx="1038005" cy="520861"/>
              <a:chOff x="0" y="5300899"/>
              <a:chExt cx="1038005" cy="520861"/>
            </a:xfrm>
          </p:grpSpPr>
          <p:sp>
            <p:nvSpPr>
              <p:cNvPr id="52" name="Rectangle 51">
                <a:extLst>
                  <a:ext uri="{FF2B5EF4-FFF2-40B4-BE49-F238E27FC236}">
                    <a16:creationId xmlns:a16="http://schemas.microsoft.com/office/drawing/2014/main" id="{788F0CEE-494E-6D39-6F94-9E290A107F43}"/>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11238FB9-56E4-1C30-DA15-9F507903F83D}"/>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641F81C-E8A3-EA9E-D104-87DC43B5D1E9}"/>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CE0EF12D-00E9-0CFE-F8D7-7B1FB69FE811}"/>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1550C8A3-D7A3-DA95-A8FB-F90DEDBFB447}"/>
                </a:ext>
              </a:extLst>
            </p:cNvPr>
            <p:cNvGrpSpPr/>
            <p:nvPr/>
          </p:nvGrpSpPr>
          <p:grpSpPr>
            <a:xfrm>
              <a:off x="2599944" y="6337219"/>
              <a:ext cx="520861" cy="520861"/>
              <a:chOff x="517144" y="4260071"/>
              <a:chExt cx="520861" cy="520861"/>
            </a:xfrm>
          </p:grpSpPr>
          <p:sp>
            <p:nvSpPr>
              <p:cNvPr id="58" name="Rectangle 57">
                <a:extLst>
                  <a:ext uri="{FF2B5EF4-FFF2-40B4-BE49-F238E27FC236}">
                    <a16:creationId xmlns:a16="http://schemas.microsoft.com/office/drawing/2014/main" id="{843A7348-93EB-BE35-3B94-43761CF66FF2}"/>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989D508B-7C7F-37FE-295E-370EF4BC313F}"/>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Rectangle 63">
              <a:extLst>
                <a:ext uri="{FF2B5EF4-FFF2-40B4-BE49-F238E27FC236}">
                  <a16:creationId xmlns:a16="http://schemas.microsoft.com/office/drawing/2014/main" id="{CABC3766-0520-7A37-CF91-7C43ED66694F}"/>
                </a:ext>
              </a:extLst>
            </p:cNvPr>
            <p:cNvSpPr/>
            <p:nvPr/>
          </p:nvSpPr>
          <p:spPr>
            <a:xfrm rot="16200000">
              <a:off x="1" y="3747372"/>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2F8B73FB-F5D9-EF23-888E-5FA8DFF3CF1E}"/>
                </a:ext>
              </a:extLst>
            </p:cNvPr>
            <p:cNvSpPr/>
            <p:nvPr/>
          </p:nvSpPr>
          <p:spPr>
            <a:xfrm rot="16200000">
              <a:off x="113117" y="3860489"/>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8" name="Group 117">
              <a:extLst>
                <a:ext uri="{FF2B5EF4-FFF2-40B4-BE49-F238E27FC236}">
                  <a16:creationId xmlns:a16="http://schemas.microsoft.com/office/drawing/2014/main" id="{C3EB9335-F69A-5E14-7AFC-1ECC876F1A14}"/>
                </a:ext>
              </a:extLst>
            </p:cNvPr>
            <p:cNvGrpSpPr/>
            <p:nvPr/>
          </p:nvGrpSpPr>
          <p:grpSpPr>
            <a:xfrm>
              <a:off x="0" y="3228259"/>
              <a:ext cx="520861" cy="520861"/>
              <a:chOff x="517144" y="4260071"/>
              <a:chExt cx="520861" cy="520861"/>
            </a:xfrm>
          </p:grpSpPr>
          <p:sp>
            <p:nvSpPr>
              <p:cNvPr id="119" name="Rectangle 118">
                <a:extLst>
                  <a:ext uri="{FF2B5EF4-FFF2-40B4-BE49-F238E27FC236}">
                    <a16:creationId xmlns:a16="http://schemas.microsoft.com/office/drawing/2014/main" id="{62DAAEC2-9C12-5F13-BE32-B7E7464EA7CC}"/>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838F9DD5-97F8-9D3C-93E6-ECFD7C98ED9E}"/>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1" name="Group 120">
              <a:extLst>
                <a:ext uri="{FF2B5EF4-FFF2-40B4-BE49-F238E27FC236}">
                  <a16:creationId xmlns:a16="http://schemas.microsoft.com/office/drawing/2014/main" id="{6B1F722D-4339-31C9-007D-03DD5D17B352}"/>
                </a:ext>
              </a:extLst>
            </p:cNvPr>
            <p:cNvGrpSpPr/>
            <p:nvPr/>
          </p:nvGrpSpPr>
          <p:grpSpPr>
            <a:xfrm>
              <a:off x="3108960" y="6337219"/>
              <a:ext cx="520861" cy="520861"/>
              <a:chOff x="0" y="6337219"/>
              <a:chExt cx="520861" cy="520861"/>
            </a:xfrm>
          </p:grpSpPr>
          <p:sp>
            <p:nvSpPr>
              <p:cNvPr id="122" name="Rectangle 121">
                <a:extLst>
                  <a:ext uri="{FF2B5EF4-FFF2-40B4-BE49-F238E27FC236}">
                    <a16:creationId xmlns:a16="http://schemas.microsoft.com/office/drawing/2014/main" id="{246E7D28-E778-310F-F310-310E38723F7C}"/>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211D6D09-14B5-91F9-5BEC-F9F923EE29CF}"/>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5DFC61D2-7BFA-04F9-3611-029AC50C7C79}"/>
                </a:ext>
              </a:extLst>
            </p:cNvPr>
            <p:cNvGrpSpPr/>
            <p:nvPr/>
          </p:nvGrpSpPr>
          <p:grpSpPr>
            <a:xfrm>
              <a:off x="3629025" y="6337219"/>
              <a:ext cx="520861" cy="520861"/>
              <a:chOff x="520065" y="6337219"/>
              <a:chExt cx="520861" cy="520861"/>
            </a:xfrm>
          </p:grpSpPr>
          <p:sp>
            <p:nvSpPr>
              <p:cNvPr id="125" name="Rectangle 124">
                <a:extLst>
                  <a:ext uri="{FF2B5EF4-FFF2-40B4-BE49-F238E27FC236}">
                    <a16:creationId xmlns:a16="http://schemas.microsoft.com/office/drawing/2014/main" id="{726F295B-F129-CABC-6C11-1D9FCF2A8EAD}"/>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DBEB0006-2A2A-414C-09FB-5BAA16E7B731}"/>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7" name="Group 126">
              <a:extLst>
                <a:ext uri="{FF2B5EF4-FFF2-40B4-BE49-F238E27FC236}">
                  <a16:creationId xmlns:a16="http://schemas.microsoft.com/office/drawing/2014/main" id="{7AED7EA5-2D1E-1736-8A08-84B374DB9201}"/>
                </a:ext>
              </a:extLst>
            </p:cNvPr>
            <p:cNvGrpSpPr/>
            <p:nvPr/>
          </p:nvGrpSpPr>
          <p:grpSpPr>
            <a:xfrm>
              <a:off x="4152265" y="6337219"/>
              <a:ext cx="520861" cy="520861"/>
              <a:chOff x="520065" y="6337219"/>
              <a:chExt cx="520861" cy="520861"/>
            </a:xfrm>
            <a:solidFill>
              <a:srgbClr val="0E8E05"/>
            </a:solidFill>
          </p:grpSpPr>
          <p:sp>
            <p:nvSpPr>
              <p:cNvPr id="128" name="Rectangle 127">
                <a:extLst>
                  <a:ext uri="{FF2B5EF4-FFF2-40B4-BE49-F238E27FC236}">
                    <a16:creationId xmlns:a16="http://schemas.microsoft.com/office/drawing/2014/main" id="{E0DD8B4C-F9E6-7330-688F-B8AB3DA18D8A}"/>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a16="http://schemas.microsoft.com/office/drawing/2014/main" id="{A8F97046-1FF0-0C39-1184-5AB79E2BAB45}"/>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0" name="Group 129">
              <a:extLst>
                <a:ext uri="{FF2B5EF4-FFF2-40B4-BE49-F238E27FC236}">
                  <a16:creationId xmlns:a16="http://schemas.microsoft.com/office/drawing/2014/main" id="{97E993F1-60BA-DCED-722C-20B63F2F0151}"/>
                </a:ext>
              </a:extLst>
            </p:cNvPr>
            <p:cNvGrpSpPr/>
            <p:nvPr/>
          </p:nvGrpSpPr>
          <p:grpSpPr>
            <a:xfrm>
              <a:off x="4673600" y="6337139"/>
              <a:ext cx="1038005" cy="520861"/>
              <a:chOff x="0" y="5300899"/>
              <a:chExt cx="1038005" cy="520861"/>
            </a:xfrm>
          </p:grpSpPr>
          <p:sp>
            <p:nvSpPr>
              <p:cNvPr id="131" name="Rectangle 130">
                <a:extLst>
                  <a:ext uri="{FF2B5EF4-FFF2-40B4-BE49-F238E27FC236}">
                    <a16:creationId xmlns:a16="http://schemas.microsoft.com/office/drawing/2014/main" id="{8DE2C89C-CC49-366F-2CC0-859CED7D9599}"/>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EEB54C91-956A-EAFC-D9E1-19D21178BDAE}"/>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C04EFCC3-9A6F-C21D-96F5-D8FDC4407355}"/>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B640A739-9752-12B9-8683-1DE669F1D1C5}"/>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74" name="Group 173">
            <a:extLst>
              <a:ext uri="{FF2B5EF4-FFF2-40B4-BE49-F238E27FC236}">
                <a16:creationId xmlns:a16="http://schemas.microsoft.com/office/drawing/2014/main" id="{C61B60DE-92E0-1E0B-03E0-E4AC42FD7E9B}"/>
              </a:ext>
            </a:extLst>
          </p:cNvPr>
          <p:cNvGrpSpPr/>
          <p:nvPr/>
        </p:nvGrpSpPr>
        <p:grpSpPr>
          <a:xfrm flipH="1">
            <a:off x="11671139" y="6337139"/>
            <a:ext cx="520861" cy="520861"/>
            <a:chOff x="0" y="6337219"/>
            <a:chExt cx="520861" cy="520861"/>
          </a:xfrm>
        </p:grpSpPr>
        <p:sp>
          <p:nvSpPr>
            <p:cNvPr id="223" name="Rectangle 222">
              <a:extLst>
                <a:ext uri="{FF2B5EF4-FFF2-40B4-BE49-F238E27FC236}">
                  <a16:creationId xmlns:a16="http://schemas.microsoft.com/office/drawing/2014/main" id="{C8871016-02C1-DF70-4869-0F4E87F05BC7}"/>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a:extLst>
                <a:ext uri="{FF2B5EF4-FFF2-40B4-BE49-F238E27FC236}">
                  <a16:creationId xmlns:a16="http://schemas.microsoft.com/office/drawing/2014/main" id="{C1EC11FF-B060-775C-7BED-3C16894DB11E}"/>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5" name="Group 174">
            <a:extLst>
              <a:ext uri="{FF2B5EF4-FFF2-40B4-BE49-F238E27FC236}">
                <a16:creationId xmlns:a16="http://schemas.microsoft.com/office/drawing/2014/main" id="{481A913B-6513-BB3C-0081-F32BF946CB73}"/>
              </a:ext>
            </a:extLst>
          </p:cNvPr>
          <p:cNvGrpSpPr/>
          <p:nvPr/>
        </p:nvGrpSpPr>
        <p:grpSpPr>
          <a:xfrm flipH="1">
            <a:off x="11151074" y="6337139"/>
            <a:ext cx="520861" cy="520861"/>
            <a:chOff x="520065" y="6337219"/>
            <a:chExt cx="520861" cy="520861"/>
          </a:xfrm>
        </p:grpSpPr>
        <p:sp>
          <p:nvSpPr>
            <p:cNvPr id="221" name="Rectangle 220">
              <a:extLst>
                <a:ext uri="{FF2B5EF4-FFF2-40B4-BE49-F238E27FC236}">
                  <a16:creationId xmlns:a16="http://schemas.microsoft.com/office/drawing/2014/main" id="{21DE7367-1660-FC8D-EC5B-16FD67B95D5A}"/>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a:extLst>
                <a:ext uri="{FF2B5EF4-FFF2-40B4-BE49-F238E27FC236}">
                  <a16:creationId xmlns:a16="http://schemas.microsoft.com/office/drawing/2014/main" id="{6BB9B7BA-C912-6F42-A438-CB288DCDDD63}"/>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6" name="Group 175">
            <a:extLst>
              <a:ext uri="{FF2B5EF4-FFF2-40B4-BE49-F238E27FC236}">
                <a16:creationId xmlns:a16="http://schemas.microsoft.com/office/drawing/2014/main" id="{8E0C6A6A-D0F4-3A58-42FA-E6C64F2023EB}"/>
              </a:ext>
            </a:extLst>
          </p:cNvPr>
          <p:cNvGrpSpPr/>
          <p:nvPr/>
        </p:nvGrpSpPr>
        <p:grpSpPr>
          <a:xfrm flipH="1">
            <a:off x="11671139" y="5815455"/>
            <a:ext cx="520861" cy="520861"/>
            <a:chOff x="0" y="6337219"/>
            <a:chExt cx="520861" cy="520861"/>
          </a:xfrm>
        </p:grpSpPr>
        <p:sp>
          <p:nvSpPr>
            <p:cNvPr id="219" name="Rectangle 218">
              <a:extLst>
                <a:ext uri="{FF2B5EF4-FFF2-40B4-BE49-F238E27FC236}">
                  <a16:creationId xmlns:a16="http://schemas.microsoft.com/office/drawing/2014/main" id="{4F40C9E7-8A58-4F57-3B73-84F7D8134DAB}"/>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6A9EEFA1-181D-BA74-B9E0-A1234E743067}"/>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7" name="Group 176">
            <a:extLst>
              <a:ext uri="{FF2B5EF4-FFF2-40B4-BE49-F238E27FC236}">
                <a16:creationId xmlns:a16="http://schemas.microsoft.com/office/drawing/2014/main" id="{843E0231-1CD4-CF41-C9B8-84F2743EA2C4}"/>
              </a:ext>
            </a:extLst>
          </p:cNvPr>
          <p:cNvGrpSpPr/>
          <p:nvPr/>
        </p:nvGrpSpPr>
        <p:grpSpPr>
          <a:xfrm flipH="1">
            <a:off x="10627834" y="6337139"/>
            <a:ext cx="520861" cy="520861"/>
            <a:chOff x="520065" y="6337219"/>
            <a:chExt cx="520861" cy="520861"/>
          </a:xfrm>
          <a:solidFill>
            <a:srgbClr val="0E8E05"/>
          </a:solidFill>
        </p:grpSpPr>
        <p:sp>
          <p:nvSpPr>
            <p:cNvPr id="217" name="Rectangle 216">
              <a:extLst>
                <a:ext uri="{FF2B5EF4-FFF2-40B4-BE49-F238E27FC236}">
                  <a16:creationId xmlns:a16="http://schemas.microsoft.com/office/drawing/2014/main" id="{5A0D7DF0-1542-A850-552A-826E8DBDB0DD}"/>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a:extLst>
                <a:ext uri="{FF2B5EF4-FFF2-40B4-BE49-F238E27FC236}">
                  <a16:creationId xmlns:a16="http://schemas.microsoft.com/office/drawing/2014/main" id="{4C22D916-98BC-009C-A72E-1576C006BA08}"/>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8" name="Group 177">
            <a:extLst>
              <a:ext uri="{FF2B5EF4-FFF2-40B4-BE49-F238E27FC236}">
                <a16:creationId xmlns:a16="http://schemas.microsoft.com/office/drawing/2014/main" id="{AB62E3C5-9347-D51D-338A-3C7988676705}"/>
              </a:ext>
            </a:extLst>
          </p:cNvPr>
          <p:cNvGrpSpPr/>
          <p:nvPr/>
        </p:nvGrpSpPr>
        <p:grpSpPr>
          <a:xfrm flipH="1">
            <a:off x="11153995" y="5300819"/>
            <a:ext cx="1038005" cy="520861"/>
            <a:chOff x="0" y="5300899"/>
            <a:chExt cx="1038005" cy="520861"/>
          </a:xfrm>
        </p:grpSpPr>
        <p:sp>
          <p:nvSpPr>
            <p:cNvPr id="213" name="Rectangle 212">
              <a:extLst>
                <a:ext uri="{FF2B5EF4-FFF2-40B4-BE49-F238E27FC236}">
                  <a16:creationId xmlns:a16="http://schemas.microsoft.com/office/drawing/2014/main" id="{BB252B57-1F59-CA36-79CC-99DCFA15D181}"/>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a:extLst>
                <a:ext uri="{FF2B5EF4-FFF2-40B4-BE49-F238E27FC236}">
                  <a16:creationId xmlns:a16="http://schemas.microsoft.com/office/drawing/2014/main" id="{0F2543C0-F23F-F6F1-D2E4-18DE7BC8997C}"/>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a:extLst>
                <a:ext uri="{FF2B5EF4-FFF2-40B4-BE49-F238E27FC236}">
                  <a16:creationId xmlns:a16="http://schemas.microsoft.com/office/drawing/2014/main" id="{60DE17C6-706D-5AB0-30AE-7AA7CFF2D211}"/>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8066ED6C-935D-F7D3-3138-1616E86F9CD9}"/>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9" name="Group 178">
            <a:extLst>
              <a:ext uri="{FF2B5EF4-FFF2-40B4-BE49-F238E27FC236}">
                <a16:creationId xmlns:a16="http://schemas.microsoft.com/office/drawing/2014/main" id="{ADE35C7A-4311-1176-2B3F-BF42E80E3B8E}"/>
              </a:ext>
            </a:extLst>
          </p:cNvPr>
          <p:cNvGrpSpPr/>
          <p:nvPr/>
        </p:nvGrpSpPr>
        <p:grpSpPr>
          <a:xfrm flipH="1">
            <a:off x="11671139" y="4259991"/>
            <a:ext cx="520861" cy="1041721"/>
            <a:chOff x="0" y="4178156"/>
            <a:chExt cx="520861" cy="1041721"/>
          </a:xfrm>
        </p:grpSpPr>
        <p:sp>
          <p:nvSpPr>
            <p:cNvPr id="207" name="Rectangle 206">
              <a:extLst>
                <a:ext uri="{FF2B5EF4-FFF2-40B4-BE49-F238E27FC236}">
                  <a16:creationId xmlns:a16="http://schemas.microsoft.com/office/drawing/2014/main" id="{7F5466F6-60E1-2EEA-CF8C-213A69AA91C8}"/>
                </a:ext>
              </a:extLst>
            </p:cNvPr>
            <p:cNvSpPr/>
            <p:nvPr/>
          </p:nvSpPr>
          <p:spPr>
            <a:xfrm>
              <a:off x="0" y="4699016"/>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a:extLst>
                <a:ext uri="{FF2B5EF4-FFF2-40B4-BE49-F238E27FC236}">
                  <a16:creationId xmlns:a16="http://schemas.microsoft.com/office/drawing/2014/main" id="{C38A93C7-7391-8239-780B-C06EBF4656A9}"/>
                </a:ext>
              </a:extLst>
            </p:cNvPr>
            <p:cNvSpPr/>
            <p:nvPr/>
          </p:nvSpPr>
          <p:spPr>
            <a:xfrm>
              <a:off x="113116" y="4812132"/>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208">
              <a:extLst>
                <a:ext uri="{FF2B5EF4-FFF2-40B4-BE49-F238E27FC236}">
                  <a16:creationId xmlns:a16="http://schemas.microsoft.com/office/drawing/2014/main" id="{3FF7DC65-2728-039B-AC59-3211E88DCCB6}"/>
                </a:ext>
              </a:extLst>
            </p:cNvPr>
            <p:cNvSpPr/>
            <p:nvPr/>
          </p:nvSpPr>
          <p:spPr>
            <a:xfrm>
              <a:off x="0" y="4178156"/>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a:extLst>
                <a:ext uri="{FF2B5EF4-FFF2-40B4-BE49-F238E27FC236}">
                  <a16:creationId xmlns:a16="http://schemas.microsoft.com/office/drawing/2014/main" id="{FDFCA671-6139-2BA5-1C2A-4F08AAF1B2CE}"/>
                </a:ext>
              </a:extLst>
            </p:cNvPr>
            <p:cNvSpPr/>
            <p:nvPr/>
          </p:nvSpPr>
          <p:spPr>
            <a:xfrm>
              <a:off x="113116" y="4291272"/>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0" name="Group 179">
            <a:extLst>
              <a:ext uri="{FF2B5EF4-FFF2-40B4-BE49-F238E27FC236}">
                <a16:creationId xmlns:a16="http://schemas.microsoft.com/office/drawing/2014/main" id="{9FB62022-1188-4315-D01B-0A0F413C201E}"/>
              </a:ext>
            </a:extLst>
          </p:cNvPr>
          <p:cNvGrpSpPr/>
          <p:nvPr/>
        </p:nvGrpSpPr>
        <p:grpSpPr>
          <a:xfrm flipH="1">
            <a:off x="9589355" y="6337059"/>
            <a:ext cx="1038005" cy="520861"/>
            <a:chOff x="0" y="5300899"/>
            <a:chExt cx="1038005" cy="520861"/>
          </a:xfrm>
        </p:grpSpPr>
        <p:sp>
          <p:nvSpPr>
            <p:cNvPr id="203" name="Rectangle 202">
              <a:extLst>
                <a:ext uri="{FF2B5EF4-FFF2-40B4-BE49-F238E27FC236}">
                  <a16:creationId xmlns:a16="http://schemas.microsoft.com/office/drawing/2014/main" id="{55325958-6DDF-AA5A-A71B-9A8E8B31E40C}"/>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a:extLst>
                <a:ext uri="{FF2B5EF4-FFF2-40B4-BE49-F238E27FC236}">
                  <a16:creationId xmlns:a16="http://schemas.microsoft.com/office/drawing/2014/main" id="{EA69925C-C2F7-293A-3D79-3AA93D7454AB}"/>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a:extLst>
                <a:ext uri="{FF2B5EF4-FFF2-40B4-BE49-F238E27FC236}">
                  <a16:creationId xmlns:a16="http://schemas.microsoft.com/office/drawing/2014/main" id="{849DE731-0806-6DC9-7DB7-2240E2EB7F17}"/>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a:extLst>
                <a:ext uri="{FF2B5EF4-FFF2-40B4-BE49-F238E27FC236}">
                  <a16:creationId xmlns:a16="http://schemas.microsoft.com/office/drawing/2014/main" id="{092867A6-A7BD-5243-9D68-8FA75CF56C52}"/>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2" name="Rectangle 181">
            <a:extLst>
              <a:ext uri="{FF2B5EF4-FFF2-40B4-BE49-F238E27FC236}">
                <a16:creationId xmlns:a16="http://schemas.microsoft.com/office/drawing/2014/main" id="{29A8C9B8-4826-81F6-80E2-9D103C358AFA}"/>
              </a:ext>
            </a:extLst>
          </p:cNvPr>
          <p:cNvSpPr/>
          <p:nvPr/>
        </p:nvSpPr>
        <p:spPr>
          <a:xfrm rot="5400000" flipH="1">
            <a:off x="11671138" y="3747292"/>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a:extLst>
              <a:ext uri="{FF2B5EF4-FFF2-40B4-BE49-F238E27FC236}">
                <a16:creationId xmlns:a16="http://schemas.microsoft.com/office/drawing/2014/main" id="{4ACAC69B-E0C3-515B-82F4-ECCA1E05E660}"/>
              </a:ext>
            </a:extLst>
          </p:cNvPr>
          <p:cNvSpPr/>
          <p:nvPr/>
        </p:nvSpPr>
        <p:spPr>
          <a:xfrm rot="5400000" flipH="1">
            <a:off x="11784255" y="3860409"/>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183">
            <a:extLst>
              <a:ext uri="{FF2B5EF4-FFF2-40B4-BE49-F238E27FC236}">
                <a16:creationId xmlns:a16="http://schemas.microsoft.com/office/drawing/2014/main" id="{AFEC36CC-A0A6-38E8-1D56-0C290428263F}"/>
              </a:ext>
            </a:extLst>
          </p:cNvPr>
          <p:cNvGrpSpPr/>
          <p:nvPr/>
        </p:nvGrpSpPr>
        <p:grpSpPr>
          <a:xfrm flipH="1">
            <a:off x="11671139" y="3228179"/>
            <a:ext cx="520861" cy="520861"/>
            <a:chOff x="517144" y="4260071"/>
            <a:chExt cx="520861" cy="520861"/>
          </a:xfrm>
        </p:grpSpPr>
        <p:sp>
          <p:nvSpPr>
            <p:cNvPr id="199" name="Rectangle 198">
              <a:extLst>
                <a:ext uri="{FF2B5EF4-FFF2-40B4-BE49-F238E27FC236}">
                  <a16:creationId xmlns:a16="http://schemas.microsoft.com/office/drawing/2014/main" id="{A5D56739-72E7-D957-64AC-C6445D4C0C5C}"/>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a:extLst>
                <a:ext uri="{FF2B5EF4-FFF2-40B4-BE49-F238E27FC236}">
                  <a16:creationId xmlns:a16="http://schemas.microsoft.com/office/drawing/2014/main" id="{746C572E-8CF1-C421-1C0C-94CD6B54B3B3}"/>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9" name="Group 248">
            <a:extLst>
              <a:ext uri="{FF2B5EF4-FFF2-40B4-BE49-F238E27FC236}">
                <a16:creationId xmlns:a16="http://schemas.microsoft.com/office/drawing/2014/main" id="{FE0E410A-03D6-C9B2-C8FA-423D19EB42F8}"/>
              </a:ext>
            </a:extLst>
          </p:cNvPr>
          <p:cNvGrpSpPr/>
          <p:nvPr/>
        </p:nvGrpSpPr>
        <p:grpSpPr>
          <a:xfrm>
            <a:off x="8042114" y="6337139"/>
            <a:ext cx="1549942" cy="520861"/>
            <a:chOff x="8042114" y="6337139"/>
            <a:chExt cx="1549942" cy="520861"/>
          </a:xfrm>
        </p:grpSpPr>
        <p:grpSp>
          <p:nvGrpSpPr>
            <p:cNvPr id="181" name="Group 180">
              <a:extLst>
                <a:ext uri="{FF2B5EF4-FFF2-40B4-BE49-F238E27FC236}">
                  <a16:creationId xmlns:a16="http://schemas.microsoft.com/office/drawing/2014/main" id="{51621378-8CB7-EE87-1EBD-4A995C49C057}"/>
                </a:ext>
              </a:extLst>
            </p:cNvPr>
            <p:cNvGrpSpPr/>
            <p:nvPr/>
          </p:nvGrpSpPr>
          <p:grpSpPr>
            <a:xfrm flipH="1">
              <a:off x="9071195" y="6337139"/>
              <a:ext cx="520861" cy="520861"/>
              <a:chOff x="517144" y="4260071"/>
              <a:chExt cx="520861" cy="520861"/>
            </a:xfrm>
          </p:grpSpPr>
          <p:sp>
            <p:nvSpPr>
              <p:cNvPr id="201" name="Rectangle 200">
                <a:extLst>
                  <a:ext uri="{FF2B5EF4-FFF2-40B4-BE49-F238E27FC236}">
                    <a16:creationId xmlns:a16="http://schemas.microsoft.com/office/drawing/2014/main" id="{95464E05-CE43-1260-9979-84B0E29639AD}"/>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a:extLst>
                  <a:ext uri="{FF2B5EF4-FFF2-40B4-BE49-F238E27FC236}">
                    <a16:creationId xmlns:a16="http://schemas.microsoft.com/office/drawing/2014/main" id="{944D32E3-81AD-CA1E-FC4C-3523AAFB96EA}"/>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B6C070B3-0E7E-F029-125F-4FD4A9843EFC}"/>
                </a:ext>
              </a:extLst>
            </p:cNvPr>
            <p:cNvGrpSpPr/>
            <p:nvPr/>
          </p:nvGrpSpPr>
          <p:grpSpPr>
            <a:xfrm flipH="1">
              <a:off x="8562179" y="6337139"/>
              <a:ext cx="520861" cy="520861"/>
              <a:chOff x="0" y="6337219"/>
              <a:chExt cx="520861" cy="520861"/>
            </a:xfrm>
          </p:grpSpPr>
          <p:sp>
            <p:nvSpPr>
              <p:cNvPr id="197" name="Rectangle 196">
                <a:extLst>
                  <a:ext uri="{FF2B5EF4-FFF2-40B4-BE49-F238E27FC236}">
                    <a16:creationId xmlns:a16="http://schemas.microsoft.com/office/drawing/2014/main" id="{5E1FE736-FFCB-71EC-1483-F46F2FCFD67D}"/>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a:extLst>
                  <a:ext uri="{FF2B5EF4-FFF2-40B4-BE49-F238E27FC236}">
                    <a16:creationId xmlns:a16="http://schemas.microsoft.com/office/drawing/2014/main" id="{6D7FF021-45DE-B53C-4289-0422F81F51F6}"/>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4A9BB75D-F4BB-6C8B-FEDB-6173637F1280}"/>
                </a:ext>
              </a:extLst>
            </p:cNvPr>
            <p:cNvGrpSpPr/>
            <p:nvPr/>
          </p:nvGrpSpPr>
          <p:grpSpPr>
            <a:xfrm flipH="1">
              <a:off x="8042114" y="6337139"/>
              <a:ext cx="520861" cy="520861"/>
              <a:chOff x="520065" y="6337219"/>
              <a:chExt cx="520861" cy="520861"/>
            </a:xfrm>
          </p:grpSpPr>
          <p:sp>
            <p:nvSpPr>
              <p:cNvPr id="195" name="Rectangle 194">
                <a:extLst>
                  <a:ext uri="{FF2B5EF4-FFF2-40B4-BE49-F238E27FC236}">
                    <a16:creationId xmlns:a16="http://schemas.microsoft.com/office/drawing/2014/main" id="{7A8EC663-A50F-2E38-0C0D-56D74CAFBE97}"/>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a:extLst>
                  <a:ext uri="{FF2B5EF4-FFF2-40B4-BE49-F238E27FC236}">
                    <a16:creationId xmlns:a16="http://schemas.microsoft.com/office/drawing/2014/main" id="{DAC7F06D-66FD-1E08-0957-23708F93B968}"/>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7" name="Group 186">
            <a:extLst>
              <a:ext uri="{FF2B5EF4-FFF2-40B4-BE49-F238E27FC236}">
                <a16:creationId xmlns:a16="http://schemas.microsoft.com/office/drawing/2014/main" id="{9E7E7B59-CC67-7E9A-3D91-1A3B969CF684}"/>
              </a:ext>
            </a:extLst>
          </p:cNvPr>
          <p:cNvGrpSpPr/>
          <p:nvPr/>
        </p:nvGrpSpPr>
        <p:grpSpPr>
          <a:xfrm flipH="1">
            <a:off x="7518874" y="6337139"/>
            <a:ext cx="520861" cy="520861"/>
            <a:chOff x="520065" y="6337219"/>
            <a:chExt cx="520861" cy="520861"/>
          </a:xfrm>
          <a:solidFill>
            <a:srgbClr val="0E8E05"/>
          </a:solidFill>
        </p:grpSpPr>
        <p:sp>
          <p:nvSpPr>
            <p:cNvPr id="193" name="Rectangle 192">
              <a:extLst>
                <a:ext uri="{FF2B5EF4-FFF2-40B4-BE49-F238E27FC236}">
                  <a16:creationId xmlns:a16="http://schemas.microsoft.com/office/drawing/2014/main" id="{6AF628EC-CC71-7FDE-690D-7EFE47126DCF}"/>
                </a:ext>
              </a:extLst>
            </p:cNvPr>
            <p:cNvSpPr/>
            <p:nvPr/>
          </p:nvSpPr>
          <p:spPr>
            <a:xfrm>
              <a:off x="520065" y="6337219"/>
              <a:ext cx="520861" cy="5208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a:extLst>
                <a:ext uri="{FF2B5EF4-FFF2-40B4-BE49-F238E27FC236}">
                  <a16:creationId xmlns:a16="http://schemas.microsoft.com/office/drawing/2014/main" id="{BA74117A-5D8B-F6FF-7DED-2DD21699A832}"/>
                </a:ext>
              </a:extLst>
            </p:cNvPr>
            <p:cNvSpPr/>
            <p:nvPr/>
          </p:nvSpPr>
          <p:spPr>
            <a:xfrm>
              <a:off x="633181" y="6450335"/>
              <a:ext cx="294628" cy="294628"/>
            </a:xfrm>
            <a:prstGeom prst="ellipse">
              <a:avLst/>
            </a:prstGeom>
            <a:solidFill>
              <a:srgbClr val="C0000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8" name="Group 187">
            <a:extLst>
              <a:ext uri="{FF2B5EF4-FFF2-40B4-BE49-F238E27FC236}">
                <a16:creationId xmlns:a16="http://schemas.microsoft.com/office/drawing/2014/main" id="{EA13591B-3AE8-BDB0-D3D5-09C9DFBE03DB}"/>
              </a:ext>
            </a:extLst>
          </p:cNvPr>
          <p:cNvGrpSpPr/>
          <p:nvPr/>
        </p:nvGrpSpPr>
        <p:grpSpPr>
          <a:xfrm flipH="1">
            <a:off x="6480395" y="6337059"/>
            <a:ext cx="1038005" cy="520861"/>
            <a:chOff x="0" y="5300899"/>
            <a:chExt cx="1038005" cy="520861"/>
          </a:xfrm>
        </p:grpSpPr>
        <p:sp>
          <p:nvSpPr>
            <p:cNvPr id="189" name="Rectangle 188">
              <a:extLst>
                <a:ext uri="{FF2B5EF4-FFF2-40B4-BE49-F238E27FC236}">
                  <a16:creationId xmlns:a16="http://schemas.microsoft.com/office/drawing/2014/main" id="{7395F6F5-1714-D9D4-2F2F-C4A6A8AEAF29}"/>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a:extLst>
                <a:ext uri="{FF2B5EF4-FFF2-40B4-BE49-F238E27FC236}">
                  <a16:creationId xmlns:a16="http://schemas.microsoft.com/office/drawing/2014/main" id="{595EBA73-AD6E-B5DB-3A57-A8D2495664D1}"/>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a:extLst>
                <a:ext uri="{FF2B5EF4-FFF2-40B4-BE49-F238E27FC236}">
                  <a16:creationId xmlns:a16="http://schemas.microsoft.com/office/drawing/2014/main" id="{86DE26D8-5660-5C7D-7A3F-23D2D637FB3B}"/>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a:extLst>
                <a:ext uri="{FF2B5EF4-FFF2-40B4-BE49-F238E27FC236}">
                  <a16:creationId xmlns:a16="http://schemas.microsoft.com/office/drawing/2014/main" id="{1EF7FCE3-C1D0-44F3-2B9E-01C2A24EF5DA}"/>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28" name="Straight Connector 227">
            <a:extLst>
              <a:ext uri="{FF2B5EF4-FFF2-40B4-BE49-F238E27FC236}">
                <a16:creationId xmlns:a16="http://schemas.microsoft.com/office/drawing/2014/main" id="{CD3BE371-D790-9E2D-2681-1B821E40F703}"/>
              </a:ext>
            </a:extLst>
          </p:cNvPr>
          <p:cNvCxnSpPr>
            <a:cxnSpLocks/>
          </p:cNvCxnSpPr>
          <p:nvPr/>
        </p:nvCxnSpPr>
        <p:spPr>
          <a:xfrm flipH="1">
            <a:off x="0" y="1111168"/>
            <a:ext cx="10266744" cy="0"/>
          </a:xfrm>
          <a:prstGeom prst="line">
            <a:avLst/>
          </a:prstGeom>
          <a:ln>
            <a:solidFill>
              <a:srgbClr val="C00000"/>
            </a:solidFill>
            <a:headEnd type="oval"/>
          </a:ln>
        </p:spPr>
        <p:style>
          <a:lnRef idx="1">
            <a:schemeClr val="accent1"/>
          </a:lnRef>
          <a:fillRef idx="0">
            <a:schemeClr val="accent1"/>
          </a:fillRef>
          <a:effectRef idx="0">
            <a:schemeClr val="accent1"/>
          </a:effectRef>
          <a:fontRef idx="minor">
            <a:schemeClr val="tx1"/>
          </a:fontRef>
        </p:style>
      </p:cxnSp>
      <p:grpSp>
        <p:nvGrpSpPr>
          <p:cNvPr id="251" name="Group 250">
            <a:extLst>
              <a:ext uri="{FF2B5EF4-FFF2-40B4-BE49-F238E27FC236}">
                <a16:creationId xmlns:a16="http://schemas.microsoft.com/office/drawing/2014/main" id="{681C3ED3-5449-1C8C-EF99-6D2FA7C16499}"/>
              </a:ext>
            </a:extLst>
          </p:cNvPr>
          <p:cNvGrpSpPr/>
          <p:nvPr/>
        </p:nvGrpSpPr>
        <p:grpSpPr>
          <a:xfrm>
            <a:off x="6991420" y="5816277"/>
            <a:ext cx="1549942" cy="520861"/>
            <a:chOff x="8042114" y="6337139"/>
            <a:chExt cx="1549942" cy="520861"/>
          </a:xfrm>
        </p:grpSpPr>
        <p:grpSp>
          <p:nvGrpSpPr>
            <p:cNvPr id="252" name="Group 251">
              <a:extLst>
                <a:ext uri="{FF2B5EF4-FFF2-40B4-BE49-F238E27FC236}">
                  <a16:creationId xmlns:a16="http://schemas.microsoft.com/office/drawing/2014/main" id="{E2AA7835-400D-D61D-605F-A152D3343F11}"/>
                </a:ext>
              </a:extLst>
            </p:cNvPr>
            <p:cNvGrpSpPr/>
            <p:nvPr/>
          </p:nvGrpSpPr>
          <p:grpSpPr>
            <a:xfrm flipH="1">
              <a:off x="9071195" y="6337139"/>
              <a:ext cx="520861" cy="520861"/>
              <a:chOff x="517144" y="4260071"/>
              <a:chExt cx="520861" cy="520861"/>
            </a:xfrm>
          </p:grpSpPr>
          <p:sp>
            <p:nvSpPr>
              <p:cNvPr id="259" name="Rectangle 258">
                <a:extLst>
                  <a:ext uri="{FF2B5EF4-FFF2-40B4-BE49-F238E27FC236}">
                    <a16:creationId xmlns:a16="http://schemas.microsoft.com/office/drawing/2014/main" id="{16E3696F-9594-7D5A-1FEA-51E0BFDD445E}"/>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Oval 259">
                <a:extLst>
                  <a:ext uri="{FF2B5EF4-FFF2-40B4-BE49-F238E27FC236}">
                    <a16:creationId xmlns:a16="http://schemas.microsoft.com/office/drawing/2014/main" id="{30E8E9BA-5DAB-5181-E848-DE7D8C4FD2D6}"/>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252">
              <a:extLst>
                <a:ext uri="{FF2B5EF4-FFF2-40B4-BE49-F238E27FC236}">
                  <a16:creationId xmlns:a16="http://schemas.microsoft.com/office/drawing/2014/main" id="{4BE3E4BF-610D-7CBE-3548-92B4C7A89ABE}"/>
                </a:ext>
              </a:extLst>
            </p:cNvPr>
            <p:cNvGrpSpPr/>
            <p:nvPr/>
          </p:nvGrpSpPr>
          <p:grpSpPr>
            <a:xfrm flipH="1">
              <a:off x="8562179" y="6337139"/>
              <a:ext cx="520861" cy="520861"/>
              <a:chOff x="0" y="6337219"/>
              <a:chExt cx="520861" cy="520861"/>
            </a:xfrm>
          </p:grpSpPr>
          <p:sp>
            <p:nvSpPr>
              <p:cNvPr id="257" name="Rectangle 256">
                <a:extLst>
                  <a:ext uri="{FF2B5EF4-FFF2-40B4-BE49-F238E27FC236}">
                    <a16:creationId xmlns:a16="http://schemas.microsoft.com/office/drawing/2014/main" id="{D694A9F5-1512-C650-83F5-160F662BFFD7}"/>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Oval 257">
                <a:extLst>
                  <a:ext uri="{FF2B5EF4-FFF2-40B4-BE49-F238E27FC236}">
                    <a16:creationId xmlns:a16="http://schemas.microsoft.com/office/drawing/2014/main" id="{12DEE37A-D58B-B50C-E0B7-CC5F1548D7C8}"/>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4" name="Group 253">
              <a:extLst>
                <a:ext uri="{FF2B5EF4-FFF2-40B4-BE49-F238E27FC236}">
                  <a16:creationId xmlns:a16="http://schemas.microsoft.com/office/drawing/2014/main" id="{83BC60B2-16F3-B58B-D6C8-D61EC5D4588E}"/>
                </a:ext>
              </a:extLst>
            </p:cNvPr>
            <p:cNvGrpSpPr/>
            <p:nvPr/>
          </p:nvGrpSpPr>
          <p:grpSpPr>
            <a:xfrm flipH="1">
              <a:off x="8042114" y="6337139"/>
              <a:ext cx="520861" cy="520861"/>
              <a:chOff x="520065" y="6337219"/>
              <a:chExt cx="520861" cy="520861"/>
            </a:xfrm>
          </p:grpSpPr>
          <p:sp>
            <p:nvSpPr>
              <p:cNvPr id="255" name="Rectangle 254">
                <a:extLst>
                  <a:ext uri="{FF2B5EF4-FFF2-40B4-BE49-F238E27FC236}">
                    <a16:creationId xmlns:a16="http://schemas.microsoft.com/office/drawing/2014/main" id="{63C654F9-7287-9419-F2F3-98437ECC18C7}"/>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Oval 255">
                <a:extLst>
                  <a:ext uri="{FF2B5EF4-FFF2-40B4-BE49-F238E27FC236}">
                    <a16:creationId xmlns:a16="http://schemas.microsoft.com/office/drawing/2014/main" id="{247BB6E2-CE0B-6941-E545-248E3919589D}"/>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61" name="Group 260">
            <a:extLst>
              <a:ext uri="{FF2B5EF4-FFF2-40B4-BE49-F238E27FC236}">
                <a16:creationId xmlns:a16="http://schemas.microsoft.com/office/drawing/2014/main" id="{70632C09-07AB-E6F2-F37D-8406C67C238D}"/>
              </a:ext>
            </a:extLst>
          </p:cNvPr>
          <p:cNvGrpSpPr/>
          <p:nvPr/>
        </p:nvGrpSpPr>
        <p:grpSpPr>
          <a:xfrm flipH="1">
            <a:off x="10713487" y="978061"/>
            <a:ext cx="520861" cy="520861"/>
            <a:chOff x="520065" y="6337219"/>
            <a:chExt cx="520861" cy="520861"/>
          </a:xfrm>
          <a:solidFill>
            <a:srgbClr val="0E8E05"/>
          </a:solidFill>
        </p:grpSpPr>
        <p:sp>
          <p:nvSpPr>
            <p:cNvPr id="262" name="Rectangle 261">
              <a:extLst>
                <a:ext uri="{FF2B5EF4-FFF2-40B4-BE49-F238E27FC236}">
                  <a16:creationId xmlns:a16="http://schemas.microsoft.com/office/drawing/2014/main" id="{725C9833-56C2-8C28-1552-323D9CAD2270}"/>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Oval 262">
              <a:extLst>
                <a:ext uri="{FF2B5EF4-FFF2-40B4-BE49-F238E27FC236}">
                  <a16:creationId xmlns:a16="http://schemas.microsoft.com/office/drawing/2014/main" id="{2BC36B70-92D6-05C1-1613-7EEA30AB5B77}"/>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n 3">
            <a:extLst>
              <a:ext uri="{FF2B5EF4-FFF2-40B4-BE49-F238E27FC236}">
                <a16:creationId xmlns:a16="http://schemas.microsoft.com/office/drawing/2014/main" id="{6C2BB576-E3C9-4CF7-AFA2-916A1F41FA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1160" y="1321007"/>
            <a:ext cx="8535584" cy="2113118"/>
          </a:xfrm>
          <a:prstGeom prst="rect">
            <a:avLst/>
          </a:prstGeom>
        </p:spPr>
      </p:pic>
      <p:sp>
        <p:nvSpPr>
          <p:cNvPr id="135" name="TextBox 20">
            <a:extLst>
              <a:ext uri="{FF2B5EF4-FFF2-40B4-BE49-F238E27FC236}">
                <a16:creationId xmlns:a16="http://schemas.microsoft.com/office/drawing/2014/main" id="{375A9084-A967-46A6-9C88-19485F5430DC}"/>
              </a:ext>
            </a:extLst>
          </p:cNvPr>
          <p:cNvSpPr txBox="1"/>
          <p:nvPr/>
        </p:nvSpPr>
        <p:spPr>
          <a:xfrm>
            <a:off x="3133494" y="5033885"/>
            <a:ext cx="5462287" cy="707886"/>
          </a:xfrm>
          <a:prstGeom prst="rect">
            <a:avLst/>
          </a:prstGeom>
          <a:noFill/>
        </p:spPr>
        <p:txBody>
          <a:bodyPr wrap="square" rtlCol="0">
            <a:spAutoFit/>
          </a:bodyPr>
          <a:lstStyle/>
          <a:p>
            <a:pPr algn="ctr"/>
            <a:r>
              <a:rPr lang="en-US" altLang="ko-KR" sz="2000" dirty="0">
                <a:solidFill>
                  <a:srgbClr val="F6FDFF"/>
                </a:solidFill>
                <a:cs typeface="Arial" pitchFamily="34" charset="0"/>
              </a:rPr>
              <a:t>You can simply impress your audience and add a unique Presentations.    </a:t>
            </a:r>
            <a:endParaRPr lang="ko-KR" altLang="en-US" sz="2000" dirty="0">
              <a:solidFill>
                <a:srgbClr val="F6FDFF"/>
              </a:solidFill>
              <a:cs typeface="Arial" pitchFamily="34" charset="0"/>
            </a:endParaRPr>
          </a:p>
        </p:txBody>
      </p:sp>
      <p:sp>
        <p:nvSpPr>
          <p:cNvPr id="136" name="TextBox 59">
            <a:extLst>
              <a:ext uri="{FF2B5EF4-FFF2-40B4-BE49-F238E27FC236}">
                <a16:creationId xmlns:a16="http://schemas.microsoft.com/office/drawing/2014/main" id="{3ECCF923-225F-4D10-91AA-04339205B5C6}"/>
              </a:ext>
            </a:extLst>
          </p:cNvPr>
          <p:cNvSpPr txBox="1"/>
          <p:nvPr/>
        </p:nvSpPr>
        <p:spPr>
          <a:xfrm>
            <a:off x="3565299" y="4374970"/>
            <a:ext cx="4965711"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dirty="0">
                <a:solidFill>
                  <a:schemeClr val="bg1"/>
                </a:solidFill>
                <a:latin typeface="Arial Black" panose="020B0A04020102020204" pitchFamily="34" charset="0"/>
              </a:rPr>
              <a:t>slidesppt.net</a:t>
            </a:r>
            <a:endParaRPr lang="ko-KR" altLang="en-US" sz="2800" b="1" dirty="0">
              <a:solidFill>
                <a:schemeClr val="bg1"/>
              </a:solidFill>
              <a:latin typeface="Arial Black" panose="020B0A04020102020204" pitchFamily="34" charset="0"/>
            </a:endParaRPr>
          </a:p>
        </p:txBody>
      </p:sp>
      <p:sp>
        <p:nvSpPr>
          <p:cNvPr id="137" name="TextBox 18">
            <a:extLst>
              <a:ext uri="{FF2B5EF4-FFF2-40B4-BE49-F238E27FC236}">
                <a16:creationId xmlns:a16="http://schemas.microsoft.com/office/drawing/2014/main" id="{6577CC3B-F322-4964-B52F-EED337AE4FA7}"/>
              </a:ext>
            </a:extLst>
          </p:cNvPr>
          <p:cNvSpPr txBox="1"/>
          <p:nvPr/>
        </p:nvSpPr>
        <p:spPr>
          <a:xfrm>
            <a:off x="4384431" y="3605020"/>
            <a:ext cx="3423135" cy="510778"/>
          </a:xfrm>
          <a:prstGeom prst="roundRect">
            <a:avLst/>
          </a:prstGeom>
          <a:solidFill>
            <a:srgbClr val="C00000"/>
          </a:solidFill>
        </p:spPr>
        <p:txBody>
          <a:bodyPr wrap="square" rtlCol="0" anchor="ctr">
            <a:spAutoFit/>
          </a:bodyPr>
          <a:lstStyle/>
          <a:p>
            <a:pPr algn="ctr"/>
            <a:r>
              <a:rPr lang="en-US" altLang="ko-KR" sz="2400" dirty="0">
                <a:solidFill>
                  <a:schemeClr val="bg1"/>
                </a:solidFill>
                <a:latin typeface="Arial Black" panose="020B0A04020102020204" pitchFamily="34" charset="0"/>
                <a:cs typeface="Arial" panose="020B0604020202020204" pitchFamily="34" charset="0"/>
              </a:rPr>
              <a:t>FREE TEMPLATE</a:t>
            </a:r>
            <a:endParaRPr lang="ko-KR" altLang="en-US" sz="2400" dirty="0">
              <a:solidFill>
                <a:schemeClr val="bg1"/>
              </a:solidFill>
              <a:latin typeface="Arial Black" panose="020B0A04020102020204" pitchFamily="34" charset="0"/>
              <a:cs typeface="Arial" pitchFamily="34" charset="0"/>
            </a:endParaRPr>
          </a:p>
        </p:txBody>
      </p:sp>
      <p:pic>
        <p:nvPicPr>
          <p:cNvPr id="10" name="Imagen 9">
            <a:extLst>
              <a:ext uri="{FF2B5EF4-FFF2-40B4-BE49-F238E27FC236}">
                <a16:creationId xmlns:a16="http://schemas.microsoft.com/office/drawing/2014/main" id="{ACAE1604-B32B-4AB1-97BF-791DE64FAA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4633" y="3609657"/>
            <a:ext cx="1930881" cy="3157875"/>
          </a:xfrm>
          <a:prstGeom prst="rect">
            <a:avLst/>
          </a:prstGeom>
        </p:spPr>
      </p:pic>
      <p:pic>
        <p:nvPicPr>
          <p:cNvPr id="13" name="Imagen 12">
            <a:extLst>
              <a:ext uri="{FF2B5EF4-FFF2-40B4-BE49-F238E27FC236}">
                <a16:creationId xmlns:a16="http://schemas.microsoft.com/office/drawing/2014/main" id="{B17149DB-EA9C-4A2B-8D59-991E8C53BE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27654" y="3283080"/>
            <a:ext cx="1885682" cy="3481065"/>
          </a:xfrm>
          <a:prstGeom prst="rect">
            <a:avLst/>
          </a:prstGeom>
        </p:spPr>
      </p:pic>
      <p:grpSp>
        <p:nvGrpSpPr>
          <p:cNvPr id="139" name="Gráfico 10">
            <a:extLst>
              <a:ext uri="{FF2B5EF4-FFF2-40B4-BE49-F238E27FC236}">
                <a16:creationId xmlns:a16="http://schemas.microsoft.com/office/drawing/2014/main" id="{AE8921DC-A087-436E-A103-607072F2705E}"/>
              </a:ext>
            </a:extLst>
          </p:cNvPr>
          <p:cNvGrpSpPr/>
          <p:nvPr/>
        </p:nvGrpSpPr>
        <p:grpSpPr>
          <a:xfrm>
            <a:off x="11212099" y="100137"/>
            <a:ext cx="845886" cy="845886"/>
            <a:chOff x="627235" y="5458033"/>
            <a:chExt cx="849367" cy="849367"/>
          </a:xfrm>
          <a:solidFill>
            <a:srgbClr val="00BFF3"/>
          </a:solidFill>
        </p:grpSpPr>
        <p:sp>
          <p:nvSpPr>
            <p:cNvPr id="140" name="Forma libre: forma 30">
              <a:extLst>
                <a:ext uri="{FF2B5EF4-FFF2-40B4-BE49-F238E27FC236}">
                  <a16:creationId xmlns:a16="http://schemas.microsoft.com/office/drawing/2014/main" id="{129CB4EC-A399-4DAA-B77D-1C92B5EF9C80}"/>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F2D2D"/>
            </a:solidFill>
            <a:ln w="2285" cap="flat">
              <a:noFill/>
              <a:prstDash val="solid"/>
              <a:miter/>
            </a:ln>
          </p:spPr>
          <p:txBody>
            <a:bodyPr rtlCol="0" anchor="ctr"/>
            <a:lstStyle/>
            <a:p>
              <a:endParaRPr lang="es-PE" sz="1400"/>
            </a:p>
          </p:txBody>
        </p:sp>
        <p:sp>
          <p:nvSpPr>
            <p:cNvPr id="141" name="Forma libre: forma 31">
              <a:extLst>
                <a:ext uri="{FF2B5EF4-FFF2-40B4-BE49-F238E27FC236}">
                  <a16:creationId xmlns:a16="http://schemas.microsoft.com/office/drawing/2014/main" id="{172196EE-64B4-426B-B019-F0EE993BFDDD}"/>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250629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p:cNvSpPr>
            <a:spLocks/>
          </p:cNvSpPr>
          <p:nvPr/>
        </p:nvSpPr>
        <p:spPr bwMode="auto">
          <a:xfrm>
            <a:off x="6431412" y="1277012"/>
            <a:ext cx="5450588" cy="5450589"/>
          </a:xfrm>
          <a:custGeom>
            <a:avLst/>
            <a:gdLst>
              <a:gd name="T0" fmla="*/ 217 w 434"/>
              <a:gd name="T1" fmla="*/ 0 h 434"/>
              <a:gd name="T2" fmla="*/ 434 w 434"/>
              <a:gd name="T3" fmla="*/ 218 h 434"/>
              <a:gd name="T4" fmla="*/ 216 w 434"/>
              <a:gd name="T5" fmla="*/ 434 h 434"/>
              <a:gd name="T6" fmla="*/ 0 w 434"/>
              <a:gd name="T7" fmla="*/ 217 h 434"/>
              <a:gd name="T8" fmla="*/ 217 w 434"/>
              <a:gd name="T9" fmla="*/ 0 h 434"/>
            </a:gdLst>
            <a:ahLst/>
            <a:cxnLst>
              <a:cxn ang="0">
                <a:pos x="T0" y="T1"/>
              </a:cxn>
              <a:cxn ang="0">
                <a:pos x="T2" y="T3"/>
              </a:cxn>
              <a:cxn ang="0">
                <a:pos x="T4" y="T5"/>
              </a:cxn>
              <a:cxn ang="0">
                <a:pos x="T6" y="T7"/>
              </a:cxn>
              <a:cxn ang="0">
                <a:pos x="T8" y="T9"/>
              </a:cxn>
            </a:cxnLst>
            <a:rect l="0" t="0" r="r" b="b"/>
            <a:pathLst>
              <a:path w="434" h="434">
                <a:moveTo>
                  <a:pt x="217" y="0"/>
                </a:moveTo>
                <a:cubicBezTo>
                  <a:pt x="337" y="0"/>
                  <a:pt x="434" y="98"/>
                  <a:pt x="434" y="218"/>
                </a:cubicBezTo>
                <a:cubicBezTo>
                  <a:pt x="434" y="338"/>
                  <a:pt x="336" y="434"/>
                  <a:pt x="216" y="434"/>
                </a:cubicBezTo>
                <a:cubicBezTo>
                  <a:pt x="97" y="434"/>
                  <a:pt x="0" y="337"/>
                  <a:pt x="0" y="217"/>
                </a:cubicBezTo>
                <a:cubicBezTo>
                  <a:pt x="0" y="97"/>
                  <a:pt x="97" y="0"/>
                  <a:pt x="217" y="0"/>
                </a:cubicBezTo>
                <a:close/>
              </a:path>
            </a:pathLst>
          </a:custGeom>
          <a:solidFill>
            <a:srgbClr val="00C5FF"/>
          </a:solidFill>
          <a:ln>
            <a:noFill/>
          </a:ln>
        </p:spPr>
        <p:txBody>
          <a:bodyPr vert="horz" wrap="square" lIns="91440" tIns="45720" rIns="91440" bIns="45720" numCol="1" anchor="t" anchorCtr="0" compatLnSpc="1">
            <a:prstTxWarp prst="textNoShape">
              <a:avLst/>
            </a:prstTxWarp>
          </a:bodyPr>
          <a:lstStyle/>
          <a:p>
            <a:endParaRPr lang="es-AR"/>
          </a:p>
        </p:txBody>
      </p:sp>
      <p:sp>
        <p:nvSpPr>
          <p:cNvPr id="32" name="Text Placeholder 10">
            <a:extLst>
              <a:ext uri="{FF2B5EF4-FFF2-40B4-BE49-F238E27FC236}">
                <a16:creationId xmlns:a16="http://schemas.microsoft.com/office/drawing/2014/main" id="{F179900A-3C2E-4FAF-BBA0-27C7D52F4885}"/>
              </a:ext>
            </a:extLst>
          </p:cNvPr>
          <p:cNvSpPr txBox="1">
            <a:spLocks/>
          </p:cNvSpPr>
          <p:nvPr/>
        </p:nvSpPr>
        <p:spPr>
          <a:xfrm>
            <a:off x="830525" y="1438164"/>
            <a:ext cx="5865697" cy="76900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5400" b="1" dirty="0">
                <a:solidFill>
                  <a:srgbClr val="C00000"/>
                </a:solidFill>
                <a:latin typeface="+mj-lt"/>
                <a:cs typeface="Arial" pitchFamily="34" charset="0"/>
              </a:rPr>
              <a:t>Invest In Social  Media</a:t>
            </a:r>
            <a:endParaRPr lang="ko-KR" altLang="en-US" sz="5400" b="1" dirty="0">
              <a:solidFill>
                <a:srgbClr val="C00000"/>
              </a:solidFill>
              <a:latin typeface="+mj-lt"/>
              <a:cs typeface="Arial" pitchFamily="34" charset="0"/>
            </a:endParaRPr>
          </a:p>
        </p:txBody>
      </p:sp>
      <p:sp>
        <p:nvSpPr>
          <p:cNvPr id="33" name="TextBox 32">
            <a:extLst>
              <a:ext uri="{FF2B5EF4-FFF2-40B4-BE49-F238E27FC236}">
                <a16:creationId xmlns:a16="http://schemas.microsoft.com/office/drawing/2014/main" id="{FDBC4D50-6F0D-4959-9338-DAAF8E68F27F}"/>
              </a:ext>
            </a:extLst>
          </p:cNvPr>
          <p:cNvSpPr txBox="1"/>
          <p:nvPr/>
        </p:nvSpPr>
        <p:spPr>
          <a:xfrm>
            <a:off x="952868" y="6096705"/>
            <a:ext cx="3706436" cy="307777"/>
          </a:xfrm>
          <a:prstGeom prst="rect">
            <a:avLst/>
          </a:prstGeom>
          <a:solidFill>
            <a:srgbClr val="C00000"/>
          </a:solidFill>
        </p:spPr>
        <p:txBody>
          <a:bodyPr wrap="square" rtlCol="0">
            <a:spAutoFit/>
          </a:bodyPr>
          <a:lstStyle/>
          <a:p>
            <a:pPr algn="ctr"/>
            <a:r>
              <a:rPr lang="en-US" altLang="ko-KR" sz="1400" b="1" dirty="0">
                <a:solidFill>
                  <a:schemeClr val="bg1"/>
                </a:solidFill>
                <a:cs typeface="Arial" pitchFamily="34" charset="0"/>
              </a:rPr>
              <a:t>Modern PowerPoint</a:t>
            </a:r>
            <a:endParaRPr lang="ko-KR" altLang="en-US" sz="1400" b="1" dirty="0">
              <a:solidFill>
                <a:schemeClr val="bg1"/>
              </a:solidFill>
              <a:cs typeface="Arial" pitchFamily="34" charset="0"/>
            </a:endParaRPr>
          </a:p>
        </p:txBody>
      </p:sp>
      <p:sp>
        <p:nvSpPr>
          <p:cNvPr id="34" name="TextBox 33">
            <a:extLst>
              <a:ext uri="{FF2B5EF4-FFF2-40B4-BE49-F238E27FC236}">
                <a16:creationId xmlns:a16="http://schemas.microsoft.com/office/drawing/2014/main" id="{E870738E-164A-4868-90CE-2C473B60425E}"/>
              </a:ext>
            </a:extLst>
          </p:cNvPr>
          <p:cNvSpPr txBox="1"/>
          <p:nvPr/>
        </p:nvSpPr>
        <p:spPr>
          <a:xfrm>
            <a:off x="830525" y="2743353"/>
            <a:ext cx="4538767" cy="230832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 I hope and I believe that this Template will your Time, Money and Reputation. Get a modern PowerPoint  Presentation that is beautifully designed. 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sp>
        <p:nvSpPr>
          <p:cNvPr id="35" name="Text Placeholder 10">
            <a:extLst>
              <a:ext uri="{FF2B5EF4-FFF2-40B4-BE49-F238E27FC236}">
                <a16:creationId xmlns:a16="http://schemas.microsoft.com/office/drawing/2014/main" id="{E8B10A7D-ABC9-4879-959A-164F5221E4B8}"/>
              </a:ext>
            </a:extLst>
          </p:cNvPr>
          <p:cNvSpPr txBox="1">
            <a:spLocks/>
          </p:cNvSpPr>
          <p:nvPr/>
        </p:nvSpPr>
        <p:spPr>
          <a:xfrm>
            <a:off x="830525" y="32411"/>
            <a:ext cx="9291817" cy="94745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2800" dirty="0">
                <a:solidFill>
                  <a:schemeClr val="bg1"/>
                </a:solidFill>
                <a:cs typeface="Arial" pitchFamily="34" charset="0"/>
              </a:rPr>
              <a:t>The Influencer </a:t>
            </a:r>
            <a:r>
              <a:rPr lang="en-GB" altLang="ko-KR" sz="2800" b="1" dirty="0">
                <a:solidFill>
                  <a:schemeClr val="bg1"/>
                </a:solidFill>
                <a:cs typeface="Arial" pitchFamily="34" charset="0"/>
              </a:rPr>
              <a:t>Marketing </a:t>
            </a:r>
            <a:r>
              <a:rPr lang="en-GB" altLang="ko-KR" sz="2800" dirty="0">
                <a:solidFill>
                  <a:schemeClr val="bg1"/>
                </a:solidFill>
                <a:cs typeface="Arial" pitchFamily="34" charset="0"/>
              </a:rPr>
              <a:t>Revolution</a:t>
            </a:r>
            <a:endParaRPr lang="ko-KR" altLang="en-US" sz="2800" dirty="0">
              <a:solidFill>
                <a:schemeClr val="bg1"/>
              </a:solidFill>
              <a:cs typeface="Arial" pitchFamily="34" charset="0"/>
            </a:endParaRPr>
          </a:p>
        </p:txBody>
      </p:sp>
      <p:sp>
        <p:nvSpPr>
          <p:cNvPr id="3" name="Rectángulo 2"/>
          <p:cNvSpPr/>
          <p:nvPr/>
        </p:nvSpPr>
        <p:spPr>
          <a:xfrm>
            <a:off x="830525" y="4913253"/>
            <a:ext cx="4263989" cy="830997"/>
          </a:xfrm>
          <a:prstGeom prst="rect">
            <a:avLst/>
          </a:prstGeom>
        </p:spPr>
        <p:txBody>
          <a:bodyPr wrap="square">
            <a:spAutoFit/>
          </a:bodyPr>
          <a:lstStyle/>
          <a:p>
            <a:r>
              <a:rPr lang="en-US" altLang="ko-KR" sz="1200" dirty="0">
                <a:solidFill>
                  <a:schemeClr val="tx1">
                    <a:lumMod val="75000"/>
                    <a:lumOff val="25000"/>
                  </a:schemeClr>
                </a:solidFill>
                <a:cs typeface="Arial" pitchFamily="34" charset="0"/>
              </a:rPr>
              <a:t>. I hope and I believe that this Template will your Time, Money and Reputation. Get a modern PowerPoint  Presentation that is beautifully designed. You can simply impress your audience and add a unique zing and appeal to your Presentations. </a:t>
            </a:r>
          </a:p>
        </p:txBody>
      </p:sp>
      <p:pic>
        <p:nvPicPr>
          <p:cNvPr id="4" name="Imagen 3">
            <a:extLst>
              <a:ext uri="{FF2B5EF4-FFF2-40B4-BE49-F238E27FC236}">
                <a16:creationId xmlns:a16="http://schemas.microsoft.com/office/drawing/2014/main" id="{26300B2E-1B2D-413E-9C7C-8BF34BB67E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9292" y="2343015"/>
            <a:ext cx="6483926" cy="4248744"/>
          </a:xfrm>
          <a:prstGeom prst="rect">
            <a:avLst/>
          </a:prstGeom>
        </p:spPr>
      </p:pic>
    </p:spTree>
    <p:extLst>
      <p:ext uri="{BB962C8B-B14F-4D97-AF65-F5344CB8AC3E}">
        <p14:creationId xmlns:p14="http://schemas.microsoft.com/office/powerpoint/2010/main" val="280479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B288589E-B55D-4100-B66A-7425DB7E08FB}"/>
              </a:ext>
            </a:extLst>
          </p:cNvPr>
          <p:cNvPicPr>
            <a:picLocks noChangeAspect="1"/>
          </p:cNvPicPr>
          <p:nvPr/>
        </p:nvPicPr>
        <p:blipFill rotWithShape="1">
          <a:blip r:embed="rId3" cstate="email">
            <a:alphaModFix amt="10000"/>
            <a:extLst>
              <a:ext uri="{28A0092B-C50C-407E-A947-70E740481C1C}">
                <a14:useLocalDpi xmlns:a14="http://schemas.microsoft.com/office/drawing/2010/main"/>
              </a:ext>
            </a:extLst>
          </a:blip>
          <a:srcRect/>
          <a:stretch/>
        </p:blipFill>
        <p:spPr>
          <a:xfrm>
            <a:off x="5519148" y="736481"/>
            <a:ext cx="6672852" cy="6121519"/>
          </a:xfrm>
          <a:prstGeom prst="rect">
            <a:avLst/>
          </a:prstGeom>
        </p:spPr>
      </p:pic>
      <p:sp>
        <p:nvSpPr>
          <p:cNvPr id="17" name="TextBox 16">
            <a:extLst>
              <a:ext uri="{FF2B5EF4-FFF2-40B4-BE49-F238E27FC236}">
                <a16:creationId xmlns:a16="http://schemas.microsoft.com/office/drawing/2014/main" id="{39BF6604-FAB0-4259-8E3A-A8B3F7568A24}"/>
              </a:ext>
            </a:extLst>
          </p:cNvPr>
          <p:cNvSpPr txBox="1"/>
          <p:nvPr/>
        </p:nvSpPr>
        <p:spPr>
          <a:xfrm>
            <a:off x="618202" y="1434869"/>
            <a:ext cx="4040302" cy="1723549"/>
          </a:xfrm>
          <a:prstGeom prst="rect">
            <a:avLst/>
          </a:prstGeom>
          <a:noFill/>
        </p:spPr>
        <p:txBody>
          <a:bodyPr wrap="square" lIns="48000" tIns="0" rIns="24000" bIns="0" rtlCol="0">
            <a:spAutoFit/>
          </a:bodyPr>
          <a:lstStyle/>
          <a:p>
            <a:r>
              <a:rPr lang="en-US" altLang="ko-KR" sz="2800" b="1" dirty="0">
                <a:latin typeface="+mj-lt"/>
                <a:cs typeface="Arial" pitchFamily="34" charset="0"/>
              </a:rPr>
              <a:t>We Create Professional Presentation Designed</a:t>
            </a:r>
            <a:endParaRPr lang="ko-KR" altLang="en-US" sz="2800" b="1" dirty="0">
              <a:latin typeface="+mj-lt"/>
              <a:cs typeface="Arial" pitchFamily="34" charset="0"/>
            </a:endParaRPr>
          </a:p>
        </p:txBody>
      </p:sp>
      <p:grpSp>
        <p:nvGrpSpPr>
          <p:cNvPr id="11" name="Group 20">
            <a:extLst>
              <a:ext uri="{FF2B5EF4-FFF2-40B4-BE49-F238E27FC236}">
                <a16:creationId xmlns:a16="http://schemas.microsoft.com/office/drawing/2014/main" id="{485CB96D-CC76-46EA-8004-8FBF42F18D95}"/>
              </a:ext>
            </a:extLst>
          </p:cNvPr>
          <p:cNvGrpSpPr/>
          <p:nvPr/>
        </p:nvGrpSpPr>
        <p:grpSpPr>
          <a:xfrm>
            <a:off x="604750" y="3540614"/>
            <a:ext cx="2364868" cy="1292663"/>
            <a:chOff x="2551705" y="4283314"/>
            <a:chExt cx="1509655" cy="1292662"/>
          </a:xfrm>
        </p:grpSpPr>
        <p:sp>
          <p:nvSpPr>
            <p:cNvPr id="14" name="TextBox 21">
              <a:extLst>
                <a:ext uri="{FF2B5EF4-FFF2-40B4-BE49-F238E27FC236}">
                  <a16:creationId xmlns:a16="http://schemas.microsoft.com/office/drawing/2014/main" id="{DDFBD37E-F84E-4E72-9081-BB1C03953355}"/>
                </a:ext>
              </a:extLst>
            </p:cNvPr>
            <p:cNvSpPr txBox="1"/>
            <p:nvPr/>
          </p:nvSpPr>
          <p:spPr>
            <a:xfrm>
              <a:off x="2551705" y="4560313"/>
              <a:ext cx="1509655" cy="1015663"/>
            </a:xfrm>
            <a:prstGeom prst="rect">
              <a:avLst/>
            </a:prstGeom>
            <a:noFill/>
          </p:spPr>
          <p:txBody>
            <a:bodyPr wrap="square" rtlCol="0">
              <a:spAutoFit/>
            </a:bodyPr>
            <a:lstStyle/>
            <a:p>
              <a:r>
                <a:rPr lang="en-US" altLang="ko-KR" sz="1200" dirty="0">
                  <a:cs typeface="Arial" pitchFamily="34" charset="0"/>
                </a:rPr>
                <a:t>I hope and I believe that this Template will your Time, Money and Reputation.</a:t>
              </a:r>
              <a:r>
                <a:rPr lang="ko-KR" altLang="en-US" sz="1200" dirty="0">
                  <a:cs typeface="Arial" pitchFamily="34" charset="0"/>
                </a:rPr>
                <a:t> </a:t>
              </a:r>
              <a:r>
                <a:rPr lang="en-US" altLang="ko-KR" sz="1200" dirty="0">
                  <a:cs typeface="Arial" pitchFamily="34" charset="0"/>
                </a:rPr>
                <a:t>Get a modern PowerPoint  Presentation that is beautifully designed.  </a:t>
              </a:r>
              <a:endParaRPr lang="ko-KR" altLang="en-US" sz="1200" dirty="0">
                <a:cs typeface="Arial" pitchFamily="34" charset="0"/>
              </a:endParaRPr>
            </a:p>
          </p:txBody>
        </p:sp>
        <p:sp>
          <p:nvSpPr>
            <p:cNvPr id="15" name="TextBox 22">
              <a:extLst>
                <a:ext uri="{FF2B5EF4-FFF2-40B4-BE49-F238E27FC236}">
                  <a16:creationId xmlns:a16="http://schemas.microsoft.com/office/drawing/2014/main" id="{366768FB-E35F-4598-AF40-BDD4AA006032}"/>
                </a:ext>
              </a:extLst>
            </p:cNvPr>
            <p:cNvSpPr txBox="1"/>
            <p:nvPr/>
          </p:nvSpPr>
          <p:spPr>
            <a:xfrm>
              <a:off x="2551706" y="4283314"/>
              <a:ext cx="1496823" cy="307777"/>
            </a:xfrm>
            <a:prstGeom prst="rect">
              <a:avLst/>
            </a:prstGeom>
            <a:noFill/>
          </p:spPr>
          <p:txBody>
            <a:bodyPr wrap="square" rtlCol="0">
              <a:spAutoFit/>
            </a:bodyPr>
            <a:lstStyle/>
            <a:p>
              <a:r>
                <a:rPr lang="en-US" altLang="ko-KR" sz="1400" b="1" dirty="0">
                  <a:cs typeface="Arial" pitchFamily="34" charset="0"/>
                </a:rPr>
                <a:t>Your Text Here</a:t>
              </a:r>
              <a:endParaRPr lang="ko-KR" altLang="en-US" sz="1400" b="1" dirty="0">
                <a:cs typeface="Arial" pitchFamily="34" charset="0"/>
              </a:endParaRPr>
            </a:p>
          </p:txBody>
        </p:sp>
      </p:grpSp>
      <p:grpSp>
        <p:nvGrpSpPr>
          <p:cNvPr id="16" name="Group 20">
            <a:extLst>
              <a:ext uri="{FF2B5EF4-FFF2-40B4-BE49-F238E27FC236}">
                <a16:creationId xmlns:a16="http://schemas.microsoft.com/office/drawing/2014/main" id="{485CB96D-CC76-46EA-8004-8FBF42F18D95}"/>
              </a:ext>
            </a:extLst>
          </p:cNvPr>
          <p:cNvGrpSpPr/>
          <p:nvPr/>
        </p:nvGrpSpPr>
        <p:grpSpPr>
          <a:xfrm>
            <a:off x="648928" y="5004177"/>
            <a:ext cx="2364868" cy="1292663"/>
            <a:chOff x="2551705" y="4283314"/>
            <a:chExt cx="1509655" cy="1292662"/>
          </a:xfrm>
        </p:grpSpPr>
        <p:sp>
          <p:nvSpPr>
            <p:cNvPr id="18" name="TextBox 21">
              <a:extLst>
                <a:ext uri="{FF2B5EF4-FFF2-40B4-BE49-F238E27FC236}">
                  <a16:creationId xmlns:a16="http://schemas.microsoft.com/office/drawing/2014/main" id="{DDFBD37E-F84E-4E72-9081-BB1C03953355}"/>
                </a:ext>
              </a:extLst>
            </p:cNvPr>
            <p:cNvSpPr txBox="1"/>
            <p:nvPr/>
          </p:nvSpPr>
          <p:spPr>
            <a:xfrm>
              <a:off x="2551705" y="4560313"/>
              <a:ext cx="1509655" cy="1015663"/>
            </a:xfrm>
            <a:prstGeom prst="rect">
              <a:avLst/>
            </a:prstGeom>
            <a:noFill/>
          </p:spPr>
          <p:txBody>
            <a:bodyPr wrap="square" rtlCol="0">
              <a:spAutoFit/>
            </a:bodyPr>
            <a:lstStyle/>
            <a:p>
              <a:r>
                <a:rPr lang="en-US" altLang="ko-KR" sz="1200" dirty="0">
                  <a:cs typeface="Arial" pitchFamily="34" charset="0"/>
                </a:rPr>
                <a:t>I hope and I believe that this Template will your Time, Money and Reputation.</a:t>
              </a:r>
              <a:r>
                <a:rPr lang="ko-KR" altLang="en-US" sz="1200" dirty="0">
                  <a:cs typeface="Arial" pitchFamily="34" charset="0"/>
                </a:rPr>
                <a:t> </a:t>
              </a:r>
              <a:r>
                <a:rPr lang="en-US" altLang="ko-KR" sz="1200" dirty="0">
                  <a:cs typeface="Arial" pitchFamily="34" charset="0"/>
                </a:rPr>
                <a:t>Get a modern PowerPoint  Presentation that is beautifully designed.  </a:t>
              </a:r>
              <a:endParaRPr lang="ko-KR" altLang="en-US" sz="1200" dirty="0">
                <a:cs typeface="Arial" pitchFamily="34" charset="0"/>
              </a:endParaRPr>
            </a:p>
          </p:txBody>
        </p:sp>
        <p:sp>
          <p:nvSpPr>
            <p:cNvPr id="19" name="TextBox 22">
              <a:extLst>
                <a:ext uri="{FF2B5EF4-FFF2-40B4-BE49-F238E27FC236}">
                  <a16:creationId xmlns:a16="http://schemas.microsoft.com/office/drawing/2014/main" id="{366768FB-E35F-4598-AF40-BDD4AA006032}"/>
                </a:ext>
              </a:extLst>
            </p:cNvPr>
            <p:cNvSpPr txBox="1"/>
            <p:nvPr/>
          </p:nvSpPr>
          <p:spPr>
            <a:xfrm>
              <a:off x="2551706" y="4283314"/>
              <a:ext cx="1496823" cy="307777"/>
            </a:xfrm>
            <a:prstGeom prst="rect">
              <a:avLst/>
            </a:prstGeom>
            <a:noFill/>
          </p:spPr>
          <p:txBody>
            <a:bodyPr wrap="square" rtlCol="0">
              <a:spAutoFit/>
            </a:bodyPr>
            <a:lstStyle/>
            <a:p>
              <a:r>
                <a:rPr lang="en-US" altLang="ko-KR" sz="1400" b="1" dirty="0">
                  <a:cs typeface="Arial" pitchFamily="34" charset="0"/>
                </a:rPr>
                <a:t>Your Text Here</a:t>
              </a:r>
              <a:endParaRPr lang="ko-KR" altLang="en-US" sz="1400" b="1" dirty="0">
                <a:cs typeface="Arial" pitchFamily="34" charset="0"/>
              </a:endParaRPr>
            </a:p>
          </p:txBody>
        </p:sp>
      </p:grpSp>
      <p:grpSp>
        <p:nvGrpSpPr>
          <p:cNvPr id="20" name="Group 20">
            <a:extLst>
              <a:ext uri="{FF2B5EF4-FFF2-40B4-BE49-F238E27FC236}">
                <a16:creationId xmlns:a16="http://schemas.microsoft.com/office/drawing/2014/main" id="{485CB96D-CC76-46EA-8004-8FBF42F18D95}"/>
              </a:ext>
            </a:extLst>
          </p:cNvPr>
          <p:cNvGrpSpPr/>
          <p:nvPr/>
        </p:nvGrpSpPr>
        <p:grpSpPr>
          <a:xfrm>
            <a:off x="3210545" y="3215322"/>
            <a:ext cx="2364868" cy="1292663"/>
            <a:chOff x="2551705" y="4283314"/>
            <a:chExt cx="1509655" cy="1292662"/>
          </a:xfrm>
        </p:grpSpPr>
        <p:sp>
          <p:nvSpPr>
            <p:cNvPr id="21" name="TextBox 21">
              <a:extLst>
                <a:ext uri="{FF2B5EF4-FFF2-40B4-BE49-F238E27FC236}">
                  <a16:creationId xmlns:a16="http://schemas.microsoft.com/office/drawing/2014/main" id="{DDFBD37E-F84E-4E72-9081-BB1C03953355}"/>
                </a:ext>
              </a:extLst>
            </p:cNvPr>
            <p:cNvSpPr txBox="1"/>
            <p:nvPr/>
          </p:nvSpPr>
          <p:spPr>
            <a:xfrm>
              <a:off x="2551705" y="4560313"/>
              <a:ext cx="1509655" cy="1015663"/>
            </a:xfrm>
            <a:prstGeom prst="rect">
              <a:avLst/>
            </a:prstGeom>
            <a:noFill/>
          </p:spPr>
          <p:txBody>
            <a:bodyPr wrap="square" rtlCol="0">
              <a:spAutoFit/>
            </a:bodyPr>
            <a:lstStyle/>
            <a:p>
              <a:r>
                <a:rPr lang="en-US" altLang="ko-KR" sz="1200" dirty="0">
                  <a:cs typeface="Arial" pitchFamily="34" charset="0"/>
                </a:rPr>
                <a:t>I hope and I believe that this Template will your Time, Money and Reputation.</a:t>
              </a:r>
              <a:r>
                <a:rPr lang="ko-KR" altLang="en-US" sz="1200" dirty="0">
                  <a:cs typeface="Arial" pitchFamily="34" charset="0"/>
                </a:rPr>
                <a:t> </a:t>
              </a:r>
              <a:r>
                <a:rPr lang="en-US" altLang="ko-KR" sz="1200" dirty="0">
                  <a:cs typeface="Arial" pitchFamily="34" charset="0"/>
                </a:rPr>
                <a:t>Get a modern PowerPoint  Presentation that is beautifully designed.  </a:t>
              </a:r>
              <a:endParaRPr lang="ko-KR" altLang="en-US" sz="1200" dirty="0">
                <a:cs typeface="Arial" pitchFamily="34" charset="0"/>
              </a:endParaRPr>
            </a:p>
          </p:txBody>
        </p:sp>
        <p:sp>
          <p:nvSpPr>
            <p:cNvPr id="22" name="TextBox 22">
              <a:extLst>
                <a:ext uri="{FF2B5EF4-FFF2-40B4-BE49-F238E27FC236}">
                  <a16:creationId xmlns:a16="http://schemas.microsoft.com/office/drawing/2014/main" id="{366768FB-E35F-4598-AF40-BDD4AA006032}"/>
                </a:ext>
              </a:extLst>
            </p:cNvPr>
            <p:cNvSpPr txBox="1"/>
            <p:nvPr/>
          </p:nvSpPr>
          <p:spPr>
            <a:xfrm>
              <a:off x="2551706" y="4283314"/>
              <a:ext cx="1496823" cy="307777"/>
            </a:xfrm>
            <a:prstGeom prst="rect">
              <a:avLst/>
            </a:prstGeom>
            <a:noFill/>
          </p:spPr>
          <p:txBody>
            <a:bodyPr wrap="square" rtlCol="0">
              <a:spAutoFit/>
            </a:bodyPr>
            <a:lstStyle/>
            <a:p>
              <a:r>
                <a:rPr lang="en-US" altLang="ko-KR" sz="1400" b="1" dirty="0">
                  <a:cs typeface="Arial" pitchFamily="34" charset="0"/>
                </a:rPr>
                <a:t>Your Text Here</a:t>
              </a:r>
              <a:endParaRPr lang="ko-KR" altLang="en-US" sz="1400" b="1" dirty="0">
                <a:cs typeface="Arial" pitchFamily="34" charset="0"/>
              </a:endParaRPr>
            </a:p>
          </p:txBody>
        </p:sp>
      </p:grpSp>
      <p:grpSp>
        <p:nvGrpSpPr>
          <p:cNvPr id="23" name="Group 20">
            <a:extLst>
              <a:ext uri="{FF2B5EF4-FFF2-40B4-BE49-F238E27FC236}">
                <a16:creationId xmlns:a16="http://schemas.microsoft.com/office/drawing/2014/main" id="{485CB96D-CC76-46EA-8004-8FBF42F18D95}"/>
              </a:ext>
            </a:extLst>
          </p:cNvPr>
          <p:cNvGrpSpPr/>
          <p:nvPr/>
        </p:nvGrpSpPr>
        <p:grpSpPr>
          <a:xfrm>
            <a:off x="3230645" y="4872918"/>
            <a:ext cx="2364868" cy="1292663"/>
            <a:chOff x="2551705" y="4283314"/>
            <a:chExt cx="1509655" cy="1292662"/>
          </a:xfrm>
        </p:grpSpPr>
        <p:sp>
          <p:nvSpPr>
            <p:cNvPr id="24" name="TextBox 21">
              <a:extLst>
                <a:ext uri="{FF2B5EF4-FFF2-40B4-BE49-F238E27FC236}">
                  <a16:creationId xmlns:a16="http://schemas.microsoft.com/office/drawing/2014/main" id="{DDFBD37E-F84E-4E72-9081-BB1C03953355}"/>
                </a:ext>
              </a:extLst>
            </p:cNvPr>
            <p:cNvSpPr txBox="1"/>
            <p:nvPr/>
          </p:nvSpPr>
          <p:spPr>
            <a:xfrm>
              <a:off x="2551705" y="4560313"/>
              <a:ext cx="1509655" cy="1015663"/>
            </a:xfrm>
            <a:prstGeom prst="rect">
              <a:avLst/>
            </a:prstGeom>
            <a:noFill/>
          </p:spPr>
          <p:txBody>
            <a:bodyPr wrap="square" rtlCol="0">
              <a:spAutoFit/>
            </a:bodyPr>
            <a:lstStyle/>
            <a:p>
              <a:r>
                <a:rPr lang="en-US" altLang="ko-KR" sz="1200" dirty="0">
                  <a:cs typeface="Arial" pitchFamily="34" charset="0"/>
                </a:rPr>
                <a:t>I hope and I believe that this Template will your Time, Money and Reputation.</a:t>
              </a:r>
              <a:r>
                <a:rPr lang="ko-KR" altLang="en-US" sz="1200" dirty="0">
                  <a:cs typeface="Arial" pitchFamily="34" charset="0"/>
                </a:rPr>
                <a:t> </a:t>
              </a:r>
              <a:r>
                <a:rPr lang="en-US" altLang="ko-KR" sz="1200" dirty="0">
                  <a:cs typeface="Arial" pitchFamily="34" charset="0"/>
                </a:rPr>
                <a:t>Get a modern PowerPoint  Presentation that is beautifully designed.  </a:t>
              </a:r>
              <a:endParaRPr lang="ko-KR" altLang="en-US" sz="1200" dirty="0">
                <a:cs typeface="Arial" pitchFamily="34" charset="0"/>
              </a:endParaRPr>
            </a:p>
          </p:txBody>
        </p:sp>
        <p:sp>
          <p:nvSpPr>
            <p:cNvPr id="25" name="TextBox 22">
              <a:extLst>
                <a:ext uri="{FF2B5EF4-FFF2-40B4-BE49-F238E27FC236}">
                  <a16:creationId xmlns:a16="http://schemas.microsoft.com/office/drawing/2014/main" id="{366768FB-E35F-4598-AF40-BDD4AA006032}"/>
                </a:ext>
              </a:extLst>
            </p:cNvPr>
            <p:cNvSpPr txBox="1"/>
            <p:nvPr/>
          </p:nvSpPr>
          <p:spPr>
            <a:xfrm>
              <a:off x="2551706" y="4283314"/>
              <a:ext cx="1496823" cy="307777"/>
            </a:xfrm>
            <a:prstGeom prst="rect">
              <a:avLst/>
            </a:prstGeom>
            <a:noFill/>
          </p:spPr>
          <p:txBody>
            <a:bodyPr wrap="square" rtlCol="0">
              <a:spAutoFit/>
            </a:bodyPr>
            <a:lstStyle/>
            <a:p>
              <a:r>
                <a:rPr lang="en-US" altLang="ko-KR" sz="1400" b="1" dirty="0">
                  <a:cs typeface="Arial" pitchFamily="34" charset="0"/>
                </a:rPr>
                <a:t>Your Text Here</a:t>
              </a:r>
              <a:endParaRPr lang="ko-KR" altLang="en-US" sz="1400" b="1" dirty="0">
                <a:cs typeface="Arial" pitchFamily="34" charset="0"/>
              </a:endParaRPr>
            </a:p>
          </p:txBody>
        </p:sp>
      </p:grpSp>
      <p:grpSp>
        <p:nvGrpSpPr>
          <p:cNvPr id="26" name="Group 20">
            <a:extLst>
              <a:ext uri="{FF2B5EF4-FFF2-40B4-BE49-F238E27FC236}">
                <a16:creationId xmlns:a16="http://schemas.microsoft.com/office/drawing/2014/main" id="{485CB96D-CC76-46EA-8004-8FBF42F18D95}"/>
              </a:ext>
            </a:extLst>
          </p:cNvPr>
          <p:cNvGrpSpPr/>
          <p:nvPr/>
        </p:nvGrpSpPr>
        <p:grpSpPr>
          <a:xfrm>
            <a:off x="3174379" y="1557726"/>
            <a:ext cx="2364868" cy="1292663"/>
            <a:chOff x="2551705" y="4283314"/>
            <a:chExt cx="1509655" cy="1292662"/>
          </a:xfrm>
        </p:grpSpPr>
        <p:sp>
          <p:nvSpPr>
            <p:cNvPr id="27" name="TextBox 21">
              <a:extLst>
                <a:ext uri="{FF2B5EF4-FFF2-40B4-BE49-F238E27FC236}">
                  <a16:creationId xmlns:a16="http://schemas.microsoft.com/office/drawing/2014/main" id="{DDFBD37E-F84E-4E72-9081-BB1C03953355}"/>
                </a:ext>
              </a:extLst>
            </p:cNvPr>
            <p:cNvSpPr txBox="1"/>
            <p:nvPr/>
          </p:nvSpPr>
          <p:spPr>
            <a:xfrm>
              <a:off x="2551705" y="4560313"/>
              <a:ext cx="1509655" cy="1015663"/>
            </a:xfrm>
            <a:prstGeom prst="rect">
              <a:avLst/>
            </a:prstGeom>
            <a:noFill/>
          </p:spPr>
          <p:txBody>
            <a:bodyPr wrap="square" rtlCol="0">
              <a:spAutoFit/>
            </a:bodyPr>
            <a:lstStyle/>
            <a:p>
              <a:r>
                <a:rPr lang="en-US" altLang="ko-KR" sz="1200" dirty="0">
                  <a:cs typeface="Arial" pitchFamily="34" charset="0"/>
                </a:rPr>
                <a:t>I hope and I believe that this Template will your Time, Money and Reputation.</a:t>
              </a:r>
              <a:r>
                <a:rPr lang="ko-KR" altLang="en-US" sz="1200" dirty="0">
                  <a:cs typeface="Arial" pitchFamily="34" charset="0"/>
                </a:rPr>
                <a:t> </a:t>
              </a:r>
              <a:r>
                <a:rPr lang="en-US" altLang="ko-KR" sz="1200" dirty="0">
                  <a:cs typeface="Arial" pitchFamily="34" charset="0"/>
                </a:rPr>
                <a:t>Get a modern PowerPoint  Presentation that is beautifully designed.  </a:t>
              </a:r>
              <a:endParaRPr lang="ko-KR" altLang="en-US" sz="1200" dirty="0">
                <a:cs typeface="Arial" pitchFamily="34" charset="0"/>
              </a:endParaRPr>
            </a:p>
          </p:txBody>
        </p:sp>
        <p:sp>
          <p:nvSpPr>
            <p:cNvPr id="28" name="TextBox 22">
              <a:extLst>
                <a:ext uri="{FF2B5EF4-FFF2-40B4-BE49-F238E27FC236}">
                  <a16:creationId xmlns:a16="http://schemas.microsoft.com/office/drawing/2014/main" id="{366768FB-E35F-4598-AF40-BDD4AA006032}"/>
                </a:ext>
              </a:extLst>
            </p:cNvPr>
            <p:cNvSpPr txBox="1"/>
            <p:nvPr/>
          </p:nvSpPr>
          <p:spPr>
            <a:xfrm>
              <a:off x="2551706" y="4283314"/>
              <a:ext cx="1496823" cy="307777"/>
            </a:xfrm>
            <a:prstGeom prst="rect">
              <a:avLst/>
            </a:prstGeom>
            <a:noFill/>
          </p:spPr>
          <p:txBody>
            <a:bodyPr wrap="square" rtlCol="0">
              <a:spAutoFit/>
            </a:bodyPr>
            <a:lstStyle/>
            <a:p>
              <a:r>
                <a:rPr lang="en-US" altLang="ko-KR" sz="1400" b="1" dirty="0">
                  <a:cs typeface="Arial" pitchFamily="34" charset="0"/>
                </a:rPr>
                <a:t>Your Text Here</a:t>
              </a:r>
              <a:endParaRPr lang="ko-KR" altLang="en-US" sz="1400" b="1" dirty="0">
                <a:cs typeface="Arial" pitchFamily="34" charset="0"/>
              </a:endParaRPr>
            </a:p>
          </p:txBody>
        </p:sp>
      </p:grpSp>
      <p:pic>
        <p:nvPicPr>
          <p:cNvPr id="3" name="Imagen 2">
            <a:extLst>
              <a:ext uri="{FF2B5EF4-FFF2-40B4-BE49-F238E27FC236}">
                <a16:creationId xmlns:a16="http://schemas.microsoft.com/office/drawing/2014/main" id="{29197C63-D767-4879-AD84-3D141D6CD3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78219" y="1443918"/>
            <a:ext cx="6858000" cy="5414082"/>
          </a:xfrm>
          <a:prstGeom prst="rect">
            <a:avLst/>
          </a:prstGeom>
        </p:spPr>
      </p:pic>
      <p:sp>
        <p:nvSpPr>
          <p:cNvPr id="30" name="Text Placeholder 10">
            <a:extLst>
              <a:ext uri="{FF2B5EF4-FFF2-40B4-BE49-F238E27FC236}">
                <a16:creationId xmlns:a16="http://schemas.microsoft.com/office/drawing/2014/main" id="{945A5444-2C51-4013-B9AE-4D635B463B86}"/>
              </a:ext>
            </a:extLst>
          </p:cNvPr>
          <p:cNvSpPr txBox="1">
            <a:spLocks/>
          </p:cNvSpPr>
          <p:nvPr/>
        </p:nvSpPr>
        <p:spPr>
          <a:xfrm>
            <a:off x="830525" y="32411"/>
            <a:ext cx="9291817" cy="94745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2800" dirty="0">
                <a:solidFill>
                  <a:schemeClr val="bg1"/>
                </a:solidFill>
                <a:cs typeface="Arial" pitchFamily="34" charset="0"/>
              </a:rPr>
              <a:t>The Influencer </a:t>
            </a:r>
            <a:r>
              <a:rPr lang="en-GB" altLang="ko-KR" sz="2800" b="1" dirty="0">
                <a:solidFill>
                  <a:schemeClr val="bg1"/>
                </a:solidFill>
                <a:cs typeface="Arial" pitchFamily="34" charset="0"/>
              </a:rPr>
              <a:t>Marketing </a:t>
            </a:r>
            <a:r>
              <a:rPr lang="en-GB" altLang="ko-KR" sz="2800" dirty="0">
                <a:solidFill>
                  <a:schemeClr val="bg1"/>
                </a:solidFill>
                <a:cs typeface="Arial" pitchFamily="34" charset="0"/>
              </a:rPr>
              <a:t>Revolution</a:t>
            </a:r>
            <a:endParaRPr lang="ko-KR" altLang="en-US" sz="2800" dirty="0">
              <a:solidFill>
                <a:schemeClr val="bg1"/>
              </a:solidFill>
              <a:cs typeface="Arial" pitchFamily="34" charset="0"/>
            </a:endParaRPr>
          </a:p>
        </p:txBody>
      </p:sp>
    </p:spTree>
    <p:extLst>
      <p:ext uri="{BB962C8B-B14F-4D97-AF65-F5344CB8AC3E}">
        <p14:creationId xmlns:p14="http://schemas.microsoft.com/office/powerpoint/2010/main" val="243701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1" name="Grupo 770">
            <a:extLst>
              <a:ext uri="{FF2B5EF4-FFF2-40B4-BE49-F238E27FC236}">
                <a16:creationId xmlns:a16="http://schemas.microsoft.com/office/drawing/2014/main" id="{A6B0C0C3-5A1A-49F7-BCA0-49C9D8B869BB}"/>
              </a:ext>
            </a:extLst>
          </p:cNvPr>
          <p:cNvGrpSpPr/>
          <p:nvPr/>
        </p:nvGrpSpPr>
        <p:grpSpPr>
          <a:xfrm flipH="1">
            <a:off x="-4951" y="0"/>
            <a:ext cx="5900461" cy="6858000"/>
            <a:chOff x="5281535" y="-19900"/>
            <a:chExt cx="6910465" cy="6920640"/>
          </a:xfrm>
        </p:grpSpPr>
        <p:sp>
          <p:nvSpPr>
            <p:cNvPr id="772" name="Forma libre: forma 771">
              <a:extLst>
                <a:ext uri="{FF2B5EF4-FFF2-40B4-BE49-F238E27FC236}">
                  <a16:creationId xmlns:a16="http://schemas.microsoft.com/office/drawing/2014/main" id="{B96B9C82-1079-4331-98C2-54F493819409}"/>
                </a:ext>
              </a:extLst>
            </p:cNvPr>
            <p:cNvSpPr/>
            <p:nvPr/>
          </p:nvSpPr>
          <p:spPr>
            <a:xfrm rot="10800000" flipH="1">
              <a:off x="7703402" y="-19900"/>
              <a:ext cx="4488598" cy="6897800"/>
            </a:xfrm>
            <a:custGeom>
              <a:avLst/>
              <a:gdLst>
                <a:gd name="connsiteX0" fmla="*/ 2037449 w 9788014"/>
                <a:gd name="connsiteY0" fmla="*/ 1 h 6858002"/>
                <a:gd name="connsiteX1" fmla="*/ 4778478 w 9788014"/>
                <a:gd name="connsiteY1" fmla="*/ 1 h 6858002"/>
                <a:gd name="connsiteX2" fmla="*/ 4778478 w 9788014"/>
                <a:gd name="connsiteY2" fmla="*/ 6858002 h 6858002"/>
                <a:gd name="connsiteX3" fmla="*/ 0 w 9788014"/>
                <a:gd name="connsiteY3" fmla="*/ 2050026 h 6858002"/>
                <a:gd name="connsiteX4" fmla="*/ 4778479 w 9788014"/>
                <a:gd name="connsiteY4" fmla="*/ 0 h 6858002"/>
                <a:gd name="connsiteX5" fmla="*/ 9788014 w 9788014"/>
                <a:gd name="connsiteY5" fmla="*/ 0 h 6858002"/>
                <a:gd name="connsiteX6" fmla="*/ 9788014 w 9788014"/>
                <a:gd name="connsiteY6" fmla="*/ 6858000 h 6858002"/>
                <a:gd name="connsiteX7" fmla="*/ 4778479 w 9788014"/>
                <a:gd name="connsiteY7"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8014" h="6858002">
                  <a:moveTo>
                    <a:pt x="2037449" y="1"/>
                  </a:moveTo>
                  <a:lnTo>
                    <a:pt x="4778478" y="1"/>
                  </a:lnTo>
                  <a:lnTo>
                    <a:pt x="4778478" y="6858002"/>
                  </a:lnTo>
                  <a:lnTo>
                    <a:pt x="0" y="2050026"/>
                  </a:lnTo>
                  <a:close/>
                  <a:moveTo>
                    <a:pt x="4778479" y="0"/>
                  </a:moveTo>
                  <a:lnTo>
                    <a:pt x="9788014" y="0"/>
                  </a:lnTo>
                  <a:lnTo>
                    <a:pt x="9788014" y="6858000"/>
                  </a:lnTo>
                  <a:lnTo>
                    <a:pt x="4778479" y="6858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773" name="Triángulo isósceles 772">
              <a:extLst>
                <a:ext uri="{FF2B5EF4-FFF2-40B4-BE49-F238E27FC236}">
                  <a16:creationId xmlns:a16="http://schemas.microsoft.com/office/drawing/2014/main" id="{7707CA4C-F53E-4297-B492-0289B4C439BF}"/>
                </a:ext>
              </a:extLst>
            </p:cNvPr>
            <p:cNvSpPr/>
            <p:nvPr/>
          </p:nvSpPr>
          <p:spPr>
            <a:xfrm>
              <a:off x="5281535" y="3302134"/>
              <a:ext cx="6910465" cy="3598606"/>
            </a:xfrm>
            <a:prstGeom prst="triangle">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5" name="TextBox 4">
            <a:extLst>
              <a:ext uri="{FF2B5EF4-FFF2-40B4-BE49-F238E27FC236}">
                <a16:creationId xmlns:a16="http://schemas.microsoft.com/office/drawing/2014/main" id="{E018BDCE-E71C-447E-810D-908820AF489B}"/>
              </a:ext>
            </a:extLst>
          </p:cNvPr>
          <p:cNvSpPr txBox="1"/>
          <p:nvPr/>
        </p:nvSpPr>
        <p:spPr>
          <a:xfrm rot="16200000">
            <a:off x="8743790" y="3322342"/>
            <a:ext cx="6078575" cy="584775"/>
          </a:xfrm>
          <a:prstGeom prst="rect">
            <a:avLst/>
          </a:prstGeom>
          <a:noFill/>
        </p:spPr>
        <p:txBody>
          <a:bodyPr wrap="square" rtlCol="0">
            <a:spAutoFit/>
          </a:bodyPr>
          <a:lstStyle/>
          <a:p>
            <a:pPr algn="ctr"/>
            <a:r>
              <a:rPr lang="en-US" altLang="ko-KR" sz="3200" b="1" dirty="0">
                <a:solidFill>
                  <a:srgbClr val="00C5FF"/>
                </a:solidFill>
                <a:latin typeface="+mj-lt"/>
                <a:cs typeface="Arial" pitchFamily="34" charset="0"/>
              </a:rPr>
              <a:t>Food Portfolio Presentation</a:t>
            </a:r>
          </a:p>
        </p:txBody>
      </p:sp>
      <p:sp>
        <p:nvSpPr>
          <p:cNvPr id="6" name="TextBox 5">
            <a:extLst>
              <a:ext uri="{FF2B5EF4-FFF2-40B4-BE49-F238E27FC236}">
                <a16:creationId xmlns:a16="http://schemas.microsoft.com/office/drawing/2014/main" id="{E9CF63A4-E224-47D2-A096-3A502629F56E}"/>
              </a:ext>
            </a:extLst>
          </p:cNvPr>
          <p:cNvSpPr txBox="1"/>
          <p:nvPr/>
        </p:nvSpPr>
        <p:spPr>
          <a:xfrm>
            <a:off x="2019536" y="5427678"/>
            <a:ext cx="2811915" cy="1200329"/>
          </a:xfrm>
          <a:prstGeom prst="rect">
            <a:avLst/>
          </a:prstGeom>
          <a:noFill/>
        </p:spPr>
        <p:txBody>
          <a:bodyPr wrap="square" rtlCol="0" anchor="ctr">
            <a:spAutoFit/>
          </a:bodyPr>
          <a:lstStyle/>
          <a:p>
            <a:r>
              <a:rPr lang="en-US" altLang="ko-KR" sz="3600" b="1" dirty="0">
                <a:solidFill>
                  <a:schemeClr val="bg1"/>
                </a:solidFill>
                <a:latin typeface="Barlow Black" panose="00000A00000000000000" pitchFamily="2" charset="0"/>
                <a:cs typeface="Arial" pitchFamily="34" charset="0"/>
              </a:rPr>
              <a:t>AWESOME</a:t>
            </a:r>
          </a:p>
          <a:p>
            <a:r>
              <a:rPr lang="en-GB" altLang="ko-KR" sz="3600" b="1" dirty="0">
                <a:solidFill>
                  <a:schemeClr val="bg1"/>
                </a:solidFill>
                <a:latin typeface="Barlow Black" panose="00000A00000000000000" pitchFamily="2" charset="0"/>
                <a:cs typeface="Arial" pitchFamily="34" charset="0"/>
              </a:rPr>
              <a:t>S</a:t>
            </a:r>
            <a:r>
              <a:rPr lang="en-US" altLang="ko-KR" sz="3600" b="1" dirty="0">
                <a:solidFill>
                  <a:schemeClr val="bg1"/>
                </a:solidFill>
                <a:latin typeface="Barlow Black" panose="00000A00000000000000" pitchFamily="2" charset="0"/>
                <a:cs typeface="Arial" pitchFamily="34" charset="0"/>
              </a:rPr>
              <a:t>LIDE</a:t>
            </a:r>
            <a:endParaRPr lang="ko-KR" altLang="en-US" sz="3600" b="1" dirty="0">
              <a:solidFill>
                <a:schemeClr val="bg1"/>
              </a:solidFill>
              <a:latin typeface="Barlow Black" panose="00000A00000000000000" pitchFamily="2" charset="0"/>
              <a:cs typeface="Arial" pitchFamily="34" charset="0"/>
            </a:endParaRPr>
          </a:p>
        </p:txBody>
      </p:sp>
      <p:sp>
        <p:nvSpPr>
          <p:cNvPr id="7" name="TextBox 6">
            <a:extLst>
              <a:ext uri="{FF2B5EF4-FFF2-40B4-BE49-F238E27FC236}">
                <a16:creationId xmlns:a16="http://schemas.microsoft.com/office/drawing/2014/main" id="{714219E3-B40F-45B3-B1E0-07A9D9BDDB10}"/>
              </a:ext>
            </a:extLst>
          </p:cNvPr>
          <p:cNvSpPr txBox="1"/>
          <p:nvPr/>
        </p:nvSpPr>
        <p:spPr>
          <a:xfrm>
            <a:off x="560063" y="1342134"/>
            <a:ext cx="2958200" cy="461665"/>
          </a:xfrm>
          <a:prstGeom prst="rect">
            <a:avLst/>
          </a:prstGeom>
          <a:noFill/>
        </p:spPr>
        <p:txBody>
          <a:bodyPr wrap="square" rtlCol="0" anchor="ctr">
            <a:spAutoFit/>
          </a:bodyPr>
          <a:lstStyle/>
          <a:p>
            <a:pPr algn="ctr"/>
            <a:r>
              <a:rPr lang="en-GB" altLang="ko-KR" sz="1200" dirty="0">
                <a:solidFill>
                  <a:schemeClr val="tx1"/>
                </a:solidFill>
                <a:cs typeface="Arial" pitchFamily="34" charset="0"/>
              </a:rPr>
              <a:t>L</a:t>
            </a:r>
            <a:r>
              <a:rPr lang="en-US" altLang="ko-KR" sz="1200" dirty="0">
                <a:solidFill>
                  <a:schemeClr val="tx1"/>
                </a:solidFill>
                <a:cs typeface="Arial" pitchFamily="34" charset="0"/>
              </a:rPr>
              <a:t>OREM IPSUM DOLOR SIT AMET,</a:t>
            </a:r>
          </a:p>
          <a:p>
            <a:pPr algn="ctr"/>
            <a:r>
              <a:rPr lang="en-US" altLang="ko-KR" sz="1200" dirty="0">
                <a:solidFill>
                  <a:schemeClr val="tx1"/>
                </a:solidFill>
                <a:cs typeface="Arial" pitchFamily="34" charset="0"/>
              </a:rPr>
              <a:t>CU USU AGAM INTEGRE IMPEDIT.</a:t>
            </a:r>
            <a:endParaRPr lang="ko-KR" altLang="en-US" sz="1200" dirty="0">
              <a:solidFill>
                <a:schemeClr val="tx1"/>
              </a:solidFill>
              <a:cs typeface="Arial" pitchFamily="34" charset="0"/>
            </a:endParaRPr>
          </a:p>
        </p:txBody>
      </p:sp>
      <p:sp>
        <p:nvSpPr>
          <p:cNvPr id="8" name="TextBox 7">
            <a:extLst>
              <a:ext uri="{FF2B5EF4-FFF2-40B4-BE49-F238E27FC236}">
                <a16:creationId xmlns:a16="http://schemas.microsoft.com/office/drawing/2014/main" id="{136B97A6-438D-40BD-AC11-849436214B2E}"/>
              </a:ext>
            </a:extLst>
          </p:cNvPr>
          <p:cNvSpPr txBox="1"/>
          <p:nvPr/>
        </p:nvSpPr>
        <p:spPr>
          <a:xfrm>
            <a:off x="560063" y="469434"/>
            <a:ext cx="2958200" cy="830997"/>
          </a:xfrm>
          <a:prstGeom prst="rect">
            <a:avLst/>
          </a:prstGeom>
          <a:noFill/>
        </p:spPr>
        <p:txBody>
          <a:bodyPr wrap="square" rtlCol="0" anchor="ctr">
            <a:spAutoFit/>
          </a:bodyPr>
          <a:lstStyle/>
          <a:p>
            <a:pPr algn="ctr"/>
            <a:r>
              <a:rPr lang="en-GB" altLang="ko-KR" sz="2400" dirty="0">
                <a:cs typeface="Arial" pitchFamily="34" charset="0"/>
              </a:rPr>
              <a:t>L</a:t>
            </a:r>
            <a:r>
              <a:rPr lang="en-US" altLang="ko-KR" sz="2400" dirty="0">
                <a:cs typeface="Arial" pitchFamily="34" charset="0"/>
              </a:rPr>
              <a:t>OREM IPSUM</a:t>
            </a:r>
          </a:p>
          <a:p>
            <a:pPr algn="ctr"/>
            <a:r>
              <a:rPr lang="en-US" altLang="ko-KR" sz="2400" dirty="0">
                <a:cs typeface="Arial" pitchFamily="34" charset="0"/>
              </a:rPr>
              <a:t>DOLOR SIT AMET </a:t>
            </a:r>
            <a:endParaRPr lang="ko-KR" altLang="en-US" sz="2400" dirty="0">
              <a:cs typeface="Arial" pitchFamily="34" charset="0"/>
            </a:endParaRPr>
          </a:p>
        </p:txBody>
      </p:sp>
      <p:sp>
        <p:nvSpPr>
          <p:cNvPr id="9" name="TextBox 8">
            <a:extLst>
              <a:ext uri="{FF2B5EF4-FFF2-40B4-BE49-F238E27FC236}">
                <a16:creationId xmlns:a16="http://schemas.microsoft.com/office/drawing/2014/main" id="{EF0C3CFA-1D69-4A13-B569-16F212C7363A}"/>
              </a:ext>
            </a:extLst>
          </p:cNvPr>
          <p:cNvSpPr txBox="1"/>
          <p:nvPr/>
        </p:nvSpPr>
        <p:spPr>
          <a:xfrm>
            <a:off x="4216649" y="1748742"/>
            <a:ext cx="2348020" cy="523220"/>
          </a:xfrm>
          <a:prstGeom prst="rect">
            <a:avLst/>
          </a:prstGeom>
          <a:noFill/>
        </p:spPr>
        <p:txBody>
          <a:bodyPr wrap="square" rtlCol="0" anchor="ctr">
            <a:spAutoFit/>
          </a:bodyPr>
          <a:lstStyle/>
          <a:p>
            <a:pPr algn="r"/>
            <a:r>
              <a:rPr lang="en-GB" altLang="ko-KR" sz="1400" dirty="0">
                <a:cs typeface="Arial" pitchFamily="34" charset="0"/>
              </a:rPr>
              <a:t>Layout Clean Text Slide for your Presentation</a:t>
            </a:r>
            <a:endParaRPr lang="ko-KR" altLang="en-US" sz="1400" dirty="0">
              <a:cs typeface="Arial" pitchFamily="34" charset="0"/>
            </a:endParaRPr>
          </a:p>
        </p:txBody>
      </p:sp>
      <p:sp>
        <p:nvSpPr>
          <p:cNvPr id="10" name="Rectangle 9">
            <a:extLst>
              <a:ext uri="{FF2B5EF4-FFF2-40B4-BE49-F238E27FC236}">
                <a16:creationId xmlns:a16="http://schemas.microsoft.com/office/drawing/2014/main" id="{0C595483-A5BA-454B-B77E-DC58677C1A66}"/>
              </a:ext>
            </a:extLst>
          </p:cNvPr>
          <p:cNvSpPr/>
          <p:nvPr/>
        </p:nvSpPr>
        <p:spPr>
          <a:xfrm>
            <a:off x="560063" y="1845502"/>
            <a:ext cx="295819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pic>
        <p:nvPicPr>
          <p:cNvPr id="12" name="Marcador de posición de imagen 11">
            <a:extLst>
              <a:ext uri="{FF2B5EF4-FFF2-40B4-BE49-F238E27FC236}">
                <a16:creationId xmlns:a16="http://schemas.microsoft.com/office/drawing/2014/main" id="{A16AC094-04F6-447F-B4CF-FE6A04BEAEEC}"/>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pic>
        <p:nvPicPr>
          <p:cNvPr id="16" name="Marcador de posición de imagen 15">
            <a:extLst>
              <a:ext uri="{FF2B5EF4-FFF2-40B4-BE49-F238E27FC236}">
                <a16:creationId xmlns:a16="http://schemas.microsoft.com/office/drawing/2014/main" id="{74E4AEF9-EFD6-4299-B780-94942BE11F82}"/>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4247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559F6C1-C08C-41D1-8BCD-B2235A1C6754}"/>
              </a:ext>
            </a:extLst>
          </p:cNvPr>
          <p:cNvPicPr>
            <a:picLocks noChangeAspect="1"/>
          </p:cNvPicPr>
          <p:nvPr/>
        </p:nvPicPr>
        <p:blipFill rotWithShape="1">
          <a:blip r:embed="rId3" cstate="email">
            <a:alphaModFix amt="30000"/>
            <a:extLst>
              <a:ext uri="{28A0092B-C50C-407E-A947-70E740481C1C}">
                <a14:useLocalDpi xmlns:a14="http://schemas.microsoft.com/office/drawing/2010/main"/>
              </a:ext>
            </a:extLst>
          </a:blip>
          <a:srcRect b="26907"/>
          <a:stretch/>
        </p:blipFill>
        <p:spPr>
          <a:xfrm>
            <a:off x="-596638" y="44841"/>
            <a:ext cx="9382613" cy="6858000"/>
          </a:xfrm>
          <a:prstGeom prst="rect">
            <a:avLst/>
          </a:prstGeom>
        </p:spPr>
      </p:pic>
      <p:grpSp>
        <p:nvGrpSpPr>
          <p:cNvPr id="4" name="Grupo 3">
            <a:extLst>
              <a:ext uri="{FF2B5EF4-FFF2-40B4-BE49-F238E27FC236}">
                <a16:creationId xmlns:a16="http://schemas.microsoft.com/office/drawing/2014/main" id="{477F3288-45B7-480D-8019-0C50307690CC}"/>
              </a:ext>
            </a:extLst>
          </p:cNvPr>
          <p:cNvGrpSpPr/>
          <p:nvPr/>
        </p:nvGrpSpPr>
        <p:grpSpPr>
          <a:xfrm flipH="1">
            <a:off x="-4951" y="-1"/>
            <a:ext cx="5900461" cy="6858001"/>
            <a:chOff x="5281535" y="-19901"/>
            <a:chExt cx="6910465" cy="6920641"/>
          </a:xfrm>
        </p:grpSpPr>
        <p:sp>
          <p:nvSpPr>
            <p:cNvPr id="234" name="Forma libre: forma 233">
              <a:extLst>
                <a:ext uri="{FF2B5EF4-FFF2-40B4-BE49-F238E27FC236}">
                  <a16:creationId xmlns:a16="http://schemas.microsoft.com/office/drawing/2014/main" id="{52813DDF-29EF-4E06-98BD-78516D39ACF2}"/>
                </a:ext>
              </a:extLst>
            </p:cNvPr>
            <p:cNvSpPr/>
            <p:nvPr/>
          </p:nvSpPr>
          <p:spPr>
            <a:xfrm rot="10800000" flipH="1">
              <a:off x="9409066" y="-19901"/>
              <a:ext cx="2782934" cy="6920640"/>
            </a:xfrm>
            <a:custGeom>
              <a:avLst/>
              <a:gdLst>
                <a:gd name="connsiteX0" fmla="*/ 2037449 w 9788014"/>
                <a:gd name="connsiteY0" fmla="*/ 1 h 6858002"/>
                <a:gd name="connsiteX1" fmla="*/ 4778478 w 9788014"/>
                <a:gd name="connsiteY1" fmla="*/ 1 h 6858002"/>
                <a:gd name="connsiteX2" fmla="*/ 4778478 w 9788014"/>
                <a:gd name="connsiteY2" fmla="*/ 6858002 h 6858002"/>
                <a:gd name="connsiteX3" fmla="*/ 0 w 9788014"/>
                <a:gd name="connsiteY3" fmla="*/ 2050026 h 6858002"/>
                <a:gd name="connsiteX4" fmla="*/ 4778479 w 9788014"/>
                <a:gd name="connsiteY4" fmla="*/ 0 h 6858002"/>
                <a:gd name="connsiteX5" fmla="*/ 9788014 w 9788014"/>
                <a:gd name="connsiteY5" fmla="*/ 0 h 6858002"/>
                <a:gd name="connsiteX6" fmla="*/ 9788014 w 9788014"/>
                <a:gd name="connsiteY6" fmla="*/ 6858000 h 6858002"/>
                <a:gd name="connsiteX7" fmla="*/ 4778479 w 9788014"/>
                <a:gd name="connsiteY7"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8014" h="6858002">
                  <a:moveTo>
                    <a:pt x="2037449" y="1"/>
                  </a:moveTo>
                  <a:lnTo>
                    <a:pt x="4778478" y="1"/>
                  </a:lnTo>
                  <a:lnTo>
                    <a:pt x="4778478" y="6858002"/>
                  </a:lnTo>
                  <a:lnTo>
                    <a:pt x="0" y="2050026"/>
                  </a:lnTo>
                  <a:close/>
                  <a:moveTo>
                    <a:pt x="4778479" y="0"/>
                  </a:moveTo>
                  <a:lnTo>
                    <a:pt x="9788014" y="0"/>
                  </a:lnTo>
                  <a:lnTo>
                    <a:pt x="9788014" y="6858000"/>
                  </a:lnTo>
                  <a:lnTo>
                    <a:pt x="4778479" y="6858000"/>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235" name="Triángulo isósceles 234">
              <a:extLst>
                <a:ext uri="{FF2B5EF4-FFF2-40B4-BE49-F238E27FC236}">
                  <a16:creationId xmlns:a16="http://schemas.microsoft.com/office/drawing/2014/main" id="{858718F9-3424-4106-B67D-5A17235D29A4}"/>
                </a:ext>
              </a:extLst>
            </p:cNvPr>
            <p:cNvSpPr/>
            <p:nvPr/>
          </p:nvSpPr>
          <p:spPr>
            <a:xfrm>
              <a:off x="5281535" y="3302134"/>
              <a:ext cx="6910465" cy="3598606"/>
            </a:xfrm>
            <a:prstGeom prst="triangle">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08911" y="352802"/>
            <a:ext cx="11573197" cy="724247"/>
          </a:xfrm>
          <a:prstGeom prst="rect">
            <a:avLst/>
          </a:prstGeom>
        </p:spPr>
        <p:txBody>
          <a:bodyPr>
            <a:normAutofit fontScale="92500" lnSpcReduction="20000"/>
          </a:bodyPr>
          <a:lstStyle/>
          <a:p>
            <a:r>
              <a:rPr lang="en-US" dirty="0">
                <a:solidFill>
                  <a:srgbClr val="00C5FF"/>
                </a:solidFill>
              </a:rPr>
              <a:t>Infographic Style</a:t>
            </a:r>
          </a:p>
        </p:txBody>
      </p:sp>
      <p:grpSp>
        <p:nvGrpSpPr>
          <p:cNvPr id="32" name="Group 31">
            <a:extLst>
              <a:ext uri="{FF2B5EF4-FFF2-40B4-BE49-F238E27FC236}">
                <a16:creationId xmlns:a16="http://schemas.microsoft.com/office/drawing/2014/main" id="{379301E7-470B-493F-9ECF-9334713CA00F}"/>
              </a:ext>
            </a:extLst>
          </p:cNvPr>
          <p:cNvGrpSpPr/>
          <p:nvPr/>
        </p:nvGrpSpPr>
        <p:grpSpPr>
          <a:xfrm>
            <a:off x="7333934" y="3977479"/>
            <a:ext cx="4270488" cy="719450"/>
            <a:chOff x="395534" y="3737445"/>
            <a:chExt cx="3972999" cy="719450"/>
          </a:xfrm>
        </p:grpSpPr>
        <p:sp>
          <p:nvSpPr>
            <p:cNvPr id="33" name="TextBox 32">
              <a:extLst>
                <a:ext uri="{FF2B5EF4-FFF2-40B4-BE49-F238E27FC236}">
                  <a16:creationId xmlns:a16="http://schemas.microsoft.com/office/drawing/2014/main" id="{778A0D27-7301-4305-B7CA-CD2BE8718795}"/>
                </a:ext>
              </a:extLst>
            </p:cNvPr>
            <p:cNvSpPr txBox="1"/>
            <p:nvPr/>
          </p:nvSpPr>
          <p:spPr>
            <a:xfrm>
              <a:off x="395534" y="3737445"/>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89046776-DB4B-49C4-8FE8-8276073D298A}"/>
                </a:ext>
              </a:extLst>
            </p:cNvPr>
            <p:cNvSpPr txBox="1"/>
            <p:nvPr/>
          </p:nvSpPr>
          <p:spPr>
            <a:xfrm>
              <a:off x="395536" y="3995230"/>
              <a:ext cx="3972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grpSp>
        <p:nvGrpSpPr>
          <p:cNvPr id="35" name="Group 34">
            <a:extLst>
              <a:ext uri="{FF2B5EF4-FFF2-40B4-BE49-F238E27FC236}">
                <a16:creationId xmlns:a16="http://schemas.microsoft.com/office/drawing/2014/main" id="{5739F7AF-1D4C-4BB9-A792-828E15C20C72}"/>
              </a:ext>
            </a:extLst>
          </p:cNvPr>
          <p:cNvGrpSpPr/>
          <p:nvPr/>
        </p:nvGrpSpPr>
        <p:grpSpPr>
          <a:xfrm>
            <a:off x="7333934" y="4736147"/>
            <a:ext cx="4270488" cy="719450"/>
            <a:chOff x="395534" y="3737445"/>
            <a:chExt cx="3972999" cy="719450"/>
          </a:xfrm>
        </p:grpSpPr>
        <p:sp>
          <p:nvSpPr>
            <p:cNvPr id="36" name="TextBox 35">
              <a:extLst>
                <a:ext uri="{FF2B5EF4-FFF2-40B4-BE49-F238E27FC236}">
                  <a16:creationId xmlns:a16="http://schemas.microsoft.com/office/drawing/2014/main" id="{6D6D58BD-59EA-45BF-9647-D4490EF4ACD3}"/>
                </a:ext>
              </a:extLst>
            </p:cNvPr>
            <p:cNvSpPr txBox="1"/>
            <p:nvPr/>
          </p:nvSpPr>
          <p:spPr>
            <a:xfrm>
              <a:off x="395534" y="3737445"/>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0A4CB006-7218-4F65-A18A-9FF352202775}"/>
                </a:ext>
              </a:extLst>
            </p:cNvPr>
            <p:cNvSpPr txBox="1"/>
            <p:nvPr/>
          </p:nvSpPr>
          <p:spPr>
            <a:xfrm>
              <a:off x="395536" y="3995230"/>
              <a:ext cx="3972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grpSp>
        <p:nvGrpSpPr>
          <p:cNvPr id="38" name="Group 37">
            <a:extLst>
              <a:ext uri="{FF2B5EF4-FFF2-40B4-BE49-F238E27FC236}">
                <a16:creationId xmlns:a16="http://schemas.microsoft.com/office/drawing/2014/main" id="{321B2D8B-F6A9-493F-87C7-7409776FDD1A}"/>
              </a:ext>
            </a:extLst>
          </p:cNvPr>
          <p:cNvGrpSpPr/>
          <p:nvPr/>
        </p:nvGrpSpPr>
        <p:grpSpPr>
          <a:xfrm>
            <a:off x="7333935" y="5494817"/>
            <a:ext cx="3751342" cy="719450"/>
            <a:chOff x="395534" y="3737445"/>
            <a:chExt cx="3972999" cy="719450"/>
          </a:xfrm>
        </p:grpSpPr>
        <p:sp>
          <p:nvSpPr>
            <p:cNvPr id="39" name="TextBox 38">
              <a:extLst>
                <a:ext uri="{FF2B5EF4-FFF2-40B4-BE49-F238E27FC236}">
                  <a16:creationId xmlns:a16="http://schemas.microsoft.com/office/drawing/2014/main" id="{111213F7-9407-4CC7-A6C2-381E927F3616}"/>
                </a:ext>
              </a:extLst>
            </p:cNvPr>
            <p:cNvSpPr txBox="1"/>
            <p:nvPr/>
          </p:nvSpPr>
          <p:spPr>
            <a:xfrm>
              <a:off x="395534" y="3737445"/>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69B4AA78-C623-4EED-B680-F8D82FBB1D97}"/>
                </a:ext>
              </a:extLst>
            </p:cNvPr>
            <p:cNvSpPr txBox="1"/>
            <p:nvPr/>
          </p:nvSpPr>
          <p:spPr>
            <a:xfrm>
              <a:off x="395536" y="3995230"/>
              <a:ext cx="3972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grpSp>
        <p:nvGrpSpPr>
          <p:cNvPr id="44" name="Group 43">
            <a:extLst>
              <a:ext uri="{FF2B5EF4-FFF2-40B4-BE49-F238E27FC236}">
                <a16:creationId xmlns:a16="http://schemas.microsoft.com/office/drawing/2014/main" id="{B8E3E3F3-2B1C-43D6-8606-30C77B79172B}"/>
              </a:ext>
            </a:extLst>
          </p:cNvPr>
          <p:cNvGrpSpPr/>
          <p:nvPr/>
        </p:nvGrpSpPr>
        <p:grpSpPr>
          <a:xfrm>
            <a:off x="7924256" y="1468463"/>
            <a:ext cx="880263" cy="880263"/>
            <a:chOff x="4972700" y="3925047"/>
            <a:chExt cx="391388" cy="391388"/>
          </a:xfrm>
          <a:solidFill>
            <a:srgbClr val="FAB117"/>
          </a:solidFill>
        </p:grpSpPr>
        <p:sp>
          <p:nvSpPr>
            <p:cNvPr id="45" name="Oval 44">
              <a:extLst>
                <a:ext uri="{FF2B5EF4-FFF2-40B4-BE49-F238E27FC236}">
                  <a16:creationId xmlns:a16="http://schemas.microsoft.com/office/drawing/2014/main" id="{A7602146-CBFA-4BCC-95AF-13B551D48F35}"/>
                </a:ext>
              </a:extLst>
            </p:cNvPr>
            <p:cNvSpPr/>
            <p:nvPr/>
          </p:nvSpPr>
          <p:spPr>
            <a:xfrm>
              <a:off x="4972700" y="3925047"/>
              <a:ext cx="391388" cy="391388"/>
            </a:xfrm>
            <a:prstGeom prst="ellipse">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6" name="Chevron 46">
              <a:extLst>
                <a:ext uri="{FF2B5EF4-FFF2-40B4-BE49-F238E27FC236}">
                  <a16:creationId xmlns:a16="http://schemas.microsoft.com/office/drawing/2014/main" id="{1C9ABD64-5BDC-42F4-9FEA-4F3EDDB8A28F}"/>
                </a:ext>
              </a:extLst>
            </p:cNvPr>
            <p:cNvSpPr/>
            <p:nvPr/>
          </p:nvSpPr>
          <p:spPr>
            <a:xfrm>
              <a:off x="5096925" y="4011172"/>
              <a:ext cx="157394" cy="215077"/>
            </a:xfrm>
            <a:prstGeom prst="chevron">
              <a:avLst>
                <a:gd name="adj" fmla="val 599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cs typeface="Arial" pitchFamily="34" charset="0"/>
              </a:endParaRPr>
            </a:p>
          </p:txBody>
        </p:sp>
      </p:grpSp>
      <p:sp>
        <p:nvSpPr>
          <p:cNvPr id="47" name="TextBox 46">
            <a:extLst>
              <a:ext uri="{FF2B5EF4-FFF2-40B4-BE49-F238E27FC236}">
                <a16:creationId xmlns:a16="http://schemas.microsoft.com/office/drawing/2014/main" id="{A92ED3C4-77B9-49AE-8C72-34CB37AF5227}"/>
              </a:ext>
            </a:extLst>
          </p:cNvPr>
          <p:cNvSpPr txBox="1"/>
          <p:nvPr/>
        </p:nvSpPr>
        <p:spPr>
          <a:xfrm>
            <a:off x="7674924" y="2671270"/>
            <a:ext cx="4007184"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48" name="TextBox 47">
            <a:extLst>
              <a:ext uri="{FF2B5EF4-FFF2-40B4-BE49-F238E27FC236}">
                <a16:creationId xmlns:a16="http://schemas.microsoft.com/office/drawing/2014/main" id="{EF371364-A9C9-4932-93CA-34F79956E62C}"/>
              </a:ext>
            </a:extLst>
          </p:cNvPr>
          <p:cNvSpPr txBox="1"/>
          <p:nvPr/>
        </p:nvSpPr>
        <p:spPr>
          <a:xfrm>
            <a:off x="7674925" y="3034605"/>
            <a:ext cx="4007592"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a:t>
            </a:r>
          </a:p>
        </p:txBody>
      </p:sp>
      <p:sp>
        <p:nvSpPr>
          <p:cNvPr id="29" name="Rectangle 4">
            <a:extLst>
              <a:ext uri="{FF2B5EF4-FFF2-40B4-BE49-F238E27FC236}">
                <a16:creationId xmlns:a16="http://schemas.microsoft.com/office/drawing/2014/main" id="{283D935B-E33E-4A5E-8618-FD8F29671184}"/>
              </a:ext>
            </a:extLst>
          </p:cNvPr>
          <p:cNvSpPr/>
          <p:nvPr/>
        </p:nvSpPr>
        <p:spPr>
          <a:xfrm>
            <a:off x="8956471" y="505868"/>
            <a:ext cx="3235530" cy="190277"/>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29B387AA-32DA-4BB3-B30E-CE370819D2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6836" y="2205798"/>
            <a:ext cx="4989164" cy="4407095"/>
          </a:xfrm>
          <a:prstGeom prst="rect">
            <a:avLst/>
          </a:prstGeom>
        </p:spPr>
      </p:pic>
    </p:spTree>
    <p:extLst>
      <p:ext uri="{BB962C8B-B14F-4D97-AF65-F5344CB8AC3E}">
        <p14:creationId xmlns:p14="http://schemas.microsoft.com/office/powerpoint/2010/main" val="346612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A10700-FAEA-4474-A511-6D3344DA3D82}"/>
              </a:ext>
            </a:extLst>
          </p:cNvPr>
          <p:cNvSpPr txBox="1"/>
          <p:nvPr/>
        </p:nvSpPr>
        <p:spPr>
          <a:xfrm>
            <a:off x="648128" y="469909"/>
            <a:ext cx="5319004" cy="984885"/>
          </a:xfrm>
          <a:prstGeom prst="rect">
            <a:avLst/>
          </a:prstGeom>
          <a:noFill/>
        </p:spPr>
        <p:txBody>
          <a:bodyPr wrap="square" lIns="48000" tIns="0" rIns="24000" bIns="0" rtlCol="0">
            <a:spAutoFit/>
          </a:bodyPr>
          <a:lstStyle/>
          <a:p>
            <a:r>
              <a:rPr lang="en-US" altLang="ko-KR" sz="3200" b="1" dirty="0">
                <a:solidFill>
                  <a:srgbClr val="C00000"/>
                </a:solidFill>
                <a:latin typeface="+mj-lt"/>
                <a:cs typeface="Arial" pitchFamily="34" charset="0"/>
              </a:rPr>
              <a:t>We Create Professional </a:t>
            </a:r>
            <a:r>
              <a:rPr lang="en-US" altLang="ko-KR" sz="3200" b="1" dirty="0">
                <a:solidFill>
                  <a:srgbClr val="00C5FF"/>
                </a:solidFill>
                <a:latin typeface="+mj-lt"/>
                <a:cs typeface="Arial" pitchFamily="34" charset="0"/>
              </a:rPr>
              <a:t>Presentation Designed</a:t>
            </a:r>
            <a:endParaRPr lang="ko-KR" altLang="en-US" sz="3200" b="1" dirty="0">
              <a:solidFill>
                <a:srgbClr val="00C5FF"/>
              </a:solidFill>
              <a:latin typeface="+mj-lt"/>
              <a:cs typeface="Arial" pitchFamily="34" charset="0"/>
            </a:endParaRPr>
          </a:p>
        </p:txBody>
      </p:sp>
      <p:sp>
        <p:nvSpPr>
          <p:cNvPr id="8" name="Freeform: Shape 7">
            <a:extLst>
              <a:ext uri="{FF2B5EF4-FFF2-40B4-BE49-F238E27FC236}">
                <a16:creationId xmlns:a16="http://schemas.microsoft.com/office/drawing/2014/main" id="{1BDE62A1-908E-4DC3-9ABD-64F23D78544B}"/>
              </a:ext>
            </a:extLst>
          </p:cNvPr>
          <p:cNvSpPr/>
          <p:nvPr/>
        </p:nvSpPr>
        <p:spPr>
          <a:xfrm>
            <a:off x="7039195" y="567115"/>
            <a:ext cx="1057847" cy="978351"/>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679F2A-C8C8-4375-BABB-5EBFE7C93568}"/>
              </a:ext>
            </a:extLst>
          </p:cNvPr>
          <p:cNvSpPr txBox="1"/>
          <p:nvPr/>
        </p:nvSpPr>
        <p:spPr>
          <a:xfrm>
            <a:off x="7489802" y="4433312"/>
            <a:ext cx="4259590" cy="1477328"/>
          </a:xfrm>
          <a:prstGeom prst="rect">
            <a:avLst/>
          </a:prstGeom>
          <a:noFill/>
        </p:spPr>
        <p:txBody>
          <a:bodyPr wrap="square" lIns="36000" tIns="0" rIns="36000" bIns="0" rtlCol="0" anchor="ctr">
            <a:spAutoFit/>
          </a:bodyPr>
          <a:lstStyle/>
          <a:p>
            <a:r>
              <a:rPr lang="en-US" altLang="ko-KR" sz="3200" b="1" dirty="0">
                <a:latin typeface="Arial Black" panose="020B0A04020102020204" pitchFamily="34" charset="0"/>
              </a:rPr>
              <a:t>We Create Quality </a:t>
            </a:r>
          </a:p>
          <a:p>
            <a:r>
              <a:rPr lang="en-US" altLang="ko-KR" sz="3200" b="1" dirty="0">
                <a:latin typeface="Arial Black" panose="020B0A04020102020204" pitchFamily="34" charset="0"/>
              </a:rPr>
              <a:t>Professional PPT Presentation</a:t>
            </a:r>
            <a:endParaRPr lang="ko-KR" altLang="en-US" sz="3200" b="1" dirty="0">
              <a:latin typeface="Arial Black" panose="020B0A04020102020204" pitchFamily="34" charset="0"/>
            </a:endParaRPr>
          </a:p>
        </p:txBody>
      </p:sp>
      <p:sp>
        <p:nvSpPr>
          <p:cNvPr id="10" name="TextBox 9">
            <a:extLst>
              <a:ext uri="{FF2B5EF4-FFF2-40B4-BE49-F238E27FC236}">
                <a16:creationId xmlns:a16="http://schemas.microsoft.com/office/drawing/2014/main" id="{F5234EC0-D30F-412E-8840-8F1B5BBA6BEB}"/>
              </a:ext>
            </a:extLst>
          </p:cNvPr>
          <p:cNvSpPr txBox="1"/>
          <p:nvPr/>
        </p:nvSpPr>
        <p:spPr>
          <a:xfrm>
            <a:off x="777425" y="5372428"/>
            <a:ext cx="5534529" cy="1015663"/>
          </a:xfrm>
          <a:prstGeom prst="rect">
            <a:avLst/>
          </a:prstGeom>
          <a:noFill/>
        </p:spPr>
        <p:txBody>
          <a:bodyPr wrap="square" rtlCol="0">
            <a:spAutoFit/>
          </a:bodyPr>
          <a:lstStyle/>
          <a:p>
            <a:pPr algn="r"/>
            <a:r>
              <a:rPr lang="en-US" altLang="ko-KR" sz="1200" dirty="0">
                <a:solidFill>
                  <a:schemeClr val="tx1"/>
                </a:solidFill>
                <a:cs typeface="Arial" pitchFamily="34" charset="0"/>
              </a:rPr>
              <a:t>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a:t>
            </a:r>
          </a:p>
        </p:txBody>
      </p:sp>
      <p:pic>
        <p:nvPicPr>
          <p:cNvPr id="19" name="Marcador de posición de imagen 18">
            <a:extLst>
              <a:ext uri="{FF2B5EF4-FFF2-40B4-BE49-F238E27FC236}">
                <a16:creationId xmlns:a16="http://schemas.microsoft.com/office/drawing/2014/main" id="{179AC6AB-D1FB-4EEE-ABAD-0B18613AEFC3}"/>
              </a:ext>
            </a:extLst>
          </p:cNvPr>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21" name="Marcador de posición de imagen 20">
            <a:extLst>
              <a:ext uri="{FF2B5EF4-FFF2-40B4-BE49-F238E27FC236}">
                <a16:creationId xmlns:a16="http://schemas.microsoft.com/office/drawing/2014/main" id="{BB3AA13B-E2C5-4C69-8EC3-F3F077762B42}"/>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pic>
        <p:nvPicPr>
          <p:cNvPr id="17" name="Marcador de posición de imagen 16">
            <a:extLst>
              <a:ext uri="{FF2B5EF4-FFF2-40B4-BE49-F238E27FC236}">
                <a16:creationId xmlns:a16="http://schemas.microsoft.com/office/drawing/2014/main" id="{F0376B6F-BBA8-43BC-A0D0-E3358A73228D}"/>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p:pic>
      <p:pic>
        <p:nvPicPr>
          <p:cNvPr id="14" name="Marcador de posición de imagen 13">
            <a:extLst>
              <a:ext uri="{FF2B5EF4-FFF2-40B4-BE49-F238E27FC236}">
                <a16:creationId xmlns:a16="http://schemas.microsoft.com/office/drawing/2014/main" id="{045E3895-3747-48CF-9463-B50B9A5DD116}"/>
              </a:ext>
            </a:extLst>
          </p:cNvPr>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a:stretch>
            <a:fillRect/>
          </a:stretch>
        </p:blipFill>
        <p:spPr/>
      </p:pic>
      <p:sp>
        <p:nvSpPr>
          <p:cNvPr id="22" name="Rectángulo 21">
            <a:extLst>
              <a:ext uri="{FF2B5EF4-FFF2-40B4-BE49-F238E27FC236}">
                <a16:creationId xmlns:a16="http://schemas.microsoft.com/office/drawing/2014/main" id="{BA6719FD-6260-4950-8F37-267081FB8CC5}"/>
              </a:ext>
            </a:extLst>
          </p:cNvPr>
          <p:cNvSpPr/>
          <p:nvPr/>
        </p:nvSpPr>
        <p:spPr>
          <a:xfrm>
            <a:off x="232475" y="232475"/>
            <a:ext cx="11670223" cy="6431796"/>
          </a:xfrm>
          <a:prstGeom prst="rect">
            <a:avLst/>
          </a:prstGeom>
          <a:noFill/>
          <a:ln w="38100">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23197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1460" y="297180"/>
            <a:ext cx="11704320" cy="6332220"/>
          </a:xfrm>
          <a:prstGeom prst="rect">
            <a:avLst/>
          </a:prstGeom>
          <a:solidFill>
            <a:srgbClr val="0070C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oup 3">
            <a:extLst>
              <a:ext uri="{FF2B5EF4-FFF2-40B4-BE49-F238E27FC236}">
                <a16:creationId xmlns:a16="http://schemas.microsoft.com/office/drawing/2014/main" id="{FCB4F2A3-79D4-4735-88D2-62243805F894}"/>
              </a:ext>
            </a:extLst>
          </p:cNvPr>
          <p:cNvGrpSpPr/>
          <p:nvPr/>
        </p:nvGrpSpPr>
        <p:grpSpPr>
          <a:xfrm>
            <a:off x="4524796" y="5302616"/>
            <a:ext cx="3077231" cy="1008112"/>
            <a:chOff x="4493712" y="5612841"/>
            <a:chExt cx="3077231" cy="1008112"/>
          </a:xfrm>
        </p:grpSpPr>
        <p:sp>
          <p:nvSpPr>
            <p:cNvPr id="5" name="Rectangle 4">
              <a:extLst>
                <a:ext uri="{FF2B5EF4-FFF2-40B4-BE49-F238E27FC236}">
                  <a16:creationId xmlns:a16="http://schemas.microsoft.com/office/drawing/2014/main" id="{9EE59DC3-EB3D-454F-BAF6-37437D96141F}"/>
                </a:ext>
              </a:extLst>
            </p:cNvPr>
            <p:cNvSpPr/>
            <p:nvPr/>
          </p:nvSpPr>
          <p:spPr>
            <a:xfrm>
              <a:off x="4870943" y="5612841"/>
              <a:ext cx="2700000" cy="100811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
          <p:nvSpPr>
            <p:cNvPr id="6" name="Rectangle 5">
              <a:extLst>
                <a:ext uri="{FF2B5EF4-FFF2-40B4-BE49-F238E27FC236}">
                  <a16:creationId xmlns:a16="http://schemas.microsoft.com/office/drawing/2014/main" id="{26F88D45-1FCD-4C4F-9F76-79F320EEB69A}"/>
                </a:ext>
              </a:extLst>
            </p:cNvPr>
            <p:cNvSpPr/>
            <p:nvPr/>
          </p:nvSpPr>
          <p:spPr>
            <a:xfrm>
              <a:off x="4493712" y="5740517"/>
              <a:ext cx="752762" cy="752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grpSp>
          <p:nvGrpSpPr>
            <p:cNvPr id="7" name="Group 6">
              <a:extLst>
                <a:ext uri="{FF2B5EF4-FFF2-40B4-BE49-F238E27FC236}">
                  <a16:creationId xmlns:a16="http://schemas.microsoft.com/office/drawing/2014/main" id="{061AC392-42EB-48B6-94A3-C62DBDFDE9FB}"/>
                </a:ext>
              </a:extLst>
            </p:cNvPr>
            <p:cNvGrpSpPr/>
            <p:nvPr/>
          </p:nvGrpSpPr>
          <p:grpSpPr>
            <a:xfrm>
              <a:off x="5380443" y="5671857"/>
              <a:ext cx="2098288" cy="876790"/>
              <a:chOff x="3131840" y="2220253"/>
              <a:chExt cx="3096344" cy="876790"/>
            </a:xfrm>
          </p:grpSpPr>
          <p:sp>
            <p:nvSpPr>
              <p:cNvPr id="9" name="TextBox 8">
                <a:extLst>
                  <a:ext uri="{FF2B5EF4-FFF2-40B4-BE49-F238E27FC236}">
                    <a16:creationId xmlns:a16="http://schemas.microsoft.com/office/drawing/2014/main" id="{853755FA-60BB-438B-B611-0DEC90986E95}"/>
                  </a:ext>
                </a:extLst>
              </p:cNvPr>
              <p:cNvSpPr txBox="1"/>
              <p:nvPr/>
            </p:nvSpPr>
            <p:spPr>
              <a:xfrm>
                <a:off x="3131840" y="2220253"/>
                <a:ext cx="3096344" cy="276999"/>
              </a:xfrm>
              <a:prstGeom prst="rect">
                <a:avLst/>
              </a:prstGeom>
              <a:noFill/>
            </p:spPr>
            <p:txBody>
              <a:bodyPr wrap="square" rtlCol="0" anchor="ctr">
                <a:spAutoFit/>
              </a:bodyPr>
              <a:lstStyle/>
              <a:p>
                <a:r>
                  <a:rPr lang="en-US" altLang="ko-KR" sz="1200" b="1">
                    <a:solidFill>
                      <a:schemeClr val="bg1"/>
                    </a:solidFill>
                    <a:latin typeface="Arial" panose="020B0604020202020204" pitchFamily="34" charset="0"/>
                    <a:cs typeface="Arial" panose="020B0604020202020204" pitchFamily="34" charset="0"/>
                  </a:rPr>
                  <a:t>Content  Here</a:t>
                </a:r>
                <a:endParaRPr lang="ko-KR" altLang="en-US" sz="1200" b="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9DE92B3-1A07-40BF-9675-23A1ED72C866}"/>
                  </a:ext>
                </a:extLst>
              </p:cNvPr>
              <p:cNvSpPr txBox="1"/>
              <p:nvPr/>
            </p:nvSpPr>
            <p:spPr>
              <a:xfrm>
                <a:off x="3131840" y="2450712"/>
                <a:ext cx="3096344" cy="646331"/>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latin typeface="Arial" panose="020B0604020202020204" pitchFamily="34" charset="0"/>
                  <a:cs typeface="Arial" panose="020B0604020202020204" pitchFamily="34" charset="0"/>
                </a:endParaRPr>
              </a:p>
            </p:txBody>
          </p:sp>
        </p:grpSp>
        <p:sp>
          <p:nvSpPr>
            <p:cNvPr id="8" name="Donut 39">
              <a:extLst>
                <a:ext uri="{FF2B5EF4-FFF2-40B4-BE49-F238E27FC236}">
                  <a16:creationId xmlns:a16="http://schemas.microsoft.com/office/drawing/2014/main" id="{973198B3-97D1-4F93-B2EB-A984A56E8C1C}"/>
                </a:ext>
              </a:extLst>
            </p:cNvPr>
            <p:cNvSpPr/>
            <p:nvPr/>
          </p:nvSpPr>
          <p:spPr>
            <a:xfrm>
              <a:off x="4690943" y="593597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grpSp>
      <p:grpSp>
        <p:nvGrpSpPr>
          <p:cNvPr id="11" name="Group 10">
            <a:extLst>
              <a:ext uri="{FF2B5EF4-FFF2-40B4-BE49-F238E27FC236}">
                <a16:creationId xmlns:a16="http://schemas.microsoft.com/office/drawing/2014/main" id="{2B40CB5E-F918-436F-BB20-B3264262F277}"/>
              </a:ext>
            </a:extLst>
          </p:cNvPr>
          <p:cNvGrpSpPr/>
          <p:nvPr/>
        </p:nvGrpSpPr>
        <p:grpSpPr>
          <a:xfrm>
            <a:off x="563807" y="5302616"/>
            <a:ext cx="3077994" cy="1008112"/>
            <a:chOff x="465936" y="5605076"/>
            <a:chExt cx="3077994" cy="1008112"/>
          </a:xfrm>
        </p:grpSpPr>
        <p:sp>
          <p:nvSpPr>
            <p:cNvPr id="12" name="Rectangle 11">
              <a:extLst>
                <a:ext uri="{FF2B5EF4-FFF2-40B4-BE49-F238E27FC236}">
                  <a16:creationId xmlns:a16="http://schemas.microsoft.com/office/drawing/2014/main" id="{D4F66922-980D-4459-A324-63A4956654A5}"/>
                </a:ext>
              </a:extLst>
            </p:cNvPr>
            <p:cNvSpPr/>
            <p:nvPr/>
          </p:nvSpPr>
          <p:spPr>
            <a:xfrm>
              <a:off x="843930" y="5605076"/>
              <a:ext cx="2700000" cy="10081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
          <p:nvSpPr>
            <p:cNvPr id="13" name="Rectangle 12">
              <a:extLst>
                <a:ext uri="{FF2B5EF4-FFF2-40B4-BE49-F238E27FC236}">
                  <a16:creationId xmlns:a16="http://schemas.microsoft.com/office/drawing/2014/main" id="{9032E53D-E173-462C-8599-FF901397E941}"/>
                </a:ext>
              </a:extLst>
            </p:cNvPr>
            <p:cNvSpPr/>
            <p:nvPr/>
          </p:nvSpPr>
          <p:spPr>
            <a:xfrm>
              <a:off x="465936" y="5732751"/>
              <a:ext cx="752762" cy="752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grpSp>
          <p:nvGrpSpPr>
            <p:cNvPr id="14" name="Group 13">
              <a:extLst>
                <a:ext uri="{FF2B5EF4-FFF2-40B4-BE49-F238E27FC236}">
                  <a16:creationId xmlns:a16="http://schemas.microsoft.com/office/drawing/2014/main" id="{B9DC2E6D-0ABB-410F-B61D-CDECFDAAEF07}"/>
                </a:ext>
              </a:extLst>
            </p:cNvPr>
            <p:cNvGrpSpPr/>
            <p:nvPr/>
          </p:nvGrpSpPr>
          <p:grpSpPr>
            <a:xfrm>
              <a:off x="1327603" y="5671857"/>
              <a:ext cx="2098288" cy="876790"/>
              <a:chOff x="3131840" y="2220253"/>
              <a:chExt cx="3096344" cy="876790"/>
            </a:xfrm>
          </p:grpSpPr>
          <p:sp>
            <p:nvSpPr>
              <p:cNvPr id="16" name="TextBox 15">
                <a:extLst>
                  <a:ext uri="{FF2B5EF4-FFF2-40B4-BE49-F238E27FC236}">
                    <a16:creationId xmlns:a16="http://schemas.microsoft.com/office/drawing/2014/main" id="{B44703F3-30D0-4D5A-A8F4-054C0101FB23}"/>
                  </a:ext>
                </a:extLst>
              </p:cNvPr>
              <p:cNvSpPr txBox="1"/>
              <p:nvPr/>
            </p:nvSpPr>
            <p:spPr>
              <a:xfrm>
                <a:off x="3131840" y="2220253"/>
                <a:ext cx="3096344" cy="276999"/>
              </a:xfrm>
              <a:prstGeom prst="rect">
                <a:avLst/>
              </a:prstGeom>
              <a:noFill/>
            </p:spPr>
            <p:txBody>
              <a:bodyPr wrap="square" rtlCol="0" anchor="ctr">
                <a:spAutoFit/>
              </a:bodyPr>
              <a:lstStyle/>
              <a:p>
                <a:r>
                  <a:rPr lang="en-US" altLang="ko-KR" sz="1200" b="1">
                    <a:solidFill>
                      <a:schemeClr val="bg1"/>
                    </a:solidFill>
                    <a:latin typeface="Arial" panose="020B0604020202020204" pitchFamily="34" charset="0"/>
                    <a:cs typeface="Arial" panose="020B0604020202020204" pitchFamily="34" charset="0"/>
                  </a:rPr>
                  <a:t>Content  Here</a:t>
                </a:r>
                <a:endParaRPr lang="ko-KR" altLang="en-US" sz="12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401311A-C15E-416E-BF08-976CAC22CBC2}"/>
                  </a:ext>
                </a:extLst>
              </p:cNvPr>
              <p:cNvSpPr txBox="1"/>
              <p:nvPr/>
            </p:nvSpPr>
            <p:spPr>
              <a:xfrm>
                <a:off x="3131840" y="2450712"/>
                <a:ext cx="3096344" cy="646331"/>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latin typeface="Arial" panose="020B0604020202020204" pitchFamily="34" charset="0"/>
                  <a:cs typeface="Arial" panose="020B0604020202020204" pitchFamily="34" charset="0"/>
                </a:endParaRPr>
              </a:p>
            </p:txBody>
          </p:sp>
        </p:grpSp>
        <p:sp>
          <p:nvSpPr>
            <p:cNvPr id="15" name="Oval 21">
              <a:extLst>
                <a:ext uri="{FF2B5EF4-FFF2-40B4-BE49-F238E27FC236}">
                  <a16:creationId xmlns:a16="http://schemas.microsoft.com/office/drawing/2014/main" id="{301C5005-6140-4207-A8E5-C3EFBCA57B37}"/>
                </a:ext>
              </a:extLst>
            </p:cNvPr>
            <p:cNvSpPr>
              <a:spLocks noChangeAspect="1"/>
            </p:cNvSpPr>
            <p:nvPr/>
          </p:nvSpPr>
          <p:spPr>
            <a:xfrm>
              <a:off x="668743" y="5946203"/>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grpSp>
      <p:grpSp>
        <p:nvGrpSpPr>
          <p:cNvPr id="18" name="Group 17">
            <a:extLst>
              <a:ext uri="{FF2B5EF4-FFF2-40B4-BE49-F238E27FC236}">
                <a16:creationId xmlns:a16="http://schemas.microsoft.com/office/drawing/2014/main" id="{F74C30D3-23B5-4F28-B87B-20A959C1E102}"/>
              </a:ext>
            </a:extLst>
          </p:cNvPr>
          <p:cNvGrpSpPr/>
          <p:nvPr/>
        </p:nvGrpSpPr>
        <p:grpSpPr>
          <a:xfrm>
            <a:off x="8485023" y="5302616"/>
            <a:ext cx="3077231" cy="1008112"/>
            <a:chOff x="8387152" y="5553825"/>
            <a:chExt cx="3077231" cy="1008112"/>
          </a:xfrm>
        </p:grpSpPr>
        <p:sp>
          <p:nvSpPr>
            <p:cNvPr id="19" name="Rectangle 18">
              <a:extLst>
                <a:ext uri="{FF2B5EF4-FFF2-40B4-BE49-F238E27FC236}">
                  <a16:creationId xmlns:a16="http://schemas.microsoft.com/office/drawing/2014/main" id="{923D8206-F745-4B3E-97A4-A2D3485491A3}"/>
                </a:ext>
              </a:extLst>
            </p:cNvPr>
            <p:cNvSpPr/>
            <p:nvPr/>
          </p:nvSpPr>
          <p:spPr>
            <a:xfrm>
              <a:off x="8764383" y="5553825"/>
              <a:ext cx="2700000" cy="100811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sp>
          <p:nvSpPr>
            <p:cNvPr id="20" name="Rectangle 19">
              <a:extLst>
                <a:ext uri="{FF2B5EF4-FFF2-40B4-BE49-F238E27FC236}">
                  <a16:creationId xmlns:a16="http://schemas.microsoft.com/office/drawing/2014/main" id="{8CECFF8E-C846-4CB5-B53D-42428B5CBD1B}"/>
                </a:ext>
              </a:extLst>
            </p:cNvPr>
            <p:cNvSpPr/>
            <p:nvPr/>
          </p:nvSpPr>
          <p:spPr>
            <a:xfrm>
              <a:off x="8387152" y="5681501"/>
              <a:ext cx="752762" cy="7527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70C0"/>
                </a:solidFill>
              </a:endParaRPr>
            </a:p>
          </p:txBody>
        </p:sp>
        <p:grpSp>
          <p:nvGrpSpPr>
            <p:cNvPr id="21" name="Group 20">
              <a:extLst>
                <a:ext uri="{FF2B5EF4-FFF2-40B4-BE49-F238E27FC236}">
                  <a16:creationId xmlns:a16="http://schemas.microsoft.com/office/drawing/2014/main" id="{D8B1819D-C4D2-4EFD-9801-7496CE8017D1}"/>
                </a:ext>
              </a:extLst>
            </p:cNvPr>
            <p:cNvGrpSpPr/>
            <p:nvPr/>
          </p:nvGrpSpPr>
          <p:grpSpPr>
            <a:xfrm>
              <a:off x="9273883" y="5612841"/>
              <a:ext cx="2098288" cy="876790"/>
              <a:chOff x="3131840" y="2220253"/>
              <a:chExt cx="3096344" cy="876790"/>
            </a:xfrm>
          </p:grpSpPr>
          <p:sp>
            <p:nvSpPr>
              <p:cNvPr id="22" name="TextBox 21">
                <a:extLst>
                  <a:ext uri="{FF2B5EF4-FFF2-40B4-BE49-F238E27FC236}">
                    <a16:creationId xmlns:a16="http://schemas.microsoft.com/office/drawing/2014/main" id="{41308B14-94E8-4C31-9DCD-B061C33C5A5B}"/>
                  </a:ext>
                </a:extLst>
              </p:cNvPr>
              <p:cNvSpPr txBox="1"/>
              <p:nvPr/>
            </p:nvSpPr>
            <p:spPr>
              <a:xfrm>
                <a:off x="3131840" y="2220253"/>
                <a:ext cx="3096344" cy="276999"/>
              </a:xfrm>
              <a:prstGeom prst="rect">
                <a:avLst/>
              </a:prstGeom>
              <a:noFill/>
            </p:spPr>
            <p:txBody>
              <a:bodyPr wrap="square" rtlCol="0" anchor="ctr">
                <a:spAutoFit/>
              </a:bodyPr>
              <a:lstStyle/>
              <a:p>
                <a:r>
                  <a:rPr lang="en-US" altLang="ko-KR" sz="1200" b="1">
                    <a:solidFill>
                      <a:schemeClr val="bg1"/>
                    </a:solidFill>
                    <a:latin typeface="Arial" panose="020B0604020202020204" pitchFamily="34" charset="0"/>
                    <a:cs typeface="Arial" panose="020B0604020202020204" pitchFamily="34" charset="0"/>
                  </a:rPr>
                  <a:t>Content  Here</a:t>
                </a:r>
                <a:endParaRPr lang="ko-KR" altLang="en-US" sz="1200" b="1">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0949B4A-881B-45AE-9E52-C18C8081218A}"/>
                  </a:ext>
                </a:extLst>
              </p:cNvPr>
              <p:cNvSpPr txBox="1"/>
              <p:nvPr/>
            </p:nvSpPr>
            <p:spPr>
              <a:xfrm>
                <a:off x="3131840" y="2450712"/>
                <a:ext cx="3096344" cy="646331"/>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a:t>
                </a:r>
                <a:endParaRPr lang="ko-KR" altLang="en-US" sz="1200">
                  <a:solidFill>
                    <a:schemeClr val="bg1"/>
                  </a:solidFill>
                  <a:latin typeface="Arial" panose="020B0604020202020204" pitchFamily="34" charset="0"/>
                  <a:cs typeface="Arial" panose="020B0604020202020204" pitchFamily="34" charset="0"/>
                </a:endParaRPr>
              </a:p>
            </p:txBody>
          </p:sp>
        </p:grpSp>
      </p:grpSp>
      <p:sp>
        <p:nvSpPr>
          <p:cNvPr id="24" name="Rounded Rectangle 29">
            <a:extLst>
              <a:ext uri="{FF2B5EF4-FFF2-40B4-BE49-F238E27FC236}">
                <a16:creationId xmlns:a16="http://schemas.microsoft.com/office/drawing/2014/main" id="{7A46D175-2C6E-45EB-A5CD-64D6F5E90B52}"/>
              </a:ext>
            </a:extLst>
          </p:cNvPr>
          <p:cNvSpPr/>
          <p:nvPr/>
        </p:nvSpPr>
        <p:spPr>
          <a:xfrm>
            <a:off x="8667041" y="5613656"/>
            <a:ext cx="388726" cy="354774"/>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070C0"/>
              </a:solidFill>
            </a:endParaRPr>
          </a:p>
        </p:txBody>
      </p:sp>
      <p:sp>
        <p:nvSpPr>
          <p:cNvPr id="2" name="Text Placeholder 10">
            <a:extLst>
              <a:ext uri="{FF2B5EF4-FFF2-40B4-BE49-F238E27FC236}">
                <a16:creationId xmlns:a16="http://schemas.microsoft.com/office/drawing/2014/main" id="{72D6E950-CBF4-46EA-B2E1-2371B5B58BB2}"/>
              </a:ext>
            </a:extLst>
          </p:cNvPr>
          <p:cNvSpPr txBox="1"/>
          <p:nvPr/>
        </p:nvSpPr>
        <p:spPr>
          <a:xfrm>
            <a:off x="766614" y="488077"/>
            <a:ext cx="4923944" cy="1825168"/>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6000" b="1" spc="300" dirty="0">
                <a:solidFill>
                  <a:schemeClr val="bg1"/>
                </a:solidFill>
                <a:latin typeface="+mj-lt"/>
                <a:cs typeface="Arial" panose="020B0604020202020204" pitchFamily="34" charset="0"/>
              </a:rPr>
              <a:t>FINANCIAL CRISIS</a:t>
            </a:r>
          </a:p>
        </p:txBody>
      </p:sp>
      <p:sp>
        <p:nvSpPr>
          <p:cNvPr id="30" name="TextBox 29">
            <a:extLst>
              <a:ext uri="{FF2B5EF4-FFF2-40B4-BE49-F238E27FC236}">
                <a16:creationId xmlns:a16="http://schemas.microsoft.com/office/drawing/2014/main" id="{60AEE779-9765-4A7D-8788-DC0B0A15AB48}"/>
              </a:ext>
            </a:extLst>
          </p:cNvPr>
          <p:cNvSpPr txBox="1"/>
          <p:nvPr/>
        </p:nvSpPr>
        <p:spPr>
          <a:xfrm>
            <a:off x="768744" y="2504141"/>
            <a:ext cx="5334876" cy="1384995"/>
          </a:xfrm>
          <a:prstGeom prst="rect">
            <a:avLst/>
          </a:prstGeom>
          <a:noFill/>
        </p:spPr>
        <p:txBody>
          <a:bodyPr wrap="square" rtlCol="0" anchor="ctr">
            <a:spAutoFit/>
          </a:bodyPr>
          <a:lstStyle/>
          <a:p>
            <a:r>
              <a:rPr lang="en-GB" altLang="ko-KR" sz="2800">
                <a:solidFill>
                  <a:schemeClr val="bg1"/>
                </a:solidFill>
                <a:cs typeface="Arial" panose="020B0604020202020204" pitchFamily="34" charset="0"/>
              </a:rPr>
              <a:t>L</a:t>
            </a:r>
            <a:r>
              <a:rPr lang="en-US" altLang="ko-KR" sz="2800">
                <a:solidFill>
                  <a:schemeClr val="bg1"/>
                </a:solidFill>
                <a:cs typeface="Arial" panose="020B0604020202020204" pitchFamily="34" charset="0"/>
              </a:rPr>
              <a:t>OREM IPSUM DOLOR SIT AMET, CU USU AGAM INTEGRE IMPEDIT.</a:t>
            </a:r>
            <a:endParaRPr lang="ko-KR" altLang="en-US" sz="2800">
              <a:solidFill>
                <a:schemeClr val="bg1"/>
              </a:solidFill>
              <a:cs typeface="Arial" panose="020B0604020202020204" pitchFamily="34" charset="0"/>
            </a:endParaRPr>
          </a:p>
        </p:txBody>
      </p:sp>
      <p:sp>
        <p:nvSpPr>
          <p:cNvPr id="31" name="Text Placeholder 20">
            <a:extLst>
              <a:ext uri="{FF2B5EF4-FFF2-40B4-BE49-F238E27FC236}">
                <a16:creationId xmlns:a16="http://schemas.microsoft.com/office/drawing/2014/main" id="{088143C2-A7C6-4EB1-808A-2AC928D141AE}"/>
              </a:ext>
            </a:extLst>
          </p:cNvPr>
          <p:cNvSpPr txBox="1"/>
          <p:nvPr/>
        </p:nvSpPr>
        <p:spPr>
          <a:xfrm>
            <a:off x="902441" y="4154449"/>
            <a:ext cx="5193559" cy="100197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ko-KR">
                <a:solidFill>
                  <a:schemeClr val="bg1"/>
                </a:solidFill>
              </a:rPr>
              <a:t>Get a modern PowerPoint  Presentation that is beautifully designed. I hope and I believe that this Template will your Time. </a:t>
            </a:r>
            <a:r>
              <a:rPr lang="en-US" altLang="ko-KR">
                <a:solidFill>
                  <a:schemeClr val="bg1"/>
                </a:solidFill>
                <a:cs typeface="Arial" panose="020B0604020202020204" pitchFamily="34" charset="0"/>
              </a:rPr>
              <a:t>Get a modern PowerPoint  Presentation that is beautifully designed.  Easy to change colors, photos and Text. You can simply impress your audience and add a unique zing.</a:t>
            </a:r>
          </a:p>
        </p:txBody>
      </p:sp>
      <p:pic>
        <p:nvPicPr>
          <p:cNvPr id="26" name="Imagen 25">
            <a:extLst>
              <a:ext uri="{FF2B5EF4-FFF2-40B4-BE49-F238E27FC236}">
                <a16:creationId xmlns:a16="http://schemas.microsoft.com/office/drawing/2014/main" id="{50C64F2D-88BF-448A-8BFF-6D5C8CBBC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0195" y="666953"/>
            <a:ext cx="3515180" cy="4602997"/>
          </a:xfrm>
          <a:prstGeom prst="rect">
            <a:avLst/>
          </a:prstGeom>
        </p:spPr>
      </p:pic>
    </p:spTree>
    <p:extLst>
      <p:ext uri="{BB962C8B-B14F-4D97-AF65-F5344CB8AC3E}">
        <p14:creationId xmlns:p14="http://schemas.microsoft.com/office/powerpoint/2010/main" val="3289977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ppt_w</p:attrName>
                                        </p:attrNameLst>
                                      </p:cBhvr>
                                      <p:tavLst>
                                        <p:tav tm="0">
                                          <p:val>
                                            <p:fltVal val="0"/>
                                          </p:val>
                                        </p:tav>
                                        <p:tav tm="100000">
                                          <p:val>
                                            <p:strVal val="#ppt_w"/>
                                          </p:val>
                                        </p:tav>
                                      </p:tavLst>
                                    </p:anim>
                                    <p:anim calcmode="lin" valueType="num">
                                      <p:cBhvr>
                                        <p:cTn id="10"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07B052B-8F33-4098-8ACA-3CB531264E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6689" cy="6858000"/>
          </a:xfrm>
          <a:prstGeom prst="rect">
            <a:avLst/>
          </a:prstGeom>
        </p:spPr>
      </p:pic>
      <p:sp>
        <p:nvSpPr>
          <p:cNvPr id="3" name="Google Shape;927;p56">
            <a:extLst>
              <a:ext uri="{FF2B5EF4-FFF2-40B4-BE49-F238E27FC236}">
                <a16:creationId xmlns:a16="http://schemas.microsoft.com/office/drawing/2014/main" id="{7F4F82E1-915F-4011-9925-860F7EBDE05E}"/>
              </a:ext>
            </a:extLst>
          </p:cNvPr>
          <p:cNvSpPr txBox="1">
            <a:spLocks noGrp="1"/>
          </p:cNvSpPr>
          <p:nvPr>
            <p:ph type="title"/>
          </p:nvPr>
        </p:nvSpPr>
        <p:spPr>
          <a:xfrm>
            <a:off x="3015640" y="4019257"/>
            <a:ext cx="6160717" cy="2083186"/>
          </a:xfrm>
        </p:spPr>
        <p:txBody>
          <a:bodyPr anchorCtr="1">
            <a:normAutofit/>
          </a:bodyPr>
          <a:lstStyle/>
          <a:p>
            <a:pPr lvl="0" algn="ctr"/>
            <a:r>
              <a:rPr lang="en-US" b="1" dirty="0">
                <a:solidFill>
                  <a:srgbClr val="F6FDFF"/>
                </a:solidFill>
              </a:rPr>
              <a:t>NINTENDO</a:t>
            </a:r>
          </a:p>
        </p:txBody>
      </p:sp>
      <p:sp>
        <p:nvSpPr>
          <p:cNvPr id="20" name="Rectángulo: esquinas redondeadas 1">
            <a:extLst>
              <a:ext uri="{FF2B5EF4-FFF2-40B4-BE49-F238E27FC236}">
                <a16:creationId xmlns:a16="http://schemas.microsoft.com/office/drawing/2014/main" id="{ECB1DE9B-7180-45A9-8630-BD9003F1DCDF}"/>
              </a:ext>
            </a:extLst>
          </p:cNvPr>
          <p:cNvSpPr/>
          <p:nvPr/>
        </p:nvSpPr>
        <p:spPr>
          <a:xfrm>
            <a:off x="2574388" y="4304714"/>
            <a:ext cx="6893170" cy="151227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5402" cap="flat">
            <a:solidFill>
              <a:srgbClr val="FFFFFF"/>
            </a:solid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867" kern="0">
              <a:solidFill>
                <a:srgbClr val="76A5AF"/>
              </a:solidFill>
              <a:latin typeface="Arial"/>
            </a:endParaRPr>
          </a:p>
        </p:txBody>
      </p:sp>
      <p:pic>
        <p:nvPicPr>
          <p:cNvPr id="24" name="Imagen 23">
            <a:extLst>
              <a:ext uri="{FF2B5EF4-FFF2-40B4-BE49-F238E27FC236}">
                <a16:creationId xmlns:a16="http://schemas.microsoft.com/office/drawing/2014/main" id="{535ADEB5-2296-4629-A3B9-EF60C32730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1716" y="189625"/>
            <a:ext cx="1188567" cy="1181100"/>
          </a:xfrm>
          <a:prstGeom prst="rect">
            <a:avLst/>
          </a:prstGeom>
        </p:spPr>
      </p:pic>
    </p:spTree>
    <p:extLst>
      <p:ext uri="{BB962C8B-B14F-4D97-AF65-F5344CB8AC3E}">
        <p14:creationId xmlns:p14="http://schemas.microsoft.com/office/powerpoint/2010/main" val="401932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EBCCD16-6C74-4077-A6FA-B19476403677}"/>
              </a:ext>
            </a:extLst>
          </p:cNvPr>
          <p:cNvSpPr/>
          <p:nvPr/>
        </p:nvSpPr>
        <p:spPr>
          <a:xfrm>
            <a:off x="0" y="0"/>
            <a:ext cx="12192000" cy="1676400"/>
          </a:xfrm>
          <a:prstGeom prst="rect">
            <a:avLst/>
          </a:prstGeom>
          <a:solidFill>
            <a:srgbClr val="00C5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14931D33-C536-4E8A-B427-9786FF5A6C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0"/>
            <a:ext cx="11430000" cy="6858000"/>
          </a:xfrm>
          <a:prstGeom prst="rect">
            <a:avLst/>
          </a:prstGeom>
        </p:spPr>
      </p:pic>
      <p:sp>
        <p:nvSpPr>
          <p:cNvPr id="3" name="Google Shape;857;p54">
            <a:extLst>
              <a:ext uri="{FF2B5EF4-FFF2-40B4-BE49-F238E27FC236}">
                <a16:creationId xmlns:a16="http://schemas.microsoft.com/office/drawing/2014/main" id="{24A5B520-45F6-4C1C-AC91-6232D25A1641}"/>
              </a:ext>
            </a:extLst>
          </p:cNvPr>
          <p:cNvSpPr txBox="1">
            <a:spLocks noGrp="1"/>
          </p:cNvSpPr>
          <p:nvPr>
            <p:ph type="body" idx="4294967295"/>
          </p:nvPr>
        </p:nvSpPr>
        <p:spPr>
          <a:xfrm>
            <a:off x="962657" y="501397"/>
            <a:ext cx="4450396" cy="2927603"/>
          </a:xfrm>
        </p:spPr>
        <p:txBody>
          <a:bodyPr anchor="ctr">
            <a:normAutofit lnSpcReduction="10000"/>
          </a:bodyPr>
          <a:lstStyle/>
          <a:p>
            <a:pPr marL="0" indent="0">
              <a:buNone/>
            </a:pPr>
            <a:r>
              <a:rPr lang="en-US" sz="5200" dirty="0">
                <a:solidFill>
                  <a:srgbClr val="00C5FF"/>
                </a:solidFill>
                <a:latin typeface="Barlow Black" panose="00000A00000000000000" pitchFamily="2" charset="0"/>
                <a:cs typeface="Bellefair"/>
              </a:rPr>
              <a:t>A PICTURE IS WORTH A THOUSAND WORDS</a:t>
            </a:r>
          </a:p>
        </p:txBody>
      </p:sp>
      <p:sp>
        <p:nvSpPr>
          <p:cNvPr id="7" name="Rectángulo 6">
            <a:extLst>
              <a:ext uri="{FF2B5EF4-FFF2-40B4-BE49-F238E27FC236}">
                <a16:creationId xmlns:a16="http://schemas.microsoft.com/office/drawing/2014/main" id="{F138754A-BC5B-450D-A0F3-04EB4A9147CC}"/>
              </a:ext>
            </a:extLst>
          </p:cNvPr>
          <p:cNvSpPr/>
          <p:nvPr/>
        </p:nvSpPr>
        <p:spPr>
          <a:xfrm>
            <a:off x="0" y="5204523"/>
            <a:ext cx="12192000" cy="1676400"/>
          </a:xfrm>
          <a:prstGeom prst="rect">
            <a:avLst/>
          </a:prstGeom>
          <a:solidFill>
            <a:srgbClr val="FF2D2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57">
            <a:extLst>
              <a:ext uri="{FF2B5EF4-FFF2-40B4-BE49-F238E27FC236}">
                <a16:creationId xmlns:a16="http://schemas.microsoft.com/office/drawing/2014/main" id="{F4768B9C-1B72-49D8-86C1-A62623ABA3CE}"/>
              </a:ext>
            </a:extLst>
          </p:cNvPr>
          <p:cNvSpPr txBox="1"/>
          <p:nvPr/>
        </p:nvSpPr>
        <p:spPr>
          <a:xfrm>
            <a:off x="1115057" y="3611564"/>
            <a:ext cx="4599943" cy="1384995"/>
          </a:xfrm>
          <a:prstGeom prst="rect">
            <a:avLst/>
          </a:prstGeom>
          <a:noFill/>
        </p:spPr>
        <p:txBody>
          <a:bodyPr wrap="square" lIns="0">
            <a:noAutofit/>
          </a:bodyPr>
          <a:lstStyle/>
          <a:p>
            <a:r>
              <a:rPr lang="en-US" sz="1400" noProof="1"/>
              <a:t>Lorem ipsum dolor sit amet, consectetur adipiscing elit, sed do eiusmod tempor incididunt ut labore et dolore magna aliqua. Ut enim ad minim veniam, quis nostrud proident, sunt in culpa qui officia deserunt mollit anim id est laborum.</a:t>
            </a:r>
          </a:p>
        </p:txBody>
      </p:sp>
    </p:spTree>
    <p:extLst>
      <p:ext uri="{BB962C8B-B14F-4D97-AF65-F5344CB8AC3E}">
        <p14:creationId xmlns:p14="http://schemas.microsoft.com/office/powerpoint/2010/main" val="372755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superiores cortadas 2">
            <a:extLst>
              <a:ext uri="{FF2B5EF4-FFF2-40B4-BE49-F238E27FC236}">
                <a16:creationId xmlns:a16="http://schemas.microsoft.com/office/drawing/2014/main" id="{2D80FBDF-3088-4C16-A8AB-2B30B850DE68}"/>
              </a:ext>
            </a:extLst>
          </p:cNvPr>
          <p:cNvSpPr/>
          <p:nvPr/>
        </p:nvSpPr>
        <p:spPr>
          <a:xfrm rot="10800000">
            <a:off x="4205919" y="929191"/>
            <a:ext cx="7786059" cy="2712983"/>
          </a:xfrm>
          <a:prstGeom prst="snip2SameRect">
            <a:avLst/>
          </a:prstGeom>
          <a:blipFill dpi="0" rotWithShape="0">
            <a:blip r:embed="rId3"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AC2F153-F50A-EADA-F5C7-5E38ADE9C987}"/>
              </a:ext>
            </a:extLst>
          </p:cNvPr>
          <p:cNvSpPr>
            <a:spLocks noGrp="1"/>
          </p:cNvSpPr>
          <p:nvPr>
            <p:ph type="title"/>
          </p:nvPr>
        </p:nvSpPr>
        <p:spPr/>
        <p:txBody>
          <a:bodyPr>
            <a:normAutofit/>
          </a:bodyPr>
          <a:lstStyle/>
          <a:p>
            <a:pPr algn="ctr"/>
            <a:r>
              <a:rPr lang="en-US" sz="3200" b="1" dirty="0">
                <a:latin typeface="+mj-lt"/>
              </a:rPr>
              <a:t>Revenue</a:t>
            </a:r>
            <a:br>
              <a:rPr lang="en-US" sz="3200" b="1" dirty="0">
                <a:latin typeface="+mj-lt"/>
              </a:rPr>
            </a:br>
            <a:r>
              <a:rPr lang="en-US" sz="3200" b="1" dirty="0">
                <a:latin typeface="+mj-lt"/>
              </a:rPr>
              <a:t>This Year</a:t>
            </a:r>
          </a:p>
        </p:txBody>
      </p:sp>
      <p:sp>
        <p:nvSpPr>
          <p:cNvPr id="10" name="Rectangle: Top Corners Rounded 9">
            <a:extLst>
              <a:ext uri="{FF2B5EF4-FFF2-40B4-BE49-F238E27FC236}">
                <a16:creationId xmlns:a16="http://schemas.microsoft.com/office/drawing/2014/main" id="{2D80C7A4-302D-710A-9E37-A711C8D5FB18}"/>
              </a:ext>
            </a:extLst>
          </p:cNvPr>
          <p:cNvSpPr/>
          <p:nvPr/>
        </p:nvSpPr>
        <p:spPr>
          <a:xfrm flipV="1">
            <a:off x="6847839" y="0"/>
            <a:ext cx="2296160" cy="1097280"/>
          </a:xfrm>
          <a:prstGeom prst="round2Same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DCB1D8C-D653-8DA1-5535-84AEB5C9E1AC}"/>
              </a:ext>
            </a:extLst>
          </p:cNvPr>
          <p:cNvGrpSpPr/>
          <p:nvPr/>
        </p:nvGrpSpPr>
        <p:grpSpPr>
          <a:xfrm flipH="1">
            <a:off x="3753887" y="3579021"/>
            <a:ext cx="520861" cy="520861"/>
            <a:chOff x="520065" y="6337219"/>
            <a:chExt cx="520861" cy="520861"/>
          </a:xfrm>
          <a:solidFill>
            <a:srgbClr val="0E8E05"/>
          </a:solidFill>
        </p:grpSpPr>
        <p:sp>
          <p:nvSpPr>
            <p:cNvPr id="43" name="Rectangle 42">
              <a:extLst>
                <a:ext uri="{FF2B5EF4-FFF2-40B4-BE49-F238E27FC236}">
                  <a16:creationId xmlns:a16="http://schemas.microsoft.com/office/drawing/2014/main" id="{02C690E8-5FD0-7203-FC64-EBE7D9E65AFD}"/>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D8270D4-8A74-C124-2484-5007A430C47F}"/>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EC24DE6-50A3-4C8A-8764-B9EF4F1E7550}"/>
              </a:ext>
            </a:extLst>
          </p:cNvPr>
          <p:cNvGrpSpPr/>
          <p:nvPr/>
        </p:nvGrpSpPr>
        <p:grpSpPr>
          <a:xfrm>
            <a:off x="4338320" y="4407575"/>
            <a:ext cx="3281045" cy="1340106"/>
            <a:chOff x="4281475" y="4944191"/>
            <a:chExt cx="3281045" cy="1340106"/>
          </a:xfrm>
        </p:grpSpPr>
        <p:sp>
          <p:nvSpPr>
            <p:cNvPr id="45" name="TextBox 44">
              <a:extLst>
                <a:ext uri="{FF2B5EF4-FFF2-40B4-BE49-F238E27FC236}">
                  <a16:creationId xmlns:a16="http://schemas.microsoft.com/office/drawing/2014/main" id="{13C0614D-26C9-954B-84EF-625333B32041}"/>
                </a:ext>
              </a:extLst>
            </p:cNvPr>
            <p:cNvSpPr txBox="1"/>
            <p:nvPr/>
          </p:nvSpPr>
          <p:spPr>
            <a:xfrm>
              <a:off x="4281475" y="5330190"/>
              <a:ext cx="3281045" cy="954107"/>
            </a:xfrm>
            <a:prstGeom prst="rect">
              <a:avLst/>
            </a:prstGeom>
            <a:noFill/>
          </p:spPr>
          <p:txBody>
            <a:bodyPr wrap="square" lIns="0" rIns="0">
              <a:noAutofit/>
            </a:bodyPr>
            <a:lstStyle/>
            <a:p>
              <a:r>
                <a:rPr lang="en-US" sz="1400" dirty="0">
                  <a:solidFill>
                    <a:srgbClr val="333333"/>
                  </a:solidFill>
                </a:rPr>
                <a:t>Lorem ipsum dolor sit </a:t>
              </a:r>
              <a:r>
                <a:rPr lang="en-US" sz="1400" dirty="0" err="1">
                  <a:solidFill>
                    <a:srgbClr val="333333"/>
                  </a:solidFill>
                </a:rPr>
                <a:t>amet</a:t>
              </a:r>
              <a:r>
                <a:rPr lang="en-US" sz="1400" dirty="0">
                  <a:solidFill>
                    <a:srgbClr val="333333"/>
                  </a:solidFill>
                </a:rPr>
                <a:t>, </a:t>
              </a:r>
              <a:r>
                <a:rPr lang="en-US" sz="1400" dirty="0" err="1">
                  <a:solidFill>
                    <a:srgbClr val="333333"/>
                  </a:solidFill>
                </a:rPr>
                <a:t>consectetur</a:t>
              </a:r>
              <a:r>
                <a:rPr lang="en-US" sz="1400" dirty="0">
                  <a:solidFill>
                    <a:srgbClr val="333333"/>
                  </a:solidFill>
                </a:rPr>
                <a:t> </a:t>
              </a:r>
              <a:r>
                <a:rPr lang="en-US" sz="1400" dirty="0" err="1">
                  <a:solidFill>
                    <a:srgbClr val="333333"/>
                  </a:solidFill>
                </a:rPr>
                <a:t>adipiscing</a:t>
              </a:r>
              <a:r>
                <a:rPr lang="en-US" sz="1400" dirty="0">
                  <a:solidFill>
                    <a:srgbClr val="333333"/>
                  </a:solidFill>
                </a:rPr>
                <a:t> </a:t>
              </a:r>
              <a:r>
                <a:rPr lang="en-US" sz="1400" dirty="0" err="1">
                  <a:solidFill>
                    <a:srgbClr val="333333"/>
                  </a:solidFill>
                </a:rPr>
                <a:t>elit</a:t>
              </a:r>
              <a:r>
                <a:rPr lang="en-US" sz="1400" dirty="0">
                  <a:solidFill>
                    <a:srgbClr val="333333"/>
                  </a:solidFill>
                </a:rPr>
                <a:t>, sed do </a:t>
              </a:r>
              <a:r>
                <a:rPr lang="en-US" sz="1400" dirty="0" err="1">
                  <a:solidFill>
                    <a:srgbClr val="333333"/>
                  </a:solidFill>
                </a:rPr>
                <a:t>eiusmod</a:t>
              </a:r>
              <a:r>
                <a:rPr lang="en-US" sz="1400" dirty="0">
                  <a:solidFill>
                    <a:srgbClr val="333333"/>
                  </a:solidFill>
                </a:rPr>
                <a:t> </a:t>
              </a:r>
              <a:r>
                <a:rPr lang="en-US" sz="1400" dirty="0" err="1">
                  <a:solidFill>
                    <a:srgbClr val="333333"/>
                  </a:solidFill>
                </a:rPr>
                <a:t>tempor</a:t>
              </a:r>
              <a:r>
                <a:rPr lang="en-US" sz="1400" dirty="0">
                  <a:solidFill>
                    <a:srgbClr val="333333"/>
                  </a:solidFill>
                </a:rPr>
                <a:t> </a:t>
              </a:r>
              <a:r>
                <a:rPr lang="en-US" sz="1400" dirty="0" err="1">
                  <a:solidFill>
                    <a:srgbClr val="333333"/>
                  </a:solidFill>
                </a:rPr>
                <a:t>incididunt</a:t>
              </a:r>
              <a:r>
                <a:rPr lang="en-US" sz="1400" dirty="0">
                  <a:solidFill>
                    <a:srgbClr val="333333"/>
                  </a:solidFill>
                </a:rPr>
                <a:t> </a:t>
              </a:r>
              <a:r>
                <a:rPr lang="en-US" sz="1400" dirty="0" err="1">
                  <a:solidFill>
                    <a:srgbClr val="333333"/>
                  </a:solidFill>
                </a:rPr>
                <a:t>ut</a:t>
              </a:r>
              <a:r>
                <a:rPr lang="en-US" sz="1400" dirty="0">
                  <a:solidFill>
                    <a:srgbClr val="333333"/>
                  </a:solidFill>
                </a:rPr>
                <a:t> labore et dolore magna </a:t>
              </a:r>
              <a:r>
                <a:rPr lang="en-US" sz="1400" dirty="0" err="1">
                  <a:solidFill>
                    <a:srgbClr val="333333"/>
                  </a:solidFill>
                </a:rPr>
                <a:t>aliqua</a:t>
              </a:r>
              <a:r>
                <a:rPr lang="en-US" sz="1400" dirty="0">
                  <a:solidFill>
                    <a:srgbClr val="333333"/>
                  </a:solidFill>
                </a:rPr>
                <a:t>..</a:t>
              </a:r>
            </a:p>
          </p:txBody>
        </p:sp>
        <p:sp>
          <p:nvSpPr>
            <p:cNvPr id="46" name="Title 1">
              <a:extLst>
                <a:ext uri="{FF2B5EF4-FFF2-40B4-BE49-F238E27FC236}">
                  <a16:creationId xmlns:a16="http://schemas.microsoft.com/office/drawing/2014/main" id="{A3D8B9F4-74C1-FF81-6A4C-73C0F88BB36C}"/>
                </a:ext>
              </a:extLst>
            </p:cNvPr>
            <p:cNvSpPr txBox="1">
              <a:spLocks/>
            </p:cNvSpPr>
            <p:nvPr/>
          </p:nvSpPr>
          <p:spPr>
            <a:xfrm>
              <a:off x="4663439" y="4944191"/>
              <a:ext cx="1656000" cy="359329"/>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rgbClr val="333333"/>
                  </a:solidFill>
                  <a:latin typeface="Bungee" pitchFamily="2" charset="0"/>
                  <a:ea typeface="+mj-ea"/>
                  <a:cs typeface="+mj-cs"/>
                </a:defRPr>
              </a:lvl1pPr>
            </a:lstStyle>
            <a:p>
              <a:r>
                <a:rPr lang="en-US" sz="1400" dirty="0">
                  <a:solidFill>
                    <a:schemeClr val="tx1"/>
                  </a:solidFill>
                  <a:latin typeface="+mn-lt"/>
                </a:rPr>
                <a:t>Lorem ipsum </a:t>
              </a:r>
            </a:p>
          </p:txBody>
        </p:sp>
        <p:sp>
          <p:nvSpPr>
            <p:cNvPr id="50" name="Isosceles Triangle 49">
              <a:extLst>
                <a:ext uri="{FF2B5EF4-FFF2-40B4-BE49-F238E27FC236}">
                  <a16:creationId xmlns:a16="http://schemas.microsoft.com/office/drawing/2014/main" id="{EA09F1EB-ADA0-FF20-45DB-31158C0260F0}"/>
                </a:ext>
              </a:extLst>
            </p:cNvPr>
            <p:cNvSpPr/>
            <p:nvPr/>
          </p:nvSpPr>
          <p:spPr>
            <a:xfrm rot="5400000">
              <a:off x="4266755" y="5031850"/>
              <a:ext cx="213452" cy="184011"/>
            </a:xfrm>
            <a:prstGeom prst="triangle">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p>
          </p:txBody>
        </p:sp>
      </p:grpSp>
      <p:grpSp>
        <p:nvGrpSpPr>
          <p:cNvPr id="11" name="Group 10">
            <a:extLst>
              <a:ext uri="{FF2B5EF4-FFF2-40B4-BE49-F238E27FC236}">
                <a16:creationId xmlns:a16="http://schemas.microsoft.com/office/drawing/2014/main" id="{5B27CB88-4487-7997-BD20-45177E0F26B5}"/>
              </a:ext>
            </a:extLst>
          </p:cNvPr>
          <p:cNvGrpSpPr/>
          <p:nvPr/>
        </p:nvGrpSpPr>
        <p:grpSpPr>
          <a:xfrm>
            <a:off x="8562870" y="4407575"/>
            <a:ext cx="3281045" cy="1340106"/>
            <a:chOff x="8179435" y="4944191"/>
            <a:chExt cx="3281045" cy="1340106"/>
          </a:xfrm>
        </p:grpSpPr>
        <p:sp>
          <p:nvSpPr>
            <p:cNvPr id="47" name="TextBox 46">
              <a:extLst>
                <a:ext uri="{FF2B5EF4-FFF2-40B4-BE49-F238E27FC236}">
                  <a16:creationId xmlns:a16="http://schemas.microsoft.com/office/drawing/2014/main" id="{CBC2AC21-2511-B725-667E-771D4CBC2CF9}"/>
                </a:ext>
              </a:extLst>
            </p:cNvPr>
            <p:cNvSpPr txBox="1"/>
            <p:nvPr/>
          </p:nvSpPr>
          <p:spPr>
            <a:xfrm>
              <a:off x="8179435" y="5330190"/>
              <a:ext cx="3281045" cy="954107"/>
            </a:xfrm>
            <a:prstGeom prst="rect">
              <a:avLst/>
            </a:prstGeom>
            <a:noFill/>
          </p:spPr>
          <p:txBody>
            <a:bodyPr wrap="square" lIns="0" rIns="0">
              <a:noAutofit/>
            </a:bodyPr>
            <a:lstStyle/>
            <a:p>
              <a:r>
                <a:rPr lang="en-US" sz="1400" dirty="0">
                  <a:solidFill>
                    <a:srgbClr val="333333"/>
                  </a:solidFill>
                </a:rPr>
                <a:t>Lorem ipsum dolor sit </a:t>
              </a:r>
              <a:r>
                <a:rPr lang="en-US" sz="1400" dirty="0" err="1">
                  <a:solidFill>
                    <a:srgbClr val="333333"/>
                  </a:solidFill>
                </a:rPr>
                <a:t>amet</a:t>
              </a:r>
              <a:r>
                <a:rPr lang="en-US" sz="1400" dirty="0">
                  <a:solidFill>
                    <a:srgbClr val="333333"/>
                  </a:solidFill>
                </a:rPr>
                <a:t>, </a:t>
              </a:r>
              <a:r>
                <a:rPr lang="en-US" sz="1400" dirty="0" err="1">
                  <a:solidFill>
                    <a:srgbClr val="333333"/>
                  </a:solidFill>
                </a:rPr>
                <a:t>consectetur</a:t>
              </a:r>
              <a:r>
                <a:rPr lang="en-US" sz="1400" dirty="0">
                  <a:solidFill>
                    <a:srgbClr val="333333"/>
                  </a:solidFill>
                </a:rPr>
                <a:t> </a:t>
              </a:r>
              <a:r>
                <a:rPr lang="en-US" sz="1400" dirty="0" err="1">
                  <a:solidFill>
                    <a:srgbClr val="333333"/>
                  </a:solidFill>
                </a:rPr>
                <a:t>adipiscing</a:t>
              </a:r>
              <a:r>
                <a:rPr lang="en-US" sz="1400" dirty="0">
                  <a:solidFill>
                    <a:srgbClr val="333333"/>
                  </a:solidFill>
                </a:rPr>
                <a:t> </a:t>
              </a:r>
              <a:r>
                <a:rPr lang="en-US" sz="1400" dirty="0" err="1">
                  <a:solidFill>
                    <a:srgbClr val="333333"/>
                  </a:solidFill>
                </a:rPr>
                <a:t>elit</a:t>
              </a:r>
              <a:r>
                <a:rPr lang="en-US" sz="1400" dirty="0">
                  <a:solidFill>
                    <a:srgbClr val="333333"/>
                  </a:solidFill>
                </a:rPr>
                <a:t>, sed do </a:t>
              </a:r>
              <a:r>
                <a:rPr lang="en-US" sz="1400" dirty="0" err="1">
                  <a:solidFill>
                    <a:srgbClr val="333333"/>
                  </a:solidFill>
                </a:rPr>
                <a:t>eiusmod</a:t>
              </a:r>
              <a:r>
                <a:rPr lang="en-US" sz="1400" dirty="0">
                  <a:solidFill>
                    <a:srgbClr val="333333"/>
                  </a:solidFill>
                </a:rPr>
                <a:t> </a:t>
              </a:r>
              <a:r>
                <a:rPr lang="en-US" sz="1400" dirty="0" err="1">
                  <a:solidFill>
                    <a:srgbClr val="333333"/>
                  </a:solidFill>
                </a:rPr>
                <a:t>tempor</a:t>
              </a:r>
              <a:r>
                <a:rPr lang="en-US" sz="1400" dirty="0">
                  <a:solidFill>
                    <a:srgbClr val="333333"/>
                  </a:solidFill>
                </a:rPr>
                <a:t> </a:t>
              </a:r>
              <a:r>
                <a:rPr lang="en-US" sz="1400" dirty="0" err="1">
                  <a:solidFill>
                    <a:srgbClr val="333333"/>
                  </a:solidFill>
                </a:rPr>
                <a:t>incididunt</a:t>
              </a:r>
              <a:r>
                <a:rPr lang="en-US" sz="1400" dirty="0">
                  <a:solidFill>
                    <a:srgbClr val="333333"/>
                  </a:solidFill>
                </a:rPr>
                <a:t> </a:t>
              </a:r>
              <a:r>
                <a:rPr lang="en-US" sz="1400" dirty="0" err="1">
                  <a:solidFill>
                    <a:srgbClr val="333333"/>
                  </a:solidFill>
                </a:rPr>
                <a:t>ut</a:t>
              </a:r>
              <a:r>
                <a:rPr lang="en-US" sz="1400" dirty="0">
                  <a:solidFill>
                    <a:srgbClr val="333333"/>
                  </a:solidFill>
                </a:rPr>
                <a:t> labore et dolore magna </a:t>
              </a:r>
              <a:r>
                <a:rPr lang="en-US" sz="1400" dirty="0" err="1">
                  <a:solidFill>
                    <a:srgbClr val="333333"/>
                  </a:solidFill>
                </a:rPr>
                <a:t>aliqua</a:t>
              </a:r>
              <a:r>
                <a:rPr lang="en-US" sz="1400" dirty="0">
                  <a:solidFill>
                    <a:srgbClr val="333333"/>
                  </a:solidFill>
                </a:rPr>
                <a:t>..</a:t>
              </a:r>
            </a:p>
          </p:txBody>
        </p:sp>
        <p:sp>
          <p:nvSpPr>
            <p:cNvPr id="48" name="Title 1">
              <a:extLst>
                <a:ext uri="{FF2B5EF4-FFF2-40B4-BE49-F238E27FC236}">
                  <a16:creationId xmlns:a16="http://schemas.microsoft.com/office/drawing/2014/main" id="{DCFEA023-B859-78C3-116D-5D61364C7419}"/>
                </a:ext>
              </a:extLst>
            </p:cNvPr>
            <p:cNvSpPr txBox="1">
              <a:spLocks/>
            </p:cNvSpPr>
            <p:nvPr/>
          </p:nvSpPr>
          <p:spPr>
            <a:xfrm>
              <a:off x="8494395" y="4944191"/>
              <a:ext cx="1656000" cy="359329"/>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rgbClr val="333333"/>
                  </a:solidFill>
                  <a:latin typeface="Bungee" pitchFamily="2" charset="0"/>
                  <a:ea typeface="+mj-ea"/>
                  <a:cs typeface="+mj-cs"/>
                </a:defRPr>
              </a:lvl1pPr>
            </a:lstStyle>
            <a:p>
              <a:r>
                <a:rPr lang="en-US" sz="1400" dirty="0">
                  <a:solidFill>
                    <a:schemeClr val="tx1"/>
                  </a:solidFill>
                  <a:latin typeface="+mn-lt"/>
                </a:rPr>
                <a:t>Lorem ipsum </a:t>
              </a:r>
            </a:p>
          </p:txBody>
        </p:sp>
        <p:sp>
          <p:nvSpPr>
            <p:cNvPr id="51" name="Isosceles Triangle 50">
              <a:extLst>
                <a:ext uri="{FF2B5EF4-FFF2-40B4-BE49-F238E27FC236}">
                  <a16:creationId xmlns:a16="http://schemas.microsoft.com/office/drawing/2014/main" id="{02F688BA-984F-66CA-C293-ECD970C2080F}"/>
                </a:ext>
              </a:extLst>
            </p:cNvPr>
            <p:cNvSpPr/>
            <p:nvPr/>
          </p:nvSpPr>
          <p:spPr>
            <a:xfrm rot="5400000">
              <a:off x="8164715" y="5031850"/>
              <a:ext cx="213452" cy="184011"/>
            </a:xfrm>
            <a:prstGeom prst="triangle">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p>
          </p:txBody>
        </p:sp>
      </p:grpSp>
      <p:grpSp>
        <p:nvGrpSpPr>
          <p:cNvPr id="60" name="Group 59">
            <a:extLst>
              <a:ext uri="{FF2B5EF4-FFF2-40B4-BE49-F238E27FC236}">
                <a16:creationId xmlns:a16="http://schemas.microsoft.com/office/drawing/2014/main" id="{746FE54A-A910-1857-267E-7243CB5C076C}"/>
              </a:ext>
            </a:extLst>
          </p:cNvPr>
          <p:cNvGrpSpPr/>
          <p:nvPr/>
        </p:nvGrpSpPr>
        <p:grpSpPr>
          <a:xfrm flipH="1">
            <a:off x="11153995" y="260350"/>
            <a:ext cx="1038005" cy="520861"/>
            <a:chOff x="0" y="5300899"/>
            <a:chExt cx="1038005" cy="520861"/>
          </a:xfrm>
        </p:grpSpPr>
        <p:sp>
          <p:nvSpPr>
            <p:cNvPr id="66" name="Rectangle 65">
              <a:extLst>
                <a:ext uri="{FF2B5EF4-FFF2-40B4-BE49-F238E27FC236}">
                  <a16:creationId xmlns:a16="http://schemas.microsoft.com/office/drawing/2014/main" id="{3FB4E162-1D02-DBD1-80BD-6B12843B0518}"/>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0EC52BB-582B-46C7-F506-B9965302B477}"/>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0897466-0B24-2021-3F44-F0806DDF8ADC}"/>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E6428C7-AE37-AFFF-319E-4B00C158EB41}"/>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9C7BF4B0-8ADB-762E-1CE7-64A7F0051E28}"/>
              </a:ext>
            </a:extLst>
          </p:cNvPr>
          <p:cNvCxnSpPr>
            <a:cxnSpLocks/>
          </p:cNvCxnSpPr>
          <p:nvPr/>
        </p:nvCxnSpPr>
        <p:spPr>
          <a:xfrm>
            <a:off x="8098949" y="4117508"/>
            <a:ext cx="0" cy="1676400"/>
          </a:xfrm>
          <a:prstGeom prst="line">
            <a:avLst/>
          </a:prstGeom>
          <a:ln>
            <a:solidFill>
              <a:srgbClr val="333333"/>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6C4F95-2ABE-5546-6C04-48FC12464590}"/>
              </a:ext>
            </a:extLst>
          </p:cNvPr>
          <p:cNvCxnSpPr>
            <a:cxnSpLocks/>
          </p:cNvCxnSpPr>
          <p:nvPr/>
        </p:nvCxnSpPr>
        <p:spPr>
          <a:xfrm>
            <a:off x="4975332" y="6177280"/>
            <a:ext cx="72166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4C54E30-6D73-8D62-63F0-77BB14E654C4}"/>
              </a:ext>
            </a:extLst>
          </p:cNvPr>
          <p:cNvSpPr/>
          <p:nvPr/>
        </p:nvSpPr>
        <p:spPr>
          <a:xfrm>
            <a:off x="4338320" y="590296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DDE9750-3A78-2725-814E-59922A0F7640}"/>
              </a:ext>
            </a:extLst>
          </p:cNvPr>
          <p:cNvSpPr/>
          <p:nvPr/>
        </p:nvSpPr>
        <p:spPr>
          <a:xfrm>
            <a:off x="8562870" y="590296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B43B877-A75A-0416-6F3F-11D18D4DCD1C}"/>
              </a:ext>
            </a:extLst>
          </p:cNvPr>
          <p:cNvGrpSpPr/>
          <p:nvPr/>
        </p:nvGrpSpPr>
        <p:grpSpPr>
          <a:xfrm>
            <a:off x="4507025" y="6032962"/>
            <a:ext cx="211230" cy="288636"/>
            <a:chOff x="8520113" y="2890838"/>
            <a:chExt cx="255588" cy="349250"/>
          </a:xfrm>
        </p:grpSpPr>
        <p:sp>
          <p:nvSpPr>
            <p:cNvPr id="37" name="Freeform 79">
              <a:extLst>
                <a:ext uri="{FF2B5EF4-FFF2-40B4-BE49-F238E27FC236}">
                  <a16:creationId xmlns:a16="http://schemas.microsoft.com/office/drawing/2014/main" id="{95BBF793-32D7-DFB1-E0F9-3D234CBB7422}"/>
                </a:ext>
              </a:extLst>
            </p:cNvPr>
            <p:cNvSpPr>
              <a:spLocks/>
            </p:cNvSpPr>
            <p:nvPr/>
          </p:nvSpPr>
          <p:spPr bwMode="auto">
            <a:xfrm>
              <a:off x="8520113" y="2890838"/>
              <a:ext cx="255588" cy="349250"/>
            </a:xfrm>
            <a:custGeom>
              <a:avLst/>
              <a:gdLst>
                <a:gd name="T0" fmla="*/ 62 w 68"/>
                <a:gd name="T1" fmla="*/ 86 h 92"/>
                <a:gd name="T2" fmla="*/ 48 w 68"/>
                <a:gd name="T3" fmla="*/ 92 h 92"/>
                <a:gd name="T4" fmla="*/ 8 w 68"/>
                <a:gd name="T5" fmla="*/ 92 h 92"/>
                <a:gd name="T6" fmla="*/ 0 w 68"/>
                <a:gd name="T7" fmla="*/ 84 h 92"/>
                <a:gd name="T8" fmla="*/ 0 w 68"/>
                <a:gd name="T9" fmla="*/ 8 h 92"/>
                <a:gd name="T10" fmla="*/ 8 w 68"/>
                <a:gd name="T11" fmla="*/ 0 h 92"/>
                <a:gd name="T12" fmla="*/ 60 w 68"/>
                <a:gd name="T13" fmla="*/ 0 h 92"/>
                <a:gd name="T14" fmla="*/ 68 w 68"/>
                <a:gd name="T15" fmla="*/ 8 h 92"/>
                <a:gd name="T16" fmla="*/ 68 w 68"/>
                <a:gd name="T17" fmla="*/ 72 h 92"/>
                <a:gd name="T18" fmla="*/ 62 w 68"/>
                <a:gd name="T19"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92">
                  <a:moveTo>
                    <a:pt x="62" y="86"/>
                  </a:moveTo>
                  <a:cubicBezTo>
                    <a:pt x="59" y="89"/>
                    <a:pt x="52" y="92"/>
                    <a:pt x="48" y="92"/>
                  </a:cubicBezTo>
                  <a:cubicBezTo>
                    <a:pt x="8" y="92"/>
                    <a:pt x="8" y="92"/>
                    <a:pt x="8" y="92"/>
                  </a:cubicBezTo>
                  <a:cubicBezTo>
                    <a:pt x="4" y="92"/>
                    <a:pt x="0" y="88"/>
                    <a:pt x="0" y="84"/>
                  </a:cubicBezTo>
                  <a:cubicBezTo>
                    <a:pt x="0" y="8"/>
                    <a:pt x="0" y="8"/>
                    <a:pt x="0" y="8"/>
                  </a:cubicBezTo>
                  <a:cubicBezTo>
                    <a:pt x="0" y="4"/>
                    <a:pt x="4" y="0"/>
                    <a:pt x="8" y="0"/>
                  </a:cubicBezTo>
                  <a:cubicBezTo>
                    <a:pt x="60" y="0"/>
                    <a:pt x="60" y="0"/>
                    <a:pt x="60" y="0"/>
                  </a:cubicBezTo>
                  <a:cubicBezTo>
                    <a:pt x="64" y="0"/>
                    <a:pt x="68" y="4"/>
                    <a:pt x="68" y="8"/>
                  </a:cubicBezTo>
                  <a:cubicBezTo>
                    <a:pt x="68" y="72"/>
                    <a:pt x="68" y="72"/>
                    <a:pt x="68" y="72"/>
                  </a:cubicBezTo>
                  <a:cubicBezTo>
                    <a:pt x="68" y="76"/>
                    <a:pt x="65" y="83"/>
                    <a:pt x="62" y="86"/>
                  </a:cubicBezTo>
                  <a:close/>
                </a:path>
              </a:pathLst>
            </a:custGeom>
            <a:noFill/>
            <a:ln w="9525" cap="rnd">
              <a:solidFill>
                <a:srgbClr val="FF2D2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8" name="Freeform 80">
              <a:extLst>
                <a:ext uri="{FF2B5EF4-FFF2-40B4-BE49-F238E27FC236}">
                  <a16:creationId xmlns:a16="http://schemas.microsoft.com/office/drawing/2014/main" id="{A737A534-F934-3DF1-B508-139B8B7C570C}"/>
                </a:ext>
              </a:extLst>
            </p:cNvPr>
            <p:cNvSpPr>
              <a:spLocks/>
            </p:cNvSpPr>
            <p:nvPr/>
          </p:nvSpPr>
          <p:spPr bwMode="auto">
            <a:xfrm>
              <a:off x="8566150" y="2936875"/>
              <a:ext cx="165100" cy="120650"/>
            </a:xfrm>
            <a:custGeom>
              <a:avLst/>
              <a:gdLst>
                <a:gd name="T0" fmla="*/ 44 w 44"/>
                <a:gd name="T1" fmla="*/ 28 h 32"/>
                <a:gd name="T2" fmla="*/ 40 w 44"/>
                <a:gd name="T3" fmla="*/ 32 h 32"/>
                <a:gd name="T4" fmla="*/ 4 w 44"/>
                <a:gd name="T5" fmla="*/ 32 h 32"/>
                <a:gd name="T6" fmla="*/ 0 w 44"/>
                <a:gd name="T7" fmla="*/ 28 h 32"/>
                <a:gd name="T8" fmla="*/ 0 w 44"/>
                <a:gd name="T9" fmla="*/ 4 h 32"/>
                <a:gd name="T10" fmla="*/ 4 w 44"/>
                <a:gd name="T11" fmla="*/ 0 h 32"/>
                <a:gd name="T12" fmla="*/ 40 w 44"/>
                <a:gd name="T13" fmla="*/ 0 h 32"/>
                <a:gd name="T14" fmla="*/ 44 w 44"/>
                <a:gd name="T15" fmla="*/ 4 h 32"/>
                <a:gd name="T16" fmla="*/ 44 w 44"/>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44" y="28"/>
                  </a:moveTo>
                  <a:cubicBezTo>
                    <a:pt x="44" y="30"/>
                    <a:pt x="42" y="32"/>
                    <a:pt x="40" y="32"/>
                  </a:cubicBezTo>
                  <a:cubicBezTo>
                    <a:pt x="4" y="32"/>
                    <a:pt x="4" y="32"/>
                    <a:pt x="4" y="32"/>
                  </a:cubicBezTo>
                  <a:cubicBezTo>
                    <a:pt x="2" y="32"/>
                    <a:pt x="0" y="30"/>
                    <a:pt x="0" y="28"/>
                  </a:cubicBezTo>
                  <a:cubicBezTo>
                    <a:pt x="0" y="4"/>
                    <a:pt x="0" y="4"/>
                    <a:pt x="0" y="4"/>
                  </a:cubicBezTo>
                  <a:cubicBezTo>
                    <a:pt x="0" y="2"/>
                    <a:pt x="2" y="0"/>
                    <a:pt x="4" y="0"/>
                  </a:cubicBezTo>
                  <a:cubicBezTo>
                    <a:pt x="40" y="0"/>
                    <a:pt x="40" y="0"/>
                    <a:pt x="40" y="0"/>
                  </a:cubicBezTo>
                  <a:cubicBezTo>
                    <a:pt x="42" y="0"/>
                    <a:pt x="44" y="2"/>
                    <a:pt x="44" y="4"/>
                  </a:cubicBezTo>
                  <a:lnTo>
                    <a:pt x="44" y="28"/>
                  </a:lnTo>
                  <a:close/>
                </a:path>
              </a:pathLst>
            </a:custGeom>
            <a:noFill/>
            <a:ln w="9525" cap="rnd">
              <a:solidFill>
                <a:srgbClr val="FF2D2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9" name="Oval 38">
              <a:extLst>
                <a:ext uri="{FF2B5EF4-FFF2-40B4-BE49-F238E27FC236}">
                  <a16:creationId xmlns:a16="http://schemas.microsoft.com/office/drawing/2014/main" id="{C651EBD9-32BD-F70D-AC7A-EF8C79B5C9D4}"/>
                </a:ext>
              </a:extLst>
            </p:cNvPr>
            <p:cNvSpPr>
              <a:spLocks noChangeArrowheads="1"/>
            </p:cNvSpPr>
            <p:nvPr/>
          </p:nvSpPr>
          <p:spPr bwMode="auto">
            <a:xfrm>
              <a:off x="8731250" y="3103563"/>
              <a:ext cx="14288" cy="14288"/>
            </a:xfrm>
            <a:prstGeom prst="ellipse">
              <a:avLst/>
            </a:prstGeom>
            <a:noFill/>
            <a:ln w="9525" cap="rnd">
              <a:solidFill>
                <a:srgbClr val="FF2D2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0" name="Oval 39">
              <a:extLst>
                <a:ext uri="{FF2B5EF4-FFF2-40B4-BE49-F238E27FC236}">
                  <a16:creationId xmlns:a16="http://schemas.microsoft.com/office/drawing/2014/main" id="{560AF0EF-CC8A-88F4-FEB0-4E9ADE41F4B8}"/>
                </a:ext>
              </a:extLst>
            </p:cNvPr>
            <p:cNvSpPr>
              <a:spLocks noChangeArrowheads="1"/>
            </p:cNvSpPr>
            <p:nvPr/>
          </p:nvSpPr>
          <p:spPr bwMode="auto">
            <a:xfrm>
              <a:off x="8685213" y="3125788"/>
              <a:ext cx="15875" cy="15875"/>
            </a:xfrm>
            <a:prstGeom prst="ellipse">
              <a:avLst/>
            </a:prstGeom>
            <a:noFill/>
            <a:ln w="9525" cap="rnd">
              <a:solidFill>
                <a:srgbClr val="FF2D2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1" name="Line 83">
              <a:extLst>
                <a:ext uri="{FF2B5EF4-FFF2-40B4-BE49-F238E27FC236}">
                  <a16:creationId xmlns:a16="http://schemas.microsoft.com/office/drawing/2014/main" id="{74D1AA00-ADD0-3ED3-4D77-A61FD99B1D98}"/>
                </a:ext>
              </a:extLst>
            </p:cNvPr>
            <p:cNvSpPr>
              <a:spLocks noChangeShapeType="1"/>
            </p:cNvSpPr>
            <p:nvPr/>
          </p:nvSpPr>
          <p:spPr bwMode="auto">
            <a:xfrm flipH="1">
              <a:off x="8550275" y="3133725"/>
              <a:ext cx="60325" cy="0"/>
            </a:xfrm>
            <a:prstGeom prst="line">
              <a:avLst/>
            </a:prstGeom>
            <a:noFill/>
            <a:ln w="9525" cap="rnd">
              <a:solidFill>
                <a:srgbClr val="FF2D2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9" name="Line 84">
              <a:extLst>
                <a:ext uri="{FF2B5EF4-FFF2-40B4-BE49-F238E27FC236}">
                  <a16:creationId xmlns:a16="http://schemas.microsoft.com/office/drawing/2014/main" id="{B43551BF-CE5D-FC92-F6FD-C99994431FCB}"/>
                </a:ext>
              </a:extLst>
            </p:cNvPr>
            <p:cNvSpPr>
              <a:spLocks noChangeShapeType="1"/>
            </p:cNvSpPr>
            <p:nvPr/>
          </p:nvSpPr>
          <p:spPr bwMode="auto">
            <a:xfrm>
              <a:off x="8580438" y="3103563"/>
              <a:ext cx="0" cy="60325"/>
            </a:xfrm>
            <a:prstGeom prst="line">
              <a:avLst/>
            </a:prstGeom>
            <a:noFill/>
            <a:ln w="9525" cap="rnd">
              <a:solidFill>
                <a:srgbClr val="FF2D2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2" name="Line 85">
              <a:extLst>
                <a:ext uri="{FF2B5EF4-FFF2-40B4-BE49-F238E27FC236}">
                  <a16:creationId xmlns:a16="http://schemas.microsoft.com/office/drawing/2014/main" id="{50A2BE84-7EAB-4718-3FC9-C6EA61C210D8}"/>
                </a:ext>
              </a:extLst>
            </p:cNvPr>
            <p:cNvSpPr>
              <a:spLocks noChangeShapeType="1"/>
            </p:cNvSpPr>
            <p:nvPr/>
          </p:nvSpPr>
          <p:spPr bwMode="auto">
            <a:xfrm flipV="1">
              <a:off x="8655050" y="3194050"/>
              <a:ext cx="15875" cy="7938"/>
            </a:xfrm>
            <a:prstGeom prst="line">
              <a:avLst/>
            </a:prstGeom>
            <a:noFill/>
            <a:ln w="9525" cap="rnd">
              <a:solidFill>
                <a:srgbClr val="FF2D2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3" name="Line 86">
              <a:extLst>
                <a:ext uri="{FF2B5EF4-FFF2-40B4-BE49-F238E27FC236}">
                  <a16:creationId xmlns:a16="http://schemas.microsoft.com/office/drawing/2014/main" id="{E74BEAC3-6F57-A644-66CF-B0D1DCC03A52}"/>
                </a:ext>
              </a:extLst>
            </p:cNvPr>
            <p:cNvSpPr>
              <a:spLocks noChangeShapeType="1"/>
            </p:cNvSpPr>
            <p:nvPr/>
          </p:nvSpPr>
          <p:spPr bwMode="auto">
            <a:xfrm flipV="1">
              <a:off x="8610600" y="3194050"/>
              <a:ext cx="14288" cy="7938"/>
            </a:xfrm>
            <a:prstGeom prst="line">
              <a:avLst/>
            </a:prstGeom>
            <a:noFill/>
            <a:ln w="9525" cap="rnd">
              <a:solidFill>
                <a:srgbClr val="FF2D2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54" name="Group 53">
            <a:extLst>
              <a:ext uri="{FF2B5EF4-FFF2-40B4-BE49-F238E27FC236}">
                <a16:creationId xmlns:a16="http://schemas.microsoft.com/office/drawing/2014/main" id="{3D38C1A0-E51E-73B7-89EB-F29C64069885}"/>
              </a:ext>
            </a:extLst>
          </p:cNvPr>
          <p:cNvGrpSpPr/>
          <p:nvPr/>
        </p:nvGrpSpPr>
        <p:grpSpPr>
          <a:xfrm>
            <a:off x="8731575" y="6032962"/>
            <a:ext cx="211230" cy="288636"/>
            <a:chOff x="8520113" y="2890838"/>
            <a:chExt cx="255588" cy="349250"/>
          </a:xfrm>
        </p:grpSpPr>
        <p:sp>
          <p:nvSpPr>
            <p:cNvPr id="55" name="Freeform 79">
              <a:extLst>
                <a:ext uri="{FF2B5EF4-FFF2-40B4-BE49-F238E27FC236}">
                  <a16:creationId xmlns:a16="http://schemas.microsoft.com/office/drawing/2014/main" id="{4B3F8EB2-4C0A-5F0A-6B88-2D8BE2A4B47D}"/>
                </a:ext>
              </a:extLst>
            </p:cNvPr>
            <p:cNvSpPr>
              <a:spLocks/>
            </p:cNvSpPr>
            <p:nvPr/>
          </p:nvSpPr>
          <p:spPr bwMode="auto">
            <a:xfrm>
              <a:off x="8520113" y="2890838"/>
              <a:ext cx="255588" cy="349250"/>
            </a:xfrm>
            <a:custGeom>
              <a:avLst/>
              <a:gdLst>
                <a:gd name="T0" fmla="*/ 62 w 68"/>
                <a:gd name="T1" fmla="*/ 86 h 92"/>
                <a:gd name="T2" fmla="*/ 48 w 68"/>
                <a:gd name="T3" fmla="*/ 92 h 92"/>
                <a:gd name="T4" fmla="*/ 8 w 68"/>
                <a:gd name="T5" fmla="*/ 92 h 92"/>
                <a:gd name="T6" fmla="*/ 0 w 68"/>
                <a:gd name="T7" fmla="*/ 84 h 92"/>
                <a:gd name="T8" fmla="*/ 0 w 68"/>
                <a:gd name="T9" fmla="*/ 8 h 92"/>
                <a:gd name="T10" fmla="*/ 8 w 68"/>
                <a:gd name="T11" fmla="*/ 0 h 92"/>
                <a:gd name="T12" fmla="*/ 60 w 68"/>
                <a:gd name="T13" fmla="*/ 0 h 92"/>
                <a:gd name="T14" fmla="*/ 68 w 68"/>
                <a:gd name="T15" fmla="*/ 8 h 92"/>
                <a:gd name="T16" fmla="*/ 68 w 68"/>
                <a:gd name="T17" fmla="*/ 72 h 92"/>
                <a:gd name="T18" fmla="*/ 62 w 68"/>
                <a:gd name="T19"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92">
                  <a:moveTo>
                    <a:pt x="62" y="86"/>
                  </a:moveTo>
                  <a:cubicBezTo>
                    <a:pt x="59" y="89"/>
                    <a:pt x="52" y="92"/>
                    <a:pt x="48" y="92"/>
                  </a:cubicBezTo>
                  <a:cubicBezTo>
                    <a:pt x="8" y="92"/>
                    <a:pt x="8" y="92"/>
                    <a:pt x="8" y="92"/>
                  </a:cubicBezTo>
                  <a:cubicBezTo>
                    <a:pt x="4" y="92"/>
                    <a:pt x="0" y="88"/>
                    <a:pt x="0" y="84"/>
                  </a:cubicBezTo>
                  <a:cubicBezTo>
                    <a:pt x="0" y="8"/>
                    <a:pt x="0" y="8"/>
                    <a:pt x="0" y="8"/>
                  </a:cubicBezTo>
                  <a:cubicBezTo>
                    <a:pt x="0" y="4"/>
                    <a:pt x="4" y="0"/>
                    <a:pt x="8" y="0"/>
                  </a:cubicBezTo>
                  <a:cubicBezTo>
                    <a:pt x="60" y="0"/>
                    <a:pt x="60" y="0"/>
                    <a:pt x="60" y="0"/>
                  </a:cubicBezTo>
                  <a:cubicBezTo>
                    <a:pt x="64" y="0"/>
                    <a:pt x="68" y="4"/>
                    <a:pt x="68" y="8"/>
                  </a:cubicBezTo>
                  <a:cubicBezTo>
                    <a:pt x="68" y="72"/>
                    <a:pt x="68" y="72"/>
                    <a:pt x="68" y="72"/>
                  </a:cubicBezTo>
                  <a:cubicBezTo>
                    <a:pt x="68" y="76"/>
                    <a:pt x="65" y="83"/>
                    <a:pt x="62" y="86"/>
                  </a:cubicBezTo>
                  <a:close/>
                </a:path>
              </a:pathLst>
            </a:custGeom>
            <a:noFill/>
            <a:ln w="9525" cap="rnd">
              <a:solidFill>
                <a:srgbClr val="FF2D2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6" name="Freeform 80">
              <a:extLst>
                <a:ext uri="{FF2B5EF4-FFF2-40B4-BE49-F238E27FC236}">
                  <a16:creationId xmlns:a16="http://schemas.microsoft.com/office/drawing/2014/main" id="{D41BAE24-6A8B-81D3-4BDE-A8C611EA5B54}"/>
                </a:ext>
              </a:extLst>
            </p:cNvPr>
            <p:cNvSpPr>
              <a:spLocks/>
            </p:cNvSpPr>
            <p:nvPr/>
          </p:nvSpPr>
          <p:spPr bwMode="auto">
            <a:xfrm>
              <a:off x="8566150" y="2936875"/>
              <a:ext cx="165100" cy="120650"/>
            </a:xfrm>
            <a:custGeom>
              <a:avLst/>
              <a:gdLst>
                <a:gd name="T0" fmla="*/ 44 w 44"/>
                <a:gd name="T1" fmla="*/ 28 h 32"/>
                <a:gd name="T2" fmla="*/ 40 w 44"/>
                <a:gd name="T3" fmla="*/ 32 h 32"/>
                <a:gd name="T4" fmla="*/ 4 w 44"/>
                <a:gd name="T5" fmla="*/ 32 h 32"/>
                <a:gd name="T6" fmla="*/ 0 w 44"/>
                <a:gd name="T7" fmla="*/ 28 h 32"/>
                <a:gd name="T8" fmla="*/ 0 w 44"/>
                <a:gd name="T9" fmla="*/ 4 h 32"/>
                <a:gd name="T10" fmla="*/ 4 w 44"/>
                <a:gd name="T11" fmla="*/ 0 h 32"/>
                <a:gd name="T12" fmla="*/ 40 w 44"/>
                <a:gd name="T13" fmla="*/ 0 h 32"/>
                <a:gd name="T14" fmla="*/ 44 w 44"/>
                <a:gd name="T15" fmla="*/ 4 h 32"/>
                <a:gd name="T16" fmla="*/ 44 w 44"/>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44" y="28"/>
                  </a:moveTo>
                  <a:cubicBezTo>
                    <a:pt x="44" y="30"/>
                    <a:pt x="42" y="32"/>
                    <a:pt x="40" y="32"/>
                  </a:cubicBezTo>
                  <a:cubicBezTo>
                    <a:pt x="4" y="32"/>
                    <a:pt x="4" y="32"/>
                    <a:pt x="4" y="32"/>
                  </a:cubicBezTo>
                  <a:cubicBezTo>
                    <a:pt x="2" y="32"/>
                    <a:pt x="0" y="30"/>
                    <a:pt x="0" y="28"/>
                  </a:cubicBezTo>
                  <a:cubicBezTo>
                    <a:pt x="0" y="4"/>
                    <a:pt x="0" y="4"/>
                    <a:pt x="0" y="4"/>
                  </a:cubicBezTo>
                  <a:cubicBezTo>
                    <a:pt x="0" y="2"/>
                    <a:pt x="2" y="0"/>
                    <a:pt x="4" y="0"/>
                  </a:cubicBezTo>
                  <a:cubicBezTo>
                    <a:pt x="40" y="0"/>
                    <a:pt x="40" y="0"/>
                    <a:pt x="40" y="0"/>
                  </a:cubicBezTo>
                  <a:cubicBezTo>
                    <a:pt x="42" y="0"/>
                    <a:pt x="44" y="2"/>
                    <a:pt x="44" y="4"/>
                  </a:cubicBezTo>
                  <a:lnTo>
                    <a:pt x="44" y="28"/>
                  </a:lnTo>
                  <a:close/>
                </a:path>
              </a:pathLst>
            </a:custGeom>
            <a:noFill/>
            <a:ln w="9525" cap="rnd">
              <a:solidFill>
                <a:srgbClr val="FF2D2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7" name="Oval 56">
              <a:extLst>
                <a:ext uri="{FF2B5EF4-FFF2-40B4-BE49-F238E27FC236}">
                  <a16:creationId xmlns:a16="http://schemas.microsoft.com/office/drawing/2014/main" id="{F1F55EF2-73E8-7193-DEC4-08803F88B859}"/>
                </a:ext>
              </a:extLst>
            </p:cNvPr>
            <p:cNvSpPr>
              <a:spLocks noChangeArrowheads="1"/>
            </p:cNvSpPr>
            <p:nvPr/>
          </p:nvSpPr>
          <p:spPr bwMode="auto">
            <a:xfrm>
              <a:off x="8731250" y="3103563"/>
              <a:ext cx="14288" cy="14288"/>
            </a:xfrm>
            <a:prstGeom prst="ellipse">
              <a:avLst/>
            </a:prstGeom>
            <a:noFill/>
            <a:ln w="9525" cap="rnd">
              <a:solidFill>
                <a:srgbClr val="FF2D2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8" name="Oval 57">
              <a:extLst>
                <a:ext uri="{FF2B5EF4-FFF2-40B4-BE49-F238E27FC236}">
                  <a16:creationId xmlns:a16="http://schemas.microsoft.com/office/drawing/2014/main" id="{0E0BF7FA-AB44-B8D0-1430-14043396F349}"/>
                </a:ext>
              </a:extLst>
            </p:cNvPr>
            <p:cNvSpPr>
              <a:spLocks noChangeArrowheads="1"/>
            </p:cNvSpPr>
            <p:nvPr/>
          </p:nvSpPr>
          <p:spPr bwMode="auto">
            <a:xfrm>
              <a:off x="8685213" y="3125788"/>
              <a:ext cx="15875" cy="15875"/>
            </a:xfrm>
            <a:prstGeom prst="ellipse">
              <a:avLst/>
            </a:prstGeom>
            <a:noFill/>
            <a:ln w="9525" cap="rnd">
              <a:solidFill>
                <a:srgbClr val="FF2D2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9" name="Line 83">
              <a:extLst>
                <a:ext uri="{FF2B5EF4-FFF2-40B4-BE49-F238E27FC236}">
                  <a16:creationId xmlns:a16="http://schemas.microsoft.com/office/drawing/2014/main" id="{CC368CC1-52B4-C159-56C6-25DE8A693D55}"/>
                </a:ext>
              </a:extLst>
            </p:cNvPr>
            <p:cNvSpPr>
              <a:spLocks noChangeShapeType="1"/>
            </p:cNvSpPr>
            <p:nvPr/>
          </p:nvSpPr>
          <p:spPr bwMode="auto">
            <a:xfrm flipH="1">
              <a:off x="8550275" y="3133725"/>
              <a:ext cx="60325" cy="0"/>
            </a:xfrm>
            <a:prstGeom prst="line">
              <a:avLst/>
            </a:prstGeom>
            <a:noFill/>
            <a:ln w="9525" cap="rnd">
              <a:solidFill>
                <a:srgbClr val="FF2D2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1" name="Line 84">
              <a:extLst>
                <a:ext uri="{FF2B5EF4-FFF2-40B4-BE49-F238E27FC236}">
                  <a16:creationId xmlns:a16="http://schemas.microsoft.com/office/drawing/2014/main" id="{6FFC6E97-014C-A9BF-3FC7-7541941521DF}"/>
                </a:ext>
              </a:extLst>
            </p:cNvPr>
            <p:cNvSpPr>
              <a:spLocks noChangeShapeType="1"/>
            </p:cNvSpPr>
            <p:nvPr/>
          </p:nvSpPr>
          <p:spPr bwMode="auto">
            <a:xfrm>
              <a:off x="8580438" y="3103563"/>
              <a:ext cx="0" cy="60325"/>
            </a:xfrm>
            <a:prstGeom prst="line">
              <a:avLst/>
            </a:prstGeom>
            <a:noFill/>
            <a:ln w="9525" cap="rnd">
              <a:solidFill>
                <a:srgbClr val="FF2D2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2" name="Line 85">
              <a:extLst>
                <a:ext uri="{FF2B5EF4-FFF2-40B4-BE49-F238E27FC236}">
                  <a16:creationId xmlns:a16="http://schemas.microsoft.com/office/drawing/2014/main" id="{2060FDDE-EA9A-E020-018D-A4C7BC3B70BB}"/>
                </a:ext>
              </a:extLst>
            </p:cNvPr>
            <p:cNvSpPr>
              <a:spLocks noChangeShapeType="1"/>
            </p:cNvSpPr>
            <p:nvPr/>
          </p:nvSpPr>
          <p:spPr bwMode="auto">
            <a:xfrm flipV="1">
              <a:off x="8655050" y="3194050"/>
              <a:ext cx="15875" cy="7938"/>
            </a:xfrm>
            <a:prstGeom prst="line">
              <a:avLst/>
            </a:prstGeom>
            <a:noFill/>
            <a:ln w="9525" cap="rnd">
              <a:solidFill>
                <a:srgbClr val="FF2D2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3" name="Line 86">
              <a:extLst>
                <a:ext uri="{FF2B5EF4-FFF2-40B4-BE49-F238E27FC236}">
                  <a16:creationId xmlns:a16="http://schemas.microsoft.com/office/drawing/2014/main" id="{4A54ED8B-A3BC-F2D0-93B3-03F06CEE947F}"/>
                </a:ext>
              </a:extLst>
            </p:cNvPr>
            <p:cNvSpPr>
              <a:spLocks noChangeShapeType="1"/>
            </p:cNvSpPr>
            <p:nvPr/>
          </p:nvSpPr>
          <p:spPr bwMode="auto">
            <a:xfrm flipV="1">
              <a:off x="8610600" y="3194050"/>
              <a:ext cx="14288" cy="7938"/>
            </a:xfrm>
            <a:prstGeom prst="line">
              <a:avLst/>
            </a:prstGeom>
            <a:noFill/>
            <a:ln w="9525" cap="rnd">
              <a:solidFill>
                <a:srgbClr val="FF2D2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393005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echa: pentágono 19">
            <a:extLst>
              <a:ext uri="{FF2B5EF4-FFF2-40B4-BE49-F238E27FC236}">
                <a16:creationId xmlns:a16="http://schemas.microsoft.com/office/drawing/2014/main" id="{FCB7F539-7318-4A48-AFDF-EE6650C47E64}"/>
              </a:ext>
            </a:extLst>
          </p:cNvPr>
          <p:cNvSpPr/>
          <p:nvPr/>
        </p:nvSpPr>
        <p:spPr>
          <a:xfrm rot="10800000">
            <a:off x="6381425" y="564625"/>
            <a:ext cx="5810575" cy="5501091"/>
          </a:xfrm>
          <a:prstGeom prst="homePlate">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Google Shape;582;p46">
            <a:extLst>
              <a:ext uri="{FF2B5EF4-FFF2-40B4-BE49-F238E27FC236}">
                <a16:creationId xmlns:a16="http://schemas.microsoft.com/office/drawing/2014/main" id="{4F097445-BD1F-495A-AD35-BA85067B1BA9}"/>
              </a:ext>
            </a:extLst>
          </p:cNvPr>
          <p:cNvSpPr txBox="1">
            <a:spLocks noGrp="1"/>
          </p:cNvSpPr>
          <p:nvPr>
            <p:ph type="title"/>
          </p:nvPr>
        </p:nvSpPr>
        <p:spPr>
          <a:xfrm>
            <a:off x="902747" y="1745803"/>
            <a:ext cx="6316796" cy="1122395"/>
          </a:xfrm>
        </p:spPr>
        <p:txBody>
          <a:bodyPr>
            <a:normAutofit fontScale="90000"/>
          </a:bodyPr>
          <a:lstStyle/>
          <a:p>
            <a:pPr lvl="0"/>
            <a:r>
              <a:rPr lang="en-US" sz="8000" b="1" dirty="0">
                <a:solidFill>
                  <a:srgbClr val="00C5FF"/>
                </a:solidFill>
                <a:latin typeface="Arial Black" panose="020B0A04020102020204" pitchFamily="34" charset="0"/>
              </a:rPr>
              <a:t>A BRIEF</a:t>
            </a:r>
            <a:br>
              <a:rPr lang="en-US" sz="8000" b="1" dirty="0">
                <a:solidFill>
                  <a:srgbClr val="00C5FF"/>
                </a:solidFill>
                <a:latin typeface="Arial Black" panose="020B0A04020102020204" pitchFamily="34" charset="0"/>
              </a:rPr>
            </a:br>
            <a:r>
              <a:rPr lang="en-US" sz="8000" b="1" dirty="0">
                <a:solidFill>
                  <a:srgbClr val="00C5FF"/>
                </a:solidFill>
                <a:latin typeface="Arial Black" panose="020B0A04020102020204" pitchFamily="34" charset="0"/>
              </a:rPr>
              <a:t>STORY</a:t>
            </a:r>
          </a:p>
        </p:txBody>
      </p:sp>
      <p:sp>
        <p:nvSpPr>
          <p:cNvPr id="3" name="Google Shape;583;p46">
            <a:extLst>
              <a:ext uri="{FF2B5EF4-FFF2-40B4-BE49-F238E27FC236}">
                <a16:creationId xmlns:a16="http://schemas.microsoft.com/office/drawing/2014/main" id="{B8107788-28E5-4F01-90BA-2CD1C7D0A7E7}"/>
              </a:ext>
            </a:extLst>
          </p:cNvPr>
          <p:cNvSpPr txBox="1">
            <a:spLocks noGrp="1"/>
          </p:cNvSpPr>
          <p:nvPr>
            <p:ph type="subTitle" idx="4294967295"/>
          </p:nvPr>
        </p:nvSpPr>
        <p:spPr>
          <a:xfrm>
            <a:off x="883375" y="3196465"/>
            <a:ext cx="4927201" cy="1656795"/>
          </a:xfrm>
        </p:spPr>
        <p:txBody>
          <a:bodyPr anchor="ctr"/>
          <a:lstStyle/>
          <a:p>
            <a:pPr marL="0" indent="0">
              <a:buNone/>
            </a:pPr>
            <a:r>
              <a:rPr lang="en-US" sz="1600" dirty="0"/>
              <a:t>You can give a brief description of the topic you want to talk about here. For example, if you want to talk about Mercury, you can say that it’s the smallest planet in the entire Solar System</a:t>
            </a:r>
          </a:p>
        </p:txBody>
      </p:sp>
      <p:sp>
        <p:nvSpPr>
          <p:cNvPr id="5" name="Google Shape;583;p46">
            <a:extLst>
              <a:ext uri="{FF2B5EF4-FFF2-40B4-BE49-F238E27FC236}">
                <a16:creationId xmlns:a16="http://schemas.microsoft.com/office/drawing/2014/main" id="{82B04E55-59F8-4397-BA81-1AAB9579FBF5}"/>
              </a:ext>
            </a:extLst>
          </p:cNvPr>
          <p:cNvSpPr txBox="1"/>
          <p:nvPr/>
        </p:nvSpPr>
        <p:spPr>
          <a:xfrm>
            <a:off x="883375" y="4354973"/>
            <a:ext cx="4927201" cy="1656795"/>
          </a:xfrm>
          <a:prstGeom prst="rect">
            <a:avLst/>
          </a:prstGeom>
          <a:noFill/>
          <a:ln cap="flat">
            <a:noFill/>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en-US" sz="1600" kern="0">
                <a:solidFill>
                  <a:srgbClr val="000000"/>
                </a:solidFill>
                <a:latin typeface="Mulish"/>
                <a:ea typeface="Mulish"/>
                <a:cs typeface="Mulish"/>
              </a:rPr>
              <a:t>You can give a brief description of the topic you want to talk about here. For example, if you want to talk about Mercury, you can say that it’s the smallest planet in the entire Solar System</a:t>
            </a:r>
          </a:p>
        </p:txBody>
      </p:sp>
      <p:grpSp>
        <p:nvGrpSpPr>
          <p:cNvPr id="6" name="Grupo 5">
            <a:extLst>
              <a:ext uri="{FF2B5EF4-FFF2-40B4-BE49-F238E27FC236}">
                <a16:creationId xmlns:a16="http://schemas.microsoft.com/office/drawing/2014/main" id="{BD458B4A-1EAC-4F71-A8D4-99A309CE5AED}"/>
              </a:ext>
            </a:extLst>
          </p:cNvPr>
          <p:cNvGrpSpPr/>
          <p:nvPr/>
        </p:nvGrpSpPr>
        <p:grpSpPr>
          <a:xfrm>
            <a:off x="126578" y="176077"/>
            <a:ext cx="1670753" cy="388559"/>
            <a:chOff x="94933" y="132057"/>
            <a:chExt cx="1253065" cy="291419"/>
          </a:xfrm>
          <a:solidFill>
            <a:srgbClr val="FF2D2D"/>
          </a:solidFill>
        </p:grpSpPr>
        <p:sp>
          <p:nvSpPr>
            <p:cNvPr id="7" name="Freeform 6">
              <a:extLst>
                <a:ext uri="{FF2B5EF4-FFF2-40B4-BE49-F238E27FC236}">
                  <a16:creationId xmlns:a16="http://schemas.microsoft.com/office/drawing/2014/main" id="{41F4C4EF-E171-4373-8FC5-C8E2ACE00A4E}"/>
                </a:ext>
              </a:extLst>
            </p:cNvPr>
            <p:cNvSpPr/>
            <p:nvPr/>
          </p:nvSpPr>
          <p:spPr>
            <a:xfrm rot="10800009" flipV="1">
              <a:off x="1121712" y="159379"/>
              <a:ext cx="226286" cy="216283"/>
            </a:xfrm>
            <a:custGeom>
              <a:avLst/>
              <a:gdLst>
                <a:gd name="f0" fmla="val 10800000"/>
                <a:gd name="f1" fmla="val 5400000"/>
                <a:gd name="f2" fmla="val 180"/>
                <a:gd name="f3" fmla="val w"/>
                <a:gd name="f4" fmla="val h"/>
                <a:gd name="f5" fmla="val 0"/>
                <a:gd name="f6" fmla="val 39"/>
                <a:gd name="f7" fmla="val 20"/>
                <a:gd name="f8" fmla="val 31"/>
                <a:gd name="f9" fmla="val 9"/>
                <a:gd name="f10" fmla="val 30"/>
                <a:gd name="f11" fmla="val 19"/>
                <a:gd name="f12" fmla="val 8"/>
                <a:gd name="f13" fmla="+- 0 0 -90"/>
                <a:gd name="f14" fmla="*/ f3 1 39"/>
                <a:gd name="f15" fmla="*/ f4 1 39"/>
                <a:gd name="f16" fmla="val f5"/>
                <a:gd name="f17" fmla="val f6"/>
                <a:gd name="f18" fmla="*/ f13 f0 1"/>
                <a:gd name="f19" fmla="+- f17 0 f16"/>
                <a:gd name="f20" fmla="*/ f18 1 f2"/>
                <a:gd name="f21" fmla="*/ f19 1 39"/>
                <a:gd name="f22" fmla="*/ 20 f19 1"/>
                <a:gd name="f23" fmla="*/ 0 f19 1"/>
                <a:gd name="f24" fmla="*/ 39 f19 1"/>
                <a:gd name="f25" fmla="*/ 19 f19 1"/>
                <a:gd name="f26" fmla="+- f20 0 f1"/>
                <a:gd name="f27" fmla="*/ f22 1 39"/>
                <a:gd name="f28" fmla="*/ f23 1 39"/>
                <a:gd name="f29" fmla="*/ f24 1 39"/>
                <a:gd name="f30" fmla="*/ f25 1 39"/>
                <a:gd name="f31" fmla="*/ 0 1 f21"/>
                <a:gd name="f32" fmla="*/ f17 1 f21"/>
                <a:gd name="f33" fmla="*/ f27 1 f21"/>
                <a:gd name="f34" fmla="*/ f28 1 f21"/>
                <a:gd name="f35" fmla="*/ f29 1 f21"/>
                <a:gd name="f36" fmla="*/ f30 1 f21"/>
                <a:gd name="f37" fmla="*/ f31 f14 1"/>
                <a:gd name="f38" fmla="*/ f32 f14 1"/>
                <a:gd name="f39" fmla="*/ f32 f15 1"/>
                <a:gd name="f40" fmla="*/ f31 f15 1"/>
                <a:gd name="f41" fmla="*/ f33 f14 1"/>
                <a:gd name="f42" fmla="*/ f34 f15 1"/>
                <a:gd name="f43" fmla="*/ f35 f14 1"/>
                <a:gd name="f44" fmla="*/ f33 f15 1"/>
                <a:gd name="f45" fmla="*/ f36 f14 1"/>
                <a:gd name="f46" fmla="*/ f35 f15 1"/>
                <a:gd name="f47" fmla="*/ f34 f14 1"/>
                <a:gd name="f48" fmla="*/ f36 f15 1"/>
              </a:gdLst>
              <a:ahLst/>
              <a:cxnLst>
                <a:cxn ang="3cd4">
                  <a:pos x="hc" y="t"/>
                </a:cxn>
                <a:cxn ang="0">
                  <a:pos x="r" y="vc"/>
                </a:cxn>
                <a:cxn ang="cd4">
                  <a:pos x="hc" y="b"/>
                </a:cxn>
                <a:cxn ang="cd2">
                  <a:pos x="l" y="vc"/>
                </a:cxn>
                <a:cxn ang="f26">
                  <a:pos x="f41" y="f42"/>
                </a:cxn>
                <a:cxn ang="f26">
                  <a:pos x="f43" y="f44"/>
                </a:cxn>
                <a:cxn ang="f26">
                  <a:pos x="f45" y="f46"/>
                </a:cxn>
                <a:cxn ang="f26">
                  <a:pos x="f47" y="f48"/>
                </a:cxn>
                <a:cxn ang="f26">
                  <a:pos x="f41" y="f42"/>
                </a:cxn>
              </a:cxnLst>
              <a:rect l="f37" t="f40" r="f38" b="f39"/>
              <a:pathLst>
                <a:path w="39" h="39">
                  <a:moveTo>
                    <a:pt x="f7" y="f5"/>
                  </a:moveTo>
                  <a:cubicBezTo>
                    <a:pt x="f8" y="f5"/>
                    <a:pt x="f6" y="f9"/>
                    <a:pt x="f6" y="f7"/>
                  </a:cubicBezTo>
                  <a:cubicBezTo>
                    <a:pt x="f6" y="f10"/>
                    <a:pt x="f10" y="f6"/>
                    <a:pt x="f11" y="f6"/>
                  </a:cubicBezTo>
                  <a:cubicBezTo>
                    <a:pt x="f12" y="f6"/>
                    <a:pt x="f5" y="f10"/>
                    <a:pt x="f5" y="f11"/>
                  </a:cubicBezTo>
                  <a:cubicBezTo>
                    <a:pt x="f5" y="f12"/>
                    <a:pt x="f9" y="f5"/>
                    <a:pt x="f7" y="f5"/>
                  </a:cubicBezTo>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C5FF"/>
                </a:solidFill>
                <a:latin typeface="Arial"/>
                <a:ea typeface="Arial"/>
                <a:cs typeface="Arial"/>
              </a:endParaRPr>
            </a:p>
          </p:txBody>
        </p:sp>
        <p:sp>
          <p:nvSpPr>
            <p:cNvPr id="8" name="Oval 7">
              <a:extLst>
                <a:ext uri="{FF2B5EF4-FFF2-40B4-BE49-F238E27FC236}">
                  <a16:creationId xmlns:a16="http://schemas.microsoft.com/office/drawing/2014/main" id="{38D61182-7BDF-4384-BD6B-82C9185369D4}"/>
                </a:ext>
              </a:extLst>
            </p:cNvPr>
            <p:cNvSpPr/>
            <p:nvPr/>
          </p:nvSpPr>
          <p:spPr>
            <a:xfrm rot="10800009" flipV="1">
              <a:off x="820006" y="225399"/>
              <a:ext cx="209251" cy="1980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C5FF"/>
                </a:solidFill>
                <a:latin typeface="Arial"/>
                <a:ea typeface="Arial"/>
                <a:cs typeface="Arial"/>
              </a:endParaRPr>
            </a:p>
          </p:txBody>
        </p:sp>
        <p:sp>
          <p:nvSpPr>
            <p:cNvPr id="9" name="Freeform 8">
              <a:extLst>
                <a:ext uri="{FF2B5EF4-FFF2-40B4-BE49-F238E27FC236}">
                  <a16:creationId xmlns:a16="http://schemas.microsoft.com/office/drawing/2014/main" id="{8DB5A042-F638-48BF-A21B-A0DDF724BB75}"/>
                </a:ext>
              </a:extLst>
            </p:cNvPr>
            <p:cNvSpPr/>
            <p:nvPr/>
          </p:nvSpPr>
          <p:spPr>
            <a:xfrm rot="10800009" flipV="1">
              <a:off x="542622" y="252731"/>
              <a:ext cx="177622" cy="170745"/>
            </a:xfrm>
            <a:custGeom>
              <a:avLst/>
              <a:gdLst>
                <a:gd name="f0" fmla="val 10800000"/>
                <a:gd name="f1" fmla="val 5400000"/>
                <a:gd name="f2" fmla="val 180"/>
                <a:gd name="f3" fmla="val w"/>
                <a:gd name="f4" fmla="val h"/>
                <a:gd name="f5" fmla="val 0"/>
                <a:gd name="f6" fmla="val 31"/>
                <a:gd name="f7" fmla="val 15"/>
                <a:gd name="f8" fmla="val 30"/>
                <a:gd name="f9" fmla="val 7"/>
                <a:gd name="f10" fmla="val 24"/>
                <a:gd name="f11" fmla="val 16"/>
                <a:gd name="f12" fmla="+- 0 0 -90"/>
                <a:gd name="f13" fmla="*/ f3 1 31"/>
                <a:gd name="f14" fmla="*/ f4 1 31"/>
                <a:gd name="f15" fmla="val f5"/>
                <a:gd name="f16" fmla="val f6"/>
                <a:gd name="f17" fmla="*/ f12 f0 1"/>
                <a:gd name="f18" fmla="+- f16 0 f15"/>
                <a:gd name="f19" fmla="*/ f17 1 f2"/>
                <a:gd name="f20" fmla="*/ f18 1 31"/>
                <a:gd name="f21" fmla="*/ 15 f18 1"/>
                <a:gd name="f22" fmla="*/ 30 f18 1"/>
                <a:gd name="f23" fmla="*/ 0 f18 1"/>
                <a:gd name="f24" fmla="*/ 31 f18 1"/>
                <a:gd name="f25" fmla="*/ 16 f18 1"/>
                <a:gd name="f26" fmla="+- f19 0 f1"/>
                <a:gd name="f27" fmla="*/ f21 1 31"/>
                <a:gd name="f28" fmla="*/ f22 1 31"/>
                <a:gd name="f29" fmla="*/ f23 1 31"/>
                <a:gd name="f30" fmla="*/ f24 1 31"/>
                <a:gd name="f31" fmla="*/ f25 1 31"/>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6 f13 1"/>
                <a:gd name="f46" fmla="*/ f34 f14 1"/>
                <a:gd name="f47" fmla="*/ f36 f14 1"/>
                <a:gd name="f48" fmla="*/ f37 f13 1"/>
                <a:gd name="f49" fmla="*/ f38 f14 1"/>
              </a:gdLst>
              <a:ahLst/>
              <a:cxnLst>
                <a:cxn ang="3cd4">
                  <a:pos x="hc" y="t"/>
                </a:cxn>
                <a:cxn ang="0">
                  <a:pos x="r" y="vc"/>
                </a:cxn>
                <a:cxn ang="cd4">
                  <a:pos x="hc" y="b"/>
                </a:cxn>
                <a:cxn ang="cd2">
                  <a:pos x="l" y="vc"/>
                </a:cxn>
                <a:cxn ang="f26">
                  <a:pos x="f43" y="f44"/>
                </a:cxn>
                <a:cxn ang="f26">
                  <a:pos x="f45" y="f46"/>
                </a:cxn>
                <a:cxn ang="f26">
                  <a:pos x="f43" y="f47"/>
                </a:cxn>
                <a:cxn ang="f26">
                  <a:pos x="f48" y="f49"/>
                </a:cxn>
                <a:cxn ang="f26">
                  <a:pos x="f43" y="f44"/>
                </a:cxn>
              </a:cxnLst>
              <a:rect l="f39" t="f42" r="f40" b="f41"/>
              <a:pathLst>
                <a:path w="31" h="31">
                  <a:moveTo>
                    <a:pt x="f7" y="f8"/>
                  </a:moveTo>
                  <a:cubicBezTo>
                    <a:pt x="f9" y="f6"/>
                    <a:pt x="f5" y="f10"/>
                    <a:pt x="f5" y="f7"/>
                  </a:cubicBezTo>
                  <a:cubicBezTo>
                    <a:pt x="f5" y="f9"/>
                    <a:pt x="f9" y="f5"/>
                    <a:pt x="f7" y="f5"/>
                  </a:cubicBezTo>
                  <a:cubicBezTo>
                    <a:pt x="f10" y="f5"/>
                    <a:pt x="f6" y="f9"/>
                    <a:pt x="f6" y="f11"/>
                  </a:cubicBezTo>
                  <a:cubicBezTo>
                    <a:pt x="f8" y="f10"/>
                    <a:pt x="f10" y="f8"/>
                    <a:pt x="f7" y="f8"/>
                  </a:cubicBezTo>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C5FF"/>
                </a:solidFill>
                <a:latin typeface="Arial"/>
                <a:ea typeface="Arial"/>
                <a:cs typeface="Arial"/>
              </a:endParaRPr>
            </a:p>
          </p:txBody>
        </p:sp>
        <p:sp>
          <p:nvSpPr>
            <p:cNvPr id="10" name="Freeform 9">
              <a:extLst>
                <a:ext uri="{FF2B5EF4-FFF2-40B4-BE49-F238E27FC236}">
                  <a16:creationId xmlns:a16="http://schemas.microsoft.com/office/drawing/2014/main" id="{A7B255A6-DC7D-4637-B966-49EA8B9FD830}"/>
                </a:ext>
              </a:extLst>
            </p:cNvPr>
            <p:cNvSpPr/>
            <p:nvPr/>
          </p:nvSpPr>
          <p:spPr>
            <a:xfrm rot="10800009" flipV="1">
              <a:off x="321210" y="209461"/>
              <a:ext cx="128957" cy="127494"/>
            </a:xfrm>
            <a:custGeom>
              <a:avLst/>
              <a:gdLst>
                <a:gd name="f0" fmla="val 10800000"/>
                <a:gd name="f1" fmla="val 5400000"/>
                <a:gd name="f2" fmla="val 180"/>
                <a:gd name="f3" fmla="val w"/>
                <a:gd name="f4" fmla="val h"/>
                <a:gd name="f5" fmla="val 0"/>
                <a:gd name="f6" fmla="val 22"/>
                <a:gd name="f7" fmla="val 23"/>
                <a:gd name="f8" fmla="val 11"/>
                <a:gd name="f9" fmla="val 17"/>
                <a:gd name="f10" fmla="val 5"/>
                <a:gd name="f11" fmla="+- 0 0 -90"/>
                <a:gd name="f12" fmla="*/ f3 1 22"/>
                <a:gd name="f13" fmla="*/ f4 1 23"/>
                <a:gd name="f14" fmla="val f5"/>
                <a:gd name="f15" fmla="val f6"/>
                <a:gd name="f16" fmla="val f7"/>
                <a:gd name="f17" fmla="*/ f11 f0 1"/>
                <a:gd name="f18" fmla="+- f16 0 f14"/>
                <a:gd name="f19" fmla="+- f15 0 f14"/>
                <a:gd name="f20" fmla="*/ f17 1 f2"/>
                <a:gd name="f21" fmla="*/ f19 1 22"/>
                <a:gd name="f22" fmla="*/ f18 1 23"/>
                <a:gd name="f23" fmla="*/ 22 f19 1"/>
                <a:gd name="f24" fmla="*/ 11 f18 1"/>
                <a:gd name="f25" fmla="*/ 11 f19 1"/>
                <a:gd name="f26" fmla="*/ 22 f18 1"/>
                <a:gd name="f27" fmla="*/ 0 f19 1"/>
                <a:gd name="f28" fmla="*/ 0 f18 1"/>
                <a:gd name="f29" fmla="+- f20 0 f1"/>
                <a:gd name="f30" fmla="*/ f23 1 22"/>
                <a:gd name="f31" fmla="*/ f24 1 23"/>
                <a:gd name="f32" fmla="*/ f25 1 22"/>
                <a:gd name="f33" fmla="*/ f26 1 23"/>
                <a:gd name="f34" fmla="*/ f27 1 22"/>
                <a:gd name="f35" fmla="*/ f28 1 23"/>
                <a:gd name="f36" fmla="*/ 0 1 f21"/>
                <a:gd name="f37" fmla="*/ f15 1 f21"/>
                <a:gd name="f38" fmla="*/ 0 1 f22"/>
                <a:gd name="f39" fmla="*/ f16 1 f22"/>
                <a:gd name="f40" fmla="*/ f30 1 f21"/>
                <a:gd name="f41" fmla="*/ f31 1 f22"/>
                <a:gd name="f42" fmla="*/ f32 1 f21"/>
                <a:gd name="f43" fmla="*/ f33 1 f22"/>
                <a:gd name="f44" fmla="*/ f34 1 f21"/>
                <a:gd name="f45" fmla="*/ f35 1 f22"/>
                <a:gd name="f46" fmla="*/ f36 f12 1"/>
                <a:gd name="f47" fmla="*/ f37 f12 1"/>
                <a:gd name="f48" fmla="*/ f39 f13 1"/>
                <a:gd name="f49" fmla="*/ f38 f13 1"/>
                <a:gd name="f50" fmla="*/ f40 f12 1"/>
                <a:gd name="f51" fmla="*/ f41 f13 1"/>
                <a:gd name="f52" fmla="*/ f42 f12 1"/>
                <a:gd name="f53" fmla="*/ f43 f13 1"/>
                <a:gd name="f54" fmla="*/ f44 f12 1"/>
                <a:gd name="f55" fmla="*/ f45 f13 1"/>
              </a:gdLst>
              <a:ahLst/>
              <a:cxnLst>
                <a:cxn ang="3cd4">
                  <a:pos x="hc" y="t"/>
                </a:cxn>
                <a:cxn ang="0">
                  <a:pos x="r" y="vc"/>
                </a:cxn>
                <a:cxn ang="cd4">
                  <a:pos x="hc" y="b"/>
                </a:cxn>
                <a:cxn ang="cd2">
                  <a:pos x="l" y="vc"/>
                </a:cxn>
                <a:cxn ang="f29">
                  <a:pos x="f50" y="f51"/>
                </a:cxn>
                <a:cxn ang="f29">
                  <a:pos x="f52" y="f53"/>
                </a:cxn>
                <a:cxn ang="f29">
                  <a:pos x="f54" y="f51"/>
                </a:cxn>
                <a:cxn ang="f29">
                  <a:pos x="f52" y="f55"/>
                </a:cxn>
                <a:cxn ang="f29">
                  <a:pos x="f50" y="f51"/>
                </a:cxn>
              </a:cxnLst>
              <a:rect l="f46" t="f49" r="f47" b="f48"/>
              <a:pathLst>
                <a:path w="22" h="23">
                  <a:moveTo>
                    <a:pt x="f6" y="f8"/>
                  </a:moveTo>
                  <a:cubicBezTo>
                    <a:pt x="f6" y="f9"/>
                    <a:pt x="f9" y="f7"/>
                    <a:pt x="f8" y="f6"/>
                  </a:cubicBezTo>
                  <a:cubicBezTo>
                    <a:pt x="f10" y="f6"/>
                    <a:pt x="f5" y="f9"/>
                    <a:pt x="f5" y="f8"/>
                  </a:cubicBezTo>
                  <a:cubicBezTo>
                    <a:pt x="f5" y="f10"/>
                    <a:pt x="f10" y="f5"/>
                    <a:pt x="f8" y="f5"/>
                  </a:cubicBezTo>
                  <a:cubicBezTo>
                    <a:pt x="f9" y="f5"/>
                    <a:pt x="f6" y="f10"/>
                    <a:pt x="f6" y="f8"/>
                  </a:cubicBezTo>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C5FF"/>
                </a:solidFill>
                <a:latin typeface="Arial"/>
                <a:ea typeface="Arial"/>
                <a:cs typeface="Arial"/>
              </a:endParaRPr>
            </a:p>
          </p:txBody>
        </p:sp>
        <p:sp>
          <p:nvSpPr>
            <p:cNvPr id="11" name="Freeform 10">
              <a:extLst>
                <a:ext uri="{FF2B5EF4-FFF2-40B4-BE49-F238E27FC236}">
                  <a16:creationId xmlns:a16="http://schemas.microsoft.com/office/drawing/2014/main" id="{7A7C37C3-9F11-457F-9EDD-1826CF5711E2}"/>
                </a:ext>
              </a:extLst>
            </p:cNvPr>
            <p:cNvSpPr/>
            <p:nvPr/>
          </p:nvSpPr>
          <p:spPr>
            <a:xfrm rot="10800009" flipV="1">
              <a:off x="94933" y="132057"/>
              <a:ext cx="128957" cy="116110"/>
            </a:xfrm>
            <a:custGeom>
              <a:avLst/>
              <a:gdLst>
                <a:gd name="f0" fmla="val 10800000"/>
                <a:gd name="f1" fmla="val 5400000"/>
                <a:gd name="f2" fmla="val 180"/>
                <a:gd name="f3" fmla="val w"/>
                <a:gd name="f4" fmla="val h"/>
                <a:gd name="f5" fmla="val 0"/>
                <a:gd name="f6" fmla="val 22"/>
                <a:gd name="f7" fmla="val 21"/>
                <a:gd name="f8" fmla="val 10"/>
                <a:gd name="f9" fmla="val 4"/>
                <a:gd name="f10" fmla="val 11"/>
                <a:gd name="f11" fmla="val 17"/>
                <a:gd name="f12" fmla="val 16"/>
                <a:gd name="f13" fmla="val 5"/>
                <a:gd name="f14" fmla="val 20"/>
                <a:gd name="f15" fmla="+- 0 0 -90"/>
                <a:gd name="f16" fmla="*/ f3 1 22"/>
                <a:gd name="f17" fmla="*/ f4 1 21"/>
                <a:gd name="f18" fmla="val f5"/>
                <a:gd name="f19" fmla="val f6"/>
                <a:gd name="f20" fmla="val f7"/>
                <a:gd name="f21" fmla="*/ f15 f0 1"/>
                <a:gd name="f22" fmla="+- f20 0 f18"/>
                <a:gd name="f23" fmla="+- f19 0 f18"/>
                <a:gd name="f24" fmla="*/ f21 1 f2"/>
                <a:gd name="f25" fmla="*/ f23 1 22"/>
                <a:gd name="f26" fmla="*/ f22 1 21"/>
                <a:gd name="f27" fmla="*/ 0 f23 1"/>
                <a:gd name="f28" fmla="*/ 10 f22 1"/>
                <a:gd name="f29" fmla="*/ 11 f23 1"/>
                <a:gd name="f30" fmla="*/ 0 f22 1"/>
                <a:gd name="f31" fmla="*/ 22 f23 1"/>
                <a:gd name="f32" fmla="*/ 21 f22 1"/>
                <a:gd name="f33" fmla="+- f24 0 f1"/>
                <a:gd name="f34" fmla="*/ f27 1 22"/>
                <a:gd name="f35" fmla="*/ f28 1 21"/>
                <a:gd name="f36" fmla="*/ f29 1 22"/>
                <a:gd name="f37" fmla="*/ f30 1 21"/>
                <a:gd name="f38" fmla="*/ f31 1 22"/>
                <a:gd name="f39" fmla="*/ f32 1 21"/>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6" y="f57"/>
                </a:cxn>
                <a:cxn ang="f33">
                  <a:pos x="f58" y="f55"/>
                </a:cxn>
                <a:cxn ang="f33">
                  <a:pos x="f56" y="f59"/>
                </a:cxn>
                <a:cxn ang="f33">
                  <a:pos x="f54" y="f55"/>
                </a:cxn>
              </a:cxnLst>
              <a:rect l="f50" t="f53" r="f51" b="f52"/>
              <a:pathLst>
                <a:path w="22" h="21">
                  <a:moveTo>
                    <a:pt x="f5" y="f8"/>
                  </a:moveTo>
                  <a:cubicBezTo>
                    <a:pt x="f5" y="f9"/>
                    <a:pt x="f9" y="f5"/>
                    <a:pt x="f10" y="f5"/>
                  </a:cubicBezTo>
                  <a:cubicBezTo>
                    <a:pt x="f11" y="f5"/>
                    <a:pt x="f6" y="f9"/>
                    <a:pt x="f6" y="f8"/>
                  </a:cubicBezTo>
                  <a:cubicBezTo>
                    <a:pt x="f6" y="f12"/>
                    <a:pt x="f11" y="f7"/>
                    <a:pt x="f10" y="f7"/>
                  </a:cubicBezTo>
                  <a:cubicBezTo>
                    <a:pt x="f13" y="f14"/>
                    <a:pt x="f5" y="f12"/>
                    <a:pt x="f5" y="f8"/>
                  </a:cubicBezTo>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C5FF"/>
                </a:solidFill>
                <a:latin typeface="Arial"/>
                <a:ea typeface="Arial"/>
                <a:cs typeface="Arial"/>
              </a:endParaRPr>
            </a:p>
          </p:txBody>
        </p:sp>
      </p:grpSp>
      <p:grpSp>
        <p:nvGrpSpPr>
          <p:cNvPr id="12" name="Grupo 12">
            <a:extLst>
              <a:ext uri="{FF2B5EF4-FFF2-40B4-BE49-F238E27FC236}">
                <a16:creationId xmlns:a16="http://schemas.microsoft.com/office/drawing/2014/main" id="{8FE416DC-5AEF-487B-9C23-FEDB1093016C}"/>
              </a:ext>
            </a:extLst>
          </p:cNvPr>
          <p:cNvGrpSpPr/>
          <p:nvPr/>
        </p:nvGrpSpPr>
        <p:grpSpPr>
          <a:xfrm>
            <a:off x="10019288" y="6234537"/>
            <a:ext cx="1962093" cy="456297"/>
            <a:chOff x="7514466" y="4675902"/>
            <a:chExt cx="1471570" cy="342223"/>
          </a:xfrm>
          <a:solidFill>
            <a:srgbClr val="00C5FF"/>
          </a:solidFill>
        </p:grpSpPr>
        <p:sp>
          <p:nvSpPr>
            <p:cNvPr id="13" name="Freeform 6">
              <a:extLst>
                <a:ext uri="{FF2B5EF4-FFF2-40B4-BE49-F238E27FC236}">
                  <a16:creationId xmlns:a16="http://schemas.microsoft.com/office/drawing/2014/main" id="{9600FC9C-33E1-4C7C-83A7-C9FED052D38D}"/>
                </a:ext>
              </a:extLst>
            </p:cNvPr>
            <p:cNvSpPr/>
            <p:nvPr/>
          </p:nvSpPr>
          <p:spPr>
            <a:xfrm rot="10799991">
              <a:off x="8720294" y="4732057"/>
              <a:ext cx="265742" cy="253992"/>
            </a:xfrm>
            <a:custGeom>
              <a:avLst/>
              <a:gdLst>
                <a:gd name="f0" fmla="val 10800000"/>
                <a:gd name="f1" fmla="val 5400000"/>
                <a:gd name="f2" fmla="val 180"/>
                <a:gd name="f3" fmla="val w"/>
                <a:gd name="f4" fmla="val h"/>
                <a:gd name="f5" fmla="val 0"/>
                <a:gd name="f6" fmla="val 39"/>
                <a:gd name="f7" fmla="val 20"/>
                <a:gd name="f8" fmla="val 31"/>
                <a:gd name="f9" fmla="val 9"/>
                <a:gd name="f10" fmla="val 30"/>
                <a:gd name="f11" fmla="val 19"/>
                <a:gd name="f12" fmla="val 8"/>
                <a:gd name="f13" fmla="+- 0 0 -90"/>
                <a:gd name="f14" fmla="*/ f3 1 39"/>
                <a:gd name="f15" fmla="*/ f4 1 39"/>
                <a:gd name="f16" fmla="val f5"/>
                <a:gd name="f17" fmla="val f6"/>
                <a:gd name="f18" fmla="*/ f13 f0 1"/>
                <a:gd name="f19" fmla="+- f17 0 f16"/>
                <a:gd name="f20" fmla="*/ f18 1 f2"/>
                <a:gd name="f21" fmla="*/ f19 1 39"/>
                <a:gd name="f22" fmla="*/ 20 f19 1"/>
                <a:gd name="f23" fmla="*/ 0 f19 1"/>
                <a:gd name="f24" fmla="*/ 39 f19 1"/>
                <a:gd name="f25" fmla="*/ 19 f19 1"/>
                <a:gd name="f26" fmla="+- f20 0 f1"/>
                <a:gd name="f27" fmla="*/ f22 1 39"/>
                <a:gd name="f28" fmla="*/ f23 1 39"/>
                <a:gd name="f29" fmla="*/ f24 1 39"/>
                <a:gd name="f30" fmla="*/ f25 1 39"/>
                <a:gd name="f31" fmla="*/ 0 1 f21"/>
                <a:gd name="f32" fmla="*/ f17 1 f21"/>
                <a:gd name="f33" fmla="*/ f27 1 f21"/>
                <a:gd name="f34" fmla="*/ f28 1 f21"/>
                <a:gd name="f35" fmla="*/ f29 1 f21"/>
                <a:gd name="f36" fmla="*/ f30 1 f21"/>
                <a:gd name="f37" fmla="*/ f31 f14 1"/>
                <a:gd name="f38" fmla="*/ f32 f14 1"/>
                <a:gd name="f39" fmla="*/ f32 f15 1"/>
                <a:gd name="f40" fmla="*/ f31 f15 1"/>
                <a:gd name="f41" fmla="*/ f33 f14 1"/>
                <a:gd name="f42" fmla="*/ f34 f15 1"/>
                <a:gd name="f43" fmla="*/ f35 f14 1"/>
                <a:gd name="f44" fmla="*/ f33 f15 1"/>
                <a:gd name="f45" fmla="*/ f36 f14 1"/>
                <a:gd name="f46" fmla="*/ f35 f15 1"/>
                <a:gd name="f47" fmla="*/ f34 f14 1"/>
                <a:gd name="f48" fmla="*/ f36 f15 1"/>
              </a:gdLst>
              <a:ahLst/>
              <a:cxnLst>
                <a:cxn ang="3cd4">
                  <a:pos x="hc" y="t"/>
                </a:cxn>
                <a:cxn ang="0">
                  <a:pos x="r" y="vc"/>
                </a:cxn>
                <a:cxn ang="cd4">
                  <a:pos x="hc" y="b"/>
                </a:cxn>
                <a:cxn ang="cd2">
                  <a:pos x="l" y="vc"/>
                </a:cxn>
                <a:cxn ang="f26">
                  <a:pos x="f41" y="f42"/>
                </a:cxn>
                <a:cxn ang="f26">
                  <a:pos x="f43" y="f44"/>
                </a:cxn>
                <a:cxn ang="f26">
                  <a:pos x="f45" y="f46"/>
                </a:cxn>
                <a:cxn ang="f26">
                  <a:pos x="f47" y="f48"/>
                </a:cxn>
                <a:cxn ang="f26">
                  <a:pos x="f41" y="f42"/>
                </a:cxn>
              </a:cxnLst>
              <a:rect l="f37" t="f40" r="f38" b="f39"/>
              <a:pathLst>
                <a:path w="39" h="39">
                  <a:moveTo>
                    <a:pt x="f7" y="f5"/>
                  </a:moveTo>
                  <a:cubicBezTo>
                    <a:pt x="f8" y="f5"/>
                    <a:pt x="f6" y="f9"/>
                    <a:pt x="f6" y="f7"/>
                  </a:cubicBezTo>
                  <a:cubicBezTo>
                    <a:pt x="f6" y="f10"/>
                    <a:pt x="f10" y="f6"/>
                    <a:pt x="f11" y="f6"/>
                  </a:cubicBezTo>
                  <a:cubicBezTo>
                    <a:pt x="f12" y="f6"/>
                    <a:pt x="f5" y="f10"/>
                    <a:pt x="f5" y="f11"/>
                  </a:cubicBezTo>
                  <a:cubicBezTo>
                    <a:pt x="f5" y="f12"/>
                    <a:pt x="f9" y="f5"/>
                    <a:pt x="f7" y="f5"/>
                  </a:cubicBezTo>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0000"/>
                </a:solidFill>
                <a:latin typeface="Arial"/>
                <a:ea typeface="Arial"/>
                <a:cs typeface="Arial"/>
              </a:endParaRPr>
            </a:p>
          </p:txBody>
        </p:sp>
        <p:sp>
          <p:nvSpPr>
            <p:cNvPr id="14" name="Oval 7">
              <a:extLst>
                <a:ext uri="{FF2B5EF4-FFF2-40B4-BE49-F238E27FC236}">
                  <a16:creationId xmlns:a16="http://schemas.microsoft.com/office/drawing/2014/main" id="{41C62BFD-0FA8-477A-9521-D26CAE9D8BA8}"/>
                </a:ext>
              </a:extLst>
            </p:cNvPr>
            <p:cNvSpPr/>
            <p:nvPr/>
          </p:nvSpPr>
          <p:spPr>
            <a:xfrm rot="10799991">
              <a:off x="8365973" y="4675902"/>
              <a:ext cx="245735" cy="2326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0000"/>
                </a:solidFill>
                <a:latin typeface="Arial"/>
                <a:ea typeface="Arial"/>
                <a:cs typeface="Arial"/>
              </a:endParaRPr>
            </a:p>
          </p:txBody>
        </p:sp>
        <p:sp>
          <p:nvSpPr>
            <p:cNvPr id="15" name="Freeform 8">
              <a:extLst>
                <a:ext uri="{FF2B5EF4-FFF2-40B4-BE49-F238E27FC236}">
                  <a16:creationId xmlns:a16="http://schemas.microsoft.com/office/drawing/2014/main" id="{9134F1C9-8FDA-4BD7-AA55-D78E059E7FE7}"/>
                </a:ext>
              </a:extLst>
            </p:cNvPr>
            <p:cNvSpPr/>
            <p:nvPr/>
          </p:nvSpPr>
          <p:spPr>
            <a:xfrm rot="10799991">
              <a:off x="8040228" y="4675903"/>
              <a:ext cx="208592" cy="200527"/>
            </a:xfrm>
            <a:custGeom>
              <a:avLst/>
              <a:gdLst>
                <a:gd name="f0" fmla="val 10800000"/>
                <a:gd name="f1" fmla="val 5400000"/>
                <a:gd name="f2" fmla="val 180"/>
                <a:gd name="f3" fmla="val w"/>
                <a:gd name="f4" fmla="val h"/>
                <a:gd name="f5" fmla="val 0"/>
                <a:gd name="f6" fmla="val 31"/>
                <a:gd name="f7" fmla="val 15"/>
                <a:gd name="f8" fmla="val 30"/>
                <a:gd name="f9" fmla="val 7"/>
                <a:gd name="f10" fmla="val 24"/>
                <a:gd name="f11" fmla="val 16"/>
                <a:gd name="f12" fmla="+- 0 0 -90"/>
                <a:gd name="f13" fmla="*/ f3 1 31"/>
                <a:gd name="f14" fmla="*/ f4 1 31"/>
                <a:gd name="f15" fmla="val f5"/>
                <a:gd name="f16" fmla="val f6"/>
                <a:gd name="f17" fmla="*/ f12 f0 1"/>
                <a:gd name="f18" fmla="+- f16 0 f15"/>
                <a:gd name="f19" fmla="*/ f17 1 f2"/>
                <a:gd name="f20" fmla="*/ f18 1 31"/>
                <a:gd name="f21" fmla="*/ 15 f18 1"/>
                <a:gd name="f22" fmla="*/ 30 f18 1"/>
                <a:gd name="f23" fmla="*/ 0 f18 1"/>
                <a:gd name="f24" fmla="*/ 31 f18 1"/>
                <a:gd name="f25" fmla="*/ 16 f18 1"/>
                <a:gd name="f26" fmla="+- f19 0 f1"/>
                <a:gd name="f27" fmla="*/ f21 1 31"/>
                <a:gd name="f28" fmla="*/ f22 1 31"/>
                <a:gd name="f29" fmla="*/ f23 1 31"/>
                <a:gd name="f30" fmla="*/ f24 1 31"/>
                <a:gd name="f31" fmla="*/ f25 1 31"/>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6 f13 1"/>
                <a:gd name="f46" fmla="*/ f34 f14 1"/>
                <a:gd name="f47" fmla="*/ f36 f14 1"/>
                <a:gd name="f48" fmla="*/ f37 f13 1"/>
                <a:gd name="f49" fmla="*/ f38 f14 1"/>
              </a:gdLst>
              <a:ahLst/>
              <a:cxnLst>
                <a:cxn ang="3cd4">
                  <a:pos x="hc" y="t"/>
                </a:cxn>
                <a:cxn ang="0">
                  <a:pos x="r" y="vc"/>
                </a:cxn>
                <a:cxn ang="cd4">
                  <a:pos x="hc" y="b"/>
                </a:cxn>
                <a:cxn ang="cd2">
                  <a:pos x="l" y="vc"/>
                </a:cxn>
                <a:cxn ang="f26">
                  <a:pos x="f43" y="f44"/>
                </a:cxn>
                <a:cxn ang="f26">
                  <a:pos x="f45" y="f46"/>
                </a:cxn>
                <a:cxn ang="f26">
                  <a:pos x="f43" y="f47"/>
                </a:cxn>
                <a:cxn ang="f26">
                  <a:pos x="f48" y="f49"/>
                </a:cxn>
                <a:cxn ang="f26">
                  <a:pos x="f43" y="f44"/>
                </a:cxn>
              </a:cxnLst>
              <a:rect l="f39" t="f42" r="f40" b="f41"/>
              <a:pathLst>
                <a:path w="31" h="31">
                  <a:moveTo>
                    <a:pt x="f7" y="f8"/>
                  </a:moveTo>
                  <a:cubicBezTo>
                    <a:pt x="f9" y="f6"/>
                    <a:pt x="f5" y="f10"/>
                    <a:pt x="f5" y="f7"/>
                  </a:cubicBezTo>
                  <a:cubicBezTo>
                    <a:pt x="f5" y="f9"/>
                    <a:pt x="f9" y="f5"/>
                    <a:pt x="f7" y="f5"/>
                  </a:cubicBezTo>
                  <a:cubicBezTo>
                    <a:pt x="f10" y="f5"/>
                    <a:pt x="f6" y="f9"/>
                    <a:pt x="f6" y="f11"/>
                  </a:cubicBezTo>
                  <a:cubicBezTo>
                    <a:pt x="f8" y="f10"/>
                    <a:pt x="f10" y="f8"/>
                    <a:pt x="f7" y="f8"/>
                  </a:cubicBezTo>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0000"/>
                </a:solidFill>
                <a:latin typeface="Arial"/>
                <a:ea typeface="Arial"/>
                <a:cs typeface="Arial"/>
              </a:endParaRPr>
            </a:p>
          </p:txBody>
        </p:sp>
        <p:sp>
          <p:nvSpPr>
            <p:cNvPr id="16" name="Freeform 9">
              <a:extLst>
                <a:ext uri="{FF2B5EF4-FFF2-40B4-BE49-F238E27FC236}">
                  <a16:creationId xmlns:a16="http://schemas.microsoft.com/office/drawing/2014/main" id="{DB3091B8-1ACF-4974-972A-8889FBC3558A}"/>
                </a:ext>
              </a:extLst>
            </p:cNvPr>
            <p:cNvSpPr/>
            <p:nvPr/>
          </p:nvSpPr>
          <p:spPr>
            <a:xfrm rot="10799991">
              <a:off x="7780209" y="4777502"/>
              <a:ext cx="151442" cy="149723"/>
            </a:xfrm>
            <a:custGeom>
              <a:avLst/>
              <a:gdLst>
                <a:gd name="f0" fmla="val 10800000"/>
                <a:gd name="f1" fmla="val 5400000"/>
                <a:gd name="f2" fmla="val 180"/>
                <a:gd name="f3" fmla="val w"/>
                <a:gd name="f4" fmla="val h"/>
                <a:gd name="f5" fmla="val 0"/>
                <a:gd name="f6" fmla="val 22"/>
                <a:gd name="f7" fmla="val 23"/>
                <a:gd name="f8" fmla="val 11"/>
                <a:gd name="f9" fmla="val 17"/>
                <a:gd name="f10" fmla="val 5"/>
                <a:gd name="f11" fmla="+- 0 0 -90"/>
                <a:gd name="f12" fmla="*/ f3 1 22"/>
                <a:gd name="f13" fmla="*/ f4 1 23"/>
                <a:gd name="f14" fmla="val f5"/>
                <a:gd name="f15" fmla="val f6"/>
                <a:gd name="f16" fmla="val f7"/>
                <a:gd name="f17" fmla="*/ f11 f0 1"/>
                <a:gd name="f18" fmla="+- f16 0 f14"/>
                <a:gd name="f19" fmla="+- f15 0 f14"/>
                <a:gd name="f20" fmla="*/ f17 1 f2"/>
                <a:gd name="f21" fmla="*/ f19 1 22"/>
                <a:gd name="f22" fmla="*/ f18 1 23"/>
                <a:gd name="f23" fmla="*/ 22 f19 1"/>
                <a:gd name="f24" fmla="*/ 11 f18 1"/>
                <a:gd name="f25" fmla="*/ 11 f19 1"/>
                <a:gd name="f26" fmla="*/ 22 f18 1"/>
                <a:gd name="f27" fmla="*/ 0 f19 1"/>
                <a:gd name="f28" fmla="*/ 0 f18 1"/>
                <a:gd name="f29" fmla="+- f20 0 f1"/>
                <a:gd name="f30" fmla="*/ f23 1 22"/>
                <a:gd name="f31" fmla="*/ f24 1 23"/>
                <a:gd name="f32" fmla="*/ f25 1 22"/>
                <a:gd name="f33" fmla="*/ f26 1 23"/>
                <a:gd name="f34" fmla="*/ f27 1 22"/>
                <a:gd name="f35" fmla="*/ f28 1 23"/>
                <a:gd name="f36" fmla="*/ 0 1 f21"/>
                <a:gd name="f37" fmla="*/ f15 1 f21"/>
                <a:gd name="f38" fmla="*/ 0 1 f22"/>
                <a:gd name="f39" fmla="*/ f16 1 f22"/>
                <a:gd name="f40" fmla="*/ f30 1 f21"/>
                <a:gd name="f41" fmla="*/ f31 1 f22"/>
                <a:gd name="f42" fmla="*/ f32 1 f21"/>
                <a:gd name="f43" fmla="*/ f33 1 f22"/>
                <a:gd name="f44" fmla="*/ f34 1 f21"/>
                <a:gd name="f45" fmla="*/ f35 1 f22"/>
                <a:gd name="f46" fmla="*/ f36 f12 1"/>
                <a:gd name="f47" fmla="*/ f37 f12 1"/>
                <a:gd name="f48" fmla="*/ f39 f13 1"/>
                <a:gd name="f49" fmla="*/ f38 f13 1"/>
                <a:gd name="f50" fmla="*/ f40 f12 1"/>
                <a:gd name="f51" fmla="*/ f41 f13 1"/>
                <a:gd name="f52" fmla="*/ f42 f12 1"/>
                <a:gd name="f53" fmla="*/ f43 f13 1"/>
                <a:gd name="f54" fmla="*/ f44 f12 1"/>
                <a:gd name="f55" fmla="*/ f45 f13 1"/>
              </a:gdLst>
              <a:ahLst/>
              <a:cxnLst>
                <a:cxn ang="3cd4">
                  <a:pos x="hc" y="t"/>
                </a:cxn>
                <a:cxn ang="0">
                  <a:pos x="r" y="vc"/>
                </a:cxn>
                <a:cxn ang="cd4">
                  <a:pos x="hc" y="b"/>
                </a:cxn>
                <a:cxn ang="cd2">
                  <a:pos x="l" y="vc"/>
                </a:cxn>
                <a:cxn ang="f29">
                  <a:pos x="f50" y="f51"/>
                </a:cxn>
                <a:cxn ang="f29">
                  <a:pos x="f52" y="f53"/>
                </a:cxn>
                <a:cxn ang="f29">
                  <a:pos x="f54" y="f51"/>
                </a:cxn>
                <a:cxn ang="f29">
                  <a:pos x="f52" y="f55"/>
                </a:cxn>
                <a:cxn ang="f29">
                  <a:pos x="f50" y="f51"/>
                </a:cxn>
              </a:cxnLst>
              <a:rect l="f46" t="f49" r="f47" b="f48"/>
              <a:pathLst>
                <a:path w="22" h="23">
                  <a:moveTo>
                    <a:pt x="f6" y="f8"/>
                  </a:moveTo>
                  <a:cubicBezTo>
                    <a:pt x="f6" y="f9"/>
                    <a:pt x="f9" y="f7"/>
                    <a:pt x="f8" y="f6"/>
                  </a:cubicBezTo>
                  <a:cubicBezTo>
                    <a:pt x="f10" y="f6"/>
                    <a:pt x="f5" y="f9"/>
                    <a:pt x="f5" y="f8"/>
                  </a:cubicBezTo>
                  <a:cubicBezTo>
                    <a:pt x="f5" y="f10"/>
                    <a:pt x="f10" y="f5"/>
                    <a:pt x="f8" y="f5"/>
                  </a:cubicBezTo>
                  <a:cubicBezTo>
                    <a:pt x="f9" y="f5"/>
                    <a:pt x="f6" y="f10"/>
                    <a:pt x="f6" y="f8"/>
                  </a:cubicBezTo>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0000"/>
                </a:solidFill>
                <a:latin typeface="Arial"/>
                <a:ea typeface="Arial"/>
                <a:cs typeface="Arial"/>
              </a:endParaRPr>
            </a:p>
          </p:txBody>
        </p:sp>
        <p:sp>
          <p:nvSpPr>
            <p:cNvPr id="17" name="Freeform 10">
              <a:extLst>
                <a:ext uri="{FF2B5EF4-FFF2-40B4-BE49-F238E27FC236}">
                  <a16:creationId xmlns:a16="http://schemas.microsoft.com/office/drawing/2014/main" id="{FADC261E-AD34-4524-94C1-ADCE2F5E0155}"/>
                </a:ext>
              </a:extLst>
            </p:cNvPr>
            <p:cNvSpPr/>
            <p:nvPr/>
          </p:nvSpPr>
          <p:spPr>
            <a:xfrm rot="10799991">
              <a:off x="7514466" y="4881770"/>
              <a:ext cx="151442" cy="136355"/>
            </a:xfrm>
            <a:custGeom>
              <a:avLst/>
              <a:gdLst>
                <a:gd name="f0" fmla="val 10800000"/>
                <a:gd name="f1" fmla="val 5400000"/>
                <a:gd name="f2" fmla="val 180"/>
                <a:gd name="f3" fmla="val w"/>
                <a:gd name="f4" fmla="val h"/>
                <a:gd name="f5" fmla="val 0"/>
                <a:gd name="f6" fmla="val 22"/>
                <a:gd name="f7" fmla="val 21"/>
                <a:gd name="f8" fmla="val 10"/>
                <a:gd name="f9" fmla="val 4"/>
                <a:gd name="f10" fmla="val 11"/>
                <a:gd name="f11" fmla="val 17"/>
                <a:gd name="f12" fmla="val 16"/>
                <a:gd name="f13" fmla="val 5"/>
                <a:gd name="f14" fmla="val 20"/>
                <a:gd name="f15" fmla="+- 0 0 -90"/>
                <a:gd name="f16" fmla="*/ f3 1 22"/>
                <a:gd name="f17" fmla="*/ f4 1 21"/>
                <a:gd name="f18" fmla="val f5"/>
                <a:gd name="f19" fmla="val f6"/>
                <a:gd name="f20" fmla="val f7"/>
                <a:gd name="f21" fmla="*/ f15 f0 1"/>
                <a:gd name="f22" fmla="+- f20 0 f18"/>
                <a:gd name="f23" fmla="+- f19 0 f18"/>
                <a:gd name="f24" fmla="*/ f21 1 f2"/>
                <a:gd name="f25" fmla="*/ f23 1 22"/>
                <a:gd name="f26" fmla="*/ f22 1 21"/>
                <a:gd name="f27" fmla="*/ 0 f23 1"/>
                <a:gd name="f28" fmla="*/ 10 f22 1"/>
                <a:gd name="f29" fmla="*/ 11 f23 1"/>
                <a:gd name="f30" fmla="*/ 0 f22 1"/>
                <a:gd name="f31" fmla="*/ 22 f23 1"/>
                <a:gd name="f32" fmla="*/ 21 f22 1"/>
                <a:gd name="f33" fmla="+- f24 0 f1"/>
                <a:gd name="f34" fmla="*/ f27 1 22"/>
                <a:gd name="f35" fmla="*/ f28 1 21"/>
                <a:gd name="f36" fmla="*/ f29 1 22"/>
                <a:gd name="f37" fmla="*/ f30 1 21"/>
                <a:gd name="f38" fmla="*/ f31 1 22"/>
                <a:gd name="f39" fmla="*/ f32 1 21"/>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6" y="f57"/>
                </a:cxn>
                <a:cxn ang="f33">
                  <a:pos x="f58" y="f55"/>
                </a:cxn>
                <a:cxn ang="f33">
                  <a:pos x="f56" y="f59"/>
                </a:cxn>
                <a:cxn ang="f33">
                  <a:pos x="f54" y="f55"/>
                </a:cxn>
              </a:cxnLst>
              <a:rect l="f50" t="f53" r="f51" b="f52"/>
              <a:pathLst>
                <a:path w="22" h="21">
                  <a:moveTo>
                    <a:pt x="f5" y="f8"/>
                  </a:moveTo>
                  <a:cubicBezTo>
                    <a:pt x="f5" y="f9"/>
                    <a:pt x="f9" y="f5"/>
                    <a:pt x="f10" y="f5"/>
                  </a:cubicBezTo>
                  <a:cubicBezTo>
                    <a:pt x="f11" y="f5"/>
                    <a:pt x="f6" y="f9"/>
                    <a:pt x="f6" y="f8"/>
                  </a:cubicBezTo>
                  <a:cubicBezTo>
                    <a:pt x="f6" y="f12"/>
                    <a:pt x="f11" y="f7"/>
                    <a:pt x="f10" y="f7"/>
                  </a:cubicBezTo>
                  <a:cubicBezTo>
                    <a:pt x="f13" y="f14"/>
                    <a:pt x="f5" y="f12"/>
                    <a:pt x="f5" y="f8"/>
                  </a:cubicBezTo>
                  <a:close/>
                </a:path>
              </a:pathLst>
            </a:custGeom>
            <a:grpFill/>
            <a:ln cap="flat">
              <a:noFill/>
              <a:prstDash val="solid"/>
            </a:ln>
          </p:spPr>
          <p:txBody>
            <a:bodyPr vert="horz" wrap="square" lIns="121920" tIns="60960" rIns="121920" bIns="60960" anchor="t" anchorCtr="0" compatLnSpc="1">
              <a:noAutofit/>
            </a:bodyPr>
            <a:lstStyle/>
            <a:p>
              <a:pPr defTabSz="1219170">
                <a:defRPr sz="1800" b="0" i="0" u="none" strike="noStrike" kern="0" cap="none" spc="0" baseline="0">
                  <a:solidFill>
                    <a:srgbClr val="000000"/>
                  </a:solidFill>
                  <a:uFillTx/>
                </a:defRPr>
              </a:pPr>
              <a:endParaRPr lang="es-AR" sz="1867" kern="0">
                <a:solidFill>
                  <a:srgbClr val="000000"/>
                </a:solidFill>
                <a:latin typeface="Arial"/>
                <a:ea typeface="Arial"/>
                <a:cs typeface="Arial"/>
              </a:endParaRPr>
            </a:p>
          </p:txBody>
        </p:sp>
      </p:grpSp>
      <p:sp>
        <p:nvSpPr>
          <p:cNvPr id="21" name="Rectángulo 20">
            <a:extLst>
              <a:ext uri="{FF2B5EF4-FFF2-40B4-BE49-F238E27FC236}">
                <a16:creationId xmlns:a16="http://schemas.microsoft.com/office/drawing/2014/main" id="{68E8CA50-6F8F-4CF9-9BE0-06CFD9C8A5FA}"/>
              </a:ext>
            </a:extLst>
          </p:cNvPr>
          <p:cNvSpPr/>
          <p:nvPr/>
        </p:nvSpPr>
        <p:spPr>
          <a:xfrm>
            <a:off x="126577" y="1459832"/>
            <a:ext cx="612019" cy="5398168"/>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8" name="Imagen 17">
            <a:extLst>
              <a:ext uri="{FF2B5EF4-FFF2-40B4-BE49-F238E27FC236}">
                <a16:creationId xmlns:a16="http://schemas.microsoft.com/office/drawing/2014/main" id="{2989BE7D-208A-4362-8343-E66E0970EF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5355" y="980032"/>
            <a:ext cx="5160274" cy="5102362"/>
          </a:xfrm>
          <a:prstGeom prst="rect">
            <a:avLst/>
          </a:prstGeom>
        </p:spPr>
      </p:pic>
    </p:spTree>
    <p:extLst>
      <p:ext uri="{BB962C8B-B14F-4D97-AF65-F5344CB8AC3E}">
        <p14:creationId xmlns:p14="http://schemas.microsoft.com/office/powerpoint/2010/main" val="390809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echa: cheurón 32">
            <a:extLst>
              <a:ext uri="{FF2B5EF4-FFF2-40B4-BE49-F238E27FC236}">
                <a16:creationId xmlns:a16="http://schemas.microsoft.com/office/drawing/2014/main" id="{D9C30F0B-52C9-48E2-915F-D3DF0A487945}"/>
              </a:ext>
            </a:extLst>
          </p:cNvPr>
          <p:cNvSpPr/>
          <p:nvPr/>
        </p:nvSpPr>
        <p:spPr>
          <a:xfrm>
            <a:off x="167372" y="21013"/>
            <a:ext cx="5219277" cy="6858000"/>
          </a:xfrm>
          <a:prstGeom prst="chevron">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endParaRPr>
          </a:p>
        </p:txBody>
      </p:sp>
      <p:sp>
        <p:nvSpPr>
          <p:cNvPr id="2" name="Title 2"/>
          <p:cNvSpPr txBox="1">
            <a:spLocks/>
          </p:cNvSpPr>
          <p:nvPr/>
        </p:nvSpPr>
        <p:spPr>
          <a:xfrm>
            <a:off x="6096000" y="1033650"/>
            <a:ext cx="4740608"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5333" b="1" u="sng" dirty="0">
                <a:solidFill>
                  <a:srgbClr val="00C5FF"/>
                </a:solidFill>
                <a:latin typeface="Arial" pitchFamily="34" charset="0"/>
                <a:cs typeface="Arial" pitchFamily="34" charset="0"/>
              </a:rPr>
              <a:t>Agenda Style</a:t>
            </a:r>
          </a:p>
        </p:txBody>
      </p:sp>
      <p:sp>
        <p:nvSpPr>
          <p:cNvPr id="5" name="Oval 4"/>
          <p:cNvSpPr/>
          <p:nvPr/>
        </p:nvSpPr>
        <p:spPr>
          <a:xfrm>
            <a:off x="6198521" y="2388857"/>
            <a:ext cx="288000" cy="288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 name="Oval 5"/>
          <p:cNvSpPr/>
          <p:nvPr/>
        </p:nvSpPr>
        <p:spPr>
          <a:xfrm>
            <a:off x="6198521" y="3396977"/>
            <a:ext cx="288000" cy="288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7" name="Oval 6"/>
          <p:cNvSpPr/>
          <p:nvPr/>
        </p:nvSpPr>
        <p:spPr>
          <a:xfrm>
            <a:off x="6198521" y="4405097"/>
            <a:ext cx="288000" cy="288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Oval 7"/>
          <p:cNvSpPr/>
          <p:nvPr/>
        </p:nvSpPr>
        <p:spPr>
          <a:xfrm>
            <a:off x="6198521" y="5413217"/>
            <a:ext cx="288000" cy="288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 name="TextBox 9"/>
          <p:cNvSpPr txBox="1"/>
          <p:nvPr/>
        </p:nvSpPr>
        <p:spPr>
          <a:xfrm>
            <a:off x="6652600" y="2225080"/>
            <a:ext cx="803599" cy="584775"/>
          </a:xfrm>
          <a:prstGeom prst="rect">
            <a:avLst/>
          </a:prstGeom>
          <a:noFill/>
        </p:spPr>
        <p:txBody>
          <a:bodyPr wrap="square" rtlCol="0">
            <a:spAutoFit/>
          </a:bodyPr>
          <a:lstStyle/>
          <a:p>
            <a:pPr algn="ctr"/>
            <a:r>
              <a:rPr lang="en-US" altLang="ko-KR" sz="3200" b="1" dirty="0">
                <a:solidFill>
                  <a:srgbClr val="00C5FF"/>
                </a:solidFill>
                <a:cs typeface="Arial" pitchFamily="34" charset="0"/>
              </a:rPr>
              <a:t>01</a:t>
            </a:r>
            <a:endParaRPr lang="ko-KR" altLang="en-US" sz="3200" b="1" dirty="0">
              <a:solidFill>
                <a:srgbClr val="00C5FF"/>
              </a:solidFill>
              <a:cs typeface="Arial" pitchFamily="34" charset="0"/>
            </a:endParaRPr>
          </a:p>
        </p:txBody>
      </p:sp>
      <p:sp>
        <p:nvSpPr>
          <p:cNvPr id="11" name="TextBox 10"/>
          <p:cNvSpPr txBox="1"/>
          <p:nvPr/>
        </p:nvSpPr>
        <p:spPr>
          <a:xfrm>
            <a:off x="6660669" y="3233200"/>
            <a:ext cx="803599" cy="584775"/>
          </a:xfrm>
          <a:prstGeom prst="rect">
            <a:avLst/>
          </a:prstGeom>
          <a:noFill/>
        </p:spPr>
        <p:txBody>
          <a:bodyPr wrap="square" rtlCol="0">
            <a:spAutoFit/>
          </a:bodyPr>
          <a:lstStyle/>
          <a:p>
            <a:pPr algn="ctr"/>
            <a:r>
              <a:rPr lang="en-US" altLang="ko-KR" sz="3200" b="1" dirty="0">
                <a:solidFill>
                  <a:srgbClr val="00C5FF"/>
                </a:solidFill>
                <a:cs typeface="Arial" pitchFamily="34" charset="0"/>
              </a:rPr>
              <a:t>02</a:t>
            </a:r>
            <a:endParaRPr lang="ko-KR" altLang="en-US" sz="3200" b="1" dirty="0">
              <a:solidFill>
                <a:srgbClr val="00C5FF"/>
              </a:solidFill>
              <a:cs typeface="Arial" pitchFamily="34" charset="0"/>
            </a:endParaRPr>
          </a:p>
        </p:txBody>
      </p:sp>
      <p:sp>
        <p:nvSpPr>
          <p:cNvPr id="12" name="TextBox 11"/>
          <p:cNvSpPr txBox="1"/>
          <p:nvPr/>
        </p:nvSpPr>
        <p:spPr>
          <a:xfrm>
            <a:off x="6668739" y="4241320"/>
            <a:ext cx="803599" cy="584775"/>
          </a:xfrm>
          <a:prstGeom prst="rect">
            <a:avLst/>
          </a:prstGeom>
          <a:noFill/>
        </p:spPr>
        <p:txBody>
          <a:bodyPr wrap="square" rtlCol="0">
            <a:spAutoFit/>
          </a:bodyPr>
          <a:lstStyle/>
          <a:p>
            <a:pPr algn="ctr"/>
            <a:r>
              <a:rPr lang="en-US" altLang="ko-KR" sz="3200" b="1" dirty="0">
                <a:solidFill>
                  <a:srgbClr val="00C5FF"/>
                </a:solidFill>
                <a:cs typeface="Arial" pitchFamily="34" charset="0"/>
              </a:rPr>
              <a:t>03</a:t>
            </a:r>
            <a:endParaRPr lang="ko-KR" altLang="en-US" sz="3200" b="1" dirty="0">
              <a:solidFill>
                <a:srgbClr val="00C5FF"/>
              </a:solidFill>
              <a:cs typeface="Arial" pitchFamily="34" charset="0"/>
            </a:endParaRPr>
          </a:p>
        </p:txBody>
      </p:sp>
      <p:sp>
        <p:nvSpPr>
          <p:cNvPr id="13" name="TextBox 12"/>
          <p:cNvSpPr txBox="1"/>
          <p:nvPr/>
        </p:nvSpPr>
        <p:spPr>
          <a:xfrm>
            <a:off x="6676808" y="5249440"/>
            <a:ext cx="803599" cy="584775"/>
          </a:xfrm>
          <a:prstGeom prst="rect">
            <a:avLst/>
          </a:prstGeom>
          <a:noFill/>
        </p:spPr>
        <p:txBody>
          <a:bodyPr wrap="square" rtlCol="0">
            <a:spAutoFit/>
          </a:bodyPr>
          <a:lstStyle/>
          <a:p>
            <a:pPr algn="ctr"/>
            <a:r>
              <a:rPr lang="en-US" altLang="ko-KR" sz="3200" b="1" dirty="0">
                <a:solidFill>
                  <a:srgbClr val="00C5FF"/>
                </a:solidFill>
                <a:cs typeface="Arial" pitchFamily="34" charset="0"/>
              </a:rPr>
              <a:t>04</a:t>
            </a:r>
            <a:endParaRPr lang="ko-KR" altLang="en-US" sz="3200" b="1" dirty="0">
              <a:solidFill>
                <a:srgbClr val="00C5FF"/>
              </a:solidFill>
              <a:cs typeface="Arial" pitchFamily="34" charset="0"/>
            </a:endParaRPr>
          </a:p>
        </p:txBody>
      </p:sp>
      <p:grpSp>
        <p:nvGrpSpPr>
          <p:cNvPr id="15" name="Group 14"/>
          <p:cNvGrpSpPr/>
          <p:nvPr/>
        </p:nvGrpSpPr>
        <p:grpSpPr>
          <a:xfrm>
            <a:off x="7566759" y="2225081"/>
            <a:ext cx="4032448" cy="627924"/>
            <a:chOff x="803640" y="3362835"/>
            <a:chExt cx="2059657" cy="470943"/>
          </a:xfrm>
        </p:grpSpPr>
        <p:sp>
          <p:nvSpPr>
            <p:cNvPr id="16" name="TextBox 15"/>
            <p:cNvSpPr txBox="1"/>
            <p:nvPr/>
          </p:nvSpPr>
          <p:spPr>
            <a:xfrm>
              <a:off x="803640" y="3579862"/>
              <a:ext cx="2059657" cy="253916"/>
            </a:xfrm>
            <a:prstGeom prst="rect">
              <a:avLst/>
            </a:prstGeom>
            <a:noFill/>
          </p:spPr>
          <p:txBody>
            <a:bodyPr wrap="square" rtlCol="0">
              <a:spAutoFit/>
            </a:bodyPr>
            <a:lstStyle/>
            <a:p>
              <a:r>
                <a:rPr lang="en-US" altLang="ko-KR" sz="1600" dirty="0">
                  <a:solidFill>
                    <a:schemeClr val="tx1">
                      <a:lumMod val="95000"/>
                      <a:lumOff val="5000"/>
                    </a:schemeClr>
                  </a:solidFill>
                  <a:cs typeface="Arial" pitchFamily="34" charset="0"/>
                </a:rPr>
                <a:t>Easy to change colors, photos and Text.</a:t>
              </a:r>
              <a:endParaRPr lang="ko-KR" altLang="en-US" sz="1600" dirty="0">
                <a:solidFill>
                  <a:schemeClr val="tx1">
                    <a:lumMod val="95000"/>
                    <a:lumOff val="5000"/>
                  </a:schemeClr>
                </a:solidFill>
                <a:cs typeface="Arial" pitchFamily="34" charset="0"/>
              </a:endParaRPr>
            </a:p>
          </p:txBody>
        </p:sp>
        <p:sp>
          <p:nvSpPr>
            <p:cNvPr id="17" name="TextBox 16"/>
            <p:cNvSpPr txBox="1"/>
            <p:nvPr/>
          </p:nvSpPr>
          <p:spPr>
            <a:xfrm>
              <a:off x="803640" y="3362835"/>
              <a:ext cx="2059657" cy="253916"/>
            </a:xfrm>
            <a:prstGeom prst="rect">
              <a:avLst/>
            </a:prstGeom>
            <a:noFill/>
          </p:spPr>
          <p:txBody>
            <a:bodyPr wrap="square" rtlCol="0">
              <a:spAutoFit/>
            </a:bodyPr>
            <a:lstStyle/>
            <a:p>
              <a:r>
                <a:rPr lang="en-US" altLang="ko-KR" sz="1600" b="1" dirty="0">
                  <a:solidFill>
                    <a:schemeClr val="tx1">
                      <a:lumMod val="95000"/>
                      <a:lumOff val="5000"/>
                    </a:schemeClr>
                  </a:solidFill>
                  <a:cs typeface="Arial" pitchFamily="34" charset="0"/>
                </a:rPr>
                <a:t>Your Text  Here</a:t>
              </a:r>
              <a:endParaRPr lang="ko-KR" altLang="en-US" sz="1600" b="1" dirty="0">
                <a:solidFill>
                  <a:schemeClr val="tx1">
                    <a:lumMod val="95000"/>
                    <a:lumOff val="5000"/>
                  </a:schemeClr>
                </a:solidFill>
                <a:cs typeface="Arial" pitchFamily="34" charset="0"/>
              </a:endParaRPr>
            </a:p>
          </p:txBody>
        </p:sp>
      </p:grpSp>
      <p:grpSp>
        <p:nvGrpSpPr>
          <p:cNvPr id="18" name="Group 17"/>
          <p:cNvGrpSpPr/>
          <p:nvPr/>
        </p:nvGrpSpPr>
        <p:grpSpPr>
          <a:xfrm>
            <a:off x="7566759" y="3234108"/>
            <a:ext cx="4032448" cy="627924"/>
            <a:chOff x="803640" y="3362835"/>
            <a:chExt cx="2059657" cy="470943"/>
          </a:xfrm>
        </p:grpSpPr>
        <p:sp>
          <p:nvSpPr>
            <p:cNvPr id="19" name="TextBox 18"/>
            <p:cNvSpPr txBox="1"/>
            <p:nvPr/>
          </p:nvSpPr>
          <p:spPr>
            <a:xfrm>
              <a:off x="803640" y="3579862"/>
              <a:ext cx="2059657" cy="253916"/>
            </a:xfrm>
            <a:prstGeom prst="rect">
              <a:avLst/>
            </a:prstGeom>
            <a:noFill/>
          </p:spPr>
          <p:txBody>
            <a:bodyPr wrap="square" rtlCol="0">
              <a:spAutoFit/>
            </a:bodyPr>
            <a:lstStyle/>
            <a:p>
              <a:r>
                <a:rPr lang="en-US" altLang="ko-KR" sz="1600" dirty="0">
                  <a:solidFill>
                    <a:schemeClr val="tx1">
                      <a:lumMod val="95000"/>
                      <a:lumOff val="5000"/>
                    </a:schemeClr>
                  </a:solidFill>
                  <a:cs typeface="Arial" pitchFamily="34" charset="0"/>
                </a:rPr>
                <a:t>Easy to change colors, photos and Text.</a:t>
              </a:r>
              <a:endParaRPr lang="ko-KR" altLang="en-US" sz="1600" dirty="0">
                <a:solidFill>
                  <a:schemeClr val="tx1">
                    <a:lumMod val="95000"/>
                    <a:lumOff val="5000"/>
                  </a:schemeClr>
                </a:solidFill>
                <a:cs typeface="Arial" pitchFamily="34" charset="0"/>
              </a:endParaRPr>
            </a:p>
          </p:txBody>
        </p:sp>
        <p:sp>
          <p:nvSpPr>
            <p:cNvPr id="20" name="TextBox 19"/>
            <p:cNvSpPr txBox="1"/>
            <p:nvPr/>
          </p:nvSpPr>
          <p:spPr>
            <a:xfrm>
              <a:off x="803640" y="3362835"/>
              <a:ext cx="2059657" cy="253916"/>
            </a:xfrm>
            <a:prstGeom prst="rect">
              <a:avLst/>
            </a:prstGeom>
            <a:noFill/>
          </p:spPr>
          <p:txBody>
            <a:bodyPr wrap="square" rtlCol="0">
              <a:spAutoFit/>
            </a:bodyPr>
            <a:lstStyle/>
            <a:p>
              <a:r>
                <a:rPr lang="en-US" altLang="ko-KR" sz="1600" b="1" dirty="0">
                  <a:solidFill>
                    <a:schemeClr val="tx1">
                      <a:lumMod val="95000"/>
                      <a:lumOff val="5000"/>
                    </a:schemeClr>
                  </a:solidFill>
                  <a:cs typeface="Arial" pitchFamily="34" charset="0"/>
                </a:rPr>
                <a:t>Your Text  Here</a:t>
              </a:r>
              <a:endParaRPr lang="ko-KR" altLang="en-US" sz="1600" b="1" dirty="0">
                <a:solidFill>
                  <a:schemeClr val="tx1">
                    <a:lumMod val="95000"/>
                    <a:lumOff val="5000"/>
                  </a:schemeClr>
                </a:solidFill>
                <a:cs typeface="Arial" pitchFamily="34" charset="0"/>
              </a:endParaRPr>
            </a:p>
          </p:txBody>
        </p:sp>
      </p:grpSp>
      <p:grpSp>
        <p:nvGrpSpPr>
          <p:cNvPr id="21" name="Group 20"/>
          <p:cNvGrpSpPr/>
          <p:nvPr/>
        </p:nvGrpSpPr>
        <p:grpSpPr>
          <a:xfrm>
            <a:off x="7566759" y="4243134"/>
            <a:ext cx="4032448" cy="627924"/>
            <a:chOff x="803640" y="3362835"/>
            <a:chExt cx="2059657" cy="470943"/>
          </a:xfrm>
        </p:grpSpPr>
        <p:sp>
          <p:nvSpPr>
            <p:cNvPr id="22" name="TextBox 21"/>
            <p:cNvSpPr txBox="1"/>
            <p:nvPr/>
          </p:nvSpPr>
          <p:spPr>
            <a:xfrm>
              <a:off x="803640" y="3579862"/>
              <a:ext cx="2059657" cy="253916"/>
            </a:xfrm>
            <a:prstGeom prst="rect">
              <a:avLst/>
            </a:prstGeom>
            <a:noFill/>
          </p:spPr>
          <p:txBody>
            <a:bodyPr wrap="square" rtlCol="0">
              <a:spAutoFit/>
            </a:bodyPr>
            <a:lstStyle/>
            <a:p>
              <a:r>
                <a:rPr lang="en-US" altLang="ko-KR" sz="1600" dirty="0">
                  <a:solidFill>
                    <a:schemeClr val="tx1">
                      <a:lumMod val="95000"/>
                      <a:lumOff val="5000"/>
                    </a:schemeClr>
                  </a:solidFill>
                  <a:cs typeface="Arial" pitchFamily="34" charset="0"/>
                </a:rPr>
                <a:t>Easy to change colors, photos and Text.</a:t>
              </a:r>
              <a:endParaRPr lang="ko-KR" altLang="en-US" sz="1600" dirty="0">
                <a:solidFill>
                  <a:schemeClr val="tx1">
                    <a:lumMod val="95000"/>
                    <a:lumOff val="5000"/>
                  </a:schemeClr>
                </a:solidFill>
                <a:cs typeface="Arial" pitchFamily="34" charset="0"/>
              </a:endParaRPr>
            </a:p>
          </p:txBody>
        </p:sp>
        <p:sp>
          <p:nvSpPr>
            <p:cNvPr id="23" name="TextBox 22"/>
            <p:cNvSpPr txBox="1"/>
            <p:nvPr/>
          </p:nvSpPr>
          <p:spPr>
            <a:xfrm>
              <a:off x="803640" y="3362835"/>
              <a:ext cx="2059657" cy="253916"/>
            </a:xfrm>
            <a:prstGeom prst="rect">
              <a:avLst/>
            </a:prstGeom>
            <a:noFill/>
          </p:spPr>
          <p:txBody>
            <a:bodyPr wrap="square" rtlCol="0">
              <a:spAutoFit/>
            </a:bodyPr>
            <a:lstStyle/>
            <a:p>
              <a:r>
                <a:rPr lang="en-US" altLang="ko-KR" sz="1600" b="1" dirty="0">
                  <a:solidFill>
                    <a:schemeClr val="tx1">
                      <a:lumMod val="95000"/>
                      <a:lumOff val="5000"/>
                    </a:schemeClr>
                  </a:solidFill>
                  <a:cs typeface="Arial" pitchFamily="34" charset="0"/>
                </a:rPr>
                <a:t>Your Text  Here</a:t>
              </a:r>
              <a:endParaRPr lang="ko-KR" altLang="en-US" sz="1600" b="1" dirty="0">
                <a:solidFill>
                  <a:schemeClr val="tx1">
                    <a:lumMod val="95000"/>
                    <a:lumOff val="5000"/>
                  </a:schemeClr>
                </a:solidFill>
                <a:cs typeface="Arial" pitchFamily="34" charset="0"/>
              </a:endParaRPr>
            </a:p>
          </p:txBody>
        </p:sp>
      </p:grpSp>
      <p:grpSp>
        <p:nvGrpSpPr>
          <p:cNvPr id="24" name="Group 23"/>
          <p:cNvGrpSpPr/>
          <p:nvPr/>
        </p:nvGrpSpPr>
        <p:grpSpPr>
          <a:xfrm>
            <a:off x="7566759" y="5252161"/>
            <a:ext cx="4032448" cy="627924"/>
            <a:chOff x="803640" y="3362835"/>
            <a:chExt cx="2059657" cy="470943"/>
          </a:xfrm>
        </p:grpSpPr>
        <p:sp>
          <p:nvSpPr>
            <p:cNvPr id="25" name="TextBox 24"/>
            <p:cNvSpPr txBox="1"/>
            <p:nvPr/>
          </p:nvSpPr>
          <p:spPr>
            <a:xfrm>
              <a:off x="803640" y="3579862"/>
              <a:ext cx="2059657" cy="253916"/>
            </a:xfrm>
            <a:prstGeom prst="rect">
              <a:avLst/>
            </a:prstGeom>
            <a:noFill/>
          </p:spPr>
          <p:txBody>
            <a:bodyPr wrap="square" rtlCol="0">
              <a:spAutoFit/>
            </a:bodyPr>
            <a:lstStyle/>
            <a:p>
              <a:r>
                <a:rPr lang="en-US" altLang="ko-KR" sz="1600" dirty="0">
                  <a:solidFill>
                    <a:schemeClr val="tx1">
                      <a:lumMod val="95000"/>
                      <a:lumOff val="5000"/>
                    </a:schemeClr>
                  </a:solidFill>
                  <a:cs typeface="Arial" pitchFamily="34" charset="0"/>
                </a:rPr>
                <a:t>Easy to change colors, photos and Text.</a:t>
              </a:r>
              <a:endParaRPr lang="ko-KR" altLang="en-US" sz="1600" dirty="0">
                <a:solidFill>
                  <a:schemeClr val="tx1">
                    <a:lumMod val="95000"/>
                    <a:lumOff val="5000"/>
                  </a:schemeClr>
                </a:solidFill>
                <a:cs typeface="Arial" pitchFamily="34" charset="0"/>
              </a:endParaRPr>
            </a:p>
          </p:txBody>
        </p:sp>
        <p:sp>
          <p:nvSpPr>
            <p:cNvPr id="26" name="TextBox 25"/>
            <p:cNvSpPr txBox="1"/>
            <p:nvPr/>
          </p:nvSpPr>
          <p:spPr>
            <a:xfrm>
              <a:off x="803640" y="3362835"/>
              <a:ext cx="2059657" cy="253916"/>
            </a:xfrm>
            <a:prstGeom prst="rect">
              <a:avLst/>
            </a:prstGeom>
            <a:noFill/>
          </p:spPr>
          <p:txBody>
            <a:bodyPr wrap="square" rtlCol="0">
              <a:spAutoFit/>
            </a:bodyPr>
            <a:lstStyle/>
            <a:p>
              <a:r>
                <a:rPr lang="en-US" altLang="ko-KR" sz="1600" b="1" dirty="0">
                  <a:solidFill>
                    <a:schemeClr val="tx1">
                      <a:lumMod val="95000"/>
                      <a:lumOff val="5000"/>
                    </a:schemeClr>
                  </a:solidFill>
                  <a:cs typeface="Arial" pitchFamily="34" charset="0"/>
                </a:rPr>
                <a:t>Your Text  Here</a:t>
              </a:r>
              <a:endParaRPr lang="ko-KR" altLang="en-US" sz="1600" b="1" dirty="0">
                <a:solidFill>
                  <a:schemeClr val="tx1">
                    <a:lumMod val="95000"/>
                    <a:lumOff val="5000"/>
                  </a:schemeClr>
                </a:solidFill>
                <a:cs typeface="Arial" pitchFamily="34" charset="0"/>
              </a:endParaRPr>
            </a:p>
          </p:txBody>
        </p:sp>
      </p:grpSp>
      <p:pic>
        <p:nvPicPr>
          <p:cNvPr id="9" name="Imagen 8">
            <a:extLst>
              <a:ext uri="{FF2B5EF4-FFF2-40B4-BE49-F238E27FC236}">
                <a16:creationId xmlns:a16="http://schemas.microsoft.com/office/drawing/2014/main" id="{5EA4BE11-9176-4259-925D-FD0E778450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827" y="1421183"/>
            <a:ext cx="4677925" cy="4881698"/>
          </a:xfrm>
          <a:prstGeom prst="rect">
            <a:avLst/>
          </a:prstGeom>
        </p:spPr>
      </p:pic>
    </p:spTree>
    <p:extLst>
      <p:ext uri="{BB962C8B-B14F-4D97-AF65-F5344CB8AC3E}">
        <p14:creationId xmlns:p14="http://schemas.microsoft.com/office/powerpoint/2010/main" val="1923080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EB8AE71-2403-4C24-9690-F9C37EDDA2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2487" y="0"/>
            <a:ext cx="6372224" cy="6858000"/>
          </a:xfrm>
          <a:prstGeom prst="rect">
            <a:avLst/>
          </a:prstGeom>
        </p:spPr>
      </p:pic>
      <p:sp>
        <p:nvSpPr>
          <p:cNvPr id="25" name="Freeform: Shape 24">
            <a:extLst>
              <a:ext uri="{FF2B5EF4-FFF2-40B4-BE49-F238E27FC236}">
                <a16:creationId xmlns:a16="http://schemas.microsoft.com/office/drawing/2014/main" id="{ABFFE374-6803-D30A-895F-2A644D20AF39}"/>
              </a:ext>
            </a:extLst>
          </p:cNvPr>
          <p:cNvSpPr/>
          <p:nvPr/>
        </p:nvSpPr>
        <p:spPr>
          <a:xfrm rot="16200000">
            <a:off x="9041055" y="322886"/>
            <a:ext cx="3473831" cy="2828059"/>
          </a:xfrm>
          <a:custGeom>
            <a:avLst/>
            <a:gdLst>
              <a:gd name="connsiteX0" fmla="*/ 3376533 w 3473831"/>
              <a:gd name="connsiteY0" fmla="*/ 71 h 2828059"/>
              <a:gd name="connsiteX1" fmla="*/ 3458272 w 3473831"/>
              <a:gd name="connsiteY1" fmla="*/ 29903 h 2828059"/>
              <a:gd name="connsiteX2" fmla="*/ 3473831 w 3473831"/>
              <a:gd name="connsiteY2" fmla="*/ 45821 h 2828059"/>
              <a:gd name="connsiteX3" fmla="*/ 3473831 w 3473831"/>
              <a:gd name="connsiteY3" fmla="*/ 2828059 h 2828059"/>
              <a:gd name="connsiteX4" fmla="*/ 12341 w 3473831"/>
              <a:gd name="connsiteY4" fmla="*/ 2828059 h 2828059"/>
              <a:gd name="connsiteX5" fmla="*/ 24731 w 3473831"/>
              <a:gd name="connsiteY5" fmla="*/ 2810536 h 2828059"/>
              <a:gd name="connsiteX6" fmla="*/ 345964 w 3473831"/>
              <a:gd name="connsiteY6" fmla="*/ 2179953 h 2828059"/>
              <a:gd name="connsiteX7" fmla="*/ 4170 w 3473831"/>
              <a:gd name="connsiteY7" fmla="*/ 736825 h 2828059"/>
              <a:gd name="connsiteX8" fmla="*/ 702947 w 3473831"/>
              <a:gd name="connsiteY8" fmla="*/ 38048 h 2828059"/>
              <a:gd name="connsiteX9" fmla="*/ 2100503 w 3473831"/>
              <a:gd name="connsiteY9" fmla="*/ 638085 h 2828059"/>
              <a:gd name="connsiteX10" fmla="*/ 3376533 w 3473831"/>
              <a:gd name="connsiteY10" fmla="*/ 71 h 28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3831" h="2828059">
                <a:moveTo>
                  <a:pt x="3376533" y="71"/>
                </a:moveTo>
                <a:cubicBezTo>
                  <a:pt x="3407864" y="1020"/>
                  <a:pt x="3434804" y="11464"/>
                  <a:pt x="3458272" y="29903"/>
                </a:cubicBezTo>
                <a:lnTo>
                  <a:pt x="3473831" y="45821"/>
                </a:lnTo>
                <a:lnTo>
                  <a:pt x="3473831" y="2828059"/>
                </a:lnTo>
                <a:lnTo>
                  <a:pt x="12341" y="2828059"/>
                </a:lnTo>
                <a:lnTo>
                  <a:pt x="24731" y="2810536"/>
                </a:lnTo>
                <a:cubicBezTo>
                  <a:pt x="164386" y="2606483"/>
                  <a:pt x="294695" y="2387877"/>
                  <a:pt x="345964" y="2179953"/>
                </a:cubicBezTo>
                <a:cubicBezTo>
                  <a:pt x="482680" y="1633084"/>
                  <a:pt x="49742" y="1154572"/>
                  <a:pt x="4170" y="736825"/>
                </a:cubicBezTo>
                <a:cubicBezTo>
                  <a:pt x="-41403" y="311481"/>
                  <a:pt x="292796" y="-53097"/>
                  <a:pt x="702947" y="38048"/>
                </a:cubicBezTo>
                <a:cubicBezTo>
                  <a:pt x="1113101" y="121598"/>
                  <a:pt x="1599206" y="668467"/>
                  <a:pt x="2100503" y="638085"/>
                </a:cubicBezTo>
                <a:cubicBezTo>
                  <a:pt x="2609397" y="600108"/>
                  <a:pt x="3133479" y="-7525"/>
                  <a:pt x="3376533" y="71"/>
                </a:cubicBezTo>
                <a:close/>
              </a:path>
            </a:pathLst>
          </a:custGeom>
          <a:solidFill>
            <a:schemeClr val="bg1"/>
          </a:solidFill>
          <a:ln w="0" cap="flat">
            <a:noFill/>
            <a:prstDash val="solid"/>
            <a:miter/>
          </a:ln>
        </p:spPr>
        <p:txBody>
          <a:bodyPr rtlCol="0" anchor="ctr"/>
          <a:lstStyle/>
          <a:p>
            <a:endParaRPr lang="en-US"/>
          </a:p>
        </p:txBody>
      </p:sp>
      <p:sp>
        <p:nvSpPr>
          <p:cNvPr id="401" name="Rectangle: Single Corner Rounded 400">
            <a:extLst>
              <a:ext uri="{FF2B5EF4-FFF2-40B4-BE49-F238E27FC236}">
                <a16:creationId xmlns:a16="http://schemas.microsoft.com/office/drawing/2014/main" id="{8853392F-0A18-ED18-4A6D-81CC978BA4A4}"/>
              </a:ext>
            </a:extLst>
          </p:cNvPr>
          <p:cNvSpPr/>
          <p:nvPr/>
        </p:nvSpPr>
        <p:spPr>
          <a:xfrm flipH="1">
            <a:off x="8055980" y="4919241"/>
            <a:ext cx="4136020" cy="1938759"/>
          </a:xfrm>
          <a:prstGeom prst="round1Rect">
            <a:avLst>
              <a:gd name="adj" fmla="val 19234"/>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2F153-F50A-EADA-F5C7-5E38ADE9C987}"/>
              </a:ext>
            </a:extLst>
          </p:cNvPr>
          <p:cNvSpPr>
            <a:spLocks noGrp="1"/>
          </p:cNvSpPr>
          <p:nvPr>
            <p:ph type="title"/>
          </p:nvPr>
        </p:nvSpPr>
        <p:spPr/>
        <p:txBody>
          <a:bodyPr>
            <a:normAutofit/>
          </a:bodyPr>
          <a:lstStyle/>
          <a:p>
            <a:pPr algn="ctr"/>
            <a:r>
              <a:rPr lang="en-US" sz="3200" b="1" dirty="0">
                <a:latin typeface="+mj-lt"/>
              </a:rPr>
              <a:t>Our</a:t>
            </a:r>
            <a:br>
              <a:rPr lang="en-US" sz="3200" b="1" dirty="0">
                <a:latin typeface="+mj-lt"/>
              </a:rPr>
            </a:br>
            <a:r>
              <a:rPr lang="en-US" sz="3200" b="1" dirty="0">
                <a:latin typeface="+mj-lt"/>
              </a:rPr>
              <a:t>Office</a:t>
            </a:r>
          </a:p>
        </p:txBody>
      </p:sp>
      <p:sp>
        <p:nvSpPr>
          <p:cNvPr id="396" name="TextBox 395">
            <a:extLst>
              <a:ext uri="{FF2B5EF4-FFF2-40B4-BE49-F238E27FC236}">
                <a16:creationId xmlns:a16="http://schemas.microsoft.com/office/drawing/2014/main" id="{AC9F8919-9596-B416-E9A0-F3BE5505C1DC}"/>
              </a:ext>
            </a:extLst>
          </p:cNvPr>
          <p:cNvSpPr txBox="1"/>
          <p:nvPr/>
        </p:nvSpPr>
        <p:spPr>
          <a:xfrm>
            <a:off x="2417055" y="4366766"/>
            <a:ext cx="3403178" cy="2187980"/>
          </a:xfrm>
          <a:prstGeom prst="rect">
            <a:avLst/>
          </a:prstGeom>
          <a:noFill/>
        </p:spPr>
        <p:txBody>
          <a:bodyPr wrap="square" lIns="0">
            <a:noAutofit/>
          </a:bodyPr>
          <a:lstStyle/>
          <a:p>
            <a:r>
              <a:rPr lang="en-US" sz="1600" dirty="0"/>
              <a:t>Lorem ipsum dolor sit amet, consectetur adipiscing elit, sed do eiusmod tempor incididunt ut labore et dolore magna aliqua. Ut </a:t>
            </a:r>
            <a:r>
              <a:rPr lang="es-PE" sz="1600" dirty="0" err="1"/>
              <a:t>enim</a:t>
            </a:r>
            <a:r>
              <a:rPr lang="en-US" sz="1600" dirty="0"/>
              <a:t> ad minim veniam, quis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ut </a:t>
            </a:r>
            <a:r>
              <a:rPr lang="en-US" sz="1600" dirty="0" err="1"/>
              <a:t>aliquip</a:t>
            </a:r>
            <a:r>
              <a:rPr lang="en-US" sz="1600" dirty="0"/>
              <a:t> ex </a:t>
            </a:r>
            <a:r>
              <a:rPr lang="en-US" sz="1600" dirty="0" err="1"/>
              <a:t>ea</a:t>
            </a:r>
            <a:r>
              <a:rPr lang="en-US" sz="1600" dirty="0"/>
              <a:t> </a:t>
            </a:r>
            <a:r>
              <a:rPr lang="en-US" sz="1600" dirty="0" err="1"/>
              <a:t>commodo</a:t>
            </a:r>
            <a:r>
              <a:rPr lang="en-US" sz="1600" dirty="0"/>
              <a:t> consequat. </a:t>
            </a:r>
          </a:p>
        </p:txBody>
      </p:sp>
      <p:sp>
        <p:nvSpPr>
          <p:cNvPr id="398" name="TextBox 397">
            <a:extLst>
              <a:ext uri="{FF2B5EF4-FFF2-40B4-BE49-F238E27FC236}">
                <a16:creationId xmlns:a16="http://schemas.microsoft.com/office/drawing/2014/main" id="{27540685-50C7-3604-DD6C-0C3FB2FB2C20}"/>
              </a:ext>
            </a:extLst>
          </p:cNvPr>
          <p:cNvSpPr txBox="1"/>
          <p:nvPr/>
        </p:nvSpPr>
        <p:spPr>
          <a:xfrm>
            <a:off x="8384512" y="5127430"/>
            <a:ext cx="3478956" cy="1384995"/>
          </a:xfrm>
          <a:prstGeom prst="rect">
            <a:avLst/>
          </a:prstGeom>
          <a:noFill/>
        </p:spPr>
        <p:txBody>
          <a:bodyPr wrap="square" lIns="0">
            <a:noAutofit/>
          </a:bodyPr>
          <a:lstStyle/>
          <a:p>
            <a:r>
              <a:rPr lang="en-US" sz="1400" dirty="0">
                <a:solidFill>
                  <a:schemeClr val="bg1"/>
                </a:solidFill>
              </a:rPr>
              <a:t>Duis </a:t>
            </a:r>
            <a:r>
              <a:rPr lang="en-US" sz="1400" dirty="0" err="1">
                <a:solidFill>
                  <a:schemeClr val="bg1"/>
                </a:solidFill>
              </a:rPr>
              <a:t>aute</a:t>
            </a:r>
            <a:r>
              <a:rPr lang="en-US" sz="1400" dirty="0">
                <a:solidFill>
                  <a:schemeClr val="bg1"/>
                </a:solidFill>
              </a:rPr>
              <a:t> </a:t>
            </a:r>
            <a:r>
              <a:rPr lang="en-US" sz="1400" dirty="0" err="1">
                <a:solidFill>
                  <a:schemeClr val="bg1"/>
                </a:solidFill>
              </a:rPr>
              <a:t>irure</a:t>
            </a:r>
            <a:r>
              <a:rPr lang="en-US" sz="1400" dirty="0">
                <a:solidFill>
                  <a:schemeClr val="bg1"/>
                </a:solidFill>
              </a:rPr>
              <a:t> dolor in </a:t>
            </a:r>
            <a:r>
              <a:rPr lang="en-US" sz="1400" dirty="0" err="1">
                <a:solidFill>
                  <a:schemeClr val="bg1"/>
                </a:solidFill>
              </a:rPr>
              <a:t>reprehenderit</a:t>
            </a:r>
            <a:r>
              <a:rPr lang="en-US" sz="1400" dirty="0">
                <a:solidFill>
                  <a:schemeClr val="bg1"/>
                </a:solidFill>
              </a:rPr>
              <a:t> in </a:t>
            </a:r>
            <a:r>
              <a:rPr lang="en-US" sz="1400" dirty="0" err="1">
                <a:solidFill>
                  <a:schemeClr val="bg1"/>
                </a:solidFill>
              </a:rPr>
              <a:t>voluptate</a:t>
            </a:r>
            <a:r>
              <a:rPr lang="en-US" sz="1400" dirty="0">
                <a:solidFill>
                  <a:schemeClr val="bg1"/>
                </a:solidFill>
              </a:rPr>
              <a:t> </a:t>
            </a:r>
            <a:r>
              <a:rPr lang="en-US" sz="1400" dirty="0" err="1">
                <a:solidFill>
                  <a:schemeClr val="bg1"/>
                </a:solidFill>
              </a:rPr>
              <a:t>velit</a:t>
            </a:r>
            <a:r>
              <a:rPr lang="en-US" sz="1400" dirty="0">
                <a:solidFill>
                  <a:schemeClr val="bg1"/>
                </a:solidFill>
              </a:rPr>
              <a:t> </a:t>
            </a:r>
            <a:r>
              <a:rPr lang="en-US" sz="1400" dirty="0" err="1">
                <a:solidFill>
                  <a:schemeClr val="bg1"/>
                </a:solidFill>
              </a:rPr>
              <a:t>esse</a:t>
            </a:r>
            <a:r>
              <a:rPr lang="en-US" sz="1400" dirty="0">
                <a:solidFill>
                  <a:schemeClr val="bg1"/>
                </a:solidFill>
              </a:rPr>
              <a:t> </a:t>
            </a:r>
            <a:r>
              <a:rPr lang="en-US" sz="1400" dirty="0" err="1">
                <a:solidFill>
                  <a:schemeClr val="bg1"/>
                </a:solidFill>
              </a:rPr>
              <a:t>cillum</a:t>
            </a:r>
            <a:r>
              <a:rPr lang="en-US" sz="1400" dirty="0">
                <a:solidFill>
                  <a:schemeClr val="bg1"/>
                </a:solidFill>
              </a:rPr>
              <a:t> dolore eu </a:t>
            </a:r>
            <a:r>
              <a:rPr lang="en-US" sz="1400" dirty="0" err="1">
                <a:solidFill>
                  <a:schemeClr val="bg1"/>
                </a:solidFill>
              </a:rPr>
              <a:t>fugiat</a:t>
            </a:r>
            <a:r>
              <a:rPr lang="en-US" sz="1400" dirty="0">
                <a:solidFill>
                  <a:schemeClr val="bg1"/>
                </a:solidFill>
              </a:rPr>
              <a:t> </a:t>
            </a:r>
            <a:r>
              <a:rPr lang="en-US" sz="1400" dirty="0" err="1">
                <a:solidFill>
                  <a:schemeClr val="bg1"/>
                </a:solidFill>
              </a:rPr>
              <a:t>nulla</a:t>
            </a:r>
            <a:r>
              <a:rPr lang="en-US" sz="1400" dirty="0">
                <a:solidFill>
                  <a:schemeClr val="bg1"/>
                </a:solidFill>
              </a:rPr>
              <a:t> </a:t>
            </a:r>
            <a:r>
              <a:rPr lang="en-US" sz="1400" dirty="0" err="1">
                <a:solidFill>
                  <a:schemeClr val="bg1"/>
                </a:solidFill>
              </a:rPr>
              <a:t>pariatur</a:t>
            </a:r>
            <a:r>
              <a:rPr lang="en-US" sz="1400" dirty="0">
                <a:solidFill>
                  <a:schemeClr val="bg1"/>
                </a:solidFill>
              </a:rPr>
              <a:t>. </a:t>
            </a:r>
            <a:r>
              <a:rPr lang="en-US" sz="1400" dirty="0" err="1">
                <a:solidFill>
                  <a:schemeClr val="bg1"/>
                </a:solidFill>
              </a:rPr>
              <a:t>Excepteur</a:t>
            </a:r>
            <a:r>
              <a:rPr lang="en-US" sz="1400" dirty="0">
                <a:solidFill>
                  <a:schemeClr val="bg1"/>
                </a:solidFill>
              </a:rPr>
              <a:t> </a:t>
            </a:r>
            <a:r>
              <a:rPr lang="en-US" sz="1400" dirty="0" err="1">
                <a:solidFill>
                  <a:schemeClr val="bg1"/>
                </a:solidFill>
              </a:rPr>
              <a:t>sint</a:t>
            </a:r>
            <a:r>
              <a:rPr lang="en-US" sz="1400" dirty="0">
                <a:solidFill>
                  <a:schemeClr val="bg1"/>
                </a:solidFill>
              </a:rPr>
              <a:t> </a:t>
            </a:r>
            <a:r>
              <a:rPr lang="en-US" sz="1400" dirty="0" err="1">
                <a:solidFill>
                  <a:schemeClr val="bg1"/>
                </a:solidFill>
              </a:rPr>
              <a:t>occaecat</a:t>
            </a:r>
            <a:r>
              <a:rPr lang="en-US" sz="1400" dirty="0">
                <a:solidFill>
                  <a:schemeClr val="bg1"/>
                </a:solidFill>
              </a:rPr>
              <a:t> </a:t>
            </a:r>
            <a:r>
              <a:rPr lang="en-US" sz="1400" dirty="0" err="1">
                <a:solidFill>
                  <a:schemeClr val="bg1"/>
                </a:solidFill>
              </a:rPr>
              <a:t>cupidatat</a:t>
            </a:r>
            <a:r>
              <a:rPr lang="en-US" sz="1400" dirty="0">
                <a:solidFill>
                  <a:schemeClr val="bg1"/>
                </a:solidFill>
              </a:rPr>
              <a:t> non </a:t>
            </a:r>
            <a:r>
              <a:rPr lang="en-US" sz="1400" dirty="0" err="1">
                <a:solidFill>
                  <a:schemeClr val="bg1"/>
                </a:solidFill>
              </a:rPr>
              <a:t>proident</a:t>
            </a:r>
            <a:r>
              <a:rPr lang="en-US" sz="1400" dirty="0">
                <a:solidFill>
                  <a:schemeClr val="bg1"/>
                </a:solidFill>
              </a:rPr>
              <a:t>, sunt in culpa qui </a:t>
            </a:r>
            <a:r>
              <a:rPr lang="en-US" sz="1400" dirty="0" err="1">
                <a:solidFill>
                  <a:schemeClr val="bg1"/>
                </a:solidFill>
              </a:rPr>
              <a:t>officia</a:t>
            </a:r>
            <a:r>
              <a:rPr lang="en-US" sz="1400" dirty="0">
                <a:solidFill>
                  <a:schemeClr val="bg1"/>
                </a:solidFill>
              </a:rPr>
              <a:t> </a:t>
            </a:r>
            <a:r>
              <a:rPr lang="en-US" sz="1400" dirty="0" err="1">
                <a:solidFill>
                  <a:schemeClr val="bg1"/>
                </a:solidFill>
              </a:rPr>
              <a:t>deserunt</a:t>
            </a:r>
            <a:r>
              <a:rPr lang="en-US" sz="1400" dirty="0">
                <a:solidFill>
                  <a:schemeClr val="bg1"/>
                </a:solidFill>
              </a:rPr>
              <a:t> </a:t>
            </a:r>
            <a:r>
              <a:rPr lang="en-US" sz="1400" dirty="0" err="1">
                <a:solidFill>
                  <a:schemeClr val="bg1"/>
                </a:solidFill>
              </a:rPr>
              <a:t>mollit</a:t>
            </a:r>
            <a:r>
              <a:rPr lang="en-US" sz="1400" dirty="0">
                <a:solidFill>
                  <a:schemeClr val="bg1"/>
                </a:solidFill>
              </a:rPr>
              <a:t> </a:t>
            </a:r>
            <a:r>
              <a:rPr lang="en-US" sz="1400" dirty="0" err="1">
                <a:solidFill>
                  <a:schemeClr val="bg1"/>
                </a:solidFill>
              </a:rPr>
              <a:t>anim</a:t>
            </a:r>
            <a:r>
              <a:rPr lang="en-US" sz="1400" dirty="0">
                <a:solidFill>
                  <a:schemeClr val="bg1"/>
                </a:solidFill>
              </a:rPr>
              <a:t> id </a:t>
            </a:r>
            <a:r>
              <a:rPr lang="en-US" sz="1400" dirty="0" err="1">
                <a:solidFill>
                  <a:schemeClr val="bg1"/>
                </a:solidFill>
              </a:rPr>
              <a:t>est</a:t>
            </a:r>
            <a:r>
              <a:rPr lang="en-US" sz="1400" dirty="0">
                <a:solidFill>
                  <a:schemeClr val="bg1"/>
                </a:solidFill>
              </a:rPr>
              <a:t> </a:t>
            </a:r>
            <a:r>
              <a:rPr lang="en-US" sz="1400" dirty="0" err="1">
                <a:solidFill>
                  <a:schemeClr val="bg1"/>
                </a:solidFill>
              </a:rPr>
              <a:t>laborum</a:t>
            </a:r>
            <a:r>
              <a:rPr lang="en-US" sz="1400" dirty="0">
                <a:solidFill>
                  <a:schemeClr val="bg1"/>
                </a:solidFill>
              </a:rPr>
              <a:t>.</a:t>
            </a:r>
          </a:p>
        </p:txBody>
      </p:sp>
      <p:sp>
        <p:nvSpPr>
          <p:cNvPr id="399" name="Title 1">
            <a:extLst>
              <a:ext uri="{FF2B5EF4-FFF2-40B4-BE49-F238E27FC236}">
                <a16:creationId xmlns:a16="http://schemas.microsoft.com/office/drawing/2014/main" id="{0D279FA4-D9EE-E927-159A-E8DA99F0506D}"/>
              </a:ext>
            </a:extLst>
          </p:cNvPr>
          <p:cNvSpPr txBox="1">
            <a:spLocks/>
          </p:cNvSpPr>
          <p:nvPr/>
        </p:nvSpPr>
        <p:spPr>
          <a:xfrm>
            <a:off x="2681306" y="3971003"/>
            <a:ext cx="3138926" cy="361195"/>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rgbClr val="333333"/>
                </a:solidFill>
                <a:latin typeface="Bungee" pitchFamily="2" charset="0"/>
                <a:ea typeface="+mj-ea"/>
                <a:cs typeface="+mj-cs"/>
              </a:defRPr>
            </a:lvl1pPr>
          </a:lstStyle>
          <a:p>
            <a:r>
              <a:rPr lang="da-DK" sz="1400" dirty="0">
                <a:solidFill>
                  <a:srgbClr val="FF2D2D"/>
                </a:solidFill>
                <a:latin typeface="+mn-lt"/>
              </a:rPr>
              <a:t>Lorem ipsum dolor sit amet</a:t>
            </a:r>
            <a:endParaRPr lang="en-US" sz="1400" dirty="0">
              <a:solidFill>
                <a:srgbClr val="FF2D2D"/>
              </a:solidFill>
              <a:latin typeface="+mn-lt"/>
            </a:endParaRPr>
          </a:p>
        </p:txBody>
      </p:sp>
      <p:sp>
        <p:nvSpPr>
          <p:cNvPr id="400" name="Isosceles Triangle 399">
            <a:extLst>
              <a:ext uri="{FF2B5EF4-FFF2-40B4-BE49-F238E27FC236}">
                <a16:creationId xmlns:a16="http://schemas.microsoft.com/office/drawing/2014/main" id="{EDB6270F-126F-32A1-99E6-7ACE7536D5FF}"/>
              </a:ext>
            </a:extLst>
          </p:cNvPr>
          <p:cNvSpPr/>
          <p:nvPr/>
        </p:nvSpPr>
        <p:spPr>
          <a:xfrm rot="5400000">
            <a:off x="2402334" y="4058662"/>
            <a:ext cx="213452" cy="184011"/>
          </a:xfrm>
          <a:prstGeom prst="triangle">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p>
        </p:txBody>
      </p:sp>
      <p:grpSp>
        <p:nvGrpSpPr>
          <p:cNvPr id="402" name="Group 401">
            <a:extLst>
              <a:ext uri="{FF2B5EF4-FFF2-40B4-BE49-F238E27FC236}">
                <a16:creationId xmlns:a16="http://schemas.microsoft.com/office/drawing/2014/main" id="{E4CA91B0-CDF5-EEE1-C809-7A2D357B336E}"/>
              </a:ext>
            </a:extLst>
          </p:cNvPr>
          <p:cNvGrpSpPr/>
          <p:nvPr/>
        </p:nvGrpSpPr>
        <p:grpSpPr>
          <a:xfrm flipH="1">
            <a:off x="3452922" y="2309149"/>
            <a:ext cx="1038005" cy="520861"/>
            <a:chOff x="0" y="5300899"/>
            <a:chExt cx="1038005" cy="520861"/>
          </a:xfrm>
        </p:grpSpPr>
        <p:sp>
          <p:nvSpPr>
            <p:cNvPr id="403" name="Rectangle 402">
              <a:extLst>
                <a:ext uri="{FF2B5EF4-FFF2-40B4-BE49-F238E27FC236}">
                  <a16:creationId xmlns:a16="http://schemas.microsoft.com/office/drawing/2014/main" id="{C7D71BFB-F180-22F8-C6F5-C301C8287B90}"/>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997C2A3C-226E-C567-5886-E215870AD808}"/>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0E8D7D81-FCBA-E5ED-68A2-ACC97D320782}"/>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5F3E35AB-47DE-16BF-8BE9-6E2A9CD4B2DD}"/>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a:extLst>
              <a:ext uri="{FF2B5EF4-FFF2-40B4-BE49-F238E27FC236}">
                <a16:creationId xmlns:a16="http://schemas.microsoft.com/office/drawing/2014/main" id="{9AFDA67A-3811-4040-BA70-AAB52E969F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00326" y="0"/>
            <a:ext cx="7604384" cy="3716641"/>
          </a:xfrm>
          <a:prstGeom prst="rect">
            <a:avLst/>
          </a:prstGeom>
        </p:spPr>
      </p:pic>
    </p:spTree>
    <p:extLst>
      <p:ext uri="{BB962C8B-B14F-4D97-AF65-F5344CB8AC3E}">
        <p14:creationId xmlns:p14="http://schemas.microsoft.com/office/powerpoint/2010/main" val="2258739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E02EF3B9-2266-8AA4-C67F-EA4082E4F679}"/>
              </a:ext>
            </a:extLst>
          </p:cNvPr>
          <p:cNvSpPr/>
          <p:nvPr/>
        </p:nvSpPr>
        <p:spPr>
          <a:xfrm flipH="1">
            <a:off x="9345886" y="5019358"/>
            <a:ext cx="2846114" cy="1838642"/>
          </a:xfrm>
          <a:custGeom>
            <a:avLst/>
            <a:gdLst>
              <a:gd name="connsiteX0" fmla="*/ 1034820 w 2846114"/>
              <a:gd name="connsiteY0" fmla="*/ 8 h 1838642"/>
              <a:gd name="connsiteX1" fmla="*/ 1748944 w 2846114"/>
              <a:gd name="connsiteY1" fmla="*/ 167159 h 1838642"/>
              <a:gd name="connsiteX2" fmla="*/ 2584580 w 2846114"/>
              <a:gd name="connsiteY2" fmla="*/ 1161958 h 1838642"/>
              <a:gd name="connsiteX3" fmla="*/ 2800715 w 2846114"/>
              <a:gd name="connsiteY3" fmla="*/ 1675971 h 1838642"/>
              <a:gd name="connsiteX4" fmla="*/ 2846114 w 2846114"/>
              <a:gd name="connsiteY4" fmla="*/ 1838642 h 1838642"/>
              <a:gd name="connsiteX5" fmla="*/ 0 w 2846114"/>
              <a:gd name="connsiteY5" fmla="*/ 1838642 h 1838642"/>
              <a:gd name="connsiteX6" fmla="*/ 0 w 2846114"/>
              <a:gd name="connsiteY6" fmla="*/ 334215 h 1838642"/>
              <a:gd name="connsiteX7" fmla="*/ 106101 w 2846114"/>
              <a:gd name="connsiteY7" fmla="*/ 260953 h 1838642"/>
              <a:gd name="connsiteX8" fmla="*/ 606346 w 2846114"/>
              <a:gd name="connsiteY8" fmla="*/ 53468 h 1838642"/>
              <a:gd name="connsiteX9" fmla="*/ 1034820 w 2846114"/>
              <a:gd name="connsiteY9" fmla="*/ 8 h 18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114" h="1838642">
                <a:moveTo>
                  <a:pt x="1034820" y="8"/>
                </a:moveTo>
                <a:cubicBezTo>
                  <a:pt x="1279523" y="-715"/>
                  <a:pt x="1528666" y="49913"/>
                  <a:pt x="1748944" y="167159"/>
                </a:cubicBezTo>
                <a:cubicBezTo>
                  <a:pt x="2095706" y="360435"/>
                  <a:pt x="2362879" y="724248"/>
                  <a:pt x="2584580" y="1161958"/>
                </a:cubicBezTo>
                <a:cubicBezTo>
                  <a:pt x="2667716" y="1326101"/>
                  <a:pt x="2744458" y="1500636"/>
                  <a:pt x="2800715" y="1675971"/>
                </a:cubicBezTo>
                <a:lnTo>
                  <a:pt x="2846114" y="1838642"/>
                </a:lnTo>
                <a:lnTo>
                  <a:pt x="0" y="1838642"/>
                </a:lnTo>
                <a:lnTo>
                  <a:pt x="0" y="334215"/>
                </a:lnTo>
                <a:lnTo>
                  <a:pt x="106101" y="260953"/>
                </a:lnTo>
                <a:cubicBezTo>
                  <a:pt x="255321" y="171422"/>
                  <a:pt x="421596" y="98944"/>
                  <a:pt x="606346" y="53468"/>
                </a:cubicBezTo>
                <a:cubicBezTo>
                  <a:pt x="742776" y="19360"/>
                  <a:pt x="887999" y="441"/>
                  <a:pt x="1034820" y="8"/>
                </a:cubicBezTo>
                <a:close/>
              </a:path>
            </a:pathLst>
          </a:custGeom>
          <a:solidFill>
            <a:schemeClr val="bg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43CBBFD-FED2-B4F4-9895-A5E1E307CABF}"/>
              </a:ext>
            </a:extLst>
          </p:cNvPr>
          <p:cNvSpPr/>
          <p:nvPr/>
        </p:nvSpPr>
        <p:spPr>
          <a:xfrm flipH="1" flipV="1">
            <a:off x="3508937" y="0"/>
            <a:ext cx="3473831" cy="2828059"/>
          </a:xfrm>
          <a:custGeom>
            <a:avLst/>
            <a:gdLst>
              <a:gd name="connsiteX0" fmla="*/ 3376533 w 3473831"/>
              <a:gd name="connsiteY0" fmla="*/ 71 h 2828059"/>
              <a:gd name="connsiteX1" fmla="*/ 3458272 w 3473831"/>
              <a:gd name="connsiteY1" fmla="*/ 29903 h 2828059"/>
              <a:gd name="connsiteX2" fmla="*/ 3473831 w 3473831"/>
              <a:gd name="connsiteY2" fmla="*/ 45821 h 2828059"/>
              <a:gd name="connsiteX3" fmla="*/ 3473831 w 3473831"/>
              <a:gd name="connsiteY3" fmla="*/ 2828059 h 2828059"/>
              <a:gd name="connsiteX4" fmla="*/ 12341 w 3473831"/>
              <a:gd name="connsiteY4" fmla="*/ 2828059 h 2828059"/>
              <a:gd name="connsiteX5" fmla="*/ 24731 w 3473831"/>
              <a:gd name="connsiteY5" fmla="*/ 2810536 h 2828059"/>
              <a:gd name="connsiteX6" fmla="*/ 345964 w 3473831"/>
              <a:gd name="connsiteY6" fmla="*/ 2179953 h 2828059"/>
              <a:gd name="connsiteX7" fmla="*/ 4170 w 3473831"/>
              <a:gd name="connsiteY7" fmla="*/ 736825 h 2828059"/>
              <a:gd name="connsiteX8" fmla="*/ 702947 w 3473831"/>
              <a:gd name="connsiteY8" fmla="*/ 38048 h 2828059"/>
              <a:gd name="connsiteX9" fmla="*/ 2100503 w 3473831"/>
              <a:gd name="connsiteY9" fmla="*/ 638085 h 2828059"/>
              <a:gd name="connsiteX10" fmla="*/ 3376533 w 3473831"/>
              <a:gd name="connsiteY10" fmla="*/ 71 h 28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3831" h="2828059">
                <a:moveTo>
                  <a:pt x="3376533" y="71"/>
                </a:moveTo>
                <a:cubicBezTo>
                  <a:pt x="3407864" y="1020"/>
                  <a:pt x="3434804" y="11464"/>
                  <a:pt x="3458272" y="29903"/>
                </a:cubicBezTo>
                <a:lnTo>
                  <a:pt x="3473831" y="45821"/>
                </a:lnTo>
                <a:lnTo>
                  <a:pt x="3473831" y="2828059"/>
                </a:lnTo>
                <a:lnTo>
                  <a:pt x="12341" y="2828059"/>
                </a:lnTo>
                <a:lnTo>
                  <a:pt x="24731" y="2810536"/>
                </a:lnTo>
                <a:cubicBezTo>
                  <a:pt x="164386" y="2606483"/>
                  <a:pt x="294695" y="2387877"/>
                  <a:pt x="345964" y="2179953"/>
                </a:cubicBezTo>
                <a:cubicBezTo>
                  <a:pt x="482680" y="1633084"/>
                  <a:pt x="49742" y="1154572"/>
                  <a:pt x="4170" y="736825"/>
                </a:cubicBezTo>
                <a:cubicBezTo>
                  <a:pt x="-41403" y="311481"/>
                  <a:pt x="292796" y="-53097"/>
                  <a:pt x="702947" y="38048"/>
                </a:cubicBezTo>
                <a:cubicBezTo>
                  <a:pt x="1113101" y="121598"/>
                  <a:pt x="1599206" y="668467"/>
                  <a:pt x="2100503" y="638085"/>
                </a:cubicBezTo>
                <a:cubicBezTo>
                  <a:pt x="2609397" y="600108"/>
                  <a:pt x="3133479" y="-7525"/>
                  <a:pt x="3376533" y="71"/>
                </a:cubicBezTo>
                <a:close/>
              </a:path>
            </a:pathLst>
          </a:custGeom>
          <a:solidFill>
            <a:schemeClr val="bg1"/>
          </a:solidFill>
          <a:ln w="0" cap="flat">
            <a:noFill/>
            <a:prstDash val="solid"/>
            <a:miter/>
          </a:ln>
        </p:spPr>
        <p:txBody>
          <a:bodyPr rtlCol="0" anchor="ctr"/>
          <a:lstStyle/>
          <a:p>
            <a:endParaRPr lang="en-US"/>
          </a:p>
        </p:txBody>
      </p:sp>
      <p:sp>
        <p:nvSpPr>
          <p:cNvPr id="39" name="Rectangle: Single Corner Rounded 38">
            <a:extLst>
              <a:ext uri="{FF2B5EF4-FFF2-40B4-BE49-F238E27FC236}">
                <a16:creationId xmlns:a16="http://schemas.microsoft.com/office/drawing/2014/main" id="{68043AB9-4038-200E-0331-3F146C328B47}"/>
              </a:ext>
            </a:extLst>
          </p:cNvPr>
          <p:cNvSpPr/>
          <p:nvPr/>
        </p:nvSpPr>
        <p:spPr>
          <a:xfrm>
            <a:off x="3968982" y="4178013"/>
            <a:ext cx="8220075" cy="1979142"/>
          </a:xfrm>
          <a:prstGeom prst="round1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EE0109-753A-7768-7246-5188B7F789FE}"/>
              </a:ext>
            </a:extLst>
          </p:cNvPr>
          <p:cNvSpPr/>
          <p:nvPr/>
        </p:nvSpPr>
        <p:spPr>
          <a:xfrm>
            <a:off x="5034987" y="4021103"/>
            <a:ext cx="3657600" cy="40318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2F153-F50A-EADA-F5C7-5E38ADE9C987}"/>
              </a:ext>
            </a:extLst>
          </p:cNvPr>
          <p:cNvSpPr>
            <a:spLocks noGrp="1"/>
          </p:cNvSpPr>
          <p:nvPr>
            <p:ph type="title"/>
          </p:nvPr>
        </p:nvSpPr>
        <p:spPr/>
        <p:txBody>
          <a:bodyPr>
            <a:normAutofit/>
          </a:bodyPr>
          <a:lstStyle/>
          <a:p>
            <a:pPr algn="ctr"/>
            <a:r>
              <a:rPr lang="en-US" sz="3200" b="1" dirty="0">
                <a:latin typeface="+mj-lt"/>
              </a:rPr>
              <a:t>Most Popular Game</a:t>
            </a:r>
          </a:p>
        </p:txBody>
      </p:sp>
      <p:graphicFrame>
        <p:nvGraphicFramePr>
          <p:cNvPr id="6" name="Chart 5">
            <a:extLst>
              <a:ext uri="{FF2B5EF4-FFF2-40B4-BE49-F238E27FC236}">
                <a16:creationId xmlns:a16="http://schemas.microsoft.com/office/drawing/2014/main" id="{AAE9ED82-F485-59F4-39A2-E73F43F97655}"/>
              </a:ext>
            </a:extLst>
          </p:cNvPr>
          <p:cNvGraphicFramePr/>
          <p:nvPr>
            <p:extLst>
              <p:ext uri="{D42A27DB-BD31-4B8C-83A1-F6EECF244321}">
                <p14:modId xmlns:p14="http://schemas.microsoft.com/office/powerpoint/2010/main" val="1401045388"/>
              </p:ext>
            </p:extLst>
          </p:nvPr>
        </p:nvGraphicFramePr>
        <p:xfrm>
          <a:off x="4479183" y="152507"/>
          <a:ext cx="7199674" cy="3605613"/>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oup 30">
            <a:extLst>
              <a:ext uri="{FF2B5EF4-FFF2-40B4-BE49-F238E27FC236}">
                <a16:creationId xmlns:a16="http://schemas.microsoft.com/office/drawing/2014/main" id="{F2D05BD9-8D0C-C167-00AE-57C4148C7876}"/>
              </a:ext>
            </a:extLst>
          </p:cNvPr>
          <p:cNvGrpSpPr/>
          <p:nvPr/>
        </p:nvGrpSpPr>
        <p:grpSpPr>
          <a:xfrm flipH="1">
            <a:off x="11153995" y="746486"/>
            <a:ext cx="1038005" cy="520861"/>
            <a:chOff x="0" y="5300899"/>
            <a:chExt cx="1038005" cy="520861"/>
          </a:xfrm>
        </p:grpSpPr>
        <p:sp>
          <p:nvSpPr>
            <p:cNvPr id="32" name="Rectangle 31">
              <a:extLst>
                <a:ext uri="{FF2B5EF4-FFF2-40B4-BE49-F238E27FC236}">
                  <a16:creationId xmlns:a16="http://schemas.microsoft.com/office/drawing/2014/main" id="{38D160DE-23D6-754B-4C26-8733D71D96A3}"/>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EC08CA5-B946-FEDE-926A-88A6F5394837}"/>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0D6844E-F55F-373D-BFEC-69E2FE13FB3C}"/>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35CB141-33A9-8D74-A35F-3D3AE6204186}"/>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F27E930-9302-D0BB-0BE8-1C4CA15CF724}"/>
              </a:ext>
            </a:extLst>
          </p:cNvPr>
          <p:cNvGrpSpPr/>
          <p:nvPr/>
        </p:nvGrpSpPr>
        <p:grpSpPr>
          <a:xfrm flipH="1">
            <a:off x="11184834" y="5893957"/>
            <a:ext cx="520861" cy="520861"/>
            <a:chOff x="520065" y="6337219"/>
            <a:chExt cx="520861" cy="520861"/>
          </a:xfrm>
          <a:solidFill>
            <a:srgbClr val="0E8E05"/>
          </a:solidFill>
        </p:grpSpPr>
        <p:sp>
          <p:nvSpPr>
            <p:cNvPr id="29" name="Rectangle 28">
              <a:extLst>
                <a:ext uri="{FF2B5EF4-FFF2-40B4-BE49-F238E27FC236}">
                  <a16:creationId xmlns:a16="http://schemas.microsoft.com/office/drawing/2014/main" id="{320B8DF1-5207-11B2-9FC4-56A7DAE28821}"/>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6D97636-59C2-BD44-1389-CC95AF74FD5A}"/>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3AE43E83-B5DC-C9D0-D0C7-F0C23C712A40}"/>
              </a:ext>
            </a:extLst>
          </p:cNvPr>
          <p:cNvSpPr txBox="1"/>
          <p:nvPr/>
        </p:nvSpPr>
        <p:spPr>
          <a:xfrm>
            <a:off x="5741043" y="4038031"/>
            <a:ext cx="2430684" cy="369332"/>
          </a:xfrm>
          <a:prstGeom prst="rect">
            <a:avLst/>
          </a:prstGeom>
          <a:noFill/>
        </p:spPr>
        <p:txBody>
          <a:bodyPr wrap="square" lIns="0" rIns="0" anchor="ctr">
            <a:spAutoFit/>
          </a:bodyPr>
          <a:lstStyle/>
          <a:p>
            <a:r>
              <a:rPr lang="en-US" dirty="0">
                <a:solidFill>
                  <a:schemeClr val="bg1"/>
                </a:solidFill>
              </a:rPr>
              <a:t>Lorem Ipsum</a:t>
            </a:r>
          </a:p>
        </p:txBody>
      </p:sp>
      <p:sp>
        <p:nvSpPr>
          <p:cNvPr id="41" name="TextBox 40">
            <a:extLst>
              <a:ext uri="{FF2B5EF4-FFF2-40B4-BE49-F238E27FC236}">
                <a16:creationId xmlns:a16="http://schemas.microsoft.com/office/drawing/2014/main" id="{C4849699-4732-3B51-9A77-29BD7E53C1F0}"/>
              </a:ext>
            </a:extLst>
          </p:cNvPr>
          <p:cNvSpPr txBox="1"/>
          <p:nvPr/>
        </p:nvSpPr>
        <p:spPr>
          <a:xfrm>
            <a:off x="5069711" y="4502395"/>
            <a:ext cx="6858763" cy="1384995"/>
          </a:xfrm>
          <a:prstGeom prst="rect">
            <a:avLst/>
          </a:prstGeom>
          <a:noFill/>
        </p:spPr>
        <p:txBody>
          <a:bodyPr wrap="square" lIns="0">
            <a:noAutofit/>
          </a:bodyPr>
          <a:lstStyle/>
          <a:p>
            <a:r>
              <a:rPr lang="en-US" sz="1600" dirty="0">
                <a:solidFill>
                  <a:schemeClr val="bg1"/>
                </a:solidFill>
              </a:rPr>
              <a:t>Lorem ipsum dolor sit </a:t>
            </a:r>
            <a:r>
              <a:rPr lang="en-US" sz="1600" dirty="0" err="1">
                <a:solidFill>
                  <a:schemeClr val="bg1"/>
                </a:solidFill>
              </a:rPr>
              <a:t>amet</a:t>
            </a:r>
            <a:r>
              <a:rPr lang="en-US" sz="1600" dirty="0">
                <a:solidFill>
                  <a:schemeClr val="bg1"/>
                </a:solidFill>
              </a:rPr>
              <a:t>, </a:t>
            </a:r>
            <a:r>
              <a:rPr lang="en-US" sz="1600" dirty="0" err="1">
                <a:solidFill>
                  <a:schemeClr val="bg1"/>
                </a:solidFill>
              </a:rPr>
              <a:t>consectetur</a:t>
            </a:r>
            <a:r>
              <a:rPr lang="en-US" sz="1600" dirty="0">
                <a:solidFill>
                  <a:schemeClr val="bg1"/>
                </a:solidFill>
              </a:rPr>
              <a:t> </a:t>
            </a:r>
            <a:r>
              <a:rPr lang="en-US" sz="1600" dirty="0" err="1">
                <a:solidFill>
                  <a:schemeClr val="bg1"/>
                </a:solidFill>
              </a:rPr>
              <a:t>adipiscing</a:t>
            </a:r>
            <a:r>
              <a:rPr lang="en-US" sz="1600" dirty="0">
                <a:solidFill>
                  <a:schemeClr val="bg1"/>
                </a:solidFill>
              </a:rPr>
              <a:t> </a:t>
            </a:r>
            <a:r>
              <a:rPr lang="en-US" sz="1600" dirty="0" err="1">
                <a:solidFill>
                  <a:schemeClr val="bg1"/>
                </a:solidFill>
              </a:rPr>
              <a:t>elit</a:t>
            </a:r>
            <a:r>
              <a:rPr lang="en-US" sz="1600" dirty="0">
                <a:solidFill>
                  <a:schemeClr val="bg1"/>
                </a:solidFill>
              </a:rPr>
              <a:t>, sed do </a:t>
            </a:r>
            <a:r>
              <a:rPr lang="en-US" sz="1600" dirty="0" err="1">
                <a:solidFill>
                  <a:schemeClr val="bg1"/>
                </a:solidFill>
              </a:rPr>
              <a:t>eiusmod</a:t>
            </a:r>
            <a:r>
              <a:rPr lang="en-US" sz="1600" dirty="0">
                <a:solidFill>
                  <a:schemeClr val="bg1"/>
                </a:solidFill>
              </a:rPr>
              <a:t> </a:t>
            </a:r>
            <a:r>
              <a:rPr lang="en-US" sz="1600" dirty="0" err="1">
                <a:solidFill>
                  <a:schemeClr val="bg1"/>
                </a:solidFill>
              </a:rPr>
              <a:t>tempor</a:t>
            </a:r>
            <a:r>
              <a:rPr lang="en-US" sz="1600" dirty="0">
                <a:solidFill>
                  <a:schemeClr val="bg1"/>
                </a:solidFill>
              </a:rPr>
              <a:t> </a:t>
            </a:r>
            <a:r>
              <a:rPr lang="en-US" sz="1600" dirty="0" err="1">
                <a:solidFill>
                  <a:schemeClr val="bg1"/>
                </a:solidFill>
              </a:rPr>
              <a:t>incididunt</a:t>
            </a:r>
            <a:r>
              <a:rPr lang="en-US" sz="1600" dirty="0">
                <a:solidFill>
                  <a:schemeClr val="bg1"/>
                </a:solidFill>
              </a:rPr>
              <a:t> </a:t>
            </a:r>
            <a:r>
              <a:rPr lang="en-US" sz="1600" dirty="0" err="1">
                <a:solidFill>
                  <a:schemeClr val="bg1"/>
                </a:solidFill>
              </a:rPr>
              <a:t>ut</a:t>
            </a:r>
            <a:r>
              <a:rPr lang="en-US" sz="1600" dirty="0">
                <a:solidFill>
                  <a:schemeClr val="bg1"/>
                </a:solidFill>
              </a:rPr>
              <a:t> labore et dolore magna </a:t>
            </a:r>
            <a:r>
              <a:rPr lang="en-US" sz="1600" dirty="0" err="1">
                <a:solidFill>
                  <a:schemeClr val="bg1"/>
                </a:solidFill>
              </a:rPr>
              <a:t>aliqua</a:t>
            </a:r>
            <a:r>
              <a:rPr lang="en-US" sz="1600" dirty="0">
                <a:solidFill>
                  <a:schemeClr val="bg1"/>
                </a:solidFill>
              </a:rPr>
              <a:t>. Ut </a:t>
            </a:r>
            <a:r>
              <a:rPr lang="en-US" sz="1600" dirty="0" err="1">
                <a:solidFill>
                  <a:schemeClr val="bg1"/>
                </a:solidFill>
              </a:rPr>
              <a:t>enim</a:t>
            </a:r>
            <a:r>
              <a:rPr lang="en-US" sz="1600" dirty="0">
                <a:solidFill>
                  <a:schemeClr val="bg1"/>
                </a:solidFill>
              </a:rPr>
              <a:t> ad minim veniam, quis </a:t>
            </a:r>
            <a:r>
              <a:rPr lang="en-US" sz="1600" dirty="0" err="1">
                <a:solidFill>
                  <a:schemeClr val="bg1"/>
                </a:solidFill>
              </a:rPr>
              <a:t>nostrud</a:t>
            </a:r>
            <a:r>
              <a:rPr lang="en-US" sz="1600" dirty="0">
                <a:solidFill>
                  <a:schemeClr val="bg1"/>
                </a:solidFill>
              </a:rPr>
              <a:t> exercitation </a:t>
            </a:r>
            <a:r>
              <a:rPr lang="en-US" sz="1600" dirty="0" err="1">
                <a:solidFill>
                  <a:schemeClr val="bg1"/>
                </a:solidFill>
              </a:rPr>
              <a:t>ullamco</a:t>
            </a:r>
            <a:r>
              <a:rPr lang="en-US" sz="1600" dirty="0">
                <a:solidFill>
                  <a:schemeClr val="bg1"/>
                </a:solidFill>
              </a:rPr>
              <a:t> </a:t>
            </a:r>
            <a:r>
              <a:rPr lang="en-US" sz="1600" dirty="0" err="1">
                <a:solidFill>
                  <a:schemeClr val="bg1"/>
                </a:solidFill>
              </a:rPr>
              <a:t>laboris</a:t>
            </a:r>
            <a:r>
              <a:rPr lang="en-US" sz="1600" dirty="0">
                <a:solidFill>
                  <a:schemeClr val="bg1"/>
                </a:solidFill>
              </a:rPr>
              <a:t> nisi ut </a:t>
            </a:r>
            <a:r>
              <a:rPr lang="en-US" sz="1600" dirty="0" err="1">
                <a:solidFill>
                  <a:schemeClr val="bg1"/>
                </a:solidFill>
              </a:rPr>
              <a:t>aliquip</a:t>
            </a:r>
            <a:r>
              <a:rPr lang="en-US" sz="1600" dirty="0">
                <a:solidFill>
                  <a:schemeClr val="bg1"/>
                </a:solidFill>
              </a:rPr>
              <a:t> ex </a:t>
            </a:r>
            <a:r>
              <a:rPr lang="en-US" sz="1600" dirty="0" err="1">
                <a:solidFill>
                  <a:schemeClr val="bg1"/>
                </a:solidFill>
              </a:rPr>
              <a:t>ea</a:t>
            </a:r>
            <a:r>
              <a:rPr lang="en-US" sz="1600" dirty="0">
                <a:solidFill>
                  <a:schemeClr val="bg1"/>
                </a:solidFill>
              </a:rPr>
              <a:t> </a:t>
            </a:r>
            <a:r>
              <a:rPr lang="en-US" sz="1600" dirty="0" err="1">
                <a:solidFill>
                  <a:schemeClr val="bg1"/>
                </a:solidFill>
              </a:rPr>
              <a:t>commodo</a:t>
            </a:r>
            <a:r>
              <a:rPr lang="en-US" sz="1600" dirty="0">
                <a:solidFill>
                  <a:schemeClr val="bg1"/>
                </a:solidFill>
              </a:rPr>
              <a:t> consequat. Duis </a:t>
            </a:r>
            <a:r>
              <a:rPr lang="en-US" sz="1600" dirty="0" err="1">
                <a:solidFill>
                  <a:schemeClr val="bg1"/>
                </a:solidFill>
              </a:rPr>
              <a:t>aute</a:t>
            </a:r>
            <a:r>
              <a:rPr lang="en-US" sz="1600" dirty="0">
                <a:solidFill>
                  <a:schemeClr val="bg1"/>
                </a:solidFill>
              </a:rPr>
              <a:t> </a:t>
            </a:r>
            <a:r>
              <a:rPr lang="en-US" sz="1600" dirty="0" err="1">
                <a:solidFill>
                  <a:schemeClr val="bg1"/>
                </a:solidFill>
              </a:rPr>
              <a:t>irure</a:t>
            </a:r>
            <a:r>
              <a:rPr lang="en-US" sz="1600" dirty="0">
                <a:solidFill>
                  <a:schemeClr val="bg1"/>
                </a:solidFill>
              </a:rPr>
              <a:t> dolor in </a:t>
            </a:r>
            <a:r>
              <a:rPr lang="en-US" sz="1600" dirty="0" err="1">
                <a:solidFill>
                  <a:schemeClr val="bg1"/>
                </a:solidFill>
              </a:rPr>
              <a:t>reprehenderit</a:t>
            </a:r>
            <a:r>
              <a:rPr lang="en-US" sz="1600" dirty="0">
                <a:solidFill>
                  <a:schemeClr val="bg1"/>
                </a:solidFill>
              </a:rPr>
              <a:t> in </a:t>
            </a:r>
            <a:r>
              <a:rPr lang="en-US" sz="1600" dirty="0" err="1">
                <a:solidFill>
                  <a:schemeClr val="bg1"/>
                </a:solidFill>
              </a:rPr>
              <a:t>voluptate</a:t>
            </a:r>
            <a:r>
              <a:rPr lang="en-US" sz="1600" dirty="0">
                <a:solidFill>
                  <a:schemeClr val="bg1"/>
                </a:solidFill>
              </a:rPr>
              <a:t> </a:t>
            </a:r>
            <a:r>
              <a:rPr lang="en-US" sz="1600" dirty="0" err="1">
                <a:solidFill>
                  <a:schemeClr val="bg1"/>
                </a:solidFill>
              </a:rPr>
              <a:t>velit</a:t>
            </a:r>
            <a:r>
              <a:rPr lang="en-US" sz="1600" dirty="0">
                <a:solidFill>
                  <a:schemeClr val="bg1"/>
                </a:solidFill>
              </a:rPr>
              <a:t> </a:t>
            </a:r>
            <a:r>
              <a:rPr lang="en-US" sz="1600" dirty="0" err="1">
                <a:solidFill>
                  <a:schemeClr val="bg1"/>
                </a:solidFill>
              </a:rPr>
              <a:t>esse</a:t>
            </a:r>
            <a:r>
              <a:rPr lang="en-US" sz="1600" dirty="0">
                <a:solidFill>
                  <a:schemeClr val="bg1"/>
                </a:solidFill>
              </a:rPr>
              <a:t> </a:t>
            </a:r>
            <a:r>
              <a:rPr lang="en-US" sz="1600" dirty="0" err="1">
                <a:solidFill>
                  <a:schemeClr val="bg1"/>
                </a:solidFill>
              </a:rPr>
              <a:t>cillum</a:t>
            </a:r>
            <a:r>
              <a:rPr lang="en-US" sz="1600" dirty="0">
                <a:solidFill>
                  <a:schemeClr val="bg1"/>
                </a:solidFill>
              </a:rPr>
              <a:t> dolore </a:t>
            </a:r>
            <a:r>
              <a:rPr lang="en-US" sz="1600" dirty="0" err="1">
                <a:solidFill>
                  <a:schemeClr val="bg1"/>
                </a:solidFill>
              </a:rPr>
              <a:t>eu</a:t>
            </a:r>
            <a:r>
              <a:rPr lang="en-US" sz="1600" dirty="0">
                <a:solidFill>
                  <a:schemeClr val="bg1"/>
                </a:solidFill>
              </a:rPr>
              <a:t> </a:t>
            </a:r>
            <a:r>
              <a:rPr lang="en-US" sz="1600" dirty="0" err="1">
                <a:solidFill>
                  <a:schemeClr val="bg1"/>
                </a:solidFill>
              </a:rPr>
              <a:t>fugiat</a:t>
            </a:r>
            <a:r>
              <a:rPr lang="en-US" sz="1600" dirty="0">
                <a:solidFill>
                  <a:schemeClr val="bg1"/>
                </a:solidFill>
              </a:rPr>
              <a:t> </a:t>
            </a:r>
            <a:r>
              <a:rPr lang="en-US" sz="1600" dirty="0" err="1">
                <a:solidFill>
                  <a:schemeClr val="bg1"/>
                </a:solidFill>
              </a:rPr>
              <a:t>nulla</a:t>
            </a:r>
            <a:r>
              <a:rPr lang="en-US" sz="1600" dirty="0">
                <a:solidFill>
                  <a:schemeClr val="bg1"/>
                </a:solidFill>
              </a:rPr>
              <a:t> </a:t>
            </a:r>
            <a:r>
              <a:rPr lang="en-US" sz="1600" dirty="0" err="1">
                <a:solidFill>
                  <a:schemeClr val="bg1"/>
                </a:solidFill>
              </a:rPr>
              <a:t>pariatur</a:t>
            </a:r>
            <a:r>
              <a:rPr lang="en-US" sz="1600" dirty="0">
                <a:solidFill>
                  <a:schemeClr val="bg1"/>
                </a:solidFill>
              </a:rPr>
              <a:t>. </a:t>
            </a:r>
          </a:p>
        </p:txBody>
      </p:sp>
      <p:sp>
        <p:nvSpPr>
          <p:cNvPr id="42" name="Isosceles Triangle 41">
            <a:extLst>
              <a:ext uri="{FF2B5EF4-FFF2-40B4-BE49-F238E27FC236}">
                <a16:creationId xmlns:a16="http://schemas.microsoft.com/office/drawing/2014/main" id="{5761A17B-8407-4828-EC68-D5317B80B9C2}"/>
              </a:ext>
            </a:extLst>
          </p:cNvPr>
          <p:cNvSpPr/>
          <p:nvPr/>
        </p:nvSpPr>
        <p:spPr>
          <a:xfrm rot="5400000">
            <a:off x="5330691" y="4147995"/>
            <a:ext cx="194047" cy="184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p>
        </p:txBody>
      </p:sp>
    </p:spTree>
    <p:extLst>
      <p:ext uri="{BB962C8B-B14F-4D97-AF65-F5344CB8AC3E}">
        <p14:creationId xmlns:p14="http://schemas.microsoft.com/office/powerpoint/2010/main" val="1578143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83343E13-FD9C-9A94-2243-2616F3D5C2A2}"/>
              </a:ext>
            </a:extLst>
          </p:cNvPr>
          <p:cNvSpPr/>
          <p:nvPr/>
        </p:nvSpPr>
        <p:spPr>
          <a:xfrm>
            <a:off x="0" y="5019358"/>
            <a:ext cx="2846114" cy="1838642"/>
          </a:xfrm>
          <a:custGeom>
            <a:avLst/>
            <a:gdLst>
              <a:gd name="connsiteX0" fmla="*/ 1034820 w 2846114"/>
              <a:gd name="connsiteY0" fmla="*/ 8 h 1838642"/>
              <a:gd name="connsiteX1" fmla="*/ 1748944 w 2846114"/>
              <a:gd name="connsiteY1" fmla="*/ 167159 h 1838642"/>
              <a:gd name="connsiteX2" fmla="*/ 2584580 w 2846114"/>
              <a:gd name="connsiteY2" fmla="*/ 1161958 h 1838642"/>
              <a:gd name="connsiteX3" fmla="*/ 2800715 w 2846114"/>
              <a:gd name="connsiteY3" fmla="*/ 1675971 h 1838642"/>
              <a:gd name="connsiteX4" fmla="*/ 2846114 w 2846114"/>
              <a:gd name="connsiteY4" fmla="*/ 1838642 h 1838642"/>
              <a:gd name="connsiteX5" fmla="*/ 0 w 2846114"/>
              <a:gd name="connsiteY5" fmla="*/ 1838642 h 1838642"/>
              <a:gd name="connsiteX6" fmla="*/ 0 w 2846114"/>
              <a:gd name="connsiteY6" fmla="*/ 334215 h 1838642"/>
              <a:gd name="connsiteX7" fmla="*/ 106101 w 2846114"/>
              <a:gd name="connsiteY7" fmla="*/ 260953 h 1838642"/>
              <a:gd name="connsiteX8" fmla="*/ 606346 w 2846114"/>
              <a:gd name="connsiteY8" fmla="*/ 53468 h 1838642"/>
              <a:gd name="connsiteX9" fmla="*/ 1034820 w 2846114"/>
              <a:gd name="connsiteY9" fmla="*/ 8 h 18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6114" h="1838642">
                <a:moveTo>
                  <a:pt x="1034820" y="8"/>
                </a:moveTo>
                <a:cubicBezTo>
                  <a:pt x="1279523" y="-715"/>
                  <a:pt x="1528666" y="49913"/>
                  <a:pt x="1748944" y="167159"/>
                </a:cubicBezTo>
                <a:cubicBezTo>
                  <a:pt x="2095706" y="360435"/>
                  <a:pt x="2362879" y="724248"/>
                  <a:pt x="2584580" y="1161958"/>
                </a:cubicBezTo>
                <a:cubicBezTo>
                  <a:pt x="2667716" y="1326101"/>
                  <a:pt x="2744458" y="1500636"/>
                  <a:pt x="2800715" y="1675971"/>
                </a:cubicBezTo>
                <a:lnTo>
                  <a:pt x="2846114" y="1838642"/>
                </a:lnTo>
                <a:lnTo>
                  <a:pt x="0" y="1838642"/>
                </a:lnTo>
                <a:lnTo>
                  <a:pt x="0" y="334215"/>
                </a:lnTo>
                <a:lnTo>
                  <a:pt x="106101" y="260953"/>
                </a:lnTo>
                <a:cubicBezTo>
                  <a:pt x="255321" y="171422"/>
                  <a:pt x="421596" y="98944"/>
                  <a:pt x="606346" y="53468"/>
                </a:cubicBezTo>
                <a:cubicBezTo>
                  <a:pt x="742776" y="19360"/>
                  <a:pt x="887999" y="441"/>
                  <a:pt x="1034820" y="8"/>
                </a:cubicBezTo>
                <a:close/>
              </a:path>
            </a:pathLst>
          </a:custGeom>
          <a:solidFill>
            <a:srgbClr val="FF2D2D"/>
          </a:solidFill>
          <a:ln w="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8DF22FE-718E-162E-83B9-5F80E4DC257E}"/>
              </a:ext>
            </a:extLst>
          </p:cNvPr>
          <p:cNvSpPr/>
          <p:nvPr/>
        </p:nvSpPr>
        <p:spPr>
          <a:xfrm flipH="1" flipV="1">
            <a:off x="0" y="0"/>
            <a:ext cx="3473831" cy="2828059"/>
          </a:xfrm>
          <a:custGeom>
            <a:avLst/>
            <a:gdLst>
              <a:gd name="connsiteX0" fmla="*/ 3376533 w 3473831"/>
              <a:gd name="connsiteY0" fmla="*/ 71 h 2828059"/>
              <a:gd name="connsiteX1" fmla="*/ 3458272 w 3473831"/>
              <a:gd name="connsiteY1" fmla="*/ 29903 h 2828059"/>
              <a:gd name="connsiteX2" fmla="*/ 3473831 w 3473831"/>
              <a:gd name="connsiteY2" fmla="*/ 45821 h 2828059"/>
              <a:gd name="connsiteX3" fmla="*/ 3473831 w 3473831"/>
              <a:gd name="connsiteY3" fmla="*/ 2828059 h 2828059"/>
              <a:gd name="connsiteX4" fmla="*/ 12341 w 3473831"/>
              <a:gd name="connsiteY4" fmla="*/ 2828059 h 2828059"/>
              <a:gd name="connsiteX5" fmla="*/ 24731 w 3473831"/>
              <a:gd name="connsiteY5" fmla="*/ 2810536 h 2828059"/>
              <a:gd name="connsiteX6" fmla="*/ 345964 w 3473831"/>
              <a:gd name="connsiteY6" fmla="*/ 2179953 h 2828059"/>
              <a:gd name="connsiteX7" fmla="*/ 4170 w 3473831"/>
              <a:gd name="connsiteY7" fmla="*/ 736825 h 2828059"/>
              <a:gd name="connsiteX8" fmla="*/ 702947 w 3473831"/>
              <a:gd name="connsiteY8" fmla="*/ 38048 h 2828059"/>
              <a:gd name="connsiteX9" fmla="*/ 2100503 w 3473831"/>
              <a:gd name="connsiteY9" fmla="*/ 638085 h 2828059"/>
              <a:gd name="connsiteX10" fmla="*/ 3376533 w 3473831"/>
              <a:gd name="connsiteY10" fmla="*/ 71 h 28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3831" h="2828059">
                <a:moveTo>
                  <a:pt x="3376533" y="71"/>
                </a:moveTo>
                <a:cubicBezTo>
                  <a:pt x="3407864" y="1020"/>
                  <a:pt x="3434804" y="11464"/>
                  <a:pt x="3458272" y="29903"/>
                </a:cubicBezTo>
                <a:lnTo>
                  <a:pt x="3473831" y="45821"/>
                </a:lnTo>
                <a:lnTo>
                  <a:pt x="3473831" y="2828059"/>
                </a:lnTo>
                <a:lnTo>
                  <a:pt x="12341" y="2828059"/>
                </a:lnTo>
                <a:lnTo>
                  <a:pt x="24731" y="2810536"/>
                </a:lnTo>
                <a:cubicBezTo>
                  <a:pt x="164386" y="2606483"/>
                  <a:pt x="294695" y="2387877"/>
                  <a:pt x="345964" y="2179953"/>
                </a:cubicBezTo>
                <a:cubicBezTo>
                  <a:pt x="482680" y="1633084"/>
                  <a:pt x="49742" y="1154572"/>
                  <a:pt x="4170" y="736825"/>
                </a:cubicBezTo>
                <a:cubicBezTo>
                  <a:pt x="-41403" y="311481"/>
                  <a:pt x="292796" y="-53097"/>
                  <a:pt x="702947" y="38048"/>
                </a:cubicBezTo>
                <a:cubicBezTo>
                  <a:pt x="1113101" y="121598"/>
                  <a:pt x="1599206" y="668467"/>
                  <a:pt x="2100503" y="638085"/>
                </a:cubicBezTo>
                <a:cubicBezTo>
                  <a:pt x="2609397" y="600108"/>
                  <a:pt x="3133479" y="-7525"/>
                  <a:pt x="3376533" y="71"/>
                </a:cubicBezTo>
                <a:close/>
              </a:path>
            </a:pathLst>
          </a:custGeom>
          <a:solidFill>
            <a:schemeClr val="bg1"/>
          </a:solidFill>
          <a:ln w="0"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5D389A99-199A-972F-79A4-2EBCBB9C8776}"/>
              </a:ext>
            </a:extLst>
          </p:cNvPr>
          <p:cNvSpPr/>
          <p:nvPr/>
        </p:nvSpPr>
        <p:spPr>
          <a:xfrm>
            <a:off x="3971924" y="1446834"/>
            <a:ext cx="8220075" cy="3703899"/>
          </a:xfrm>
          <a:prstGeom prst="rect">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51787-5812-E90C-F763-63A3F166E3AE}"/>
              </a:ext>
            </a:extLst>
          </p:cNvPr>
          <p:cNvSpPr>
            <a:spLocks noGrp="1"/>
          </p:cNvSpPr>
          <p:nvPr>
            <p:ph type="ctrTitle"/>
          </p:nvPr>
        </p:nvSpPr>
        <p:spPr>
          <a:xfrm>
            <a:off x="5474825" y="1520527"/>
            <a:ext cx="6407351" cy="2145562"/>
          </a:xfrm>
        </p:spPr>
        <p:txBody>
          <a:bodyPr lIns="0" tIns="0" rIns="0" bIns="0" anchor="ctr">
            <a:noAutofit/>
          </a:bodyPr>
          <a:lstStyle/>
          <a:p>
            <a:pPr algn="l">
              <a:lnSpc>
                <a:spcPct val="100000"/>
              </a:lnSpc>
            </a:pPr>
            <a:r>
              <a:rPr lang="en-US" b="1" dirty="0">
                <a:solidFill>
                  <a:schemeClr val="bg1"/>
                </a:solidFill>
                <a:latin typeface="+mj-lt"/>
              </a:rPr>
              <a:t>THAKNS YOU?</a:t>
            </a:r>
          </a:p>
        </p:txBody>
      </p:sp>
      <p:grpSp>
        <p:nvGrpSpPr>
          <p:cNvPr id="175" name="Group 174">
            <a:extLst>
              <a:ext uri="{FF2B5EF4-FFF2-40B4-BE49-F238E27FC236}">
                <a16:creationId xmlns:a16="http://schemas.microsoft.com/office/drawing/2014/main" id="{481A913B-6513-BB3C-0081-F32BF946CB73}"/>
              </a:ext>
            </a:extLst>
          </p:cNvPr>
          <p:cNvGrpSpPr/>
          <p:nvPr/>
        </p:nvGrpSpPr>
        <p:grpSpPr>
          <a:xfrm flipH="1">
            <a:off x="11151074" y="6337139"/>
            <a:ext cx="520861" cy="520861"/>
            <a:chOff x="520065" y="6337219"/>
            <a:chExt cx="520861" cy="520861"/>
          </a:xfrm>
        </p:grpSpPr>
        <p:sp>
          <p:nvSpPr>
            <p:cNvPr id="221" name="Rectangle 220">
              <a:extLst>
                <a:ext uri="{FF2B5EF4-FFF2-40B4-BE49-F238E27FC236}">
                  <a16:creationId xmlns:a16="http://schemas.microsoft.com/office/drawing/2014/main" id="{21DE7367-1660-FC8D-EC5B-16FD67B95D5A}"/>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6BB9B7BA-C912-6F42-A438-CB288DCDDD63}"/>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8E0C6A6A-D0F4-3A58-42FA-E6C64F2023EB}"/>
              </a:ext>
            </a:extLst>
          </p:cNvPr>
          <p:cNvGrpSpPr/>
          <p:nvPr/>
        </p:nvGrpSpPr>
        <p:grpSpPr>
          <a:xfrm flipH="1">
            <a:off x="11671139" y="5815455"/>
            <a:ext cx="520861" cy="520861"/>
            <a:chOff x="0" y="6337219"/>
            <a:chExt cx="520861" cy="520861"/>
          </a:xfrm>
        </p:grpSpPr>
        <p:sp>
          <p:nvSpPr>
            <p:cNvPr id="219" name="Rectangle 218">
              <a:extLst>
                <a:ext uri="{FF2B5EF4-FFF2-40B4-BE49-F238E27FC236}">
                  <a16:creationId xmlns:a16="http://schemas.microsoft.com/office/drawing/2014/main" id="{4F40C9E7-8A58-4F57-3B73-84F7D8134DAB}"/>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6A9EEFA1-181D-BA74-B9E0-A1234E743067}"/>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843E0231-1CD4-CF41-C9B8-84F2743EA2C4}"/>
              </a:ext>
            </a:extLst>
          </p:cNvPr>
          <p:cNvGrpSpPr/>
          <p:nvPr/>
        </p:nvGrpSpPr>
        <p:grpSpPr>
          <a:xfrm flipH="1">
            <a:off x="10627834" y="6337139"/>
            <a:ext cx="520861" cy="520861"/>
            <a:chOff x="520065" y="6337219"/>
            <a:chExt cx="520861" cy="520861"/>
          </a:xfrm>
          <a:solidFill>
            <a:srgbClr val="0E8E05"/>
          </a:solidFill>
        </p:grpSpPr>
        <p:sp>
          <p:nvSpPr>
            <p:cNvPr id="217" name="Rectangle 216">
              <a:extLst>
                <a:ext uri="{FF2B5EF4-FFF2-40B4-BE49-F238E27FC236}">
                  <a16:creationId xmlns:a16="http://schemas.microsoft.com/office/drawing/2014/main" id="{5A0D7DF0-1542-A850-552A-826E8DBDB0DD}"/>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4C22D916-98BC-009C-A72E-1576C006BA08}"/>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AB62E3C5-9347-D51D-338A-3C7988676705}"/>
              </a:ext>
            </a:extLst>
          </p:cNvPr>
          <p:cNvGrpSpPr/>
          <p:nvPr/>
        </p:nvGrpSpPr>
        <p:grpSpPr>
          <a:xfrm flipH="1">
            <a:off x="11153995" y="5300819"/>
            <a:ext cx="1038005" cy="520861"/>
            <a:chOff x="0" y="5300899"/>
            <a:chExt cx="1038005" cy="520861"/>
          </a:xfrm>
        </p:grpSpPr>
        <p:sp>
          <p:nvSpPr>
            <p:cNvPr id="213" name="Rectangle 212">
              <a:extLst>
                <a:ext uri="{FF2B5EF4-FFF2-40B4-BE49-F238E27FC236}">
                  <a16:creationId xmlns:a16="http://schemas.microsoft.com/office/drawing/2014/main" id="{BB252B57-1F59-CA36-79CC-99DCFA15D181}"/>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0F2543C0-F23F-F6F1-D2E4-18DE7BC8997C}"/>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60DE17C6-706D-5AB0-30AE-7AA7CFF2D211}"/>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8066ED6C-935D-F7D3-3138-1616E86F9CD9}"/>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9FB62022-1188-4315-D01B-0A0F413C201E}"/>
              </a:ext>
            </a:extLst>
          </p:cNvPr>
          <p:cNvGrpSpPr/>
          <p:nvPr/>
        </p:nvGrpSpPr>
        <p:grpSpPr>
          <a:xfrm flipH="1">
            <a:off x="9589355" y="6337139"/>
            <a:ext cx="1038005" cy="520861"/>
            <a:chOff x="0" y="5300899"/>
            <a:chExt cx="1038005" cy="520861"/>
          </a:xfrm>
        </p:grpSpPr>
        <p:sp>
          <p:nvSpPr>
            <p:cNvPr id="203" name="Rectangle 202">
              <a:extLst>
                <a:ext uri="{FF2B5EF4-FFF2-40B4-BE49-F238E27FC236}">
                  <a16:creationId xmlns:a16="http://schemas.microsoft.com/office/drawing/2014/main" id="{55325958-6DDF-AA5A-A71B-9A8E8B31E40C}"/>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EA69925C-C2F7-293A-3D79-3AA93D7454AB}"/>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849DE731-0806-6DC9-7DB7-2240E2EB7F17}"/>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092867A6-A7BD-5243-9D68-8FA75CF56C52}"/>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5704945-8E9B-D13D-8AAE-B3F9ED194041}"/>
              </a:ext>
            </a:extLst>
          </p:cNvPr>
          <p:cNvGrpSpPr/>
          <p:nvPr/>
        </p:nvGrpSpPr>
        <p:grpSpPr>
          <a:xfrm>
            <a:off x="11671138" y="3228179"/>
            <a:ext cx="520862" cy="1039974"/>
            <a:chOff x="11671138" y="3228179"/>
            <a:chExt cx="520862" cy="1039974"/>
          </a:xfrm>
        </p:grpSpPr>
        <p:sp>
          <p:nvSpPr>
            <p:cNvPr id="182" name="Rectangle 181">
              <a:extLst>
                <a:ext uri="{FF2B5EF4-FFF2-40B4-BE49-F238E27FC236}">
                  <a16:creationId xmlns:a16="http://schemas.microsoft.com/office/drawing/2014/main" id="{29A8C9B8-4826-81F6-80E2-9D103C358AFA}"/>
                </a:ext>
              </a:extLst>
            </p:cNvPr>
            <p:cNvSpPr/>
            <p:nvPr/>
          </p:nvSpPr>
          <p:spPr>
            <a:xfrm rot="5400000" flipH="1">
              <a:off x="11671138" y="3747292"/>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4ACAC69B-E0C3-515B-82F4-ECCA1E05E660}"/>
                </a:ext>
              </a:extLst>
            </p:cNvPr>
            <p:cNvSpPr/>
            <p:nvPr/>
          </p:nvSpPr>
          <p:spPr>
            <a:xfrm rot="5400000" flipH="1">
              <a:off x="11784255" y="3860409"/>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a:extLst>
                <a:ext uri="{FF2B5EF4-FFF2-40B4-BE49-F238E27FC236}">
                  <a16:creationId xmlns:a16="http://schemas.microsoft.com/office/drawing/2014/main" id="{AFEC36CC-A0A6-38E8-1D56-0C290428263F}"/>
                </a:ext>
              </a:extLst>
            </p:cNvPr>
            <p:cNvGrpSpPr/>
            <p:nvPr/>
          </p:nvGrpSpPr>
          <p:grpSpPr>
            <a:xfrm flipH="1">
              <a:off x="11671139" y="3228179"/>
              <a:ext cx="520861" cy="520861"/>
              <a:chOff x="517144" y="4260071"/>
              <a:chExt cx="520861" cy="520861"/>
            </a:xfrm>
          </p:grpSpPr>
          <p:sp>
            <p:nvSpPr>
              <p:cNvPr id="199" name="Rectangle 198">
                <a:extLst>
                  <a:ext uri="{FF2B5EF4-FFF2-40B4-BE49-F238E27FC236}">
                    <a16:creationId xmlns:a16="http://schemas.microsoft.com/office/drawing/2014/main" id="{A5D56739-72E7-D957-64AC-C6445D4C0C5C}"/>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746C572E-8CF1-C421-1C0C-94CD6B54B3B3}"/>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9" name="Group 248">
            <a:extLst>
              <a:ext uri="{FF2B5EF4-FFF2-40B4-BE49-F238E27FC236}">
                <a16:creationId xmlns:a16="http://schemas.microsoft.com/office/drawing/2014/main" id="{FE0E410A-03D6-C9B2-C8FA-423D19EB42F8}"/>
              </a:ext>
            </a:extLst>
          </p:cNvPr>
          <p:cNvGrpSpPr/>
          <p:nvPr/>
        </p:nvGrpSpPr>
        <p:grpSpPr>
          <a:xfrm>
            <a:off x="8042114" y="6337139"/>
            <a:ext cx="1549942" cy="520861"/>
            <a:chOff x="8042114" y="6337139"/>
            <a:chExt cx="1549942" cy="520861"/>
          </a:xfrm>
        </p:grpSpPr>
        <p:grpSp>
          <p:nvGrpSpPr>
            <p:cNvPr id="181" name="Group 180">
              <a:extLst>
                <a:ext uri="{FF2B5EF4-FFF2-40B4-BE49-F238E27FC236}">
                  <a16:creationId xmlns:a16="http://schemas.microsoft.com/office/drawing/2014/main" id="{51621378-8CB7-EE87-1EBD-4A995C49C057}"/>
                </a:ext>
              </a:extLst>
            </p:cNvPr>
            <p:cNvGrpSpPr/>
            <p:nvPr/>
          </p:nvGrpSpPr>
          <p:grpSpPr>
            <a:xfrm flipH="1">
              <a:off x="9071195" y="6337139"/>
              <a:ext cx="520861" cy="520861"/>
              <a:chOff x="517144" y="4260071"/>
              <a:chExt cx="520861" cy="520861"/>
            </a:xfrm>
          </p:grpSpPr>
          <p:sp>
            <p:nvSpPr>
              <p:cNvPr id="201" name="Rectangle 200">
                <a:extLst>
                  <a:ext uri="{FF2B5EF4-FFF2-40B4-BE49-F238E27FC236}">
                    <a16:creationId xmlns:a16="http://schemas.microsoft.com/office/drawing/2014/main" id="{95464E05-CE43-1260-9979-84B0E29639AD}"/>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944D32E3-81AD-CA1E-FC4C-3523AAFB96EA}"/>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B6C070B3-0E7E-F029-125F-4FD4A9843EFC}"/>
                </a:ext>
              </a:extLst>
            </p:cNvPr>
            <p:cNvGrpSpPr/>
            <p:nvPr/>
          </p:nvGrpSpPr>
          <p:grpSpPr>
            <a:xfrm flipH="1">
              <a:off x="8562179" y="6337139"/>
              <a:ext cx="520861" cy="520861"/>
              <a:chOff x="0" y="6337219"/>
              <a:chExt cx="520861" cy="520861"/>
            </a:xfrm>
          </p:grpSpPr>
          <p:sp>
            <p:nvSpPr>
              <p:cNvPr id="197" name="Rectangle 196">
                <a:extLst>
                  <a:ext uri="{FF2B5EF4-FFF2-40B4-BE49-F238E27FC236}">
                    <a16:creationId xmlns:a16="http://schemas.microsoft.com/office/drawing/2014/main" id="{5E1FE736-FFCB-71EC-1483-F46F2FCFD67D}"/>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6D7FF021-45DE-B53C-4289-0422F81F51F6}"/>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4A9BB75D-F4BB-6C8B-FEDB-6173637F1280}"/>
                </a:ext>
              </a:extLst>
            </p:cNvPr>
            <p:cNvGrpSpPr/>
            <p:nvPr/>
          </p:nvGrpSpPr>
          <p:grpSpPr>
            <a:xfrm flipH="1">
              <a:off x="8042114" y="6337139"/>
              <a:ext cx="520861" cy="520861"/>
              <a:chOff x="520065" y="6337219"/>
              <a:chExt cx="520861" cy="520861"/>
            </a:xfrm>
          </p:grpSpPr>
          <p:sp>
            <p:nvSpPr>
              <p:cNvPr id="195" name="Rectangle 194">
                <a:extLst>
                  <a:ext uri="{FF2B5EF4-FFF2-40B4-BE49-F238E27FC236}">
                    <a16:creationId xmlns:a16="http://schemas.microsoft.com/office/drawing/2014/main" id="{7A8EC663-A50F-2E38-0C0D-56D74CAFBE97}"/>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DAC7F06D-66FD-1E08-0957-23708F93B968}"/>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187">
            <a:extLst>
              <a:ext uri="{FF2B5EF4-FFF2-40B4-BE49-F238E27FC236}">
                <a16:creationId xmlns:a16="http://schemas.microsoft.com/office/drawing/2014/main" id="{EA13591B-3AE8-BDB0-D3D5-09C9DFBE03DB}"/>
              </a:ext>
            </a:extLst>
          </p:cNvPr>
          <p:cNvGrpSpPr/>
          <p:nvPr/>
        </p:nvGrpSpPr>
        <p:grpSpPr>
          <a:xfrm flipH="1">
            <a:off x="6480395" y="6337059"/>
            <a:ext cx="1038005" cy="520861"/>
            <a:chOff x="0" y="5300899"/>
            <a:chExt cx="1038005" cy="520861"/>
          </a:xfrm>
        </p:grpSpPr>
        <p:sp>
          <p:nvSpPr>
            <p:cNvPr id="189" name="Rectangle 188">
              <a:extLst>
                <a:ext uri="{FF2B5EF4-FFF2-40B4-BE49-F238E27FC236}">
                  <a16:creationId xmlns:a16="http://schemas.microsoft.com/office/drawing/2014/main" id="{7395F6F5-1714-D9D4-2F2F-C4A6A8AEAF29}"/>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595EBA73-AD6E-B5DB-3A57-A8D2495664D1}"/>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6DE26D8-5660-5C7D-7A3F-23D2D637FB3B}"/>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EF7FCE3-C1D0-44F3-2B9E-01C2A24EF5DA}"/>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Connector 227">
            <a:extLst>
              <a:ext uri="{FF2B5EF4-FFF2-40B4-BE49-F238E27FC236}">
                <a16:creationId xmlns:a16="http://schemas.microsoft.com/office/drawing/2014/main" id="{CD3BE371-D790-9E2D-2681-1B821E40F703}"/>
              </a:ext>
            </a:extLst>
          </p:cNvPr>
          <p:cNvCxnSpPr>
            <a:cxnSpLocks/>
          </p:cNvCxnSpPr>
          <p:nvPr/>
        </p:nvCxnSpPr>
        <p:spPr>
          <a:xfrm flipH="1">
            <a:off x="0" y="1015034"/>
            <a:ext cx="5474825" cy="0"/>
          </a:xfrm>
          <a:prstGeom prst="line">
            <a:avLst/>
          </a:prstGeom>
          <a:ln w="38100">
            <a:solidFill>
              <a:srgbClr val="FF2D2D"/>
            </a:solidFill>
            <a:headEnd type="oval"/>
          </a:ln>
        </p:spPr>
        <p:style>
          <a:lnRef idx="1">
            <a:schemeClr val="accent1"/>
          </a:lnRef>
          <a:fillRef idx="0">
            <a:schemeClr val="accent1"/>
          </a:fillRef>
          <a:effectRef idx="0">
            <a:schemeClr val="accent1"/>
          </a:effectRef>
          <a:fontRef idx="minor">
            <a:schemeClr val="tx1"/>
          </a:fontRef>
        </p:style>
      </p:cxnSp>
      <p:grpSp>
        <p:nvGrpSpPr>
          <p:cNvPr id="251" name="Group 250">
            <a:extLst>
              <a:ext uri="{FF2B5EF4-FFF2-40B4-BE49-F238E27FC236}">
                <a16:creationId xmlns:a16="http://schemas.microsoft.com/office/drawing/2014/main" id="{681C3ED3-5449-1C8C-EF99-6D2FA7C16499}"/>
              </a:ext>
            </a:extLst>
          </p:cNvPr>
          <p:cNvGrpSpPr/>
          <p:nvPr/>
        </p:nvGrpSpPr>
        <p:grpSpPr>
          <a:xfrm>
            <a:off x="6991420" y="5816277"/>
            <a:ext cx="1549942" cy="520861"/>
            <a:chOff x="8042114" y="6337139"/>
            <a:chExt cx="1549942" cy="520861"/>
          </a:xfrm>
        </p:grpSpPr>
        <p:grpSp>
          <p:nvGrpSpPr>
            <p:cNvPr id="252" name="Group 251">
              <a:extLst>
                <a:ext uri="{FF2B5EF4-FFF2-40B4-BE49-F238E27FC236}">
                  <a16:creationId xmlns:a16="http://schemas.microsoft.com/office/drawing/2014/main" id="{E2AA7835-400D-D61D-605F-A152D3343F11}"/>
                </a:ext>
              </a:extLst>
            </p:cNvPr>
            <p:cNvGrpSpPr/>
            <p:nvPr/>
          </p:nvGrpSpPr>
          <p:grpSpPr>
            <a:xfrm flipH="1">
              <a:off x="9071195" y="6337139"/>
              <a:ext cx="520861" cy="520861"/>
              <a:chOff x="517144" y="4260071"/>
              <a:chExt cx="520861" cy="520861"/>
            </a:xfrm>
          </p:grpSpPr>
          <p:sp>
            <p:nvSpPr>
              <p:cNvPr id="259" name="Rectangle 258">
                <a:extLst>
                  <a:ext uri="{FF2B5EF4-FFF2-40B4-BE49-F238E27FC236}">
                    <a16:creationId xmlns:a16="http://schemas.microsoft.com/office/drawing/2014/main" id="{16E3696F-9594-7D5A-1FEA-51E0BFDD445E}"/>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30E8E9BA-5DAB-5181-E848-DE7D8C4FD2D6}"/>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4BE3E4BF-610D-7CBE-3548-92B4C7A89ABE}"/>
                </a:ext>
              </a:extLst>
            </p:cNvPr>
            <p:cNvGrpSpPr/>
            <p:nvPr/>
          </p:nvGrpSpPr>
          <p:grpSpPr>
            <a:xfrm flipH="1">
              <a:off x="8562179" y="6337139"/>
              <a:ext cx="520861" cy="520861"/>
              <a:chOff x="0" y="6337219"/>
              <a:chExt cx="520861" cy="520861"/>
            </a:xfrm>
          </p:grpSpPr>
          <p:sp>
            <p:nvSpPr>
              <p:cNvPr id="257" name="Rectangle 256">
                <a:extLst>
                  <a:ext uri="{FF2B5EF4-FFF2-40B4-BE49-F238E27FC236}">
                    <a16:creationId xmlns:a16="http://schemas.microsoft.com/office/drawing/2014/main" id="{D694A9F5-1512-C650-83F5-160F662BFFD7}"/>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12DEE37A-D58B-B50C-E0B7-CC5F1548D7C8}"/>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a:extLst>
                <a:ext uri="{FF2B5EF4-FFF2-40B4-BE49-F238E27FC236}">
                  <a16:creationId xmlns:a16="http://schemas.microsoft.com/office/drawing/2014/main" id="{83BC60B2-16F3-B58B-D6C8-D61EC5D4588E}"/>
                </a:ext>
              </a:extLst>
            </p:cNvPr>
            <p:cNvGrpSpPr/>
            <p:nvPr/>
          </p:nvGrpSpPr>
          <p:grpSpPr>
            <a:xfrm flipH="1">
              <a:off x="8042114" y="6337139"/>
              <a:ext cx="520861" cy="520861"/>
              <a:chOff x="520065" y="6337219"/>
              <a:chExt cx="520861" cy="520861"/>
            </a:xfrm>
          </p:grpSpPr>
          <p:sp>
            <p:nvSpPr>
              <p:cNvPr id="255" name="Rectangle 254">
                <a:extLst>
                  <a:ext uri="{FF2B5EF4-FFF2-40B4-BE49-F238E27FC236}">
                    <a16:creationId xmlns:a16="http://schemas.microsoft.com/office/drawing/2014/main" id="{63C654F9-7287-9419-F2F3-98437ECC18C7}"/>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247BB6E2-CE0B-6941-E545-248E3919589D}"/>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260">
            <a:extLst>
              <a:ext uri="{FF2B5EF4-FFF2-40B4-BE49-F238E27FC236}">
                <a16:creationId xmlns:a16="http://schemas.microsoft.com/office/drawing/2014/main" id="{70632C09-07AB-E6F2-F37D-8406C67C238D}"/>
              </a:ext>
            </a:extLst>
          </p:cNvPr>
          <p:cNvGrpSpPr/>
          <p:nvPr/>
        </p:nvGrpSpPr>
        <p:grpSpPr>
          <a:xfrm flipH="1">
            <a:off x="10713487" y="1371600"/>
            <a:ext cx="520861" cy="520861"/>
            <a:chOff x="520065" y="6337219"/>
            <a:chExt cx="520861" cy="520861"/>
          </a:xfrm>
          <a:solidFill>
            <a:srgbClr val="0E8E05"/>
          </a:solidFill>
        </p:grpSpPr>
        <p:sp>
          <p:nvSpPr>
            <p:cNvPr id="262" name="Rectangle 261">
              <a:extLst>
                <a:ext uri="{FF2B5EF4-FFF2-40B4-BE49-F238E27FC236}">
                  <a16:creationId xmlns:a16="http://schemas.microsoft.com/office/drawing/2014/main" id="{725C9833-56C2-8C28-1552-323D9CAD2270}"/>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2BC36B70-92D6-05C1-1613-7EEA30AB5B77}"/>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5" name="Picture 4">
            <a:extLst>
              <a:ext uri="{FF2B5EF4-FFF2-40B4-BE49-F238E27FC236}">
                <a16:creationId xmlns:a16="http://schemas.microsoft.com/office/drawing/2014/main" id="{F42D7CDE-897B-A7E0-9B45-1A8F7B4420A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2296"/>
          <a:stretch/>
        </p:blipFill>
        <p:spPr bwMode="auto">
          <a:xfrm>
            <a:off x="421206" y="566031"/>
            <a:ext cx="5286106" cy="6291969"/>
          </a:xfrm>
          <a:prstGeom prst="rect">
            <a:avLst/>
          </a:prstGeom>
          <a:noFill/>
          <a:extLst>
            <a:ext uri="{909E8E84-426E-40DD-AFC4-6F175D3DCCD1}">
              <a14:hiddenFill xmlns:a14="http://schemas.microsoft.com/office/drawing/2010/main">
                <a:solidFill>
                  <a:srgbClr val="FFFFFF"/>
                </a:solidFill>
              </a14:hiddenFill>
            </a:ext>
          </a:extLst>
        </p:spPr>
      </p:pic>
      <p:grpSp>
        <p:nvGrpSpPr>
          <p:cNvPr id="136" name="Group 135">
            <a:extLst>
              <a:ext uri="{FF2B5EF4-FFF2-40B4-BE49-F238E27FC236}">
                <a16:creationId xmlns:a16="http://schemas.microsoft.com/office/drawing/2014/main" id="{6413AEC8-9541-6526-6665-2D536E5E75C3}"/>
              </a:ext>
            </a:extLst>
          </p:cNvPr>
          <p:cNvGrpSpPr/>
          <p:nvPr/>
        </p:nvGrpSpPr>
        <p:grpSpPr>
          <a:xfrm flipH="1">
            <a:off x="1547241" y="-81"/>
            <a:ext cx="1038005" cy="520861"/>
            <a:chOff x="0" y="5300899"/>
            <a:chExt cx="1038005" cy="520861"/>
          </a:xfrm>
        </p:grpSpPr>
        <p:sp>
          <p:nvSpPr>
            <p:cNvPr id="137" name="Rectangle 136">
              <a:extLst>
                <a:ext uri="{FF2B5EF4-FFF2-40B4-BE49-F238E27FC236}">
                  <a16:creationId xmlns:a16="http://schemas.microsoft.com/office/drawing/2014/main" id="{8B814EF1-F9D3-65F7-83F1-266CE281267B}"/>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D89B0E56-64D8-0F83-D5E4-81E910B343A2}"/>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E860430-14A2-44DB-5C62-47314346DC72}"/>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314D44EB-91BA-4A0D-89DB-EBCAAE767ED9}"/>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707ED061-3724-C3E9-96E4-765B07644904}"/>
              </a:ext>
            </a:extLst>
          </p:cNvPr>
          <p:cNvGrpSpPr/>
          <p:nvPr/>
        </p:nvGrpSpPr>
        <p:grpSpPr>
          <a:xfrm>
            <a:off x="0" y="-81"/>
            <a:ext cx="1549942" cy="520861"/>
            <a:chOff x="8042114" y="6337139"/>
            <a:chExt cx="1549942" cy="520861"/>
          </a:xfrm>
        </p:grpSpPr>
        <p:grpSp>
          <p:nvGrpSpPr>
            <p:cNvPr id="142" name="Group 141">
              <a:extLst>
                <a:ext uri="{FF2B5EF4-FFF2-40B4-BE49-F238E27FC236}">
                  <a16:creationId xmlns:a16="http://schemas.microsoft.com/office/drawing/2014/main" id="{E5BAA1B5-FEBC-828C-CF68-FC45DAF04E16}"/>
                </a:ext>
              </a:extLst>
            </p:cNvPr>
            <p:cNvGrpSpPr/>
            <p:nvPr/>
          </p:nvGrpSpPr>
          <p:grpSpPr>
            <a:xfrm flipH="1">
              <a:off x="9071195" y="6337139"/>
              <a:ext cx="520861" cy="520861"/>
              <a:chOff x="517144" y="4260071"/>
              <a:chExt cx="520861" cy="520861"/>
            </a:xfrm>
          </p:grpSpPr>
          <p:sp>
            <p:nvSpPr>
              <p:cNvPr id="149" name="Rectangle 148">
                <a:extLst>
                  <a:ext uri="{FF2B5EF4-FFF2-40B4-BE49-F238E27FC236}">
                    <a16:creationId xmlns:a16="http://schemas.microsoft.com/office/drawing/2014/main" id="{915C40D8-D3B7-B104-6D89-FD31E04D02F7}"/>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2BBC6C34-C758-F009-0A99-6EBF3DBFEFF7}"/>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CEF8F6E9-668B-8A8A-55F2-4329E2F4E889}"/>
                </a:ext>
              </a:extLst>
            </p:cNvPr>
            <p:cNvGrpSpPr/>
            <p:nvPr/>
          </p:nvGrpSpPr>
          <p:grpSpPr>
            <a:xfrm flipH="1">
              <a:off x="8562179" y="6337139"/>
              <a:ext cx="520861" cy="520861"/>
              <a:chOff x="0" y="6337219"/>
              <a:chExt cx="520861" cy="520861"/>
            </a:xfrm>
          </p:grpSpPr>
          <p:sp>
            <p:nvSpPr>
              <p:cNvPr id="147" name="Rectangle 146">
                <a:extLst>
                  <a:ext uri="{FF2B5EF4-FFF2-40B4-BE49-F238E27FC236}">
                    <a16:creationId xmlns:a16="http://schemas.microsoft.com/office/drawing/2014/main" id="{C943BDC6-05F1-3E7F-7AED-96699C6D9179}"/>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3F472C9B-3AD0-74D4-D98F-5B1B9E4829C2}"/>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391425FC-DB7B-7E73-9529-1803764E1F7B}"/>
                </a:ext>
              </a:extLst>
            </p:cNvPr>
            <p:cNvGrpSpPr/>
            <p:nvPr/>
          </p:nvGrpSpPr>
          <p:grpSpPr>
            <a:xfrm flipH="1">
              <a:off x="8042114" y="6337139"/>
              <a:ext cx="520861" cy="520861"/>
              <a:chOff x="520065" y="6337219"/>
              <a:chExt cx="520861" cy="520861"/>
            </a:xfrm>
          </p:grpSpPr>
          <p:sp>
            <p:nvSpPr>
              <p:cNvPr id="145" name="Rectangle 144">
                <a:extLst>
                  <a:ext uri="{FF2B5EF4-FFF2-40B4-BE49-F238E27FC236}">
                    <a16:creationId xmlns:a16="http://schemas.microsoft.com/office/drawing/2014/main" id="{E0F66F66-17F7-37C2-9F3C-0D251B4FF00F}"/>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997F3C97-2703-E033-FDF8-3F07F23E426B}"/>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a:extLst>
              <a:ext uri="{FF2B5EF4-FFF2-40B4-BE49-F238E27FC236}">
                <a16:creationId xmlns:a16="http://schemas.microsoft.com/office/drawing/2014/main" id="{C9F4C312-7EB7-8EA1-FA79-47183D975F08}"/>
              </a:ext>
            </a:extLst>
          </p:cNvPr>
          <p:cNvGrpSpPr/>
          <p:nvPr/>
        </p:nvGrpSpPr>
        <p:grpSpPr>
          <a:xfrm>
            <a:off x="0" y="3228179"/>
            <a:ext cx="520862" cy="1039974"/>
            <a:chOff x="11671138" y="3228179"/>
            <a:chExt cx="520862" cy="1039974"/>
          </a:xfrm>
        </p:grpSpPr>
        <p:sp>
          <p:nvSpPr>
            <p:cNvPr id="81" name="Rectangle 80">
              <a:extLst>
                <a:ext uri="{FF2B5EF4-FFF2-40B4-BE49-F238E27FC236}">
                  <a16:creationId xmlns:a16="http://schemas.microsoft.com/office/drawing/2014/main" id="{315E0890-B17F-A2F8-A3E5-E56CC207D6C0}"/>
                </a:ext>
              </a:extLst>
            </p:cNvPr>
            <p:cNvSpPr/>
            <p:nvPr/>
          </p:nvSpPr>
          <p:spPr>
            <a:xfrm rot="5400000" flipH="1">
              <a:off x="11671138" y="3747292"/>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C99A8635-29C8-E9EB-4A76-73C7B3128071}"/>
                </a:ext>
              </a:extLst>
            </p:cNvPr>
            <p:cNvSpPr/>
            <p:nvPr/>
          </p:nvSpPr>
          <p:spPr>
            <a:xfrm rot="5400000" flipH="1">
              <a:off x="11784255" y="3860409"/>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6587920-B408-53CC-7BA4-E19ECBBEBEF2}"/>
                </a:ext>
              </a:extLst>
            </p:cNvPr>
            <p:cNvGrpSpPr/>
            <p:nvPr/>
          </p:nvGrpSpPr>
          <p:grpSpPr>
            <a:xfrm flipH="1">
              <a:off x="11671139" y="3228179"/>
              <a:ext cx="520861" cy="520861"/>
              <a:chOff x="517144" y="4260071"/>
              <a:chExt cx="520861" cy="520861"/>
            </a:xfrm>
          </p:grpSpPr>
          <p:sp>
            <p:nvSpPr>
              <p:cNvPr id="84" name="Rectangle 83">
                <a:extLst>
                  <a:ext uri="{FF2B5EF4-FFF2-40B4-BE49-F238E27FC236}">
                    <a16:creationId xmlns:a16="http://schemas.microsoft.com/office/drawing/2014/main" id="{CC638618-B0F3-7154-BF2C-56CCE758CFC7}"/>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5D68248F-C1C5-0C96-98F8-B0F178805F36}"/>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TextBox 20">
            <a:extLst>
              <a:ext uri="{FF2B5EF4-FFF2-40B4-BE49-F238E27FC236}">
                <a16:creationId xmlns:a16="http://schemas.microsoft.com/office/drawing/2014/main" id="{C2C0A759-4277-4842-BE13-457FFD356D2F}"/>
              </a:ext>
            </a:extLst>
          </p:cNvPr>
          <p:cNvSpPr txBox="1"/>
          <p:nvPr/>
        </p:nvSpPr>
        <p:spPr>
          <a:xfrm>
            <a:off x="5229844" y="3924963"/>
            <a:ext cx="5462287" cy="707886"/>
          </a:xfrm>
          <a:prstGeom prst="rect">
            <a:avLst/>
          </a:prstGeom>
          <a:noFill/>
        </p:spPr>
        <p:txBody>
          <a:bodyPr wrap="square" rtlCol="0">
            <a:spAutoFit/>
          </a:bodyPr>
          <a:lstStyle/>
          <a:p>
            <a:pPr algn="ctr"/>
            <a:r>
              <a:rPr lang="en-US" altLang="ko-KR" sz="2000" dirty="0">
                <a:solidFill>
                  <a:srgbClr val="F6FDFF"/>
                </a:solidFill>
                <a:cs typeface="Arial" pitchFamily="34" charset="0"/>
              </a:rPr>
              <a:t>You can simply impress your audience and add a unique Presentations.    </a:t>
            </a:r>
            <a:endParaRPr lang="ko-KR" altLang="en-US" sz="2000" dirty="0">
              <a:solidFill>
                <a:srgbClr val="F6FDFF"/>
              </a:solidFill>
              <a:cs typeface="Arial" pitchFamily="34" charset="0"/>
            </a:endParaRPr>
          </a:p>
        </p:txBody>
      </p:sp>
      <p:sp>
        <p:nvSpPr>
          <p:cNvPr id="87" name="TextBox 59">
            <a:extLst>
              <a:ext uri="{FF2B5EF4-FFF2-40B4-BE49-F238E27FC236}">
                <a16:creationId xmlns:a16="http://schemas.microsoft.com/office/drawing/2014/main" id="{9081701D-00FD-4D75-918D-4AC1C89AE287}"/>
              </a:ext>
            </a:extLst>
          </p:cNvPr>
          <p:cNvSpPr txBox="1"/>
          <p:nvPr/>
        </p:nvSpPr>
        <p:spPr>
          <a:xfrm>
            <a:off x="5661649" y="3266048"/>
            <a:ext cx="4965711"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dirty="0">
                <a:solidFill>
                  <a:schemeClr val="bg1"/>
                </a:solidFill>
                <a:latin typeface="Arial Black" panose="020B0A04020102020204" pitchFamily="34" charset="0"/>
              </a:rPr>
              <a:t>slidesppt.net</a:t>
            </a:r>
            <a:endParaRPr lang="ko-KR" altLang="en-US" sz="2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8359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2373773" y="479629"/>
            <a:ext cx="744445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latin typeface="Roboto" panose="02000000000000000000" pitchFamily="2" charset="0"/>
                <a:ea typeface="Roboto" panose="02000000000000000000" pitchFamily="2" charset="0"/>
                <a:cs typeface="Roboto" panose="02000000000000000000" pitchFamily="2" charset="0"/>
              </a:rPr>
              <a:t>Instructions for use</a:t>
            </a:r>
            <a:endParaRPr lang="en-GB" sz="4400" dirty="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3899061" y="2059918"/>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What you are allowed to do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2602426" y="2432240"/>
            <a:ext cx="69871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2602426" y="1353855"/>
            <a:ext cx="698715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Roboto" panose="02000000000000000000" pitchFamily="2" charset="0"/>
                <a:ea typeface="Roboto" panose="02000000000000000000" pitchFamily="2" charset="0"/>
                <a:cs typeface="Roboto" panose="02000000000000000000" pitchFamily="2" charset="0"/>
              </a:rPr>
              <a:t>In order to use this template, you must credit </a:t>
            </a:r>
            <a:r>
              <a:rPr lang="en-US" sz="1600" dirty="0" err="1">
                <a:latin typeface="Roboto" panose="02000000000000000000" pitchFamily="2" charset="0"/>
                <a:ea typeface="Roboto" panose="02000000000000000000" pitchFamily="2" charset="0"/>
                <a:cs typeface="Roboto" panose="02000000000000000000" pitchFamily="2" charset="0"/>
              </a:rPr>
              <a:t>Slidesppt</a:t>
            </a:r>
            <a:r>
              <a:rPr lang="en-US" sz="1600" dirty="0">
                <a:latin typeface="Roboto" panose="02000000000000000000" pitchFamily="2" charset="0"/>
                <a:ea typeface="Roboto" panose="02000000000000000000" pitchFamily="2" charset="0"/>
                <a:cs typeface="Roboto" panose="02000000000000000000" pitchFamily="2" charset="0"/>
              </a:rPr>
              <a:t> by keeping the thank you slide.</a:t>
            </a:r>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3826645" y="3447767"/>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2602426" y="3730890"/>
            <a:ext cx="6987151"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a:t>
            </a:r>
            <a:r>
              <a:rPr lang="en-US" sz="12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templates (or a modified version of this </a:t>
            </a:r>
            <a:r>
              <a:rPr lang="en-US" sz="12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3826645" y="4967983"/>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Useful links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611823" y="5307156"/>
            <a:ext cx="89683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dirty="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dirty="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dirty="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dirty="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dirty="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dirty="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1200" dirty="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93275" y="272145"/>
            <a:ext cx="11605453" cy="6356035"/>
          </a:xfrm>
          <a:prstGeom prst="rect">
            <a:avLst/>
          </a:prstGeom>
          <a:noFill/>
          <a:ln w="57150">
            <a:solidFill>
              <a:srgbClr val="FF32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242143340"/>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riángulo isósceles 20">
            <a:extLst>
              <a:ext uri="{FF2B5EF4-FFF2-40B4-BE49-F238E27FC236}">
                <a16:creationId xmlns:a16="http://schemas.microsoft.com/office/drawing/2014/main" id="{4915D23D-5729-4BE0-BA81-5B02C19D536E}"/>
              </a:ext>
            </a:extLst>
          </p:cNvPr>
          <p:cNvSpPr/>
          <p:nvPr/>
        </p:nvSpPr>
        <p:spPr>
          <a:xfrm>
            <a:off x="3785348" y="3848778"/>
            <a:ext cx="6988475" cy="2996909"/>
          </a:xfrm>
          <a:prstGeom prst="triangle">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19" name="Triángulo isósceles 18">
            <a:extLst>
              <a:ext uri="{FF2B5EF4-FFF2-40B4-BE49-F238E27FC236}">
                <a16:creationId xmlns:a16="http://schemas.microsoft.com/office/drawing/2014/main" id="{D90CB27B-AE28-4113-9EFE-48AAA0A0D735}"/>
              </a:ext>
            </a:extLst>
          </p:cNvPr>
          <p:cNvSpPr/>
          <p:nvPr/>
        </p:nvSpPr>
        <p:spPr>
          <a:xfrm rot="10800000">
            <a:off x="4835224" y="-1"/>
            <a:ext cx="6988475" cy="2996909"/>
          </a:xfrm>
          <a:prstGeom prst="triangle">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pic>
        <p:nvPicPr>
          <p:cNvPr id="20" name="Imagen 19">
            <a:extLst>
              <a:ext uri="{FF2B5EF4-FFF2-40B4-BE49-F238E27FC236}">
                <a16:creationId xmlns:a16="http://schemas.microsoft.com/office/drawing/2014/main" id="{640CBEF3-2020-4BA5-94FB-816FAAAFCA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35225" y="1358900"/>
            <a:ext cx="7119782" cy="5499100"/>
          </a:xfrm>
          <a:prstGeom prst="rect">
            <a:avLst/>
          </a:prstGeom>
        </p:spPr>
      </p:pic>
      <p:sp>
        <p:nvSpPr>
          <p:cNvPr id="10" name="Google Shape;263;p42"/>
          <p:cNvSpPr txBox="1"/>
          <p:nvPr userDrawn="1"/>
        </p:nvSpPr>
        <p:spPr>
          <a:xfrm>
            <a:off x="52534" y="630553"/>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dirty="0">
                <a:solidFill>
                  <a:srgbClr val="FF0000"/>
                </a:solidFill>
                <a:latin typeface="Arial (Títulos)"/>
                <a:cs typeface="Rubik" panose="020B0604020202020204" charset="-79"/>
              </a:rPr>
              <a:t>FUENTE</a:t>
            </a:r>
          </a:p>
        </p:txBody>
      </p:sp>
      <p:sp>
        <p:nvSpPr>
          <p:cNvPr id="12" name="Google Shape;270;p42"/>
          <p:cNvSpPr txBox="1"/>
          <p:nvPr userDrawn="1"/>
        </p:nvSpPr>
        <p:spPr>
          <a:xfrm>
            <a:off x="1170331" y="1991153"/>
            <a:ext cx="5543071" cy="565351"/>
          </a:xfrm>
          <a:prstGeom prst="rect">
            <a:avLst/>
          </a:prstGeom>
          <a:noFill/>
          <a:ln>
            <a:noFill/>
          </a:ln>
        </p:spPr>
        <p:txBody>
          <a:bodyPr spcFirstLastPara="1" wrap="square" lIns="121889" tIns="121889" rIns="121889" bIns="121889" anchor="t" anchorCtr="0">
            <a:noAutofit/>
          </a:bodyPr>
          <a:lstStyle>
            <a:defPPr/>
          </a:lstStyle>
          <a:p>
            <a:r>
              <a:rPr lang="es-PE" sz="2133" dirty="0">
                <a:solidFill>
                  <a:srgbClr val="FF0000"/>
                </a:solidFill>
                <a:latin typeface="Source Sans Pro" panose="020B0503030403020204" pitchFamily="34" charset="0"/>
                <a:ea typeface="Rubik"/>
                <a:cs typeface="Rubik" panose="020B0604020202020204" charset="-79"/>
                <a:sym typeface="Rubik"/>
              </a:rPr>
              <a:t>ELABORADO POR</a:t>
            </a:r>
            <a:r>
              <a:rPr lang="es-PE" sz="2133" dirty="0">
                <a:solidFill>
                  <a:srgbClr val="FF0000"/>
                </a:solidFill>
                <a:latin typeface="Source Sans Pro" panose="020B0503030403020204" pitchFamily="34" charset="0"/>
                <a:ea typeface="Montserrat"/>
                <a:cs typeface="Assistant Light" pitchFamily="2" charset="-79"/>
                <a:sym typeface="Montserrat"/>
              </a:rPr>
              <a:t>: </a:t>
            </a:r>
            <a:r>
              <a:rPr lang="es-PE" sz="2133" dirty="0">
                <a:latin typeface="Source Sans Pro" panose="020B0503030403020204" pitchFamily="34" charset="0"/>
                <a:ea typeface="Montserrat"/>
                <a:cs typeface="Kanit Light" panose="020B0604020202020204" charset="-34"/>
                <a:sym typeface="Montserrat"/>
              </a:rPr>
              <a:t>slidesppt.net</a:t>
            </a:r>
          </a:p>
          <a:p>
            <a:pPr lvl="0"/>
            <a:endParaRPr sz="2133" b="1" dirty="0">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70330" y="2996909"/>
            <a:ext cx="3985231"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defPPr/>
            </a:lstStyle>
            <a:p>
              <a:pPr lvl="0"/>
              <a:r>
                <a:rPr lang="es-PE" sz="2133" dirty="0">
                  <a:solidFill>
                    <a:srgbClr val="FF0000"/>
                  </a:solidFill>
                  <a:latin typeface="Source Sans Pro" panose="020B0503030403020204" pitchFamily="34" charset="0"/>
                  <a:ea typeface="Rubik"/>
                  <a:cs typeface="Rubik" panose="020B0604020202020204" charset="-79"/>
                  <a:sym typeface="Rubik"/>
                </a:rPr>
                <a:t>IMAGES</a:t>
              </a:r>
              <a:r>
                <a:rPr lang="en" sz="2133" dirty="0">
                  <a:solidFill>
                    <a:srgbClr val="FF0000"/>
                  </a:solidFill>
                  <a:latin typeface="Source Sans Pro" panose="020B0503030403020204" pitchFamily="34" charset="0"/>
                  <a:ea typeface="Rubik"/>
                  <a:cs typeface="Rubik" panose="020B0604020202020204" charset="-79"/>
                  <a:sym typeface="Rubik"/>
                </a:rPr>
                <a:t> :</a:t>
              </a:r>
              <a:endParaRPr sz="2133" dirty="0">
                <a:solidFill>
                  <a:srgbClr val="FF0000"/>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defPPr/>
            </a:lstStyle>
            <a:p>
              <a:pPr marL="380928" indent="-380928">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unsplash.com</a:t>
              </a:r>
            </a:p>
            <a:p>
              <a:pPr marL="380928" indent="-380928">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pngwing.com</a:t>
              </a:r>
            </a:p>
            <a:p>
              <a:endParaRPr lang="es-PE" sz="2000" dirty="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1170329" y="4483487"/>
            <a:ext cx="2822555" cy="411564"/>
          </a:xfrm>
          <a:prstGeom prst="rect">
            <a:avLst/>
          </a:prstGeom>
          <a:noFill/>
          <a:ln>
            <a:noFill/>
          </a:ln>
        </p:spPr>
        <p:txBody>
          <a:bodyPr spcFirstLastPara="1" wrap="square" lIns="121889" tIns="121889" rIns="121889" bIns="121889" anchor="t" anchorCtr="0">
            <a:noAutofit/>
          </a:bodyPr>
          <a:lstStyle>
            <a:defPPr/>
          </a:lstStyle>
          <a:p>
            <a:r>
              <a:rPr lang="en" sz="2133" dirty="0">
                <a:solidFill>
                  <a:srgbClr val="FF0000"/>
                </a:solidFill>
                <a:latin typeface="Source Sans Pro" panose="020B0503030403020204" pitchFamily="34" charset="0"/>
                <a:ea typeface="Rubik"/>
                <a:cs typeface="Rubik" panose="020B0604020202020204" charset="-79"/>
                <a:sym typeface="Rubik"/>
              </a:rPr>
              <a:t>FONTS :</a:t>
            </a:r>
            <a:endParaRPr sz="2133" dirty="0">
              <a:solidFill>
                <a:srgbClr val="FF0000"/>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70330" y="4894954"/>
            <a:ext cx="3526863" cy="912721"/>
          </a:xfrm>
          <a:prstGeom prst="rect">
            <a:avLst/>
          </a:prstGeom>
          <a:noFill/>
          <a:ln>
            <a:noFill/>
          </a:ln>
        </p:spPr>
        <p:txBody>
          <a:bodyPr spcFirstLastPara="1" wrap="square" lIns="121889" tIns="121889" rIns="121889" bIns="121889" anchor="t" anchorCtr="0">
            <a:noAutofit/>
          </a:bodyPr>
          <a:lstStyle>
            <a:defPPr/>
          </a:lstStyle>
          <a:p>
            <a:pPr marL="380928" indent="-380928">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Agency FB</a:t>
            </a:r>
          </a:p>
          <a:p>
            <a:pPr marL="380928" indent="-380928">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TT Norms Bold</a:t>
            </a:r>
          </a:p>
          <a:p>
            <a:pPr marL="380928" indent="-380928">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Calisto MT</a:t>
            </a:r>
          </a:p>
          <a:p>
            <a:pPr marL="380928" indent="-380928">
              <a:buFont typeface="Arial" panose="020B0604020202020204" pitchFamily="34" charset="0"/>
              <a:buChar char="•"/>
            </a:pPr>
            <a:endParaRPr lang="es-PE" sz="2000" dirty="0">
              <a:latin typeface="Source Sans Pro" panose="020B0503030403020204" pitchFamily="34" charset="0"/>
              <a:ea typeface="Montserrat"/>
              <a:cs typeface="Kanit Light" panose="020B0604020202020204" charset="-34"/>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960197" y="6550224"/>
            <a:ext cx="2231807" cy="276999"/>
          </a:xfrm>
          <a:prstGeom prst="rect">
            <a:avLst/>
          </a:prstGeom>
          <a:noFill/>
        </p:spPr>
        <p:txBody>
          <a:bodyPr wrap="square" rtlCol="0" anchor="ctr">
            <a:spAutoFit/>
          </a:bodyPr>
          <a:lstStyle>
            <a:defPPr/>
          </a:lstStyle>
          <a:p>
            <a:pPr algn="r"/>
            <a:r>
              <a:rPr lang="en-US" altLang="ko-KR" sz="1200" dirty="0">
                <a:latin typeface="Arial" panose="020B0604020202020204" pitchFamily="34" charset="0"/>
                <a:cs typeface="Arial" panose="020B0604020202020204" pitchFamily="34" charset="0"/>
              </a:rPr>
              <a:t>slidesppt.net</a:t>
            </a:r>
            <a:endParaRPr lang="ko-KR" altLang="en-US" sz="1200" dirty="0">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616164" y="6096352"/>
            <a:ext cx="423097" cy="42309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C5FF"/>
            </a:solidFill>
            <a:ln w="2285" cap="flat">
              <a:noFill/>
              <a:prstDash val="solid"/>
              <a:miter/>
            </a:ln>
          </p:spPr>
          <p:txBody>
            <a:bodyPr rtlCol="0" anchor="ctr"/>
            <a:lstStyle>
              <a:defPPr/>
            </a:lstStyle>
            <a:p>
              <a:endParaRPr lang="es-PE" sz="1400" dirty="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dirty="0"/>
            </a:p>
          </p:txBody>
        </p:sp>
      </p:grpSp>
    </p:spTree>
    <p:extLst>
      <p:ext uri="{BB962C8B-B14F-4D97-AF65-F5344CB8AC3E}">
        <p14:creationId xmlns:p14="http://schemas.microsoft.com/office/powerpoint/2010/main" val="28243419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6400" dirty="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8" y="1492329"/>
            <a:ext cx="523103" cy="524649"/>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2" y="1562849"/>
            <a:ext cx="523101" cy="383595"/>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7" y="4520112"/>
            <a:ext cx="313107" cy="707837"/>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5"/>
            <a:ext cx="225645" cy="50268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4" y="4641804"/>
            <a:ext cx="464453" cy="46445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9" y="3642492"/>
            <a:ext cx="460739" cy="45334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2" y="3600561"/>
            <a:ext cx="464453" cy="46309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8" y="1518890"/>
            <a:ext cx="471527" cy="47152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5" y="1518886"/>
            <a:ext cx="472155" cy="47152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5"/>
            <a:ext cx="513139" cy="51029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54" y="1470790"/>
            <a:ext cx="567351" cy="5677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7" y="1424477"/>
            <a:ext cx="473260" cy="660339"/>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2" y="4600864"/>
            <a:ext cx="385757" cy="546345"/>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7" y="3634193"/>
            <a:ext cx="548633" cy="46994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30" y="3545246"/>
            <a:ext cx="527289" cy="493591"/>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20"/>
            <a:ext cx="508109" cy="50810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5" y="1539521"/>
            <a:ext cx="551795" cy="54603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8"/>
            <a:ext cx="544531" cy="54700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3" y="4577929"/>
            <a:ext cx="478107" cy="56927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5" y="4577929"/>
            <a:ext cx="478107" cy="56927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7" y="4577929"/>
            <a:ext cx="478107" cy="56927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5" y="4577929"/>
            <a:ext cx="478107" cy="56927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353" y="1478949"/>
            <a:ext cx="604193" cy="616425"/>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C5FF"/>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51" name="Google Shape;6029;p67"/>
          <p:cNvGrpSpPr/>
          <p:nvPr/>
        </p:nvGrpSpPr>
        <p:grpSpPr>
          <a:xfrm>
            <a:off x="9367529" y="5419736"/>
            <a:ext cx="404112" cy="560193"/>
            <a:chOff x="-38860326" y="3221750"/>
            <a:chExt cx="228425" cy="316650"/>
          </a:xfrm>
          <a:solidFill>
            <a:srgbClr val="00C5FF"/>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88" name="Google Shape;6066;p67"/>
          <p:cNvGrpSpPr/>
          <p:nvPr/>
        </p:nvGrpSpPr>
        <p:grpSpPr>
          <a:xfrm>
            <a:off x="4313957" y="2400993"/>
            <a:ext cx="644147" cy="640959"/>
            <a:chOff x="-38538975" y="3954250"/>
            <a:chExt cx="318225" cy="316650"/>
          </a:xfrm>
          <a:solidFill>
            <a:srgbClr val="00C5FF"/>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rgbClr val="00C5FF"/>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11" name="Google Shape;5989;p67"/>
          <p:cNvGrpSpPr/>
          <p:nvPr/>
        </p:nvGrpSpPr>
        <p:grpSpPr>
          <a:xfrm>
            <a:off x="8432501" y="5501784"/>
            <a:ext cx="496499" cy="485789"/>
            <a:chOff x="-41117651" y="3605525"/>
            <a:chExt cx="324500" cy="317500"/>
          </a:xfrm>
          <a:solidFill>
            <a:srgbClr val="00C5FF"/>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29" name="Google Shape;6007;p67"/>
          <p:cNvGrpSpPr/>
          <p:nvPr/>
        </p:nvGrpSpPr>
        <p:grpSpPr>
          <a:xfrm>
            <a:off x="5285629" y="5542541"/>
            <a:ext cx="469647" cy="475651"/>
            <a:chOff x="-42617299" y="3587775"/>
            <a:chExt cx="306950" cy="310875"/>
          </a:xfrm>
          <a:solidFill>
            <a:srgbClr val="00C5FF"/>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40" name="Google Shape;6018;p67"/>
          <p:cNvGrpSpPr/>
          <p:nvPr/>
        </p:nvGrpSpPr>
        <p:grpSpPr>
          <a:xfrm>
            <a:off x="10220885" y="5564504"/>
            <a:ext cx="486897" cy="443521"/>
            <a:chOff x="-40745125" y="3632900"/>
            <a:chExt cx="318225" cy="289875"/>
          </a:xfrm>
          <a:solidFill>
            <a:srgbClr val="00C5FF"/>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165" name="Google Shape;6043;p67"/>
          <p:cNvSpPr/>
          <p:nvPr/>
        </p:nvSpPr>
        <p:spPr>
          <a:xfrm>
            <a:off x="6077476" y="5543424"/>
            <a:ext cx="412193" cy="486897"/>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00C5FF"/>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74" name="Google Shape;6052;p67"/>
          <p:cNvGrpSpPr/>
          <p:nvPr/>
        </p:nvGrpSpPr>
        <p:grpSpPr>
          <a:xfrm>
            <a:off x="11104829" y="5520909"/>
            <a:ext cx="476075" cy="484489"/>
            <a:chOff x="-40372574" y="3604550"/>
            <a:chExt cx="311150" cy="316650"/>
          </a:xfrm>
          <a:solidFill>
            <a:srgbClr val="00C5FF"/>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00" name="Google Shape;6078;p67"/>
          <p:cNvGrpSpPr/>
          <p:nvPr/>
        </p:nvGrpSpPr>
        <p:grpSpPr>
          <a:xfrm>
            <a:off x="6834944" y="5544628"/>
            <a:ext cx="486897" cy="484489"/>
            <a:chOff x="-41893474" y="3584850"/>
            <a:chExt cx="318225" cy="316650"/>
          </a:xfrm>
          <a:solidFill>
            <a:srgbClr val="00C5FF"/>
          </a:solidFill>
        </p:grpSpPr>
        <p:sp>
          <p:nvSpPr>
            <p:cNvPr id="201" name="Google Shape;6079;p67"/>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31" name="Google Shape;6110;p67"/>
          <p:cNvGrpSpPr/>
          <p:nvPr/>
        </p:nvGrpSpPr>
        <p:grpSpPr>
          <a:xfrm>
            <a:off x="7643920" y="5591139"/>
            <a:ext cx="483301" cy="378456"/>
            <a:chOff x="-41526451" y="3653375"/>
            <a:chExt cx="315875" cy="247350"/>
          </a:xfrm>
          <a:solidFill>
            <a:srgbClr val="00C5FF"/>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56" name="Google Shape;5972;p67"/>
          <p:cNvGrpSpPr/>
          <p:nvPr/>
        </p:nvGrpSpPr>
        <p:grpSpPr>
          <a:xfrm>
            <a:off x="5231569" y="2522413"/>
            <a:ext cx="480631" cy="552897"/>
            <a:chOff x="-42971724" y="3217825"/>
            <a:chExt cx="275675" cy="317125"/>
          </a:xfrm>
          <a:solidFill>
            <a:srgbClr val="00C5FF"/>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rgbClr val="00C5FF"/>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5" name="Google Shape;6002;p67"/>
          <p:cNvGrpSpPr/>
          <p:nvPr/>
        </p:nvGrpSpPr>
        <p:grpSpPr>
          <a:xfrm>
            <a:off x="6093089" y="2522405"/>
            <a:ext cx="640899" cy="553419"/>
            <a:chOff x="-42651700" y="3217825"/>
            <a:chExt cx="367600" cy="317425"/>
          </a:xfrm>
          <a:solidFill>
            <a:srgbClr val="00C5FF"/>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70" name="Google Shape;6011;p67"/>
          <p:cNvGrpSpPr/>
          <p:nvPr/>
        </p:nvGrpSpPr>
        <p:grpSpPr>
          <a:xfrm>
            <a:off x="10113189" y="2490109"/>
            <a:ext cx="562443" cy="552591"/>
            <a:chOff x="-40748276" y="3238700"/>
            <a:chExt cx="322600" cy="316950"/>
          </a:xfrm>
          <a:solidFill>
            <a:srgbClr val="00C5FF"/>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277" name="Google Shape;6042;p67"/>
          <p:cNvSpPr/>
          <p:nvPr/>
        </p:nvSpPr>
        <p:spPr>
          <a:xfrm>
            <a:off x="6935721" y="2523495"/>
            <a:ext cx="543831" cy="55124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00C5FF"/>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278" name="Google Shape;6047;p67"/>
          <p:cNvGrpSpPr/>
          <p:nvPr/>
        </p:nvGrpSpPr>
        <p:grpSpPr>
          <a:xfrm>
            <a:off x="10973469" y="2490397"/>
            <a:ext cx="553419" cy="503992"/>
            <a:chOff x="-40378075" y="3267450"/>
            <a:chExt cx="317425" cy="289075"/>
          </a:xfrm>
          <a:solidFill>
            <a:srgbClr val="00C5FF"/>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3" name="Google Shape;6072;p67"/>
          <p:cNvGrpSpPr/>
          <p:nvPr/>
        </p:nvGrpSpPr>
        <p:grpSpPr>
          <a:xfrm>
            <a:off x="7701853" y="2496549"/>
            <a:ext cx="553464" cy="553115"/>
            <a:chOff x="-41895049" y="3217225"/>
            <a:chExt cx="317450" cy="317250"/>
          </a:xfrm>
          <a:solidFill>
            <a:srgbClr val="00C5FF"/>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9" name="Google Shape;6107;p67"/>
          <p:cNvGrpSpPr/>
          <p:nvPr/>
        </p:nvGrpSpPr>
        <p:grpSpPr>
          <a:xfrm>
            <a:off x="8529142" y="2475236"/>
            <a:ext cx="557559" cy="550717"/>
            <a:chOff x="-41530374" y="3218800"/>
            <a:chExt cx="319800" cy="315875"/>
          </a:xfrm>
          <a:solidFill>
            <a:srgbClr val="00C5FF"/>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27" name="Google Shape;5593;p66"/>
          <p:cNvGrpSpPr/>
          <p:nvPr/>
        </p:nvGrpSpPr>
        <p:grpSpPr>
          <a:xfrm>
            <a:off x="5180809" y="3466333"/>
            <a:ext cx="669035" cy="669035"/>
            <a:chOff x="5049725" y="249400"/>
            <a:chExt cx="481825" cy="481825"/>
          </a:xfrm>
          <a:solidFill>
            <a:srgbClr val="00C5FF"/>
          </a:solidFill>
        </p:grpSpPr>
        <p:sp>
          <p:nvSpPr>
            <p:cNvPr id="328" name="Google Shape;5594;p66"/>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30" name="Google Shape;5596;p66"/>
          <p:cNvGrpSpPr/>
          <p:nvPr/>
        </p:nvGrpSpPr>
        <p:grpSpPr>
          <a:xfrm>
            <a:off x="6907614" y="3560861"/>
            <a:ext cx="526655" cy="526655"/>
            <a:chOff x="5660400" y="238125"/>
            <a:chExt cx="481825" cy="481825"/>
          </a:xfrm>
          <a:solidFill>
            <a:srgbClr val="00C5FF"/>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rgbClr val="00C5FF"/>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rgbClr val="00C5FF"/>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Tree>
    <p:extLst>
      <p:ext uri="{BB962C8B-B14F-4D97-AF65-F5344CB8AC3E}">
        <p14:creationId xmlns:p14="http://schemas.microsoft.com/office/powerpoint/2010/main" val="12783089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6400" dirty="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9" y="1656752"/>
            <a:ext cx="553825" cy="652237"/>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6" y="1671271"/>
            <a:ext cx="581741" cy="623207"/>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9" y="1656752"/>
            <a:ext cx="553825" cy="652237"/>
            <a:chOff x="4835382" y="73243"/>
            <a:chExt cx="2920830" cy="3227535"/>
          </a:xfrm>
          <a:solidFill>
            <a:srgbClr val="00C5FF"/>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7" y="1692144"/>
            <a:ext cx="496324" cy="58145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1" y="1671297"/>
            <a:ext cx="584676" cy="62313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7" y="5441627"/>
            <a:ext cx="573035" cy="610732"/>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7" y="5441627"/>
            <a:ext cx="573099" cy="6107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7"/>
            <a:ext cx="573035" cy="610732"/>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81" y="5441627"/>
            <a:ext cx="573035" cy="6107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82" y="5429217"/>
            <a:ext cx="575079" cy="62313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53" y="5472141"/>
            <a:ext cx="539103" cy="58021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329" y="5417441"/>
            <a:ext cx="547745" cy="583779"/>
            <a:chOff x="-65145698" y="3727425"/>
            <a:chExt cx="317425" cy="317425"/>
          </a:xfrm>
          <a:solidFill>
            <a:srgbClr val="00C5FF"/>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p>
              <a:endParaRPr sz="140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2" name="Google Shape;10027;p74"/>
          <p:cNvGrpSpPr/>
          <p:nvPr/>
        </p:nvGrpSpPr>
        <p:grpSpPr>
          <a:xfrm>
            <a:off x="5311528" y="3702805"/>
            <a:ext cx="523629" cy="508065"/>
            <a:chOff x="-61354872" y="3751050"/>
            <a:chExt cx="316650" cy="288275"/>
          </a:xfrm>
          <a:solidFill>
            <a:srgbClr val="00C5FF"/>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p>
              <a:endParaRPr sz="140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p>
              <a:endParaRPr sz="140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79" name="Google Shape;10074;p74"/>
          <p:cNvGrpSpPr/>
          <p:nvPr/>
        </p:nvGrpSpPr>
        <p:grpSpPr>
          <a:xfrm>
            <a:off x="6104276" y="3669048"/>
            <a:ext cx="523629" cy="546973"/>
            <a:chOff x="-60988625" y="3740800"/>
            <a:chExt cx="316650" cy="310350"/>
          </a:xfrm>
          <a:solidFill>
            <a:srgbClr val="00C5FF"/>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p>
              <a:endParaRPr sz="140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p>
              <a:endParaRPr sz="140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89" name="Google Shape;10084;p74"/>
          <p:cNvGrpSpPr/>
          <p:nvPr/>
        </p:nvGrpSpPr>
        <p:grpSpPr>
          <a:xfrm>
            <a:off x="9506544" y="3681074"/>
            <a:ext cx="479509" cy="494673"/>
            <a:chOff x="-59447249" y="3706150"/>
            <a:chExt cx="319000" cy="308775"/>
          </a:xfrm>
          <a:solidFill>
            <a:srgbClr val="00C5FF"/>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p>
              <a:endParaRPr sz="140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p>
              <a:endParaRPr sz="140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p>
              <a:endParaRPr sz="140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4" name="Google Shape;10089;p74"/>
          <p:cNvGrpSpPr/>
          <p:nvPr/>
        </p:nvGrpSpPr>
        <p:grpSpPr>
          <a:xfrm>
            <a:off x="8537816" y="1572992"/>
            <a:ext cx="687285" cy="724613"/>
            <a:chOff x="-64406128" y="3362225"/>
            <a:chExt cx="318225" cy="314800"/>
          </a:xfrm>
          <a:solidFill>
            <a:srgbClr val="00C5FF"/>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p>
              <a:endParaRPr sz="140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p>
              <a:endParaRPr sz="1400"/>
            </a:p>
          </p:txBody>
        </p:sp>
      </p:grpSp>
      <p:sp>
        <p:nvSpPr>
          <p:cNvPr id="218" name="Google Shape;10113;p74"/>
          <p:cNvSpPr/>
          <p:nvPr/>
        </p:nvSpPr>
        <p:spPr>
          <a:xfrm>
            <a:off x="6972573" y="3640871"/>
            <a:ext cx="527515" cy="556004"/>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00C5FF"/>
          </a:solidFill>
          <a:ln>
            <a:noFill/>
          </a:ln>
        </p:spPr>
        <p:txBody>
          <a:bodyPr spcFirstLastPara="1" wrap="square" lIns="91417" tIns="91417" rIns="91417" bIns="91417" anchor="ctr" anchorCtr="0">
            <a:noAutofit/>
          </a:bodyPr>
          <a:lstStyle/>
          <a:p>
            <a:endParaRPr sz="1400"/>
          </a:p>
        </p:txBody>
      </p:sp>
      <p:grpSp>
        <p:nvGrpSpPr>
          <p:cNvPr id="223" name="Google Shape;10118;p74"/>
          <p:cNvGrpSpPr/>
          <p:nvPr/>
        </p:nvGrpSpPr>
        <p:grpSpPr>
          <a:xfrm>
            <a:off x="11298646" y="2764246"/>
            <a:ext cx="467487" cy="505847"/>
            <a:chOff x="-59400777" y="4084200"/>
            <a:chExt cx="311125" cy="315875"/>
          </a:xfrm>
          <a:solidFill>
            <a:srgbClr val="00C5FF"/>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p>
              <a:endParaRPr sz="140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p>
              <a:endParaRPr sz="140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34" name="Google Shape;10129;p74"/>
          <p:cNvGrpSpPr/>
          <p:nvPr/>
        </p:nvGrpSpPr>
        <p:grpSpPr>
          <a:xfrm>
            <a:off x="7821566" y="1613953"/>
            <a:ext cx="570207" cy="714003"/>
            <a:chOff x="-64022548" y="3727425"/>
            <a:chExt cx="270175" cy="317425"/>
          </a:xfrm>
          <a:solidFill>
            <a:srgbClr val="00C5FF"/>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p>
              <a:endParaRPr sz="140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p>
              <a:endParaRPr sz="140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59" name="Google Shape;10154;p74"/>
          <p:cNvGrpSpPr/>
          <p:nvPr/>
        </p:nvGrpSpPr>
        <p:grpSpPr>
          <a:xfrm>
            <a:off x="7924480" y="3640437"/>
            <a:ext cx="523629" cy="557899"/>
            <a:chOff x="-60255348" y="3733825"/>
            <a:chExt cx="316650" cy="316550"/>
          </a:xfrm>
          <a:solidFill>
            <a:srgbClr val="00C5FF"/>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p>
              <a:endParaRPr sz="140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p>
              <a:endParaRPr sz="140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p>
              <a:endParaRPr sz="140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p>
              <a:endParaRPr sz="140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p>
              <a:endParaRPr sz="140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77" name="Google Shape;10172;p74"/>
          <p:cNvGrpSpPr/>
          <p:nvPr/>
        </p:nvGrpSpPr>
        <p:grpSpPr>
          <a:xfrm>
            <a:off x="9424685" y="1631958"/>
            <a:ext cx="683931" cy="722215"/>
            <a:chOff x="-63679952" y="4093450"/>
            <a:chExt cx="320600" cy="317650"/>
          </a:xfrm>
          <a:solidFill>
            <a:srgbClr val="00C5FF"/>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p>
              <a:endParaRPr sz="140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p>
              <a:endParaRPr sz="140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9" name="Google Shape;10184;p74"/>
          <p:cNvGrpSpPr/>
          <p:nvPr/>
        </p:nvGrpSpPr>
        <p:grpSpPr>
          <a:xfrm>
            <a:off x="4276000" y="3638732"/>
            <a:ext cx="523629" cy="559485"/>
            <a:chOff x="-61783348" y="3743950"/>
            <a:chExt cx="316650" cy="317450"/>
          </a:xfrm>
          <a:solidFill>
            <a:srgbClr val="00C5FF"/>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p>
              <a:endParaRPr sz="140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p>
              <a:endParaRPr sz="1400"/>
            </a:p>
          </p:txBody>
        </p:sp>
      </p:grpSp>
      <p:sp>
        <p:nvSpPr>
          <p:cNvPr id="294" name="Google Shape;10189;p74"/>
          <p:cNvSpPr/>
          <p:nvPr/>
        </p:nvSpPr>
        <p:spPr>
          <a:xfrm>
            <a:off x="8747728" y="3717593"/>
            <a:ext cx="526233" cy="437305"/>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00C5FF"/>
          </a:solidFill>
          <a:ln>
            <a:noFill/>
          </a:ln>
        </p:spPr>
        <p:txBody>
          <a:bodyPr spcFirstLastPara="1" wrap="square" lIns="91417" tIns="91417" rIns="91417" bIns="91417" anchor="ctr" anchorCtr="0">
            <a:noAutofit/>
          </a:bodyPr>
          <a:lstStyle/>
          <a:p>
            <a:endParaRPr sz="1400"/>
          </a:p>
        </p:txBody>
      </p:sp>
      <p:grpSp>
        <p:nvGrpSpPr>
          <p:cNvPr id="295" name="Google Shape;10190;p74"/>
          <p:cNvGrpSpPr/>
          <p:nvPr/>
        </p:nvGrpSpPr>
        <p:grpSpPr>
          <a:xfrm>
            <a:off x="10482493" y="3656968"/>
            <a:ext cx="479547" cy="504925"/>
            <a:chOff x="-59869425" y="4102225"/>
            <a:chExt cx="319025" cy="315175"/>
          </a:xfrm>
          <a:solidFill>
            <a:srgbClr val="00C5FF"/>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p>
              <a:endParaRPr sz="140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26" name="Google Shape;10221;p74"/>
          <p:cNvGrpSpPr/>
          <p:nvPr/>
        </p:nvGrpSpPr>
        <p:grpSpPr>
          <a:xfrm>
            <a:off x="5114049" y="4622500"/>
            <a:ext cx="422587" cy="511165"/>
            <a:chOff x="2423775" y="3226875"/>
            <a:chExt cx="259925" cy="295000"/>
          </a:xfrm>
          <a:solidFill>
            <a:srgbClr val="00C5FF"/>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45" name="Google Shape;10240;p74"/>
          <p:cNvGrpSpPr/>
          <p:nvPr/>
        </p:nvGrpSpPr>
        <p:grpSpPr>
          <a:xfrm>
            <a:off x="6965458" y="4627377"/>
            <a:ext cx="486647" cy="480451"/>
            <a:chOff x="4266025" y="3609275"/>
            <a:chExt cx="299325" cy="277275"/>
          </a:xfrm>
          <a:solidFill>
            <a:srgbClr val="00C5FF"/>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p>
              <a:endParaRPr sz="140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08" name="Google Shape;10303;p74"/>
          <p:cNvGrpSpPr/>
          <p:nvPr/>
        </p:nvGrpSpPr>
        <p:grpSpPr>
          <a:xfrm>
            <a:off x="7899302" y="4585534"/>
            <a:ext cx="480265" cy="511815"/>
            <a:chOff x="4628325" y="3599825"/>
            <a:chExt cx="295400" cy="295375"/>
          </a:xfrm>
          <a:solidFill>
            <a:srgbClr val="00C5FF"/>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p>
              <a:endParaRPr sz="140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p>
              <a:endParaRPr sz="140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p>
              <a:endParaRPr sz="140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p>
              <a:endParaRPr sz="140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p>
              <a:endParaRPr sz="140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p>
              <a:endParaRPr sz="140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38" name="Google Shape;10341;p74"/>
          <p:cNvGrpSpPr/>
          <p:nvPr/>
        </p:nvGrpSpPr>
        <p:grpSpPr>
          <a:xfrm>
            <a:off x="11369809" y="3665340"/>
            <a:ext cx="345979" cy="483429"/>
            <a:chOff x="3167275" y="3227275"/>
            <a:chExt cx="225300" cy="295375"/>
          </a:xfrm>
          <a:solidFill>
            <a:srgbClr val="00C5FF"/>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p>
              <a:endParaRPr sz="140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p>
              <a:endParaRPr sz="140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p>
              <a:endParaRPr sz="140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51" name="Google Shape;10359;p74"/>
          <p:cNvGrpSpPr/>
          <p:nvPr/>
        </p:nvGrpSpPr>
        <p:grpSpPr>
          <a:xfrm>
            <a:off x="8779436" y="4641661"/>
            <a:ext cx="481525" cy="451775"/>
            <a:chOff x="4991425" y="3617150"/>
            <a:chExt cx="296175" cy="260725"/>
          </a:xfrm>
          <a:solidFill>
            <a:srgbClr val="00C5FF"/>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p>
              <a:endParaRPr sz="140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p>
              <a:endParaRPr sz="140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p>
              <a:endParaRPr sz="140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p>
              <a:endParaRPr sz="140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p>
              <a:endParaRPr sz="140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4" name="Google Shape;10399;p74"/>
          <p:cNvGrpSpPr/>
          <p:nvPr/>
        </p:nvGrpSpPr>
        <p:grpSpPr>
          <a:xfrm>
            <a:off x="4176570" y="4547254"/>
            <a:ext cx="480223" cy="509087"/>
            <a:chOff x="3497300" y="3591950"/>
            <a:chExt cx="295375" cy="293800"/>
          </a:xfrm>
          <a:solidFill>
            <a:srgbClr val="00C5FF"/>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p>
              <a:endParaRPr sz="140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p>
              <a:endParaRPr sz="140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p>
              <a:endParaRPr sz="140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p>
              <a:endParaRPr sz="140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p>
              <a:endParaRPr sz="140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p>
              <a:endParaRPr sz="140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p>
              <a:endParaRPr sz="140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06" name="Google Shape;10421;p74"/>
          <p:cNvGrpSpPr/>
          <p:nvPr/>
        </p:nvGrpSpPr>
        <p:grpSpPr>
          <a:xfrm>
            <a:off x="9515070" y="4558959"/>
            <a:ext cx="482823" cy="515928"/>
            <a:chOff x="5355300" y="3598250"/>
            <a:chExt cx="296975" cy="297750"/>
          </a:xfrm>
          <a:solidFill>
            <a:srgbClr val="00C5FF"/>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p>
              <a:endParaRPr sz="140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p>
              <a:endParaRPr sz="140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p>
              <a:endParaRPr sz="140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p>
              <a:endParaRPr sz="140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p>
              <a:endParaRPr sz="140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p>
              <a:endParaRPr sz="140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0" name="Google Shape;10435;p74"/>
          <p:cNvGrpSpPr/>
          <p:nvPr/>
        </p:nvGrpSpPr>
        <p:grpSpPr>
          <a:xfrm>
            <a:off x="9486685" y="5286143"/>
            <a:ext cx="709579" cy="701192"/>
            <a:chOff x="6543825" y="3202075"/>
            <a:chExt cx="296975" cy="275350"/>
          </a:xfrm>
          <a:solidFill>
            <a:srgbClr val="00C5FF"/>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p>
              <a:endParaRPr sz="140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p>
              <a:endParaRPr sz="140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p>
              <a:endParaRPr sz="140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8" name="Google Shape;10443;p74"/>
          <p:cNvGrpSpPr/>
          <p:nvPr/>
        </p:nvGrpSpPr>
        <p:grpSpPr>
          <a:xfrm>
            <a:off x="11313945" y="4449486"/>
            <a:ext cx="551089" cy="587343"/>
            <a:chOff x="2037825" y="3254050"/>
            <a:chExt cx="296175" cy="296175"/>
          </a:xfrm>
          <a:solidFill>
            <a:srgbClr val="00C5FF"/>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p>
              <a:endParaRPr sz="140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p>
              <a:endParaRPr sz="140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p>
              <a:endParaRPr sz="140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p>
              <a:endParaRPr sz="140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53" name="Google Shape;10468;p74"/>
          <p:cNvGrpSpPr/>
          <p:nvPr/>
        </p:nvGrpSpPr>
        <p:grpSpPr>
          <a:xfrm>
            <a:off x="6024701" y="4673725"/>
            <a:ext cx="482825" cy="513201"/>
            <a:chOff x="3859600" y="3591950"/>
            <a:chExt cx="296975" cy="296175"/>
          </a:xfrm>
          <a:solidFill>
            <a:srgbClr val="00C5FF"/>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p>
              <a:endParaRPr sz="140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p>
              <a:endParaRPr sz="140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68" name="Google Shape;10483;p74"/>
          <p:cNvGrpSpPr/>
          <p:nvPr/>
        </p:nvGrpSpPr>
        <p:grpSpPr>
          <a:xfrm>
            <a:off x="10481628" y="4540277"/>
            <a:ext cx="453357" cy="480451"/>
            <a:chOff x="5727850" y="3609275"/>
            <a:chExt cx="278850" cy="277275"/>
          </a:xfrm>
          <a:solidFill>
            <a:srgbClr val="00C5FF"/>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p>
              <a:endParaRPr sz="140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p>
              <a:endParaRPr sz="140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p>
              <a:endParaRPr sz="140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p>
              <a:endParaRPr sz="140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2" name="Google Shape;10497;p74"/>
          <p:cNvGrpSpPr/>
          <p:nvPr/>
        </p:nvGrpSpPr>
        <p:grpSpPr>
          <a:xfrm>
            <a:off x="10373747" y="2606182"/>
            <a:ext cx="630348" cy="670007"/>
            <a:chOff x="6553275" y="3604550"/>
            <a:chExt cx="296975" cy="296175"/>
          </a:xfrm>
          <a:solidFill>
            <a:srgbClr val="00C5FF"/>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p>
              <a:endParaRPr sz="140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p>
              <a:endParaRPr sz="140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p>
              <a:endParaRPr sz="140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p>
              <a:endParaRPr sz="140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9" name="Google Shape;10234;p74"/>
          <p:cNvGrpSpPr/>
          <p:nvPr/>
        </p:nvGrpSpPr>
        <p:grpSpPr>
          <a:xfrm>
            <a:off x="5049352" y="2654393"/>
            <a:ext cx="627005" cy="670007"/>
            <a:chOff x="4263650" y="3235150"/>
            <a:chExt cx="295400" cy="296175"/>
          </a:xfrm>
          <a:solidFill>
            <a:srgbClr val="00C5FF"/>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p>
              <a:endParaRPr sz="140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p>
              <a:endParaRPr sz="140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95" name="Google Shape;10251;p74"/>
          <p:cNvGrpSpPr/>
          <p:nvPr/>
        </p:nvGrpSpPr>
        <p:grpSpPr>
          <a:xfrm>
            <a:off x="9500217" y="2659949"/>
            <a:ext cx="406312" cy="670007"/>
            <a:chOff x="6164975" y="3211525"/>
            <a:chExt cx="191425" cy="296175"/>
          </a:xfrm>
          <a:solidFill>
            <a:srgbClr val="00C5FF"/>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p>
              <a:endParaRPr sz="140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p>
              <a:endParaRPr sz="140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p>
              <a:endParaRPr sz="140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p>
              <a:endParaRPr sz="140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03" name="Google Shape;10297;p74"/>
          <p:cNvGrpSpPr/>
          <p:nvPr/>
        </p:nvGrpSpPr>
        <p:grpSpPr>
          <a:xfrm>
            <a:off x="6018212" y="2642161"/>
            <a:ext cx="626953" cy="666443"/>
            <a:chOff x="4629125" y="3235150"/>
            <a:chExt cx="295375" cy="294600"/>
          </a:xfrm>
          <a:solidFill>
            <a:srgbClr val="00C5FF"/>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p>
              <a:endParaRPr sz="140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p>
              <a:endParaRPr sz="140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09" name="Google Shape;10352;p74"/>
          <p:cNvGrpSpPr/>
          <p:nvPr/>
        </p:nvGrpSpPr>
        <p:grpSpPr>
          <a:xfrm>
            <a:off x="6910985" y="2653468"/>
            <a:ext cx="628651" cy="672381"/>
            <a:chOff x="4991425" y="3234750"/>
            <a:chExt cx="296175" cy="297225"/>
          </a:xfrm>
          <a:solidFill>
            <a:srgbClr val="00C5FF"/>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p>
              <a:endParaRPr sz="140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p>
              <a:endParaRPr sz="140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16" name="Google Shape;10390;p74"/>
          <p:cNvGrpSpPr/>
          <p:nvPr/>
        </p:nvGrpSpPr>
        <p:grpSpPr>
          <a:xfrm>
            <a:off x="4171997" y="2668999"/>
            <a:ext cx="628651" cy="670007"/>
            <a:chOff x="3497300" y="3227275"/>
            <a:chExt cx="296175" cy="296175"/>
          </a:xfrm>
          <a:solidFill>
            <a:srgbClr val="00C5FF"/>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p>
              <a:endParaRPr sz="140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p>
              <a:endParaRPr sz="140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p>
              <a:endParaRPr sz="140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25" name="Google Shape;10412;p74"/>
          <p:cNvGrpSpPr/>
          <p:nvPr/>
        </p:nvGrpSpPr>
        <p:grpSpPr>
          <a:xfrm>
            <a:off x="7859582" y="2653945"/>
            <a:ext cx="588535" cy="667235"/>
            <a:chOff x="5364750" y="3235150"/>
            <a:chExt cx="277275" cy="294950"/>
          </a:xfrm>
          <a:solidFill>
            <a:srgbClr val="00C5FF"/>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p>
              <a:endParaRPr sz="140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p>
              <a:endParaRPr sz="140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p>
              <a:endParaRPr sz="140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42" name="Google Shape;10478;p74"/>
          <p:cNvGrpSpPr/>
          <p:nvPr/>
        </p:nvGrpSpPr>
        <p:grpSpPr>
          <a:xfrm>
            <a:off x="8602254" y="2653725"/>
            <a:ext cx="638679" cy="668195"/>
            <a:chOff x="5716825" y="3235950"/>
            <a:chExt cx="300900" cy="295375"/>
          </a:xfrm>
          <a:solidFill>
            <a:srgbClr val="00C5FF"/>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p>
              <a:endParaRPr sz="140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p>
              <a:endParaRPr sz="140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p>
              <a:endParaRPr sz="140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47" name="Google Shape;10101;p74"/>
          <p:cNvGrpSpPr/>
          <p:nvPr/>
        </p:nvGrpSpPr>
        <p:grpSpPr>
          <a:xfrm>
            <a:off x="11384133" y="5555165"/>
            <a:ext cx="437203" cy="432171"/>
            <a:chOff x="-62511899" y="4129100"/>
            <a:chExt cx="304050" cy="282000"/>
          </a:xfrm>
          <a:solidFill>
            <a:srgbClr val="00C5FF"/>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p>
              <a:endParaRPr sz="140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p>
              <a:endParaRPr sz="140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57" name="Google Shape;10125;p74"/>
          <p:cNvGrpSpPr/>
          <p:nvPr/>
        </p:nvGrpSpPr>
        <p:grpSpPr>
          <a:xfrm>
            <a:off x="10413017" y="1752334"/>
            <a:ext cx="593961" cy="634639"/>
            <a:chOff x="-64044599" y="3360375"/>
            <a:chExt cx="315850" cy="316650"/>
          </a:xfrm>
          <a:solidFill>
            <a:srgbClr val="00C5FF"/>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p>
              <a:endParaRPr sz="140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p>
              <a:endParaRPr sz="140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p>
              <a:endParaRPr sz="1400"/>
            </a:p>
          </p:txBody>
        </p:sp>
      </p:grpSp>
    </p:spTree>
    <p:extLst>
      <p:ext uri="{BB962C8B-B14F-4D97-AF65-F5344CB8AC3E}">
        <p14:creationId xmlns:p14="http://schemas.microsoft.com/office/powerpoint/2010/main" val="9437389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693" y="166557"/>
            <a:ext cx="11572193" cy="724184"/>
          </a:xfrm>
        </p:spPr>
        <p:txBody>
          <a:bodyPr>
            <a:noAutofit/>
          </a:bodyPr>
          <a:lstStyle/>
          <a:p>
            <a:r>
              <a:rPr lang="en-US" sz="6400" dirty="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9" y="4492605"/>
            <a:ext cx="249687" cy="77757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45" y="4582377"/>
            <a:ext cx="598999" cy="59802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6" y="4647961"/>
            <a:ext cx="578477" cy="46687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6" y="5849277"/>
            <a:ext cx="664065" cy="48665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7" y="4555833"/>
            <a:ext cx="651119" cy="65111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7" y="5636281"/>
            <a:ext cx="548611" cy="70548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4" y="5806637"/>
            <a:ext cx="574669" cy="56864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300" y="5700720"/>
            <a:ext cx="395369" cy="57118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70" y="5742988"/>
            <a:ext cx="515839" cy="57118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3" y="4686342"/>
            <a:ext cx="695227" cy="47091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91"/>
            <a:ext cx="357683" cy="87644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82"/>
            <a:ext cx="655384" cy="51815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7"/>
            <a:ext cx="539564" cy="5440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74" y="4572357"/>
            <a:ext cx="513767" cy="618071"/>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7653" y="1235505"/>
            <a:ext cx="566807" cy="566419"/>
            <a:chOff x="-34004625" y="3585850"/>
            <a:chExt cx="292225" cy="292025"/>
          </a:xfrm>
          <a:solidFill>
            <a:srgbClr val="00C5FF"/>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p>
              <a:endParaRPr sz="140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p>
              <a:endParaRPr sz="140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3" name="Google Shape;6800;p88"/>
          <p:cNvGrpSpPr/>
          <p:nvPr/>
        </p:nvGrpSpPr>
        <p:grpSpPr>
          <a:xfrm>
            <a:off x="9993223" y="2304828"/>
            <a:ext cx="552039" cy="550573"/>
            <a:chOff x="-30345326" y="3184750"/>
            <a:chExt cx="292225" cy="291450"/>
          </a:xfrm>
          <a:solidFill>
            <a:srgbClr val="00C5FF"/>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p>
              <a:endParaRPr sz="140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p>
              <a:endParaRPr sz="140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9" name="Google Shape;6866;p88"/>
          <p:cNvGrpSpPr/>
          <p:nvPr/>
        </p:nvGrpSpPr>
        <p:grpSpPr>
          <a:xfrm>
            <a:off x="5913597" y="4643929"/>
            <a:ext cx="508811" cy="563019"/>
            <a:chOff x="-30354001" y="3569100"/>
            <a:chExt cx="292250" cy="292225"/>
          </a:xfrm>
          <a:solidFill>
            <a:srgbClr val="00C5FF"/>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p>
              <a:endParaRPr sz="140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p>
              <a:endParaRPr sz="140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p>
              <a:endParaRPr sz="140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90" name="Google Shape;6957;p88"/>
          <p:cNvGrpSpPr/>
          <p:nvPr/>
        </p:nvGrpSpPr>
        <p:grpSpPr>
          <a:xfrm>
            <a:off x="4974696" y="1314925"/>
            <a:ext cx="498045" cy="497064"/>
            <a:chOff x="-31094350" y="3194000"/>
            <a:chExt cx="292225" cy="291650"/>
          </a:xfrm>
          <a:solidFill>
            <a:srgbClr val="00C5FF"/>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p>
              <a:endParaRPr sz="140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p>
              <a:endParaRPr sz="140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p>
              <a:endParaRPr sz="140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p>
              <a:endParaRPr sz="140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p>
              <a:endParaRPr sz="1400"/>
            </a:p>
          </p:txBody>
        </p:sp>
      </p:grpSp>
      <p:grpSp>
        <p:nvGrpSpPr>
          <p:cNvPr id="299" name="Google Shape;6966;p88"/>
          <p:cNvGrpSpPr/>
          <p:nvPr/>
        </p:nvGrpSpPr>
        <p:grpSpPr>
          <a:xfrm>
            <a:off x="10919100" y="3411177"/>
            <a:ext cx="604829" cy="605763"/>
            <a:chOff x="-31093575" y="3552550"/>
            <a:chExt cx="291450" cy="291900"/>
          </a:xfrm>
          <a:solidFill>
            <a:srgbClr val="00C5FF"/>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p>
              <a:endParaRPr sz="1400"/>
            </a:p>
          </p:txBody>
        </p:sp>
        <p:sp>
          <p:nvSpPr>
            <p:cNvPr id="301" name="Google Shape;6968;p88"/>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p>
              <a:endParaRPr sz="140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p>
              <a:endParaRPr sz="140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 name="Google Shape;6760;p88"/>
          <p:cNvGrpSpPr/>
          <p:nvPr/>
        </p:nvGrpSpPr>
        <p:grpSpPr>
          <a:xfrm>
            <a:off x="4203052" y="1247205"/>
            <a:ext cx="499909" cy="600511"/>
            <a:chOff x="-35814602" y="3202075"/>
            <a:chExt cx="242625" cy="291450"/>
          </a:xfrm>
          <a:solidFill>
            <a:srgbClr val="00C5FF"/>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p>
              <a:endParaRPr sz="140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p>
              <a:endParaRPr sz="140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99" name="Google Shape;6766;p88"/>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p>
              <a:endParaRPr sz="1400"/>
            </a:p>
          </p:txBody>
        </p:sp>
      </p:grpSp>
      <p:grpSp>
        <p:nvGrpSpPr>
          <p:cNvPr id="110" name="Google Shape;6777;p88"/>
          <p:cNvGrpSpPr/>
          <p:nvPr/>
        </p:nvGrpSpPr>
        <p:grpSpPr>
          <a:xfrm>
            <a:off x="8170124" y="1211483"/>
            <a:ext cx="600509" cy="600511"/>
            <a:chOff x="-34003850" y="3227275"/>
            <a:chExt cx="291450" cy="291450"/>
          </a:xfrm>
          <a:solidFill>
            <a:srgbClr val="00C5FF"/>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p>
              <a:endParaRPr sz="140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p>
              <a:endParaRPr sz="140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p>
              <a:endParaRPr sz="140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p>
              <a:endParaRPr sz="140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p>
              <a:endParaRPr sz="1400"/>
            </a:p>
          </p:txBody>
        </p:sp>
      </p:grpSp>
      <p:grpSp>
        <p:nvGrpSpPr>
          <p:cNvPr id="160" name="Google Shape;6827;p88"/>
          <p:cNvGrpSpPr/>
          <p:nvPr/>
        </p:nvGrpSpPr>
        <p:grpSpPr>
          <a:xfrm>
            <a:off x="8926343" y="1222006"/>
            <a:ext cx="607000" cy="598863"/>
            <a:chOff x="-33645475" y="3228075"/>
            <a:chExt cx="294600" cy="290650"/>
          </a:xfrm>
          <a:solidFill>
            <a:srgbClr val="00C5FF"/>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p>
              <a:endParaRPr sz="140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p>
              <a:endParaRPr sz="140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p>
              <a:endParaRPr sz="140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06" name="Google Shape;6873;p88"/>
          <p:cNvGrpSpPr/>
          <p:nvPr/>
        </p:nvGrpSpPr>
        <p:grpSpPr>
          <a:xfrm>
            <a:off x="5860181" y="1222718"/>
            <a:ext cx="580987" cy="600511"/>
            <a:chOff x="-35118325" y="3202075"/>
            <a:chExt cx="281975" cy="291450"/>
          </a:xfrm>
          <a:solidFill>
            <a:srgbClr val="00C5FF"/>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p>
              <a:endParaRPr sz="140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p>
              <a:endParaRPr sz="140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17" name="Google Shape;6884;p88"/>
          <p:cNvGrpSpPr/>
          <p:nvPr/>
        </p:nvGrpSpPr>
        <p:grpSpPr>
          <a:xfrm>
            <a:off x="9993218" y="1222006"/>
            <a:ext cx="571303" cy="601335"/>
            <a:chOff x="-33277649" y="3226875"/>
            <a:chExt cx="277275" cy="291850"/>
          </a:xfrm>
          <a:solidFill>
            <a:srgbClr val="00C5FF"/>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p>
              <a:endParaRPr sz="140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p>
              <a:endParaRPr sz="140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p>
              <a:endParaRPr sz="140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p>
              <a:endParaRPr sz="140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p>
              <a:endParaRPr sz="1400"/>
            </a:p>
          </p:txBody>
        </p:sp>
      </p:grpSp>
      <p:grpSp>
        <p:nvGrpSpPr>
          <p:cNvPr id="255" name="Google Shape;6922;p88"/>
          <p:cNvGrpSpPr/>
          <p:nvPr/>
        </p:nvGrpSpPr>
        <p:grpSpPr>
          <a:xfrm>
            <a:off x="6627533" y="1222718"/>
            <a:ext cx="564763" cy="600511"/>
            <a:chOff x="-34755224" y="3202075"/>
            <a:chExt cx="274100" cy="291450"/>
          </a:xfrm>
          <a:solidFill>
            <a:srgbClr val="00C5FF"/>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p>
              <a:endParaRPr sz="140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p>
              <a:endParaRPr sz="140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p>
              <a:endParaRPr sz="140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14" name="Google Shape;6981;p88"/>
          <p:cNvGrpSpPr/>
          <p:nvPr/>
        </p:nvGrpSpPr>
        <p:grpSpPr>
          <a:xfrm>
            <a:off x="7353614" y="1222281"/>
            <a:ext cx="608599" cy="601387"/>
            <a:chOff x="-34408675" y="3202075"/>
            <a:chExt cx="295375" cy="291875"/>
          </a:xfrm>
          <a:solidFill>
            <a:srgbClr val="00C5FF"/>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p>
              <a:endParaRPr sz="140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p>
              <a:endParaRPr sz="140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p>
              <a:endParaRPr sz="140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48" name="Google Shape;7015;p88"/>
          <p:cNvGrpSpPr/>
          <p:nvPr/>
        </p:nvGrpSpPr>
        <p:grpSpPr>
          <a:xfrm>
            <a:off x="10893990" y="2239565"/>
            <a:ext cx="664753" cy="661795"/>
            <a:chOff x="-30735200" y="3552550"/>
            <a:chExt cx="292225" cy="290925"/>
          </a:xfrm>
          <a:solidFill>
            <a:srgbClr val="00C5FF"/>
          </a:solidFill>
        </p:grpSpPr>
        <p:sp>
          <p:nvSpPr>
            <p:cNvPr id="349" name="Google Shape;7016;p88"/>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132" name="Google Shape;6799;p88"/>
          <p:cNvSpPr/>
          <p:nvPr/>
        </p:nvSpPr>
        <p:spPr>
          <a:xfrm>
            <a:off x="5795502" y="2277310"/>
            <a:ext cx="593567" cy="595145"/>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00C5FF"/>
          </a:solidFill>
          <a:ln>
            <a:noFill/>
          </a:ln>
        </p:spPr>
        <p:txBody>
          <a:bodyPr spcFirstLastPara="1" wrap="square" lIns="91417" tIns="91417" rIns="91417" bIns="91417" anchor="ctr" anchorCtr="0">
            <a:noAutofit/>
          </a:bodyPr>
          <a:lstStyle/>
          <a:p>
            <a:endParaRPr sz="1400"/>
          </a:p>
        </p:txBody>
      </p:sp>
      <p:grpSp>
        <p:nvGrpSpPr>
          <p:cNvPr id="195" name="Google Shape;6862;p88"/>
          <p:cNvGrpSpPr/>
          <p:nvPr/>
        </p:nvGrpSpPr>
        <p:grpSpPr>
          <a:xfrm>
            <a:off x="6543546" y="2275289"/>
            <a:ext cx="614391" cy="598915"/>
            <a:chOff x="-31817401" y="3910025"/>
            <a:chExt cx="301675" cy="294075"/>
          </a:xfrm>
          <a:solidFill>
            <a:srgbClr val="00C5FF"/>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p>
              <a:endParaRPr sz="140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p>
              <a:endParaRPr sz="140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46" name="Google Shape;6913;p88"/>
          <p:cNvGrpSpPr/>
          <p:nvPr/>
        </p:nvGrpSpPr>
        <p:grpSpPr>
          <a:xfrm>
            <a:off x="7300394" y="2275570"/>
            <a:ext cx="599983" cy="598353"/>
            <a:chOff x="-31455100" y="3909350"/>
            <a:chExt cx="294600" cy="293800"/>
          </a:xfrm>
          <a:solidFill>
            <a:srgbClr val="00C5FF"/>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p>
              <a:endParaRPr sz="140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0" name="Google Shape;6947;p88"/>
          <p:cNvGrpSpPr/>
          <p:nvPr/>
        </p:nvGrpSpPr>
        <p:grpSpPr>
          <a:xfrm>
            <a:off x="4197308" y="2301150"/>
            <a:ext cx="595145" cy="596775"/>
            <a:chOff x="-32927950" y="3944800"/>
            <a:chExt cx="292225" cy="293025"/>
          </a:xfrm>
          <a:solidFill>
            <a:srgbClr val="00C5FF"/>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p>
              <a:endParaRPr sz="140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p>
              <a:endParaRPr sz="140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p>
              <a:endParaRPr sz="140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p>
              <a:endParaRPr sz="140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04" name="Google Shape;6971;p88"/>
          <p:cNvGrpSpPr/>
          <p:nvPr/>
        </p:nvGrpSpPr>
        <p:grpSpPr>
          <a:xfrm>
            <a:off x="8143494" y="2267060"/>
            <a:ext cx="593567" cy="593517"/>
            <a:chOff x="-31093575" y="3911725"/>
            <a:chExt cx="291450" cy="291425"/>
          </a:xfrm>
          <a:solidFill>
            <a:srgbClr val="00C5FF"/>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37" name="Google Shape;7004;p88"/>
          <p:cNvGrpSpPr/>
          <p:nvPr/>
        </p:nvGrpSpPr>
        <p:grpSpPr>
          <a:xfrm>
            <a:off x="5042137" y="2277377"/>
            <a:ext cx="625643" cy="594739"/>
            <a:chOff x="-32576675" y="3944600"/>
            <a:chExt cx="307200" cy="292025"/>
          </a:xfrm>
          <a:solidFill>
            <a:srgbClr val="00C5FF"/>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p>
              <a:endParaRPr sz="140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51" name="Google Shape;7018;p88"/>
          <p:cNvGrpSpPr/>
          <p:nvPr/>
        </p:nvGrpSpPr>
        <p:grpSpPr>
          <a:xfrm>
            <a:off x="8973553" y="2276423"/>
            <a:ext cx="595145" cy="593567"/>
            <a:chOff x="-30735200" y="3910925"/>
            <a:chExt cx="292225" cy="291450"/>
          </a:xfrm>
          <a:solidFill>
            <a:srgbClr val="00C5FF"/>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p>
              <a:endParaRPr sz="140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355" name="Google Shape;5917;p86"/>
          <p:cNvSpPr/>
          <p:nvPr/>
        </p:nvSpPr>
        <p:spPr>
          <a:xfrm>
            <a:off x="5786396" y="3436135"/>
            <a:ext cx="601325" cy="617511"/>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C5FF"/>
          </a:solidFill>
          <a:ln>
            <a:noFill/>
          </a:ln>
        </p:spPr>
        <p:txBody>
          <a:bodyPr spcFirstLastPara="1" wrap="square" lIns="91417" tIns="91417" rIns="91417" bIns="91417" anchor="ctr" anchorCtr="0">
            <a:noAutofit/>
          </a:bodyPr>
          <a:lstStyle/>
          <a:p>
            <a:endParaRPr sz="1400"/>
          </a:p>
        </p:txBody>
      </p:sp>
      <p:sp>
        <p:nvSpPr>
          <p:cNvPr id="356" name="Google Shape;5955;p86"/>
          <p:cNvSpPr/>
          <p:nvPr/>
        </p:nvSpPr>
        <p:spPr>
          <a:xfrm>
            <a:off x="6505801" y="3532653"/>
            <a:ext cx="611955" cy="520979"/>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00C5FF"/>
          </a:solidFill>
          <a:ln>
            <a:noFill/>
          </a:ln>
        </p:spPr>
        <p:txBody>
          <a:bodyPr spcFirstLastPara="1" wrap="square" lIns="91417" tIns="91417" rIns="91417" bIns="91417" anchor="ctr" anchorCtr="0">
            <a:noAutofit/>
          </a:bodyPr>
          <a:lstStyle/>
          <a:p>
            <a:endParaRPr sz="1400"/>
          </a:p>
        </p:txBody>
      </p:sp>
      <p:grpSp>
        <p:nvGrpSpPr>
          <p:cNvPr id="357" name="Google Shape;5983;p86"/>
          <p:cNvGrpSpPr/>
          <p:nvPr/>
        </p:nvGrpSpPr>
        <p:grpSpPr>
          <a:xfrm>
            <a:off x="7369004" y="3452318"/>
            <a:ext cx="614997" cy="615953"/>
            <a:chOff x="-38538975" y="3954250"/>
            <a:chExt cx="318225" cy="316650"/>
          </a:xfrm>
          <a:solidFill>
            <a:srgbClr val="00C5FF"/>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0" name="Google Shape;5986;p86"/>
          <p:cNvGrpSpPr/>
          <p:nvPr/>
        </p:nvGrpSpPr>
        <p:grpSpPr>
          <a:xfrm>
            <a:off x="9804816" y="3428816"/>
            <a:ext cx="621037" cy="619017"/>
            <a:chOff x="-37385101" y="3949908"/>
            <a:chExt cx="321350" cy="318225"/>
          </a:xfrm>
          <a:solidFill>
            <a:srgbClr val="00C5FF"/>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p>
              <a:endParaRPr sz="140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3" name="Google Shape;6005;p86"/>
          <p:cNvGrpSpPr/>
          <p:nvPr/>
        </p:nvGrpSpPr>
        <p:grpSpPr>
          <a:xfrm>
            <a:off x="6535095" y="4660285"/>
            <a:ext cx="541672" cy="545169"/>
            <a:chOff x="-40011049" y="3972375"/>
            <a:chExt cx="316650" cy="316625"/>
          </a:xfrm>
          <a:solidFill>
            <a:srgbClr val="00C5FF"/>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p>
              <a:endParaRPr sz="140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66" name="Google Shape;6020;p86"/>
          <p:cNvGrpSpPr/>
          <p:nvPr/>
        </p:nvGrpSpPr>
        <p:grpSpPr>
          <a:xfrm>
            <a:off x="8197569" y="3444020"/>
            <a:ext cx="363859" cy="615953"/>
            <a:chOff x="-38109727" y="3955025"/>
            <a:chExt cx="188275" cy="316650"/>
          </a:xfrm>
          <a:solidFill>
            <a:srgbClr val="00C5FF"/>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p>
              <a:endParaRPr sz="140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69" name="Google Shape;6038;p86"/>
          <p:cNvGrpSpPr/>
          <p:nvPr/>
        </p:nvGrpSpPr>
        <p:grpSpPr>
          <a:xfrm>
            <a:off x="5061501" y="3472661"/>
            <a:ext cx="605867" cy="616731"/>
            <a:chOff x="-39647174" y="3972000"/>
            <a:chExt cx="313500" cy="317050"/>
          </a:xfrm>
          <a:solidFill>
            <a:srgbClr val="00C5FF"/>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p>
              <a:endParaRPr sz="140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p>
              <a:endParaRPr sz="140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73" name="Google Shape;6048;p86"/>
          <p:cNvGrpSpPr/>
          <p:nvPr/>
        </p:nvGrpSpPr>
        <p:grpSpPr>
          <a:xfrm>
            <a:off x="8940135" y="3435042"/>
            <a:ext cx="608911" cy="619017"/>
            <a:chOff x="-37804927" y="3953450"/>
            <a:chExt cx="315075" cy="318225"/>
          </a:xfrm>
          <a:solidFill>
            <a:srgbClr val="00C5FF"/>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p>
              <a:endParaRPr sz="140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p>
              <a:endParaRPr sz="140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77" name="Google Shape;5717;p85"/>
          <p:cNvGrpSpPr/>
          <p:nvPr/>
        </p:nvGrpSpPr>
        <p:grpSpPr>
          <a:xfrm>
            <a:off x="7423675" y="4697958"/>
            <a:ext cx="656428" cy="517207"/>
            <a:chOff x="5629975" y="3255775"/>
            <a:chExt cx="504500" cy="397500"/>
          </a:xfrm>
          <a:solidFill>
            <a:srgbClr val="00C5FF"/>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grpSp>
        <p:nvGrpSpPr>
          <p:cNvPr id="383" name="Google Shape;5723;p85"/>
          <p:cNvGrpSpPr/>
          <p:nvPr/>
        </p:nvGrpSpPr>
        <p:grpSpPr>
          <a:xfrm>
            <a:off x="4104109" y="3461125"/>
            <a:ext cx="741879" cy="609779"/>
            <a:chOff x="6234950" y="3255925"/>
            <a:chExt cx="483250" cy="397200"/>
          </a:xfrm>
          <a:solidFill>
            <a:srgbClr val="00C5FF"/>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spTree>
    <p:extLst>
      <p:ext uri="{BB962C8B-B14F-4D97-AF65-F5344CB8AC3E}">
        <p14:creationId xmlns:p14="http://schemas.microsoft.com/office/powerpoint/2010/main" val="27539653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4" y="2272445"/>
            <a:ext cx="2879699" cy="400110"/>
          </a:xfrm>
          <a:prstGeom prst="rect">
            <a:avLst/>
          </a:prstGeom>
        </p:spPr>
        <p:txBody>
          <a:bodyPr wrap="none">
            <a:spAutoFit/>
          </a:bodyPr>
          <a:lstStyle/>
          <a:p>
            <a:r>
              <a:rPr lang="en-US" altLang="ko-KR" sz="2000" dirty="0"/>
              <a:t>Presentation template by </a:t>
            </a:r>
            <a:endParaRPr lang="ko-KR" altLang="en-US" sz="2000" dirty="0"/>
          </a:p>
        </p:txBody>
      </p:sp>
      <p:sp>
        <p:nvSpPr>
          <p:cNvPr id="6" name="Título 1">
            <a:extLst>
              <a:ext uri="{FF2B5EF4-FFF2-40B4-BE49-F238E27FC236}">
                <a16:creationId xmlns:a16="http://schemas.microsoft.com/office/drawing/2014/main" id="{0A0A6377-AFA9-081F-2C94-AE1E8751CBD7}"/>
              </a:ext>
            </a:extLst>
          </p:cNvPr>
          <p:cNvSpPr txBox="1">
            <a:spLocks/>
          </p:cNvSpPr>
          <p:nvPr/>
        </p:nvSpPr>
        <p:spPr>
          <a:xfrm>
            <a:off x="890909" y="5870079"/>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dirty="0">
                <a:solidFill>
                  <a:schemeClr val="tx1">
                    <a:lumMod val="75000"/>
                    <a:lumOff val="25000"/>
                  </a:schemeClr>
                </a:solidFill>
              </a:rPr>
              <a:t>You are free to use this presentation for educational, personal and work purposes under Creative Commons Attribution License. But, keep the credits slide or mention </a:t>
            </a:r>
            <a:r>
              <a:rPr lang="en-US" sz="1200" dirty="0" err="1">
                <a:solidFill>
                  <a:schemeClr val="tx1">
                    <a:lumMod val="75000"/>
                    <a:lumOff val="25000"/>
                  </a:schemeClr>
                </a:solidFill>
              </a:rPr>
              <a:t>Slidesppt</a:t>
            </a:r>
            <a:r>
              <a:rPr lang="en-US" sz="1200" dirty="0">
                <a:solidFill>
                  <a:schemeClr val="tx1">
                    <a:lumMod val="75000"/>
                    <a:lumOff val="25000"/>
                  </a:schemeClr>
                </a:solidFill>
              </a:rPr>
              <a:t> in your presentation. Visit </a:t>
            </a:r>
            <a:r>
              <a:rPr lang="en-US" sz="1200" u="sng" dirty="0">
                <a:solidFill>
                  <a:schemeClr val="tx1">
                    <a:lumMod val="75000"/>
                    <a:lumOff val="25000"/>
                  </a:schemeClr>
                </a:solidFill>
                <a:hlinkClick r:id="rId3"/>
              </a:rPr>
              <a:t>slidesppt.net</a:t>
            </a:r>
            <a:br>
              <a:rPr lang="en" sz="1200" dirty="0">
                <a:solidFill>
                  <a:schemeClr val="tx1">
                    <a:lumMod val="75000"/>
                    <a:lumOff val="25000"/>
                  </a:schemeClr>
                </a:solidFill>
                <a:latin typeface="Barlow" pitchFamily="2" charset="77"/>
              </a:rPr>
            </a:br>
            <a:endParaRPr lang="en" sz="1200" dirty="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400" dirty="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dirty="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p>
            <a:r>
              <a:rPr lang="en-US" altLang="ko-KR" sz="6600" dirty="0">
                <a:latin typeface="Bahnschrift" panose="020B0502040204020203" pitchFamily="34" charset="0"/>
                <a:cs typeface="Calibri" panose="020F0502020204030204" pitchFamily="34" charset="0"/>
              </a:rPr>
              <a:t>Slidesppt.net</a:t>
            </a:r>
            <a:endParaRPr lang="ko-KR" altLang="en-US" sz="6600" dirty="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793205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BBFACE5F-A3A0-4F93-9BCE-5F9006FCEE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5828" y="0"/>
            <a:ext cx="6856171" cy="6858000"/>
          </a:xfrm>
          <a:prstGeom prst="rect">
            <a:avLst/>
          </a:prstGeom>
        </p:spPr>
      </p:pic>
      <p:sp>
        <p:nvSpPr>
          <p:cNvPr id="69" name="Freeform: Shape 68">
            <a:extLst>
              <a:ext uri="{FF2B5EF4-FFF2-40B4-BE49-F238E27FC236}">
                <a16:creationId xmlns:a16="http://schemas.microsoft.com/office/drawing/2014/main" id="{6C44F57C-83A8-9A17-3640-76309E4CB3A5}"/>
              </a:ext>
            </a:extLst>
          </p:cNvPr>
          <p:cNvSpPr/>
          <p:nvPr/>
        </p:nvSpPr>
        <p:spPr>
          <a:xfrm>
            <a:off x="8718170" y="4029942"/>
            <a:ext cx="3473831" cy="2828059"/>
          </a:xfrm>
          <a:custGeom>
            <a:avLst/>
            <a:gdLst>
              <a:gd name="connsiteX0" fmla="*/ 3376533 w 3473831"/>
              <a:gd name="connsiteY0" fmla="*/ 71 h 2828059"/>
              <a:gd name="connsiteX1" fmla="*/ 3458272 w 3473831"/>
              <a:gd name="connsiteY1" fmla="*/ 29903 h 2828059"/>
              <a:gd name="connsiteX2" fmla="*/ 3473831 w 3473831"/>
              <a:gd name="connsiteY2" fmla="*/ 45821 h 2828059"/>
              <a:gd name="connsiteX3" fmla="*/ 3473831 w 3473831"/>
              <a:gd name="connsiteY3" fmla="*/ 2828059 h 2828059"/>
              <a:gd name="connsiteX4" fmla="*/ 12341 w 3473831"/>
              <a:gd name="connsiteY4" fmla="*/ 2828059 h 2828059"/>
              <a:gd name="connsiteX5" fmla="*/ 24731 w 3473831"/>
              <a:gd name="connsiteY5" fmla="*/ 2810536 h 2828059"/>
              <a:gd name="connsiteX6" fmla="*/ 345964 w 3473831"/>
              <a:gd name="connsiteY6" fmla="*/ 2179953 h 2828059"/>
              <a:gd name="connsiteX7" fmla="*/ 4170 w 3473831"/>
              <a:gd name="connsiteY7" fmla="*/ 736825 h 2828059"/>
              <a:gd name="connsiteX8" fmla="*/ 702947 w 3473831"/>
              <a:gd name="connsiteY8" fmla="*/ 38048 h 2828059"/>
              <a:gd name="connsiteX9" fmla="*/ 2100503 w 3473831"/>
              <a:gd name="connsiteY9" fmla="*/ 638085 h 2828059"/>
              <a:gd name="connsiteX10" fmla="*/ 3376533 w 3473831"/>
              <a:gd name="connsiteY10" fmla="*/ 71 h 28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3831" h="2828059">
                <a:moveTo>
                  <a:pt x="3376533" y="71"/>
                </a:moveTo>
                <a:cubicBezTo>
                  <a:pt x="3407864" y="1020"/>
                  <a:pt x="3434804" y="11464"/>
                  <a:pt x="3458272" y="29903"/>
                </a:cubicBezTo>
                <a:lnTo>
                  <a:pt x="3473831" y="45821"/>
                </a:lnTo>
                <a:lnTo>
                  <a:pt x="3473831" y="2828059"/>
                </a:lnTo>
                <a:lnTo>
                  <a:pt x="12341" y="2828059"/>
                </a:lnTo>
                <a:lnTo>
                  <a:pt x="24731" y="2810536"/>
                </a:lnTo>
                <a:cubicBezTo>
                  <a:pt x="164386" y="2606483"/>
                  <a:pt x="294695" y="2387877"/>
                  <a:pt x="345964" y="2179953"/>
                </a:cubicBezTo>
                <a:cubicBezTo>
                  <a:pt x="482680" y="1633084"/>
                  <a:pt x="49742" y="1154572"/>
                  <a:pt x="4170" y="736825"/>
                </a:cubicBezTo>
                <a:cubicBezTo>
                  <a:pt x="-41403" y="311481"/>
                  <a:pt x="292796" y="-53097"/>
                  <a:pt x="702947" y="38048"/>
                </a:cubicBezTo>
                <a:cubicBezTo>
                  <a:pt x="1113101" y="121598"/>
                  <a:pt x="1599206" y="668467"/>
                  <a:pt x="2100503" y="638085"/>
                </a:cubicBezTo>
                <a:cubicBezTo>
                  <a:pt x="2609397" y="600108"/>
                  <a:pt x="3133479" y="-7525"/>
                  <a:pt x="3376533" y="71"/>
                </a:cubicBezTo>
                <a:close/>
              </a:path>
            </a:pathLst>
          </a:custGeom>
          <a:solidFill>
            <a:schemeClr val="bg1"/>
          </a:solidFill>
          <a:ln w="0" cap="flat">
            <a:noFill/>
            <a:prstDash val="solid"/>
            <a:miter/>
          </a:ln>
        </p:spPr>
        <p:txBody>
          <a:bodyPr rtlCol="0" anchor="ctr"/>
          <a:lstStyle/>
          <a:p>
            <a:endParaRPr lang="en-US" dirty="0"/>
          </a:p>
        </p:txBody>
      </p:sp>
      <p:sp>
        <p:nvSpPr>
          <p:cNvPr id="26" name="Rectangle: Single Corner Rounded 25">
            <a:extLst>
              <a:ext uri="{FF2B5EF4-FFF2-40B4-BE49-F238E27FC236}">
                <a16:creationId xmlns:a16="http://schemas.microsoft.com/office/drawing/2014/main" id="{06BDB7D1-F115-71E3-0729-817E6712273E}"/>
              </a:ext>
            </a:extLst>
          </p:cNvPr>
          <p:cNvSpPr/>
          <p:nvPr/>
        </p:nvSpPr>
        <p:spPr>
          <a:xfrm>
            <a:off x="5023413" y="1241385"/>
            <a:ext cx="7168587" cy="4375231"/>
          </a:xfrm>
          <a:prstGeom prst="round1Rect">
            <a:avLst/>
          </a:prstGeom>
          <a:solidFill>
            <a:srgbClr val="00C5F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7C71B8-6C4D-231B-85F8-C82D8F2413B6}"/>
              </a:ext>
            </a:extLst>
          </p:cNvPr>
          <p:cNvSpPr>
            <a:spLocks noGrp="1"/>
          </p:cNvSpPr>
          <p:nvPr>
            <p:ph type="title"/>
          </p:nvPr>
        </p:nvSpPr>
        <p:spPr/>
        <p:txBody>
          <a:bodyPr>
            <a:normAutofit/>
          </a:bodyPr>
          <a:lstStyle/>
          <a:p>
            <a:pPr algn="ctr"/>
            <a:r>
              <a:rPr lang="en-US" sz="3200" b="1" dirty="0">
                <a:latin typeface="+mj-lt"/>
              </a:rPr>
              <a:t>Table of Content</a:t>
            </a:r>
          </a:p>
        </p:txBody>
      </p:sp>
      <p:grpSp>
        <p:nvGrpSpPr>
          <p:cNvPr id="13" name="Group 12">
            <a:extLst>
              <a:ext uri="{FF2B5EF4-FFF2-40B4-BE49-F238E27FC236}">
                <a16:creationId xmlns:a16="http://schemas.microsoft.com/office/drawing/2014/main" id="{D087375A-9FF0-6984-5124-8EB2EC9BFA4A}"/>
              </a:ext>
            </a:extLst>
          </p:cNvPr>
          <p:cNvGrpSpPr/>
          <p:nvPr/>
        </p:nvGrpSpPr>
        <p:grpSpPr>
          <a:xfrm>
            <a:off x="11151074" y="5815455"/>
            <a:ext cx="1040926" cy="1042545"/>
            <a:chOff x="11151074" y="5815455"/>
            <a:chExt cx="1040926" cy="1042545"/>
          </a:xfrm>
        </p:grpSpPr>
        <p:grpSp>
          <p:nvGrpSpPr>
            <p:cNvPr id="4" name="Group 3">
              <a:extLst>
                <a:ext uri="{FF2B5EF4-FFF2-40B4-BE49-F238E27FC236}">
                  <a16:creationId xmlns:a16="http://schemas.microsoft.com/office/drawing/2014/main" id="{AC965FCD-8DF9-C222-BBB5-DE845C538EC8}"/>
                </a:ext>
              </a:extLst>
            </p:cNvPr>
            <p:cNvGrpSpPr/>
            <p:nvPr/>
          </p:nvGrpSpPr>
          <p:grpSpPr>
            <a:xfrm flipH="1">
              <a:off x="11671139" y="6337139"/>
              <a:ext cx="520861" cy="520861"/>
              <a:chOff x="0" y="6337219"/>
              <a:chExt cx="520861" cy="520861"/>
            </a:xfrm>
          </p:grpSpPr>
          <p:sp>
            <p:nvSpPr>
              <p:cNvPr id="5" name="Rectangle 4">
                <a:extLst>
                  <a:ext uri="{FF2B5EF4-FFF2-40B4-BE49-F238E27FC236}">
                    <a16:creationId xmlns:a16="http://schemas.microsoft.com/office/drawing/2014/main" id="{AE2DA4CA-A27C-2E25-CE6E-C458450C04F7}"/>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85352E0-B2F5-3D4B-6FF7-F07CC1B85BE2}"/>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334064BA-A5B3-8ACC-96DF-18A53E7FF36D}"/>
                </a:ext>
              </a:extLst>
            </p:cNvPr>
            <p:cNvGrpSpPr/>
            <p:nvPr/>
          </p:nvGrpSpPr>
          <p:grpSpPr>
            <a:xfrm flipH="1">
              <a:off x="11151074" y="6337139"/>
              <a:ext cx="520861" cy="520861"/>
              <a:chOff x="520065" y="6337219"/>
              <a:chExt cx="520861" cy="520861"/>
            </a:xfrm>
          </p:grpSpPr>
          <p:sp>
            <p:nvSpPr>
              <p:cNvPr id="8" name="Rectangle 7">
                <a:extLst>
                  <a:ext uri="{FF2B5EF4-FFF2-40B4-BE49-F238E27FC236}">
                    <a16:creationId xmlns:a16="http://schemas.microsoft.com/office/drawing/2014/main" id="{215053CB-8968-5E0A-0EDB-1767723DA7C0}"/>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16F8904-CD44-8550-887C-77139AFE2BD3}"/>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7379FEDD-BBD9-5775-B6AA-E37E0EBDFF36}"/>
                </a:ext>
              </a:extLst>
            </p:cNvPr>
            <p:cNvGrpSpPr/>
            <p:nvPr/>
          </p:nvGrpSpPr>
          <p:grpSpPr>
            <a:xfrm flipH="1">
              <a:off x="11671139" y="5815455"/>
              <a:ext cx="520861" cy="520861"/>
              <a:chOff x="0" y="6337219"/>
              <a:chExt cx="520861" cy="520861"/>
            </a:xfrm>
          </p:grpSpPr>
          <p:sp>
            <p:nvSpPr>
              <p:cNvPr id="11" name="Rectangle 10">
                <a:extLst>
                  <a:ext uri="{FF2B5EF4-FFF2-40B4-BE49-F238E27FC236}">
                    <a16:creationId xmlns:a16="http://schemas.microsoft.com/office/drawing/2014/main" id="{A85A0346-337E-8F16-29F6-8FB71EB0E5CA}"/>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5599C25-2B37-5B58-99C5-4F8B8C653096}"/>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5" name="Picture 24">
            <a:extLst>
              <a:ext uri="{FF2B5EF4-FFF2-40B4-BE49-F238E27FC236}">
                <a16:creationId xmlns:a16="http://schemas.microsoft.com/office/drawing/2014/main" id="{2D4643D5-7B08-D9DF-BB54-8681260DA9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14317" y="1349870"/>
            <a:ext cx="2685541" cy="4158260"/>
          </a:xfrm>
          <a:prstGeom prst="rect">
            <a:avLst/>
          </a:prstGeom>
        </p:spPr>
      </p:pic>
      <p:sp>
        <p:nvSpPr>
          <p:cNvPr id="27" name="Isosceles Triangle 26">
            <a:extLst>
              <a:ext uri="{FF2B5EF4-FFF2-40B4-BE49-F238E27FC236}">
                <a16:creationId xmlns:a16="http://schemas.microsoft.com/office/drawing/2014/main" id="{2304EA93-2814-B9A0-B0A2-6BECE248445C}"/>
              </a:ext>
            </a:extLst>
          </p:cNvPr>
          <p:cNvSpPr/>
          <p:nvPr/>
        </p:nvSpPr>
        <p:spPr>
          <a:xfrm rot="5400000">
            <a:off x="6218839" y="1930672"/>
            <a:ext cx="213452" cy="184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a:extLst>
              <a:ext uri="{FF2B5EF4-FFF2-40B4-BE49-F238E27FC236}">
                <a16:creationId xmlns:a16="http://schemas.microsoft.com/office/drawing/2014/main" id="{B27DC0B1-A390-FE15-5A57-B4A3A8EF91E4}"/>
              </a:ext>
            </a:extLst>
          </p:cNvPr>
          <p:cNvSpPr/>
          <p:nvPr/>
        </p:nvSpPr>
        <p:spPr>
          <a:xfrm rot="5400000">
            <a:off x="6218839" y="2868221"/>
            <a:ext cx="213452" cy="184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2B96DF59-4F3E-19CD-0810-8A53F1993BA7}"/>
              </a:ext>
            </a:extLst>
          </p:cNvPr>
          <p:cNvSpPr/>
          <p:nvPr/>
        </p:nvSpPr>
        <p:spPr>
          <a:xfrm rot="5400000">
            <a:off x="6218839" y="3805770"/>
            <a:ext cx="213452" cy="184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a:extLst>
              <a:ext uri="{FF2B5EF4-FFF2-40B4-BE49-F238E27FC236}">
                <a16:creationId xmlns:a16="http://schemas.microsoft.com/office/drawing/2014/main" id="{65C200B3-1B51-4505-C90E-C389F8A7CA7F}"/>
              </a:ext>
            </a:extLst>
          </p:cNvPr>
          <p:cNvSpPr/>
          <p:nvPr/>
        </p:nvSpPr>
        <p:spPr>
          <a:xfrm rot="5400000">
            <a:off x="6218839" y="4743318"/>
            <a:ext cx="213452" cy="184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AE673064-A273-D340-70C7-61853BA39601}"/>
              </a:ext>
            </a:extLst>
          </p:cNvPr>
          <p:cNvSpPr/>
          <p:nvPr/>
        </p:nvSpPr>
        <p:spPr>
          <a:xfrm rot="5400000">
            <a:off x="9181960" y="1930672"/>
            <a:ext cx="213452" cy="184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34CADC87-546C-D374-71E5-8CF75119B659}"/>
              </a:ext>
            </a:extLst>
          </p:cNvPr>
          <p:cNvSpPr/>
          <p:nvPr/>
        </p:nvSpPr>
        <p:spPr>
          <a:xfrm rot="5400000">
            <a:off x="9181960" y="2868221"/>
            <a:ext cx="213452" cy="184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2068AB53-8BB3-25FA-ECFC-C8CEA070DC10}"/>
              </a:ext>
            </a:extLst>
          </p:cNvPr>
          <p:cNvSpPr/>
          <p:nvPr/>
        </p:nvSpPr>
        <p:spPr>
          <a:xfrm rot="5400000">
            <a:off x="9181960" y="3805770"/>
            <a:ext cx="213452" cy="184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1D4C3397-2FAA-2FA5-867E-224A5D07BA54}"/>
              </a:ext>
            </a:extLst>
          </p:cNvPr>
          <p:cNvSpPr/>
          <p:nvPr/>
        </p:nvSpPr>
        <p:spPr>
          <a:xfrm rot="5400000">
            <a:off x="9181960" y="4743318"/>
            <a:ext cx="213452" cy="184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27ECDF5B-E8A4-1B40-D16C-EE472211C857}"/>
              </a:ext>
            </a:extLst>
          </p:cNvPr>
          <p:cNvSpPr txBox="1"/>
          <p:nvPr/>
        </p:nvSpPr>
        <p:spPr>
          <a:xfrm>
            <a:off x="6543104" y="1839703"/>
            <a:ext cx="2357827" cy="369332"/>
          </a:xfrm>
          <a:prstGeom prst="rect">
            <a:avLst/>
          </a:prstGeom>
          <a:noFill/>
        </p:spPr>
        <p:txBody>
          <a:bodyPr wrap="square" anchor="ctr">
            <a:spAutoFit/>
          </a:bodyPr>
          <a:lstStyle/>
          <a:p>
            <a:r>
              <a:rPr lang="en-US" dirty="0">
                <a:solidFill>
                  <a:schemeClr val="bg1"/>
                </a:solidFill>
              </a:rPr>
              <a:t>Summary</a:t>
            </a:r>
          </a:p>
        </p:txBody>
      </p:sp>
      <p:sp>
        <p:nvSpPr>
          <p:cNvPr id="50" name="TextBox 49">
            <a:extLst>
              <a:ext uri="{FF2B5EF4-FFF2-40B4-BE49-F238E27FC236}">
                <a16:creationId xmlns:a16="http://schemas.microsoft.com/office/drawing/2014/main" id="{0BDEF654-29D3-47B9-C7D8-102EA781A4A7}"/>
              </a:ext>
            </a:extLst>
          </p:cNvPr>
          <p:cNvSpPr txBox="1"/>
          <p:nvPr/>
        </p:nvSpPr>
        <p:spPr>
          <a:xfrm>
            <a:off x="6543104" y="2781111"/>
            <a:ext cx="2357827" cy="369332"/>
          </a:xfrm>
          <a:prstGeom prst="rect">
            <a:avLst/>
          </a:prstGeom>
          <a:noFill/>
        </p:spPr>
        <p:txBody>
          <a:bodyPr wrap="square" anchor="ctr">
            <a:spAutoFit/>
          </a:bodyPr>
          <a:lstStyle/>
          <a:p>
            <a:r>
              <a:rPr lang="en-US" dirty="0">
                <a:solidFill>
                  <a:schemeClr val="bg1"/>
                </a:solidFill>
              </a:rPr>
              <a:t>Our History</a:t>
            </a:r>
          </a:p>
        </p:txBody>
      </p:sp>
      <p:sp>
        <p:nvSpPr>
          <p:cNvPr id="51" name="TextBox 50">
            <a:extLst>
              <a:ext uri="{FF2B5EF4-FFF2-40B4-BE49-F238E27FC236}">
                <a16:creationId xmlns:a16="http://schemas.microsoft.com/office/drawing/2014/main" id="{74803C1E-8302-CBA7-145C-D0FC352922FD}"/>
              </a:ext>
            </a:extLst>
          </p:cNvPr>
          <p:cNvSpPr txBox="1"/>
          <p:nvPr/>
        </p:nvSpPr>
        <p:spPr>
          <a:xfrm>
            <a:off x="6543104" y="3584020"/>
            <a:ext cx="2357827" cy="646331"/>
          </a:xfrm>
          <a:prstGeom prst="rect">
            <a:avLst/>
          </a:prstGeom>
          <a:noFill/>
        </p:spPr>
        <p:txBody>
          <a:bodyPr wrap="square" anchor="ctr">
            <a:spAutoFit/>
          </a:bodyPr>
          <a:lstStyle/>
          <a:p>
            <a:r>
              <a:rPr lang="en-US" dirty="0">
                <a:solidFill>
                  <a:schemeClr val="bg1"/>
                </a:solidFill>
              </a:rPr>
              <a:t>Management Team</a:t>
            </a:r>
          </a:p>
        </p:txBody>
      </p:sp>
      <p:sp>
        <p:nvSpPr>
          <p:cNvPr id="52" name="TextBox 51">
            <a:extLst>
              <a:ext uri="{FF2B5EF4-FFF2-40B4-BE49-F238E27FC236}">
                <a16:creationId xmlns:a16="http://schemas.microsoft.com/office/drawing/2014/main" id="{A441C795-5B3C-DCE6-5F84-BE283BF4A618}"/>
              </a:ext>
            </a:extLst>
          </p:cNvPr>
          <p:cNvSpPr txBox="1"/>
          <p:nvPr/>
        </p:nvSpPr>
        <p:spPr>
          <a:xfrm>
            <a:off x="6543104" y="4663927"/>
            <a:ext cx="2357827" cy="369332"/>
          </a:xfrm>
          <a:prstGeom prst="rect">
            <a:avLst/>
          </a:prstGeom>
          <a:noFill/>
        </p:spPr>
        <p:txBody>
          <a:bodyPr wrap="square" anchor="ctr">
            <a:spAutoFit/>
          </a:bodyPr>
          <a:lstStyle/>
          <a:p>
            <a:r>
              <a:rPr lang="en-US" dirty="0">
                <a:solidFill>
                  <a:schemeClr val="bg1"/>
                </a:solidFill>
              </a:rPr>
              <a:t>Our Product</a:t>
            </a:r>
          </a:p>
        </p:txBody>
      </p:sp>
      <p:sp>
        <p:nvSpPr>
          <p:cNvPr id="53" name="TextBox 52">
            <a:extLst>
              <a:ext uri="{FF2B5EF4-FFF2-40B4-BE49-F238E27FC236}">
                <a16:creationId xmlns:a16="http://schemas.microsoft.com/office/drawing/2014/main" id="{A0B7A1DE-122F-9EF0-4653-D47E8227722A}"/>
              </a:ext>
            </a:extLst>
          </p:cNvPr>
          <p:cNvSpPr txBox="1"/>
          <p:nvPr/>
        </p:nvSpPr>
        <p:spPr>
          <a:xfrm>
            <a:off x="9575671" y="1839703"/>
            <a:ext cx="2357827" cy="369332"/>
          </a:xfrm>
          <a:prstGeom prst="rect">
            <a:avLst/>
          </a:prstGeom>
          <a:noFill/>
        </p:spPr>
        <p:txBody>
          <a:bodyPr wrap="square" anchor="ctr">
            <a:spAutoFit/>
          </a:bodyPr>
          <a:lstStyle/>
          <a:p>
            <a:r>
              <a:rPr lang="en-US" dirty="0">
                <a:solidFill>
                  <a:schemeClr val="bg1"/>
                </a:solidFill>
              </a:rPr>
              <a:t>Revenue This Year</a:t>
            </a:r>
          </a:p>
        </p:txBody>
      </p:sp>
      <p:sp>
        <p:nvSpPr>
          <p:cNvPr id="54" name="TextBox 53">
            <a:extLst>
              <a:ext uri="{FF2B5EF4-FFF2-40B4-BE49-F238E27FC236}">
                <a16:creationId xmlns:a16="http://schemas.microsoft.com/office/drawing/2014/main" id="{189105C6-8615-C79D-63EB-BB49F907D3B3}"/>
              </a:ext>
            </a:extLst>
          </p:cNvPr>
          <p:cNvSpPr txBox="1"/>
          <p:nvPr/>
        </p:nvSpPr>
        <p:spPr>
          <a:xfrm>
            <a:off x="9575671" y="2781111"/>
            <a:ext cx="2357827" cy="369332"/>
          </a:xfrm>
          <a:prstGeom prst="rect">
            <a:avLst/>
          </a:prstGeom>
          <a:noFill/>
        </p:spPr>
        <p:txBody>
          <a:bodyPr wrap="square" anchor="ctr">
            <a:spAutoFit/>
          </a:bodyPr>
          <a:lstStyle/>
          <a:p>
            <a:r>
              <a:rPr lang="en-US" dirty="0">
                <a:solidFill>
                  <a:schemeClr val="bg1"/>
                </a:solidFill>
              </a:rPr>
              <a:t>Our Office</a:t>
            </a:r>
          </a:p>
        </p:txBody>
      </p:sp>
      <p:sp>
        <p:nvSpPr>
          <p:cNvPr id="55" name="TextBox 54">
            <a:extLst>
              <a:ext uri="{FF2B5EF4-FFF2-40B4-BE49-F238E27FC236}">
                <a16:creationId xmlns:a16="http://schemas.microsoft.com/office/drawing/2014/main" id="{7DB4F7E1-4B1E-29BE-3DAF-A546BB97C031}"/>
              </a:ext>
            </a:extLst>
          </p:cNvPr>
          <p:cNvSpPr txBox="1"/>
          <p:nvPr/>
        </p:nvSpPr>
        <p:spPr>
          <a:xfrm>
            <a:off x="9575671" y="3584020"/>
            <a:ext cx="2357827" cy="646331"/>
          </a:xfrm>
          <a:prstGeom prst="rect">
            <a:avLst/>
          </a:prstGeom>
          <a:noFill/>
        </p:spPr>
        <p:txBody>
          <a:bodyPr wrap="square" anchor="ctr">
            <a:spAutoFit/>
          </a:bodyPr>
          <a:lstStyle/>
          <a:p>
            <a:r>
              <a:rPr lang="en-US" dirty="0">
                <a:solidFill>
                  <a:schemeClr val="bg1"/>
                </a:solidFill>
              </a:rPr>
              <a:t>Most Popular Game</a:t>
            </a:r>
          </a:p>
        </p:txBody>
      </p:sp>
      <p:sp>
        <p:nvSpPr>
          <p:cNvPr id="56" name="TextBox 55">
            <a:extLst>
              <a:ext uri="{FF2B5EF4-FFF2-40B4-BE49-F238E27FC236}">
                <a16:creationId xmlns:a16="http://schemas.microsoft.com/office/drawing/2014/main" id="{AA18CEB6-9608-A9DD-7D17-9821AFD069AB}"/>
              </a:ext>
            </a:extLst>
          </p:cNvPr>
          <p:cNvSpPr txBox="1"/>
          <p:nvPr/>
        </p:nvSpPr>
        <p:spPr>
          <a:xfrm>
            <a:off x="9575671" y="4663927"/>
            <a:ext cx="2357827" cy="369332"/>
          </a:xfrm>
          <a:prstGeom prst="rect">
            <a:avLst/>
          </a:prstGeom>
          <a:noFill/>
        </p:spPr>
        <p:txBody>
          <a:bodyPr wrap="square" anchor="ctr">
            <a:spAutoFit/>
          </a:bodyPr>
          <a:lstStyle/>
          <a:p>
            <a:r>
              <a:rPr lang="en-US" dirty="0">
                <a:solidFill>
                  <a:schemeClr val="bg1"/>
                </a:solidFill>
              </a:rPr>
              <a:t>Question?</a:t>
            </a:r>
          </a:p>
        </p:txBody>
      </p:sp>
      <p:cxnSp>
        <p:nvCxnSpPr>
          <p:cNvPr id="58" name="Straight Connector 57">
            <a:extLst>
              <a:ext uri="{FF2B5EF4-FFF2-40B4-BE49-F238E27FC236}">
                <a16:creationId xmlns:a16="http://schemas.microsoft.com/office/drawing/2014/main" id="{77E3160B-3D01-020B-B4C8-EA29FCC7C340}"/>
              </a:ext>
            </a:extLst>
          </p:cNvPr>
          <p:cNvCxnSpPr/>
          <p:nvPr/>
        </p:nvCxnSpPr>
        <p:spPr>
          <a:xfrm>
            <a:off x="6273478" y="2495073"/>
            <a:ext cx="22223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A0E5E8-40DF-02EE-CCA0-9A5806682296}"/>
              </a:ext>
            </a:extLst>
          </p:cNvPr>
          <p:cNvCxnSpPr/>
          <p:nvPr/>
        </p:nvCxnSpPr>
        <p:spPr>
          <a:xfrm>
            <a:off x="6273478" y="3436481"/>
            <a:ext cx="22223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BD7E384-325F-0116-4017-4AA6AF32BDC3}"/>
              </a:ext>
            </a:extLst>
          </p:cNvPr>
          <p:cNvCxnSpPr/>
          <p:nvPr/>
        </p:nvCxnSpPr>
        <p:spPr>
          <a:xfrm>
            <a:off x="6273478" y="4377889"/>
            <a:ext cx="22223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32DDAD5-FF67-CEBB-1CF5-704E031BA962}"/>
              </a:ext>
            </a:extLst>
          </p:cNvPr>
          <p:cNvCxnSpPr>
            <a:cxnSpLocks/>
          </p:cNvCxnSpPr>
          <p:nvPr/>
        </p:nvCxnSpPr>
        <p:spPr>
          <a:xfrm>
            <a:off x="9196680" y="2495073"/>
            <a:ext cx="22223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578D92E-8C44-2FE2-484F-D807E08EBE31}"/>
              </a:ext>
            </a:extLst>
          </p:cNvPr>
          <p:cNvCxnSpPr>
            <a:cxnSpLocks/>
          </p:cNvCxnSpPr>
          <p:nvPr/>
        </p:nvCxnSpPr>
        <p:spPr>
          <a:xfrm>
            <a:off x="9196680" y="3436481"/>
            <a:ext cx="22223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A8DC7A2-5150-1749-E4ED-85797C04E3C7}"/>
              </a:ext>
            </a:extLst>
          </p:cNvPr>
          <p:cNvCxnSpPr>
            <a:cxnSpLocks/>
          </p:cNvCxnSpPr>
          <p:nvPr/>
        </p:nvCxnSpPr>
        <p:spPr>
          <a:xfrm>
            <a:off x="9196680" y="4377889"/>
            <a:ext cx="222234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0BBF8CF7-F004-DE7A-F115-27B2C7D6125D}"/>
              </a:ext>
            </a:extLst>
          </p:cNvPr>
          <p:cNvGrpSpPr/>
          <p:nvPr/>
        </p:nvGrpSpPr>
        <p:grpSpPr>
          <a:xfrm flipH="1">
            <a:off x="3024489" y="1684036"/>
            <a:ext cx="1038005" cy="520861"/>
            <a:chOff x="0" y="5300899"/>
            <a:chExt cx="1038005" cy="520861"/>
          </a:xfrm>
        </p:grpSpPr>
        <p:sp>
          <p:nvSpPr>
            <p:cNvPr id="71" name="Rectangle 70">
              <a:extLst>
                <a:ext uri="{FF2B5EF4-FFF2-40B4-BE49-F238E27FC236}">
                  <a16:creationId xmlns:a16="http://schemas.microsoft.com/office/drawing/2014/main" id="{C1224066-4C35-1464-D104-F086B6FBC5D3}"/>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70DD324D-67F6-7EC9-3867-5375C59E42F2}"/>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BCAD62F7-3D57-2877-A4C6-E57EB8D98452}"/>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1DA5969F-151E-339F-207C-432688DA5AED}"/>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766DD4C6-5A2E-6BB5-6729-95D6F494EFDA}"/>
              </a:ext>
            </a:extLst>
          </p:cNvPr>
          <p:cNvGrpSpPr/>
          <p:nvPr/>
        </p:nvGrpSpPr>
        <p:grpSpPr>
          <a:xfrm flipH="1">
            <a:off x="10713487" y="978061"/>
            <a:ext cx="520861" cy="520861"/>
            <a:chOff x="520065" y="6337219"/>
            <a:chExt cx="520861" cy="520861"/>
          </a:xfrm>
          <a:solidFill>
            <a:srgbClr val="0E8E05"/>
          </a:solidFill>
        </p:grpSpPr>
        <p:sp>
          <p:nvSpPr>
            <p:cNvPr id="76" name="Rectangle 75">
              <a:extLst>
                <a:ext uri="{FF2B5EF4-FFF2-40B4-BE49-F238E27FC236}">
                  <a16:creationId xmlns:a16="http://schemas.microsoft.com/office/drawing/2014/main" id="{3D79FCD6-F4AB-45DD-5BA2-95EF1E337C54}"/>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8E353014-1C18-55DA-8F19-2FFB4A2A704C}"/>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25964335-7D47-F7DE-AF1C-7B8D13EFE139}"/>
              </a:ext>
            </a:extLst>
          </p:cNvPr>
          <p:cNvGrpSpPr/>
          <p:nvPr/>
        </p:nvGrpSpPr>
        <p:grpSpPr>
          <a:xfrm>
            <a:off x="3484292" y="5804703"/>
            <a:ext cx="1549942" cy="520861"/>
            <a:chOff x="8042114" y="6337139"/>
            <a:chExt cx="1549942" cy="520861"/>
          </a:xfrm>
        </p:grpSpPr>
        <p:grpSp>
          <p:nvGrpSpPr>
            <p:cNvPr id="79" name="Group 78">
              <a:extLst>
                <a:ext uri="{FF2B5EF4-FFF2-40B4-BE49-F238E27FC236}">
                  <a16:creationId xmlns:a16="http://schemas.microsoft.com/office/drawing/2014/main" id="{D4900703-5877-4E6E-43C2-862826663143}"/>
                </a:ext>
              </a:extLst>
            </p:cNvPr>
            <p:cNvGrpSpPr/>
            <p:nvPr/>
          </p:nvGrpSpPr>
          <p:grpSpPr>
            <a:xfrm flipH="1">
              <a:off x="9071195" y="6337139"/>
              <a:ext cx="520861" cy="520861"/>
              <a:chOff x="517144" y="4260071"/>
              <a:chExt cx="520861" cy="520861"/>
            </a:xfrm>
          </p:grpSpPr>
          <p:sp>
            <p:nvSpPr>
              <p:cNvPr id="86" name="Rectangle 85">
                <a:extLst>
                  <a:ext uri="{FF2B5EF4-FFF2-40B4-BE49-F238E27FC236}">
                    <a16:creationId xmlns:a16="http://schemas.microsoft.com/office/drawing/2014/main" id="{026C49FD-8F17-86BC-5C1E-F11779BB94D3}"/>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26EAE8E1-A5AC-20C3-5837-4D264CDFC9AA}"/>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70358561-F082-60DA-D482-1A35A2A3B78F}"/>
                </a:ext>
              </a:extLst>
            </p:cNvPr>
            <p:cNvGrpSpPr/>
            <p:nvPr/>
          </p:nvGrpSpPr>
          <p:grpSpPr>
            <a:xfrm flipH="1">
              <a:off x="8562179" y="6337139"/>
              <a:ext cx="520861" cy="520861"/>
              <a:chOff x="0" y="6337219"/>
              <a:chExt cx="520861" cy="520861"/>
            </a:xfrm>
          </p:grpSpPr>
          <p:sp>
            <p:nvSpPr>
              <p:cNvPr id="84" name="Rectangle 83">
                <a:extLst>
                  <a:ext uri="{FF2B5EF4-FFF2-40B4-BE49-F238E27FC236}">
                    <a16:creationId xmlns:a16="http://schemas.microsoft.com/office/drawing/2014/main" id="{57525428-CA10-2E11-595B-684C5536769B}"/>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991B3B2F-14CE-2282-0FE7-C1ECF67CEDBE}"/>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6F0AD6E8-9E1A-B002-5DF5-D609AC7CF439}"/>
                </a:ext>
              </a:extLst>
            </p:cNvPr>
            <p:cNvGrpSpPr/>
            <p:nvPr/>
          </p:nvGrpSpPr>
          <p:grpSpPr>
            <a:xfrm flipH="1">
              <a:off x="8042114" y="6337139"/>
              <a:ext cx="520861" cy="520861"/>
              <a:chOff x="520065" y="6337219"/>
              <a:chExt cx="520861" cy="520861"/>
            </a:xfrm>
          </p:grpSpPr>
          <p:sp>
            <p:nvSpPr>
              <p:cNvPr id="82" name="Rectangle 81">
                <a:extLst>
                  <a:ext uri="{FF2B5EF4-FFF2-40B4-BE49-F238E27FC236}">
                    <a16:creationId xmlns:a16="http://schemas.microsoft.com/office/drawing/2014/main" id="{73D03BBA-9E75-59A6-DCC6-FED06AE5AC3D}"/>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1113C3D3-BB41-D290-9259-761C8A3EBC9E}"/>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8" name="Group 87">
            <a:extLst>
              <a:ext uri="{FF2B5EF4-FFF2-40B4-BE49-F238E27FC236}">
                <a16:creationId xmlns:a16="http://schemas.microsoft.com/office/drawing/2014/main" id="{85F380C7-114B-1F1A-DECA-0F64B434E3B2}"/>
              </a:ext>
            </a:extLst>
          </p:cNvPr>
          <p:cNvGrpSpPr/>
          <p:nvPr/>
        </p:nvGrpSpPr>
        <p:grpSpPr>
          <a:xfrm>
            <a:off x="3576889" y="1163254"/>
            <a:ext cx="1549942" cy="520861"/>
            <a:chOff x="8042114" y="6337139"/>
            <a:chExt cx="1549942" cy="520861"/>
          </a:xfrm>
        </p:grpSpPr>
        <p:grpSp>
          <p:nvGrpSpPr>
            <p:cNvPr id="89" name="Group 88">
              <a:extLst>
                <a:ext uri="{FF2B5EF4-FFF2-40B4-BE49-F238E27FC236}">
                  <a16:creationId xmlns:a16="http://schemas.microsoft.com/office/drawing/2014/main" id="{C88A282E-DB46-7BB0-36CB-15BB4279F7AB}"/>
                </a:ext>
              </a:extLst>
            </p:cNvPr>
            <p:cNvGrpSpPr/>
            <p:nvPr/>
          </p:nvGrpSpPr>
          <p:grpSpPr>
            <a:xfrm flipH="1">
              <a:off x="9071195" y="6337139"/>
              <a:ext cx="520861" cy="520861"/>
              <a:chOff x="517144" y="4260071"/>
              <a:chExt cx="520861" cy="520861"/>
            </a:xfrm>
          </p:grpSpPr>
          <p:sp>
            <p:nvSpPr>
              <p:cNvPr id="96" name="Rectangle 95">
                <a:extLst>
                  <a:ext uri="{FF2B5EF4-FFF2-40B4-BE49-F238E27FC236}">
                    <a16:creationId xmlns:a16="http://schemas.microsoft.com/office/drawing/2014/main" id="{115C2A88-13B1-5B43-4007-B91239C8ABF4}"/>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DE9AC3DD-73F5-5616-2811-5A1934617B21}"/>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A3F271C9-90BA-D708-515F-E779225552E3}"/>
                </a:ext>
              </a:extLst>
            </p:cNvPr>
            <p:cNvGrpSpPr/>
            <p:nvPr/>
          </p:nvGrpSpPr>
          <p:grpSpPr>
            <a:xfrm flipH="1">
              <a:off x="8562179" y="6337139"/>
              <a:ext cx="520861" cy="520861"/>
              <a:chOff x="0" y="6337219"/>
              <a:chExt cx="520861" cy="520861"/>
            </a:xfrm>
          </p:grpSpPr>
          <p:sp>
            <p:nvSpPr>
              <p:cNvPr id="94" name="Rectangle 93">
                <a:extLst>
                  <a:ext uri="{FF2B5EF4-FFF2-40B4-BE49-F238E27FC236}">
                    <a16:creationId xmlns:a16="http://schemas.microsoft.com/office/drawing/2014/main" id="{6C4E79E6-20E0-21DA-C0CD-239CD620B7C5}"/>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FFCCC59C-5761-9967-3767-6F10D96D0184}"/>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2BBD582C-1AD5-3172-03C0-6B3F6C280937}"/>
                </a:ext>
              </a:extLst>
            </p:cNvPr>
            <p:cNvGrpSpPr/>
            <p:nvPr/>
          </p:nvGrpSpPr>
          <p:grpSpPr>
            <a:xfrm flipH="1">
              <a:off x="8042114" y="6337139"/>
              <a:ext cx="520861" cy="520861"/>
              <a:chOff x="520065" y="6337219"/>
              <a:chExt cx="520861" cy="520861"/>
            </a:xfrm>
          </p:grpSpPr>
          <p:sp>
            <p:nvSpPr>
              <p:cNvPr id="92" name="Rectangle 91">
                <a:extLst>
                  <a:ext uri="{FF2B5EF4-FFF2-40B4-BE49-F238E27FC236}">
                    <a16:creationId xmlns:a16="http://schemas.microsoft.com/office/drawing/2014/main" id="{A858E045-B749-94FF-3B6E-5770799C1FF9}"/>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A5BEE354-5A0F-6B67-9E1E-017C26B626BF}"/>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260092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ágrima 51">
            <a:extLst>
              <a:ext uri="{FF2B5EF4-FFF2-40B4-BE49-F238E27FC236}">
                <a16:creationId xmlns:a16="http://schemas.microsoft.com/office/drawing/2014/main" id="{7EA287E9-C441-42A6-AA48-1338073DB8A5}"/>
              </a:ext>
            </a:extLst>
          </p:cNvPr>
          <p:cNvSpPr/>
          <p:nvPr/>
        </p:nvSpPr>
        <p:spPr>
          <a:xfrm rot="10800000">
            <a:off x="-601" y="1405422"/>
            <a:ext cx="5445077" cy="5445077"/>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51" name="Lágrima 50">
            <a:extLst>
              <a:ext uri="{FF2B5EF4-FFF2-40B4-BE49-F238E27FC236}">
                <a16:creationId xmlns:a16="http://schemas.microsoft.com/office/drawing/2014/main" id="{8DF4C016-6958-4503-8BB5-7DF9CA9A63F3}"/>
              </a:ext>
            </a:extLst>
          </p:cNvPr>
          <p:cNvSpPr/>
          <p:nvPr/>
        </p:nvSpPr>
        <p:spPr>
          <a:xfrm rot="5203590">
            <a:off x="276814" y="1682838"/>
            <a:ext cx="4890246" cy="4890246"/>
          </a:xfrm>
          <a:prstGeom prst="teardrop">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grpSp>
        <p:nvGrpSpPr>
          <p:cNvPr id="25" name="组合 24">
            <a:extLst>
              <a:ext uri="{FF2B5EF4-FFF2-40B4-BE49-F238E27FC236}">
                <a16:creationId xmlns:a16="http://schemas.microsoft.com/office/drawing/2014/main" id="{B29E6B8E-4D3F-4201-BB06-DA8B6E583EB8}"/>
              </a:ext>
            </a:extLst>
          </p:cNvPr>
          <p:cNvGrpSpPr/>
          <p:nvPr/>
        </p:nvGrpSpPr>
        <p:grpSpPr>
          <a:xfrm>
            <a:off x="5519972" y="1969478"/>
            <a:ext cx="5522923" cy="1109060"/>
            <a:chOff x="6582369" y="2065640"/>
            <a:chExt cx="3996536" cy="802546"/>
          </a:xfrm>
        </p:grpSpPr>
        <p:grpSp>
          <p:nvGrpSpPr>
            <p:cNvPr id="26" name="íṩḻîḓè">
              <a:extLst>
                <a:ext uri="{FF2B5EF4-FFF2-40B4-BE49-F238E27FC236}">
                  <a16:creationId xmlns:a16="http://schemas.microsoft.com/office/drawing/2014/main" id="{1DE4C86F-353F-48E5-859F-7B8486E9CB74}"/>
                </a:ext>
              </a:extLst>
            </p:cNvPr>
            <p:cNvGrpSpPr/>
            <p:nvPr/>
          </p:nvGrpSpPr>
          <p:grpSpPr>
            <a:xfrm flipH="1">
              <a:off x="9914508" y="2134716"/>
              <a:ext cx="664397" cy="664395"/>
              <a:chOff x="953424" y="1486519"/>
              <a:chExt cx="2228412" cy="2228408"/>
            </a:xfrm>
            <a:solidFill>
              <a:schemeClr val="accent1"/>
            </a:solidFill>
          </p:grpSpPr>
          <p:sp>
            <p:nvSpPr>
              <p:cNvPr id="30" name="ïṧľíḓè">
                <a:extLst>
                  <a:ext uri="{FF2B5EF4-FFF2-40B4-BE49-F238E27FC236}">
                    <a16:creationId xmlns:a16="http://schemas.microsoft.com/office/drawing/2014/main" id="{DB4B5F1A-639B-44F5-99FF-DCBC2E630267}"/>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C5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latin typeface="Source Han Sans CN Medium" panose="020B0500000000000000" pitchFamily="34" charset="-128"/>
                </a:endParaRPr>
              </a:p>
            </p:txBody>
          </p:sp>
          <p:sp>
            <p:nvSpPr>
              <p:cNvPr id="31" name="ïśḻíḓé">
                <a:extLst>
                  <a:ext uri="{FF2B5EF4-FFF2-40B4-BE49-F238E27FC236}">
                    <a16:creationId xmlns:a16="http://schemas.microsoft.com/office/drawing/2014/main" id="{D08EDCDC-2150-40A1-A151-140D0DE60180}"/>
                  </a:ext>
                </a:extLst>
              </p:cNvPr>
              <p:cNvSpPr/>
              <p:nvPr/>
            </p:nvSpPr>
            <p:spPr>
              <a:xfrm>
                <a:off x="1376346" y="1909439"/>
                <a:ext cx="1382568" cy="1382568"/>
              </a:xfrm>
              <a:prstGeom prst="ellipse">
                <a:avLst/>
              </a:prstGeom>
              <a:solidFill>
                <a:srgbClr val="FF2D2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100" dirty="0">
                    <a:latin typeface="Source Han Sans CN Medium" panose="020B0500000000000000" pitchFamily="34" charset="-128"/>
                  </a:rPr>
                  <a:t>01</a:t>
                </a:r>
              </a:p>
            </p:txBody>
          </p:sp>
        </p:grpSp>
        <p:grpSp>
          <p:nvGrpSpPr>
            <p:cNvPr id="27" name="îṡḻîḓe">
              <a:extLst>
                <a:ext uri="{FF2B5EF4-FFF2-40B4-BE49-F238E27FC236}">
                  <a16:creationId xmlns:a16="http://schemas.microsoft.com/office/drawing/2014/main" id="{ED51C1B6-50C7-4611-B14B-99B4F5D27D21}"/>
                </a:ext>
              </a:extLst>
            </p:cNvPr>
            <p:cNvGrpSpPr/>
            <p:nvPr/>
          </p:nvGrpSpPr>
          <p:grpSpPr>
            <a:xfrm>
              <a:off x="6582369" y="2065640"/>
              <a:ext cx="3332140" cy="802546"/>
              <a:chOff x="793990" y="1227225"/>
              <a:chExt cx="2299240" cy="866137"/>
            </a:xfrm>
          </p:grpSpPr>
          <p:sp>
            <p:nvSpPr>
              <p:cNvPr id="28" name="ïsļïḓe">
                <a:extLst>
                  <a:ext uri="{FF2B5EF4-FFF2-40B4-BE49-F238E27FC236}">
                    <a16:creationId xmlns:a16="http://schemas.microsoft.com/office/drawing/2014/main" id="{2D86118F-284E-4AA9-AAAD-47CE4A91DED6}"/>
                  </a:ext>
                </a:extLst>
              </p:cNvPr>
              <p:cNvSpPr txBox="1">
                <a:spLocks/>
              </p:cNvSpPr>
              <p:nvPr/>
            </p:nvSpPr>
            <p:spPr bwMode="auto">
              <a:xfrm>
                <a:off x="793990" y="1227225"/>
                <a:ext cx="2299240" cy="309958"/>
              </a:xfrm>
              <a:prstGeom prst="rect">
                <a:avLst/>
              </a:prstGeom>
              <a:noFill/>
            </p:spPr>
            <p:txBody>
              <a:bodyPr wrap="none" lIns="0" tIns="0" rIns="359917" bIns="0" anchor="ctr" anchorCtr="0">
                <a:normAutofit/>
              </a:bodyPr>
              <a:lstStyle/>
              <a:p>
                <a:pPr algn="r" latinLnBrk="0"/>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9" name="íṥlîḓé">
                <a:extLst>
                  <a:ext uri="{FF2B5EF4-FFF2-40B4-BE49-F238E27FC236}">
                    <a16:creationId xmlns:a16="http://schemas.microsoft.com/office/drawing/2014/main" id="{E4901AD7-E0C1-4D81-9F86-3652481BE0E6}"/>
                  </a:ext>
                </a:extLst>
              </p:cNvPr>
              <p:cNvSpPr txBox="1">
                <a:spLocks/>
              </p:cNvSpPr>
              <p:nvPr/>
            </p:nvSpPr>
            <p:spPr bwMode="auto">
              <a:xfrm>
                <a:off x="793990" y="1537183"/>
                <a:ext cx="2299240" cy="556179"/>
              </a:xfrm>
              <a:prstGeom prst="rect">
                <a:avLst/>
              </a:prstGeom>
              <a:noFill/>
            </p:spPr>
            <p:txBody>
              <a:bodyPr wrap="square" lIns="0" tIns="0" rIns="359917" bIns="0" anchor="ctr" anchorCtr="0">
                <a:normAutofit/>
              </a:bodyPr>
              <a:lstStyle/>
              <a:p>
                <a:pPr algn="r">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Theme fonts recommended. </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grpSp>
        <p:nvGrpSpPr>
          <p:cNvPr id="32" name="组合 31">
            <a:extLst>
              <a:ext uri="{FF2B5EF4-FFF2-40B4-BE49-F238E27FC236}">
                <a16:creationId xmlns:a16="http://schemas.microsoft.com/office/drawing/2014/main" id="{F2870B3F-FEC8-49A4-AEBA-90EAEFD39816}"/>
              </a:ext>
            </a:extLst>
          </p:cNvPr>
          <p:cNvGrpSpPr/>
          <p:nvPr/>
        </p:nvGrpSpPr>
        <p:grpSpPr>
          <a:xfrm>
            <a:off x="5519972" y="3345290"/>
            <a:ext cx="5522923" cy="1109060"/>
            <a:chOff x="6582369" y="3441771"/>
            <a:chExt cx="3996536" cy="802546"/>
          </a:xfrm>
        </p:grpSpPr>
        <p:grpSp>
          <p:nvGrpSpPr>
            <p:cNvPr id="33" name="iś1íďe">
              <a:extLst>
                <a:ext uri="{FF2B5EF4-FFF2-40B4-BE49-F238E27FC236}">
                  <a16:creationId xmlns:a16="http://schemas.microsoft.com/office/drawing/2014/main" id="{49D2E86B-9551-47E8-9A2E-442973061325}"/>
                </a:ext>
              </a:extLst>
            </p:cNvPr>
            <p:cNvGrpSpPr/>
            <p:nvPr/>
          </p:nvGrpSpPr>
          <p:grpSpPr>
            <a:xfrm flipH="1">
              <a:off x="9914508" y="3511003"/>
              <a:ext cx="664397" cy="664395"/>
              <a:chOff x="953424" y="1486519"/>
              <a:chExt cx="2228412" cy="2228408"/>
            </a:xfrm>
            <a:solidFill>
              <a:schemeClr val="accent2"/>
            </a:solidFill>
          </p:grpSpPr>
          <p:sp>
            <p:nvSpPr>
              <p:cNvPr id="37" name="ïṣ1ïḋè">
                <a:extLst>
                  <a:ext uri="{FF2B5EF4-FFF2-40B4-BE49-F238E27FC236}">
                    <a16:creationId xmlns:a16="http://schemas.microsoft.com/office/drawing/2014/main" id="{0F77C53D-58A6-47C6-BDD2-F6B5C7315407}"/>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C5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latin typeface="Source Han Sans CN Medium" panose="020B0500000000000000" pitchFamily="34" charset="-128"/>
                </a:endParaRPr>
              </a:p>
            </p:txBody>
          </p:sp>
          <p:sp>
            <p:nvSpPr>
              <p:cNvPr id="38" name="îşļïde">
                <a:extLst>
                  <a:ext uri="{FF2B5EF4-FFF2-40B4-BE49-F238E27FC236}">
                    <a16:creationId xmlns:a16="http://schemas.microsoft.com/office/drawing/2014/main" id="{D139EE26-BDBD-4D2D-8839-D75240F9F859}"/>
                  </a:ext>
                </a:extLst>
              </p:cNvPr>
              <p:cNvSpPr/>
              <p:nvPr/>
            </p:nvSpPr>
            <p:spPr>
              <a:xfrm>
                <a:off x="1376346" y="1909439"/>
                <a:ext cx="1382568" cy="1382568"/>
              </a:xfrm>
              <a:prstGeom prst="ellipse">
                <a:avLst/>
              </a:prstGeom>
              <a:solidFill>
                <a:srgbClr val="FF2D2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100" dirty="0">
                    <a:latin typeface="Source Han Sans CN Medium" panose="020B0500000000000000" pitchFamily="34" charset="-128"/>
                  </a:rPr>
                  <a:t>02</a:t>
                </a:r>
              </a:p>
            </p:txBody>
          </p:sp>
        </p:grpSp>
        <p:grpSp>
          <p:nvGrpSpPr>
            <p:cNvPr id="34" name="ïSlidé">
              <a:extLst>
                <a:ext uri="{FF2B5EF4-FFF2-40B4-BE49-F238E27FC236}">
                  <a16:creationId xmlns:a16="http://schemas.microsoft.com/office/drawing/2014/main" id="{71165D3E-D4AE-4F7B-B2BB-B0B3C6DB650D}"/>
                </a:ext>
              </a:extLst>
            </p:cNvPr>
            <p:cNvGrpSpPr/>
            <p:nvPr/>
          </p:nvGrpSpPr>
          <p:grpSpPr>
            <a:xfrm>
              <a:off x="6582369" y="3441771"/>
              <a:ext cx="3332140" cy="802546"/>
              <a:chOff x="793990" y="1227225"/>
              <a:chExt cx="2299240" cy="866137"/>
            </a:xfrm>
          </p:grpSpPr>
          <p:sp>
            <p:nvSpPr>
              <p:cNvPr id="35" name="ïṩ1îḓe">
                <a:extLst>
                  <a:ext uri="{FF2B5EF4-FFF2-40B4-BE49-F238E27FC236}">
                    <a16:creationId xmlns:a16="http://schemas.microsoft.com/office/drawing/2014/main" id="{A2442077-DB10-4888-86A0-7192C5F73BB4}"/>
                  </a:ext>
                </a:extLst>
              </p:cNvPr>
              <p:cNvSpPr txBox="1">
                <a:spLocks/>
              </p:cNvSpPr>
              <p:nvPr/>
            </p:nvSpPr>
            <p:spPr bwMode="auto">
              <a:xfrm>
                <a:off x="793990" y="1227225"/>
                <a:ext cx="2299240" cy="309958"/>
              </a:xfrm>
              <a:prstGeom prst="rect">
                <a:avLst/>
              </a:prstGeom>
              <a:noFill/>
            </p:spPr>
            <p:txBody>
              <a:bodyPr wrap="none" lIns="0" tIns="0" rIns="359917" bIns="0" anchor="ctr" anchorCtr="0">
                <a:normAutofit/>
              </a:bodyPr>
              <a:lstStyle/>
              <a:p>
                <a:pPr algn="r" latinLnBrk="0"/>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6" name="ïṩļídé">
                <a:extLst>
                  <a:ext uri="{FF2B5EF4-FFF2-40B4-BE49-F238E27FC236}">
                    <a16:creationId xmlns:a16="http://schemas.microsoft.com/office/drawing/2014/main" id="{DBEFD1EC-9521-4887-8A18-7995837E677D}"/>
                  </a:ext>
                </a:extLst>
              </p:cNvPr>
              <p:cNvSpPr txBox="1">
                <a:spLocks/>
              </p:cNvSpPr>
              <p:nvPr/>
            </p:nvSpPr>
            <p:spPr bwMode="auto">
              <a:xfrm>
                <a:off x="793990" y="1537183"/>
                <a:ext cx="2299240" cy="556179"/>
              </a:xfrm>
              <a:prstGeom prst="rect">
                <a:avLst/>
              </a:prstGeom>
              <a:noFill/>
            </p:spPr>
            <p:txBody>
              <a:bodyPr wrap="square" lIns="0" tIns="0" rIns="359917" bIns="0" anchor="ctr" anchorCtr="0">
                <a:normAutofit/>
              </a:bodyPr>
              <a:lstStyle/>
              <a:p>
                <a:pPr algn="r">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Theme fonts recommended. </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grpSp>
        <p:nvGrpSpPr>
          <p:cNvPr id="39" name="组合 38">
            <a:extLst>
              <a:ext uri="{FF2B5EF4-FFF2-40B4-BE49-F238E27FC236}">
                <a16:creationId xmlns:a16="http://schemas.microsoft.com/office/drawing/2014/main" id="{B230E099-6E54-4099-A55F-DBD17077D038}"/>
              </a:ext>
            </a:extLst>
          </p:cNvPr>
          <p:cNvGrpSpPr/>
          <p:nvPr/>
        </p:nvGrpSpPr>
        <p:grpSpPr>
          <a:xfrm>
            <a:off x="5519972" y="4721414"/>
            <a:ext cx="5522923" cy="1109060"/>
            <a:chOff x="6582369" y="4818213"/>
            <a:chExt cx="3996536" cy="802546"/>
          </a:xfrm>
        </p:grpSpPr>
        <p:grpSp>
          <p:nvGrpSpPr>
            <p:cNvPr id="40" name="ïṥḻïďé">
              <a:extLst>
                <a:ext uri="{FF2B5EF4-FFF2-40B4-BE49-F238E27FC236}">
                  <a16:creationId xmlns:a16="http://schemas.microsoft.com/office/drawing/2014/main" id="{217FFC3A-8285-405C-B4A9-47B7893685D5}"/>
                </a:ext>
              </a:extLst>
            </p:cNvPr>
            <p:cNvGrpSpPr/>
            <p:nvPr/>
          </p:nvGrpSpPr>
          <p:grpSpPr>
            <a:xfrm flipH="1">
              <a:off x="9914508" y="4887290"/>
              <a:ext cx="664397" cy="664395"/>
              <a:chOff x="953424" y="1486519"/>
              <a:chExt cx="2228412" cy="2228408"/>
            </a:xfrm>
            <a:solidFill>
              <a:schemeClr val="accent3"/>
            </a:solidFill>
          </p:grpSpPr>
          <p:sp>
            <p:nvSpPr>
              <p:cNvPr id="44" name="îšḻiḍè">
                <a:extLst>
                  <a:ext uri="{FF2B5EF4-FFF2-40B4-BE49-F238E27FC236}">
                    <a16:creationId xmlns:a16="http://schemas.microsoft.com/office/drawing/2014/main" id="{D02E927A-4C94-4E70-A7ED-37164C8B1177}"/>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C5F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latin typeface="Source Han Sans CN Medium" panose="020B0500000000000000" pitchFamily="34" charset="-128"/>
                </a:endParaRPr>
              </a:p>
            </p:txBody>
          </p:sp>
          <p:sp>
            <p:nvSpPr>
              <p:cNvPr id="45" name="išľíďê">
                <a:extLst>
                  <a:ext uri="{FF2B5EF4-FFF2-40B4-BE49-F238E27FC236}">
                    <a16:creationId xmlns:a16="http://schemas.microsoft.com/office/drawing/2014/main" id="{3E3F4A4F-A353-4F0E-824C-3F62D88050DD}"/>
                  </a:ext>
                </a:extLst>
              </p:cNvPr>
              <p:cNvSpPr/>
              <p:nvPr/>
            </p:nvSpPr>
            <p:spPr>
              <a:xfrm>
                <a:off x="1376346" y="1909439"/>
                <a:ext cx="1382568" cy="1382568"/>
              </a:xfrm>
              <a:prstGeom prst="ellipse">
                <a:avLst/>
              </a:prstGeom>
              <a:solidFill>
                <a:srgbClr val="FF2D2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100" dirty="0">
                    <a:latin typeface="Source Han Sans CN Medium" panose="020B0500000000000000" pitchFamily="34" charset="-128"/>
                  </a:rPr>
                  <a:t>03</a:t>
                </a:r>
              </a:p>
            </p:txBody>
          </p:sp>
        </p:grpSp>
        <p:grpSp>
          <p:nvGrpSpPr>
            <p:cNvPr id="41" name="iṥľiḋe">
              <a:extLst>
                <a:ext uri="{FF2B5EF4-FFF2-40B4-BE49-F238E27FC236}">
                  <a16:creationId xmlns:a16="http://schemas.microsoft.com/office/drawing/2014/main" id="{BE47179C-31B6-4FBF-9324-59828EA38354}"/>
                </a:ext>
              </a:extLst>
            </p:cNvPr>
            <p:cNvGrpSpPr/>
            <p:nvPr/>
          </p:nvGrpSpPr>
          <p:grpSpPr>
            <a:xfrm>
              <a:off x="6582369" y="4818213"/>
              <a:ext cx="3332140" cy="802546"/>
              <a:chOff x="793990" y="1227225"/>
              <a:chExt cx="2299240" cy="866137"/>
            </a:xfrm>
          </p:grpSpPr>
          <p:sp>
            <p:nvSpPr>
              <p:cNvPr id="42" name="ïṧḻîḓé">
                <a:extLst>
                  <a:ext uri="{FF2B5EF4-FFF2-40B4-BE49-F238E27FC236}">
                    <a16:creationId xmlns:a16="http://schemas.microsoft.com/office/drawing/2014/main" id="{28CB3BDF-042F-436D-BD49-6294819C4E90}"/>
                  </a:ext>
                </a:extLst>
              </p:cNvPr>
              <p:cNvSpPr txBox="1">
                <a:spLocks/>
              </p:cNvSpPr>
              <p:nvPr/>
            </p:nvSpPr>
            <p:spPr bwMode="auto">
              <a:xfrm>
                <a:off x="793990" y="1227225"/>
                <a:ext cx="2299240" cy="309958"/>
              </a:xfrm>
              <a:prstGeom prst="rect">
                <a:avLst/>
              </a:prstGeom>
              <a:noFill/>
            </p:spPr>
            <p:txBody>
              <a:bodyPr wrap="none" lIns="0" tIns="0" rIns="359917" bIns="0" anchor="ctr" anchorCtr="0">
                <a:normAutofit/>
              </a:bodyPr>
              <a:lstStyle/>
              <a:p>
                <a:pPr algn="r" latinLnBrk="0"/>
                <a:r>
                  <a:rPr lang="en-US" altLang="zh-CN" sz="2000" dirty="0">
                    <a:solidFill>
                      <a:schemeClr val="bg1">
                        <a:lumMod val="50000"/>
                      </a:schemeClr>
                    </a:solidFill>
                    <a:latin typeface="Source Han Sans CN Medium" panose="020B0500000000000000" pitchFamily="34" charset="-128"/>
                    <a:ea typeface="Source Han Sans CN Medium" panose="020B0500000000000000" pitchFamily="34" charset="-128"/>
                  </a:rPr>
                  <a:t>Title Preset</a:t>
                </a:r>
                <a:endParaRPr lang="zh-CN" altLang="en-US" sz="20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43" name="i$ḷïdè">
                <a:extLst>
                  <a:ext uri="{FF2B5EF4-FFF2-40B4-BE49-F238E27FC236}">
                    <a16:creationId xmlns:a16="http://schemas.microsoft.com/office/drawing/2014/main" id="{67BC9DE4-AFA0-4E2F-95C7-69C8251CA672}"/>
                  </a:ext>
                </a:extLst>
              </p:cNvPr>
              <p:cNvSpPr txBox="1">
                <a:spLocks/>
              </p:cNvSpPr>
              <p:nvPr/>
            </p:nvSpPr>
            <p:spPr bwMode="auto">
              <a:xfrm>
                <a:off x="793990" y="1537183"/>
                <a:ext cx="2299240" cy="556179"/>
              </a:xfrm>
              <a:prstGeom prst="rect">
                <a:avLst/>
              </a:prstGeom>
              <a:noFill/>
            </p:spPr>
            <p:txBody>
              <a:bodyPr wrap="square" lIns="0" tIns="0" rIns="359917" bIns="0" anchor="ctr" anchorCtr="0">
                <a:normAutofit/>
              </a:bodyPr>
              <a:lstStyle/>
              <a:p>
                <a:pPr algn="r">
                  <a:lnSpc>
                    <a:spcPct val="120000"/>
                  </a:lnSpc>
                </a:pPr>
                <a:r>
                  <a:rPr lang="en-US" altLang="zh-CN" sz="1400" dirty="0">
                    <a:solidFill>
                      <a:schemeClr val="bg1">
                        <a:lumMod val="50000"/>
                      </a:schemeClr>
                    </a:solidFill>
                    <a:latin typeface="Source Han Sans CN Medium" panose="020B0500000000000000" pitchFamily="34" charset="-128"/>
                    <a:ea typeface="Source Han Sans CN Medium" panose="020B0500000000000000" pitchFamily="34" charset="-128"/>
                  </a:rPr>
                  <a:t>This is a placeholder. Theme fonts recommended. </a:t>
                </a:r>
                <a:endParaRPr lang="zh-CN" altLang="en-US" sz="1400"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sp>
        <p:nvSpPr>
          <p:cNvPr id="46" name="AutoShape 3"/>
          <p:cNvSpPr>
            <a:spLocks noChangeAspect="1" noChangeArrowheads="1" noTextEdit="1"/>
          </p:cNvSpPr>
          <p:nvPr/>
        </p:nvSpPr>
        <p:spPr bwMode="auto">
          <a:xfrm>
            <a:off x="1922463" y="2208213"/>
            <a:ext cx="3794125"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8" name="Text Placeholder 1">
            <a:extLst>
              <a:ext uri="{FF2B5EF4-FFF2-40B4-BE49-F238E27FC236}">
                <a16:creationId xmlns:a16="http://schemas.microsoft.com/office/drawing/2014/main" id="{10315EF2-CAC4-41F2-8873-6D2C9DF1B01D}"/>
              </a:ext>
            </a:extLst>
          </p:cNvPr>
          <p:cNvSpPr txBox="1">
            <a:spLocks/>
          </p:cNvSpPr>
          <p:nvPr/>
        </p:nvSpPr>
        <p:spPr>
          <a:xfrm>
            <a:off x="713590" y="181030"/>
            <a:ext cx="5002998" cy="768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sz="4000">
                <a:solidFill>
                  <a:schemeClr val="bg1"/>
                </a:solidFill>
              </a:rPr>
              <a:t>Worldmap Style</a:t>
            </a:r>
            <a:endParaRPr lang="ko-KR" altLang="en-US" sz="4000" dirty="0">
              <a:solidFill>
                <a:schemeClr val="bg1"/>
              </a:solidFill>
            </a:endParaRPr>
          </a:p>
        </p:txBody>
      </p:sp>
      <p:sp>
        <p:nvSpPr>
          <p:cNvPr id="50" name="Lágrima 49">
            <a:extLst>
              <a:ext uri="{FF2B5EF4-FFF2-40B4-BE49-F238E27FC236}">
                <a16:creationId xmlns:a16="http://schemas.microsoft.com/office/drawing/2014/main" id="{4F0505ED-F868-4EB4-8AE6-7C49DCB35663}"/>
              </a:ext>
            </a:extLst>
          </p:cNvPr>
          <p:cNvSpPr/>
          <p:nvPr/>
        </p:nvSpPr>
        <p:spPr>
          <a:xfrm rot="18900000">
            <a:off x="457768" y="2026062"/>
            <a:ext cx="4341040" cy="4341040"/>
          </a:xfrm>
          <a:prstGeom prst="teardrop">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spTree>
    <p:extLst>
      <p:ext uri="{BB962C8B-B14F-4D97-AF65-F5344CB8AC3E}">
        <p14:creationId xmlns:p14="http://schemas.microsoft.com/office/powerpoint/2010/main" val="304272981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5D3E625-9EC4-4FFF-9732-31DA93370A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40485" y="0"/>
            <a:ext cx="7155126" cy="6858000"/>
          </a:xfrm>
          <a:prstGeom prst="rect">
            <a:avLst/>
          </a:prstGeom>
        </p:spPr>
      </p:pic>
      <p:sp>
        <p:nvSpPr>
          <p:cNvPr id="30" name="Rectangle: Single Corner Rounded 29">
            <a:extLst>
              <a:ext uri="{FF2B5EF4-FFF2-40B4-BE49-F238E27FC236}">
                <a16:creationId xmlns:a16="http://schemas.microsoft.com/office/drawing/2014/main" id="{C2E5D532-3322-9FE1-6617-616643767B5D}"/>
              </a:ext>
            </a:extLst>
          </p:cNvPr>
          <p:cNvSpPr/>
          <p:nvPr/>
        </p:nvSpPr>
        <p:spPr>
          <a:xfrm>
            <a:off x="3576319" y="955041"/>
            <a:ext cx="8615681" cy="3362960"/>
          </a:xfrm>
          <a:prstGeom prst="round1Rect">
            <a:avLst/>
          </a:prstGeom>
          <a:solidFill>
            <a:srgbClr val="00C5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C2F153-F50A-EADA-F5C7-5E38ADE9C987}"/>
              </a:ext>
            </a:extLst>
          </p:cNvPr>
          <p:cNvSpPr>
            <a:spLocks noGrp="1"/>
          </p:cNvSpPr>
          <p:nvPr>
            <p:ph type="title"/>
          </p:nvPr>
        </p:nvSpPr>
        <p:spPr/>
        <p:txBody>
          <a:bodyPr>
            <a:normAutofit/>
          </a:bodyPr>
          <a:lstStyle/>
          <a:p>
            <a:pPr algn="ctr"/>
            <a:r>
              <a:rPr lang="en-US" sz="3600" b="1" dirty="0">
                <a:latin typeface="+mj-lt"/>
              </a:rPr>
              <a:t>Summary</a:t>
            </a:r>
          </a:p>
        </p:txBody>
      </p:sp>
      <p:pic>
        <p:nvPicPr>
          <p:cNvPr id="7" name="Picture 6">
            <a:extLst>
              <a:ext uri="{FF2B5EF4-FFF2-40B4-BE49-F238E27FC236}">
                <a16:creationId xmlns:a16="http://schemas.microsoft.com/office/drawing/2014/main" id="{3EC82E5F-D775-DD7D-577C-946FC49F1D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33235" y="3548561"/>
            <a:ext cx="5258765" cy="3309439"/>
          </a:xfrm>
          <a:custGeom>
            <a:avLst/>
            <a:gdLst>
              <a:gd name="connsiteX0" fmla="*/ 0 w 6198457"/>
              <a:gd name="connsiteY0" fmla="*/ 0 h 3599727"/>
              <a:gd name="connsiteX1" fmla="*/ 488280 w 6198457"/>
              <a:gd name="connsiteY1" fmla="*/ 0 h 3599727"/>
              <a:gd name="connsiteX2" fmla="*/ 488280 w 6198457"/>
              <a:gd name="connsiteY2" fmla="*/ 295155 h 3599727"/>
              <a:gd name="connsiteX3" fmla="*/ 6198457 w 6198457"/>
              <a:gd name="connsiteY3" fmla="*/ 295155 h 3599727"/>
              <a:gd name="connsiteX4" fmla="*/ 6198457 w 6198457"/>
              <a:gd name="connsiteY4" fmla="*/ 3599727 h 3599727"/>
              <a:gd name="connsiteX5" fmla="*/ 0 w 6198457"/>
              <a:gd name="connsiteY5" fmla="*/ 3599727 h 359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457" h="3599727">
                <a:moveTo>
                  <a:pt x="0" y="0"/>
                </a:moveTo>
                <a:lnTo>
                  <a:pt x="488280" y="0"/>
                </a:lnTo>
                <a:lnTo>
                  <a:pt x="488280" y="295155"/>
                </a:lnTo>
                <a:lnTo>
                  <a:pt x="6198457" y="295155"/>
                </a:lnTo>
                <a:lnTo>
                  <a:pt x="6198457" y="3599727"/>
                </a:lnTo>
                <a:lnTo>
                  <a:pt x="0" y="3599727"/>
                </a:lnTo>
                <a:close/>
              </a:path>
            </a:pathLst>
          </a:custGeom>
        </p:spPr>
      </p:pic>
      <p:sp>
        <p:nvSpPr>
          <p:cNvPr id="8" name="TextBox 7">
            <a:extLst>
              <a:ext uri="{FF2B5EF4-FFF2-40B4-BE49-F238E27FC236}">
                <a16:creationId xmlns:a16="http://schemas.microsoft.com/office/drawing/2014/main" id="{CA314389-7880-488C-16A2-E11E076B7903}"/>
              </a:ext>
            </a:extLst>
          </p:cNvPr>
          <p:cNvSpPr txBox="1"/>
          <p:nvPr/>
        </p:nvSpPr>
        <p:spPr>
          <a:xfrm>
            <a:off x="4409440" y="1764030"/>
            <a:ext cx="7461555" cy="2031325"/>
          </a:xfrm>
          <a:prstGeom prst="rect">
            <a:avLst/>
          </a:prstGeom>
          <a:noFill/>
        </p:spPr>
        <p:txBody>
          <a:bodyPr wrap="square">
            <a:spAutoFit/>
          </a:bodyPr>
          <a:lstStyle/>
          <a:p>
            <a:r>
              <a:rPr lang="en-US" dirty="0">
                <a:solidFill>
                  <a:schemeClr val="bg1"/>
                </a:solidFill>
              </a:rPr>
              <a:t>Lorem ipsum dolor sit amet, consectetur adipiscing elit, sed do eiusmod tempor incididunt ut labore et dolore magna aliqua.</a:t>
            </a:r>
          </a:p>
          <a:p>
            <a:endParaRPr lang="en-US" dirty="0">
              <a:solidFill>
                <a:schemeClr val="bg1"/>
              </a:solidFill>
            </a:endParaRPr>
          </a:p>
          <a:p>
            <a:r>
              <a:rPr lang="en-US" dirty="0">
                <a:solidFill>
                  <a:schemeClr val="bg1"/>
                </a:solidFill>
              </a:rPr>
              <a:t>Ut </a:t>
            </a:r>
            <a:r>
              <a:rPr lang="en-US" dirty="0" err="1">
                <a:solidFill>
                  <a:schemeClr val="bg1"/>
                </a:solidFill>
              </a:rPr>
              <a:t>enim</a:t>
            </a:r>
            <a:r>
              <a:rPr lang="en-US" dirty="0">
                <a:solidFill>
                  <a:schemeClr val="bg1"/>
                </a:solidFill>
              </a:rPr>
              <a:t> ad minim veniam, quis </a:t>
            </a:r>
            <a:r>
              <a:rPr lang="en-US" dirty="0" err="1">
                <a:solidFill>
                  <a:schemeClr val="bg1"/>
                </a:solidFill>
              </a:rPr>
              <a:t>nostrud</a:t>
            </a:r>
            <a:r>
              <a:rPr lang="en-US" dirty="0">
                <a:solidFill>
                  <a:schemeClr val="bg1"/>
                </a:solidFill>
              </a:rPr>
              <a:t> exercitation </a:t>
            </a:r>
            <a:r>
              <a:rPr lang="en-US" dirty="0" err="1">
                <a:solidFill>
                  <a:schemeClr val="bg1"/>
                </a:solidFill>
              </a:rPr>
              <a:t>ullamco</a:t>
            </a:r>
            <a:r>
              <a:rPr lang="en-US" dirty="0">
                <a:solidFill>
                  <a:schemeClr val="bg1"/>
                </a:solidFill>
              </a:rPr>
              <a:t> </a:t>
            </a:r>
            <a:r>
              <a:rPr lang="en-US" dirty="0" err="1">
                <a:solidFill>
                  <a:schemeClr val="bg1"/>
                </a:solidFill>
              </a:rPr>
              <a:t>laboris</a:t>
            </a:r>
            <a:r>
              <a:rPr lang="en-US" dirty="0">
                <a:solidFill>
                  <a:schemeClr val="bg1"/>
                </a:solidFill>
              </a:rPr>
              <a:t> nisi ut </a:t>
            </a:r>
            <a:r>
              <a:rPr lang="en-US" dirty="0" err="1">
                <a:solidFill>
                  <a:schemeClr val="bg1"/>
                </a:solidFill>
              </a:rPr>
              <a:t>aliquip</a:t>
            </a:r>
            <a:r>
              <a:rPr lang="en-US" dirty="0">
                <a:solidFill>
                  <a:schemeClr val="bg1"/>
                </a:solidFill>
              </a:rPr>
              <a:t> ex </a:t>
            </a:r>
            <a:r>
              <a:rPr lang="en-US" dirty="0" err="1">
                <a:solidFill>
                  <a:schemeClr val="bg1"/>
                </a:solidFill>
              </a:rPr>
              <a:t>ea</a:t>
            </a:r>
            <a:r>
              <a:rPr lang="en-US" dirty="0">
                <a:solidFill>
                  <a:schemeClr val="bg1"/>
                </a:solidFill>
              </a:rPr>
              <a:t> </a:t>
            </a:r>
            <a:r>
              <a:rPr lang="en-US" dirty="0" err="1">
                <a:solidFill>
                  <a:schemeClr val="bg1"/>
                </a:solidFill>
              </a:rPr>
              <a:t>commodo</a:t>
            </a:r>
            <a:r>
              <a:rPr lang="en-US" dirty="0">
                <a:solidFill>
                  <a:schemeClr val="bg1"/>
                </a:solidFill>
              </a:rPr>
              <a:t> consequat. Duis </a:t>
            </a:r>
            <a:r>
              <a:rPr lang="en-US" dirty="0" err="1">
                <a:solidFill>
                  <a:schemeClr val="bg1"/>
                </a:solidFill>
              </a:rPr>
              <a:t>aute</a:t>
            </a:r>
            <a:r>
              <a:rPr lang="en-US" dirty="0">
                <a:solidFill>
                  <a:schemeClr val="bg1"/>
                </a:solidFill>
              </a:rPr>
              <a:t> </a:t>
            </a:r>
            <a:r>
              <a:rPr lang="en-US" dirty="0" err="1">
                <a:solidFill>
                  <a:schemeClr val="bg1"/>
                </a:solidFill>
              </a:rPr>
              <a:t>irure</a:t>
            </a:r>
            <a:r>
              <a:rPr lang="en-US" dirty="0">
                <a:solidFill>
                  <a:schemeClr val="bg1"/>
                </a:solidFill>
              </a:rPr>
              <a:t> dolor in </a:t>
            </a:r>
            <a:r>
              <a:rPr lang="en-US" dirty="0" err="1">
                <a:solidFill>
                  <a:schemeClr val="bg1"/>
                </a:solidFill>
              </a:rPr>
              <a:t>reprehenderit</a:t>
            </a:r>
            <a:r>
              <a:rPr lang="en-US" dirty="0">
                <a:solidFill>
                  <a:schemeClr val="bg1"/>
                </a:solidFill>
              </a:rPr>
              <a:t> in </a:t>
            </a:r>
            <a:r>
              <a:rPr lang="en-US" dirty="0" err="1">
                <a:solidFill>
                  <a:schemeClr val="bg1"/>
                </a:solidFill>
              </a:rPr>
              <a:t>voluptate</a:t>
            </a:r>
            <a:r>
              <a:rPr lang="en-US" dirty="0">
                <a:solidFill>
                  <a:schemeClr val="bg1"/>
                </a:solidFill>
              </a:rPr>
              <a:t> </a:t>
            </a:r>
            <a:r>
              <a:rPr lang="en-US" dirty="0" err="1">
                <a:solidFill>
                  <a:schemeClr val="bg1"/>
                </a:solidFill>
              </a:rPr>
              <a:t>velit</a:t>
            </a:r>
            <a:r>
              <a:rPr lang="en-US" dirty="0">
                <a:solidFill>
                  <a:schemeClr val="bg1"/>
                </a:solidFill>
              </a:rPr>
              <a:t> </a:t>
            </a:r>
            <a:r>
              <a:rPr lang="en-US" dirty="0" err="1">
                <a:solidFill>
                  <a:schemeClr val="bg1"/>
                </a:solidFill>
              </a:rPr>
              <a:t>esse</a:t>
            </a:r>
            <a:r>
              <a:rPr lang="en-US" dirty="0">
                <a:solidFill>
                  <a:schemeClr val="bg1"/>
                </a:solidFill>
              </a:rPr>
              <a:t> </a:t>
            </a:r>
            <a:r>
              <a:rPr lang="en-US" dirty="0" err="1">
                <a:solidFill>
                  <a:schemeClr val="bg1"/>
                </a:solidFill>
              </a:rPr>
              <a:t>cillum</a:t>
            </a:r>
            <a:r>
              <a:rPr lang="en-US" dirty="0">
                <a:solidFill>
                  <a:schemeClr val="bg1"/>
                </a:solidFill>
              </a:rPr>
              <a:t> dolore </a:t>
            </a:r>
            <a:r>
              <a:rPr lang="en-US" dirty="0" err="1">
                <a:solidFill>
                  <a:schemeClr val="bg1"/>
                </a:solidFill>
              </a:rPr>
              <a:t>eu</a:t>
            </a:r>
            <a:r>
              <a:rPr lang="en-US" dirty="0">
                <a:solidFill>
                  <a:schemeClr val="bg1"/>
                </a:solidFill>
              </a:rPr>
              <a:t> </a:t>
            </a:r>
            <a:r>
              <a:rPr lang="en-US" dirty="0" err="1">
                <a:solidFill>
                  <a:schemeClr val="bg1"/>
                </a:solidFill>
              </a:rPr>
              <a:t>fugiat</a:t>
            </a:r>
            <a:r>
              <a:rPr lang="en-US" dirty="0">
                <a:solidFill>
                  <a:schemeClr val="bg1"/>
                </a:solidFill>
              </a:rPr>
              <a:t> </a:t>
            </a:r>
            <a:r>
              <a:rPr lang="en-US" dirty="0" err="1">
                <a:solidFill>
                  <a:schemeClr val="bg1"/>
                </a:solidFill>
              </a:rPr>
              <a:t>nulla</a:t>
            </a:r>
            <a:r>
              <a:rPr lang="en-US" dirty="0">
                <a:solidFill>
                  <a:schemeClr val="bg1"/>
                </a:solidFill>
              </a:rPr>
              <a:t> </a:t>
            </a:r>
            <a:r>
              <a:rPr lang="en-US" dirty="0" err="1">
                <a:solidFill>
                  <a:schemeClr val="bg1"/>
                </a:solidFill>
              </a:rPr>
              <a:t>pariatur</a:t>
            </a:r>
            <a:r>
              <a:rPr lang="en-US" dirty="0">
                <a:solidFill>
                  <a:schemeClr val="bg1"/>
                </a:solidFill>
              </a:rPr>
              <a:t>.</a:t>
            </a:r>
          </a:p>
        </p:txBody>
      </p:sp>
      <p:sp>
        <p:nvSpPr>
          <p:cNvPr id="9" name="Title 1">
            <a:extLst>
              <a:ext uri="{FF2B5EF4-FFF2-40B4-BE49-F238E27FC236}">
                <a16:creationId xmlns:a16="http://schemas.microsoft.com/office/drawing/2014/main" id="{6AFDFA33-BC5C-6F6D-DDA9-72BF37D4C0E4}"/>
              </a:ext>
            </a:extLst>
          </p:cNvPr>
          <p:cNvSpPr txBox="1">
            <a:spLocks/>
          </p:cNvSpPr>
          <p:nvPr/>
        </p:nvSpPr>
        <p:spPr>
          <a:xfrm>
            <a:off x="4383075" y="1103711"/>
            <a:ext cx="3302000" cy="659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333333"/>
                </a:solidFill>
                <a:latin typeface="Bungee" pitchFamily="2" charset="0"/>
                <a:ea typeface="+mj-ea"/>
                <a:cs typeface="+mj-cs"/>
              </a:defRPr>
            </a:lvl1pPr>
          </a:lstStyle>
          <a:p>
            <a:r>
              <a:rPr lang="en-US" dirty="0">
                <a:solidFill>
                  <a:schemeClr val="bg1"/>
                </a:solidFill>
                <a:latin typeface="+mn-lt"/>
              </a:rPr>
              <a:t>Lorem ipsum </a:t>
            </a:r>
          </a:p>
        </p:txBody>
      </p:sp>
      <p:grpSp>
        <p:nvGrpSpPr>
          <p:cNvPr id="10" name="Group 9">
            <a:extLst>
              <a:ext uri="{FF2B5EF4-FFF2-40B4-BE49-F238E27FC236}">
                <a16:creationId xmlns:a16="http://schemas.microsoft.com/office/drawing/2014/main" id="{7D12B299-91FB-0F6B-79BF-DE0D39F81157}"/>
              </a:ext>
            </a:extLst>
          </p:cNvPr>
          <p:cNvGrpSpPr/>
          <p:nvPr/>
        </p:nvGrpSpPr>
        <p:grpSpPr>
          <a:xfrm>
            <a:off x="2905172" y="700911"/>
            <a:ext cx="1549942" cy="520861"/>
            <a:chOff x="8042114" y="6337139"/>
            <a:chExt cx="1549942" cy="520861"/>
          </a:xfrm>
        </p:grpSpPr>
        <p:grpSp>
          <p:nvGrpSpPr>
            <p:cNvPr id="11" name="Group 10">
              <a:extLst>
                <a:ext uri="{FF2B5EF4-FFF2-40B4-BE49-F238E27FC236}">
                  <a16:creationId xmlns:a16="http://schemas.microsoft.com/office/drawing/2014/main" id="{511BC1E5-B844-EB42-1BFA-4EDC2D8F5D3C}"/>
                </a:ext>
              </a:extLst>
            </p:cNvPr>
            <p:cNvGrpSpPr/>
            <p:nvPr/>
          </p:nvGrpSpPr>
          <p:grpSpPr>
            <a:xfrm flipH="1">
              <a:off x="9071195" y="6337139"/>
              <a:ext cx="520861" cy="520861"/>
              <a:chOff x="517144" y="4260071"/>
              <a:chExt cx="520861" cy="520861"/>
            </a:xfrm>
          </p:grpSpPr>
          <p:sp>
            <p:nvSpPr>
              <p:cNvPr id="18" name="Rectangle 17">
                <a:extLst>
                  <a:ext uri="{FF2B5EF4-FFF2-40B4-BE49-F238E27FC236}">
                    <a16:creationId xmlns:a16="http://schemas.microsoft.com/office/drawing/2014/main" id="{40508555-D45A-F4B7-1488-15F83FEB813B}"/>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2D46A0-5DBC-A87E-C4D0-09B5EC8D27C3}"/>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1F7707B-DC66-43ED-645E-5B6368DA2DC3}"/>
                </a:ext>
              </a:extLst>
            </p:cNvPr>
            <p:cNvGrpSpPr/>
            <p:nvPr/>
          </p:nvGrpSpPr>
          <p:grpSpPr>
            <a:xfrm flipH="1">
              <a:off x="8562179" y="6337139"/>
              <a:ext cx="520861" cy="520861"/>
              <a:chOff x="0" y="6337219"/>
              <a:chExt cx="520861" cy="520861"/>
            </a:xfrm>
          </p:grpSpPr>
          <p:sp>
            <p:nvSpPr>
              <p:cNvPr id="16" name="Rectangle 15">
                <a:extLst>
                  <a:ext uri="{FF2B5EF4-FFF2-40B4-BE49-F238E27FC236}">
                    <a16:creationId xmlns:a16="http://schemas.microsoft.com/office/drawing/2014/main" id="{8FD7DCC6-C6D3-FC11-A0B5-56446AABABFB}"/>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D65AFEC-CE19-7124-4B9F-4B7298DF82B6}"/>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991C2B5-A89A-6250-0F89-8A92BC6AF6EB}"/>
                </a:ext>
              </a:extLst>
            </p:cNvPr>
            <p:cNvGrpSpPr/>
            <p:nvPr/>
          </p:nvGrpSpPr>
          <p:grpSpPr>
            <a:xfrm flipH="1">
              <a:off x="8042114" y="6337139"/>
              <a:ext cx="520861" cy="520861"/>
              <a:chOff x="520065" y="6337219"/>
              <a:chExt cx="520861" cy="520861"/>
            </a:xfrm>
          </p:grpSpPr>
          <p:sp>
            <p:nvSpPr>
              <p:cNvPr id="14" name="Rectangle 13">
                <a:extLst>
                  <a:ext uri="{FF2B5EF4-FFF2-40B4-BE49-F238E27FC236}">
                    <a16:creationId xmlns:a16="http://schemas.microsoft.com/office/drawing/2014/main" id="{E9F7FB6C-E6D6-CC5A-5544-6D37112864FE}"/>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4B822C4-1769-4DAF-97F9-33D3BC9D08F0}"/>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10E026B0-8280-17D5-E15D-96245E461288}"/>
              </a:ext>
            </a:extLst>
          </p:cNvPr>
          <p:cNvGrpSpPr/>
          <p:nvPr/>
        </p:nvGrpSpPr>
        <p:grpSpPr>
          <a:xfrm>
            <a:off x="4259263" y="4018022"/>
            <a:ext cx="1565182" cy="520861"/>
            <a:chOff x="3987165" y="1483102"/>
            <a:chExt cx="1565182" cy="520861"/>
          </a:xfrm>
        </p:grpSpPr>
        <p:sp>
          <p:nvSpPr>
            <p:cNvPr id="28" name="Rectangle 27">
              <a:extLst>
                <a:ext uri="{FF2B5EF4-FFF2-40B4-BE49-F238E27FC236}">
                  <a16:creationId xmlns:a16="http://schemas.microsoft.com/office/drawing/2014/main" id="{15D5B2B0-3B40-B1C7-30FB-5A0B844AC099}"/>
                </a:ext>
              </a:extLst>
            </p:cNvPr>
            <p:cNvSpPr/>
            <p:nvPr/>
          </p:nvSpPr>
          <p:spPr>
            <a:xfrm flipH="1">
              <a:off x="5031486" y="1483102"/>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A9F7BD2-F3BA-540D-79A8-73562285BE45}"/>
                </a:ext>
              </a:extLst>
            </p:cNvPr>
            <p:cNvSpPr/>
            <p:nvPr/>
          </p:nvSpPr>
          <p:spPr>
            <a:xfrm flipH="1">
              <a:off x="5144603" y="1596218"/>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25E3A90-51C4-D383-0A5C-69C135867E37}"/>
                </a:ext>
              </a:extLst>
            </p:cNvPr>
            <p:cNvSpPr/>
            <p:nvPr/>
          </p:nvSpPr>
          <p:spPr>
            <a:xfrm flipH="1">
              <a:off x="4507230" y="1483102"/>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46D95E5-5573-0137-E9EC-F0325FDD838D}"/>
                </a:ext>
              </a:extLst>
            </p:cNvPr>
            <p:cNvSpPr/>
            <p:nvPr/>
          </p:nvSpPr>
          <p:spPr>
            <a:xfrm flipH="1">
              <a:off x="4620347" y="1596218"/>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F3A3C33-FE66-5A2B-9D97-3F5BD6E97749}"/>
                </a:ext>
              </a:extLst>
            </p:cNvPr>
            <p:cNvSpPr/>
            <p:nvPr/>
          </p:nvSpPr>
          <p:spPr>
            <a:xfrm flipH="1">
              <a:off x="3987165" y="1483102"/>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DEDDC9D-9423-D7D8-0ECF-449CF89A68FD}"/>
                </a:ext>
              </a:extLst>
            </p:cNvPr>
            <p:cNvSpPr/>
            <p:nvPr/>
          </p:nvSpPr>
          <p:spPr>
            <a:xfrm flipH="1">
              <a:off x="4100282" y="1596218"/>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29F5E5AD-152A-917B-AE8F-B1581AC71F67}"/>
              </a:ext>
            </a:extLst>
          </p:cNvPr>
          <p:cNvCxnSpPr>
            <a:cxnSpLocks/>
          </p:cNvCxnSpPr>
          <p:nvPr/>
        </p:nvCxnSpPr>
        <p:spPr>
          <a:xfrm flipH="1">
            <a:off x="7493000" y="1342149"/>
            <a:ext cx="4435475" cy="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278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85D708BD-B7F8-4831-B011-D07E1A5B3F2D}"/>
              </a:ext>
            </a:extLst>
          </p:cNvPr>
          <p:cNvSpPr/>
          <p:nvPr/>
        </p:nvSpPr>
        <p:spPr>
          <a:xfrm>
            <a:off x="3235569" y="1945973"/>
            <a:ext cx="8792308" cy="1492332"/>
          </a:xfrm>
          <a:prstGeom prst="roundRect">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Rectángulo: esquinas redondeadas 2">
            <a:extLst>
              <a:ext uri="{FF2B5EF4-FFF2-40B4-BE49-F238E27FC236}">
                <a16:creationId xmlns:a16="http://schemas.microsoft.com/office/drawing/2014/main" id="{C44C2661-27F9-418A-B942-F0C8AE46055D}"/>
              </a:ext>
            </a:extLst>
          </p:cNvPr>
          <p:cNvSpPr/>
          <p:nvPr/>
        </p:nvSpPr>
        <p:spPr>
          <a:xfrm>
            <a:off x="3235569" y="4861211"/>
            <a:ext cx="8792308" cy="1509298"/>
          </a:xfrm>
          <a:prstGeom prst="roundRect">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 name="Freeform: Shape 15">
            <a:extLst>
              <a:ext uri="{FF2B5EF4-FFF2-40B4-BE49-F238E27FC236}">
                <a16:creationId xmlns:a16="http://schemas.microsoft.com/office/drawing/2014/main" id="{AEF3CB48-A62B-854E-0559-6002F5BE724B}"/>
              </a:ext>
            </a:extLst>
          </p:cNvPr>
          <p:cNvSpPr/>
          <p:nvPr/>
        </p:nvSpPr>
        <p:spPr>
          <a:xfrm>
            <a:off x="8718170" y="4029942"/>
            <a:ext cx="3473831" cy="2828059"/>
          </a:xfrm>
          <a:custGeom>
            <a:avLst/>
            <a:gdLst>
              <a:gd name="connsiteX0" fmla="*/ 3376533 w 3473831"/>
              <a:gd name="connsiteY0" fmla="*/ 71 h 2828059"/>
              <a:gd name="connsiteX1" fmla="*/ 3458272 w 3473831"/>
              <a:gd name="connsiteY1" fmla="*/ 29903 h 2828059"/>
              <a:gd name="connsiteX2" fmla="*/ 3473831 w 3473831"/>
              <a:gd name="connsiteY2" fmla="*/ 45821 h 2828059"/>
              <a:gd name="connsiteX3" fmla="*/ 3473831 w 3473831"/>
              <a:gd name="connsiteY3" fmla="*/ 2828059 h 2828059"/>
              <a:gd name="connsiteX4" fmla="*/ 12341 w 3473831"/>
              <a:gd name="connsiteY4" fmla="*/ 2828059 h 2828059"/>
              <a:gd name="connsiteX5" fmla="*/ 24731 w 3473831"/>
              <a:gd name="connsiteY5" fmla="*/ 2810536 h 2828059"/>
              <a:gd name="connsiteX6" fmla="*/ 345964 w 3473831"/>
              <a:gd name="connsiteY6" fmla="*/ 2179953 h 2828059"/>
              <a:gd name="connsiteX7" fmla="*/ 4170 w 3473831"/>
              <a:gd name="connsiteY7" fmla="*/ 736825 h 2828059"/>
              <a:gd name="connsiteX8" fmla="*/ 702947 w 3473831"/>
              <a:gd name="connsiteY8" fmla="*/ 38048 h 2828059"/>
              <a:gd name="connsiteX9" fmla="*/ 2100503 w 3473831"/>
              <a:gd name="connsiteY9" fmla="*/ 638085 h 2828059"/>
              <a:gd name="connsiteX10" fmla="*/ 3376533 w 3473831"/>
              <a:gd name="connsiteY10" fmla="*/ 71 h 28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3831" h="2828059">
                <a:moveTo>
                  <a:pt x="3376533" y="71"/>
                </a:moveTo>
                <a:cubicBezTo>
                  <a:pt x="3407864" y="1020"/>
                  <a:pt x="3434804" y="11464"/>
                  <a:pt x="3458272" y="29903"/>
                </a:cubicBezTo>
                <a:lnTo>
                  <a:pt x="3473831" y="45821"/>
                </a:lnTo>
                <a:lnTo>
                  <a:pt x="3473831" y="2828059"/>
                </a:lnTo>
                <a:lnTo>
                  <a:pt x="12341" y="2828059"/>
                </a:lnTo>
                <a:lnTo>
                  <a:pt x="24731" y="2810536"/>
                </a:lnTo>
                <a:cubicBezTo>
                  <a:pt x="164386" y="2606483"/>
                  <a:pt x="294695" y="2387877"/>
                  <a:pt x="345964" y="2179953"/>
                </a:cubicBezTo>
                <a:cubicBezTo>
                  <a:pt x="482680" y="1633084"/>
                  <a:pt x="49742" y="1154572"/>
                  <a:pt x="4170" y="736825"/>
                </a:cubicBezTo>
                <a:cubicBezTo>
                  <a:pt x="-41403" y="311481"/>
                  <a:pt x="292796" y="-53097"/>
                  <a:pt x="702947" y="38048"/>
                </a:cubicBezTo>
                <a:cubicBezTo>
                  <a:pt x="1113101" y="121598"/>
                  <a:pt x="1599206" y="668467"/>
                  <a:pt x="2100503" y="638085"/>
                </a:cubicBezTo>
                <a:cubicBezTo>
                  <a:pt x="2609397" y="600108"/>
                  <a:pt x="3133479" y="-7525"/>
                  <a:pt x="3376533" y="71"/>
                </a:cubicBezTo>
                <a:close/>
              </a:path>
            </a:pathLst>
          </a:custGeom>
          <a:solidFill>
            <a:schemeClr val="bg1"/>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AC2F153-F50A-EADA-F5C7-5E38ADE9C987}"/>
              </a:ext>
            </a:extLst>
          </p:cNvPr>
          <p:cNvSpPr>
            <a:spLocks noGrp="1"/>
          </p:cNvSpPr>
          <p:nvPr>
            <p:ph type="title"/>
          </p:nvPr>
        </p:nvSpPr>
        <p:spPr/>
        <p:txBody>
          <a:bodyPr>
            <a:normAutofit/>
          </a:bodyPr>
          <a:lstStyle/>
          <a:p>
            <a:pPr algn="ctr"/>
            <a:r>
              <a:rPr lang="en-US" sz="3600" b="1" dirty="0">
                <a:latin typeface="+mj-lt"/>
              </a:rPr>
              <a:t>Our History</a:t>
            </a:r>
          </a:p>
        </p:txBody>
      </p:sp>
      <p:grpSp>
        <p:nvGrpSpPr>
          <p:cNvPr id="13" name="Group 12">
            <a:extLst>
              <a:ext uri="{FF2B5EF4-FFF2-40B4-BE49-F238E27FC236}">
                <a16:creationId xmlns:a16="http://schemas.microsoft.com/office/drawing/2014/main" id="{B991C2B5-A89A-6250-0F89-8A92BC6AF6EB}"/>
              </a:ext>
            </a:extLst>
          </p:cNvPr>
          <p:cNvGrpSpPr/>
          <p:nvPr/>
        </p:nvGrpSpPr>
        <p:grpSpPr>
          <a:xfrm flipH="1">
            <a:off x="4259263" y="772031"/>
            <a:ext cx="599569" cy="599569"/>
            <a:chOff x="520065" y="6337219"/>
            <a:chExt cx="520861" cy="520861"/>
          </a:xfrm>
        </p:grpSpPr>
        <p:sp>
          <p:nvSpPr>
            <p:cNvPr id="14" name="Rectangle 13">
              <a:extLst>
                <a:ext uri="{FF2B5EF4-FFF2-40B4-BE49-F238E27FC236}">
                  <a16:creationId xmlns:a16="http://schemas.microsoft.com/office/drawing/2014/main" id="{E9F7FB6C-E6D6-CC5A-5544-6D37112864FE}"/>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4B822C4-1769-4DAF-97F9-33D3BC9D08F0}"/>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5CF9E684-0173-447A-5BE9-F6F2CE059E6D}"/>
              </a:ext>
            </a:extLst>
          </p:cNvPr>
          <p:cNvSpPr txBox="1"/>
          <p:nvPr/>
        </p:nvSpPr>
        <p:spPr>
          <a:xfrm>
            <a:off x="4259263" y="1511840"/>
            <a:ext cx="1788096" cy="400110"/>
          </a:xfrm>
          <a:prstGeom prst="rect">
            <a:avLst/>
          </a:prstGeom>
          <a:noFill/>
        </p:spPr>
        <p:txBody>
          <a:bodyPr wrap="square" lIns="0" rIns="0">
            <a:noAutofit/>
          </a:bodyPr>
          <a:lstStyle/>
          <a:p>
            <a:r>
              <a:rPr lang="en-US" sz="2000" dirty="0">
                <a:solidFill>
                  <a:srgbClr val="FF2D2D"/>
                </a:solidFill>
              </a:rPr>
              <a:t>Lorem Ipsum</a:t>
            </a:r>
          </a:p>
        </p:txBody>
      </p:sp>
      <p:sp>
        <p:nvSpPr>
          <p:cNvPr id="58" name="TextBox 57">
            <a:extLst>
              <a:ext uri="{FF2B5EF4-FFF2-40B4-BE49-F238E27FC236}">
                <a16:creationId xmlns:a16="http://schemas.microsoft.com/office/drawing/2014/main" id="{3016DBF5-A16F-248E-14BE-8F0790E98382}"/>
              </a:ext>
            </a:extLst>
          </p:cNvPr>
          <p:cNvSpPr txBox="1"/>
          <p:nvPr/>
        </p:nvSpPr>
        <p:spPr>
          <a:xfrm>
            <a:off x="4259263" y="1990689"/>
            <a:ext cx="7669211" cy="1384995"/>
          </a:xfrm>
          <a:prstGeom prst="rect">
            <a:avLst/>
          </a:prstGeom>
          <a:noFill/>
        </p:spPr>
        <p:txBody>
          <a:bodyPr wrap="square" lIns="0">
            <a:noAutofit/>
          </a:bodyPr>
          <a:lstStyle/>
          <a:p>
            <a:r>
              <a:rPr lang="en-US" sz="1400" noProof="1"/>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id="61" name="Group 60">
            <a:extLst>
              <a:ext uri="{FF2B5EF4-FFF2-40B4-BE49-F238E27FC236}">
                <a16:creationId xmlns:a16="http://schemas.microsoft.com/office/drawing/2014/main" id="{BE0976B8-9D0D-4BE3-92D6-9803AC2FD6A1}"/>
              </a:ext>
            </a:extLst>
          </p:cNvPr>
          <p:cNvGrpSpPr/>
          <p:nvPr/>
        </p:nvGrpSpPr>
        <p:grpSpPr>
          <a:xfrm flipH="1">
            <a:off x="4259263" y="3642553"/>
            <a:ext cx="599569" cy="599569"/>
            <a:chOff x="520065" y="6337219"/>
            <a:chExt cx="520861" cy="520861"/>
          </a:xfrm>
        </p:grpSpPr>
        <p:sp>
          <p:nvSpPr>
            <p:cNvPr id="62" name="Rectangle 61">
              <a:extLst>
                <a:ext uri="{FF2B5EF4-FFF2-40B4-BE49-F238E27FC236}">
                  <a16:creationId xmlns:a16="http://schemas.microsoft.com/office/drawing/2014/main" id="{A378310E-0E7A-E76F-B00E-9ED8AFA98FCB}"/>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4B192E9-33BB-3DDC-C9FD-46E0B258E5E9}"/>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id="{0298D388-6150-D6B7-9034-7EF55190BC3C}"/>
              </a:ext>
            </a:extLst>
          </p:cNvPr>
          <p:cNvSpPr txBox="1"/>
          <p:nvPr/>
        </p:nvSpPr>
        <p:spPr>
          <a:xfrm>
            <a:off x="4259263" y="4382362"/>
            <a:ext cx="1788096" cy="400110"/>
          </a:xfrm>
          <a:prstGeom prst="rect">
            <a:avLst/>
          </a:prstGeom>
          <a:noFill/>
        </p:spPr>
        <p:txBody>
          <a:bodyPr wrap="square" lIns="0" rIns="0">
            <a:noAutofit/>
          </a:bodyPr>
          <a:lstStyle/>
          <a:p>
            <a:r>
              <a:rPr lang="en-US" sz="2000" dirty="0">
                <a:solidFill>
                  <a:srgbClr val="FF2D2D"/>
                </a:solidFill>
              </a:rPr>
              <a:t>Lorem Ipsum</a:t>
            </a:r>
          </a:p>
        </p:txBody>
      </p:sp>
      <p:sp>
        <p:nvSpPr>
          <p:cNvPr id="65" name="TextBox 64">
            <a:extLst>
              <a:ext uri="{FF2B5EF4-FFF2-40B4-BE49-F238E27FC236}">
                <a16:creationId xmlns:a16="http://schemas.microsoft.com/office/drawing/2014/main" id="{C0FE8650-A249-B3D9-99E2-A3F63D7B93F8}"/>
              </a:ext>
            </a:extLst>
          </p:cNvPr>
          <p:cNvSpPr txBox="1"/>
          <p:nvPr/>
        </p:nvSpPr>
        <p:spPr>
          <a:xfrm>
            <a:off x="4259263" y="4861211"/>
            <a:ext cx="7669211" cy="1384995"/>
          </a:xfrm>
          <a:prstGeom prst="rect">
            <a:avLst/>
          </a:prstGeom>
          <a:noFill/>
        </p:spPr>
        <p:txBody>
          <a:bodyPr wrap="square" lIns="0">
            <a:noAutofit/>
          </a:bodyPr>
          <a:lstStyle/>
          <a:p>
            <a:r>
              <a:rPr lang="en-US" sz="1400" dirty="0"/>
              <a:t>Lorem ipsum dolor sit amet, </a:t>
            </a:r>
            <a:r>
              <a:rPr lang="en-US" sz="1400" noProof="1"/>
              <a:t>co</a:t>
            </a:r>
          </a:p>
          <a:p>
            <a:r>
              <a:rPr lang="en-US" sz="1400" noProof="1"/>
              <a:t>nsectetur</a:t>
            </a:r>
            <a:r>
              <a:rPr lang="en-US" sz="1400" dirty="0"/>
              <a:t> adipiscing elit, sed do eiusmod tempor incididunt ut labore et dolore magna aliqua. Ut </a:t>
            </a:r>
            <a:r>
              <a:rPr lang="en-US" sz="1400" dirty="0" err="1"/>
              <a:t>enim</a:t>
            </a:r>
            <a:r>
              <a:rPr lang="en-US" sz="1400" dirty="0"/>
              <a:t> ad minim veniam, quis </a:t>
            </a:r>
            <a:r>
              <a:rPr lang="en-US" sz="1400" dirty="0" err="1"/>
              <a:t>nostrud</a:t>
            </a:r>
            <a:r>
              <a:rPr lang="en-US" sz="1400" dirty="0"/>
              <a:t> exercitation </a:t>
            </a:r>
            <a:r>
              <a:rPr lang="en-US" sz="1400" dirty="0" err="1"/>
              <a:t>ullamco</a:t>
            </a:r>
            <a:r>
              <a:rPr lang="en-US" sz="1400" dirty="0"/>
              <a:t> </a:t>
            </a:r>
            <a:r>
              <a:rPr lang="en-US" sz="1400" dirty="0" err="1"/>
              <a:t>laboris</a:t>
            </a:r>
            <a:r>
              <a:rPr lang="en-US" sz="1400" dirty="0"/>
              <a:t> nisi ut </a:t>
            </a:r>
            <a:r>
              <a:rPr lang="en-US" sz="1400" dirty="0" err="1"/>
              <a:t>aliquip</a:t>
            </a:r>
            <a:r>
              <a:rPr lang="en-US" sz="1400" dirty="0"/>
              <a:t> ex </a:t>
            </a:r>
            <a:r>
              <a:rPr lang="en-US" sz="1400" dirty="0" err="1"/>
              <a:t>ea</a:t>
            </a:r>
            <a:r>
              <a:rPr lang="en-US" sz="1400" dirty="0"/>
              <a:t> </a:t>
            </a:r>
            <a:r>
              <a:rPr lang="en-US" sz="1400" dirty="0" err="1"/>
              <a:t>commodo</a:t>
            </a:r>
            <a:r>
              <a:rPr lang="en-US" sz="1400" dirty="0"/>
              <a:t> consequat. Duis </a:t>
            </a:r>
            <a:r>
              <a:rPr lang="en-US" sz="1400" dirty="0" err="1"/>
              <a:t>aute</a:t>
            </a:r>
            <a:r>
              <a:rPr lang="en-US" sz="1400" dirty="0"/>
              <a:t> </a:t>
            </a:r>
            <a:r>
              <a:rPr lang="en-US" sz="1400" dirty="0" err="1"/>
              <a:t>irure</a:t>
            </a:r>
            <a:r>
              <a:rPr lang="en-US" sz="1400" dirty="0"/>
              <a:t> dolor in </a:t>
            </a:r>
            <a:r>
              <a:rPr lang="en-US" sz="1400" dirty="0" err="1"/>
              <a:t>reprehenderit</a:t>
            </a:r>
            <a:r>
              <a:rPr lang="en-US" sz="1400" dirty="0"/>
              <a:t> in </a:t>
            </a:r>
            <a:r>
              <a:rPr lang="en-US" sz="1400" dirty="0" err="1"/>
              <a:t>voluptate</a:t>
            </a:r>
            <a:r>
              <a:rPr lang="en-US" sz="1400" dirty="0"/>
              <a:t> </a:t>
            </a:r>
            <a:r>
              <a:rPr lang="en-US" sz="1400" dirty="0" err="1"/>
              <a:t>velit</a:t>
            </a:r>
            <a:r>
              <a:rPr lang="en-US" sz="1400" dirty="0"/>
              <a:t> </a:t>
            </a:r>
            <a:r>
              <a:rPr lang="en-US" sz="1400" dirty="0" err="1"/>
              <a:t>esse</a:t>
            </a:r>
            <a:r>
              <a:rPr lang="en-US" sz="1400" dirty="0"/>
              <a:t> </a:t>
            </a:r>
            <a:r>
              <a:rPr lang="en-US" sz="1400" dirty="0" err="1"/>
              <a:t>cillum</a:t>
            </a:r>
            <a:r>
              <a:rPr lang="en-US" sz="1400" dirty="0"/>
              <a:t> dolore </a:t>
            </a:r>
            <a:r>
              <a:rPr lang="en-US" sz="1400" dirty="0" err="1"/>
              <a:t>eu</a:t>
            </a:r>
            <a:r>
              <a:rPr lang="en-US" sz="1400" dirty="0"/>
              <a:t> </a:t>
            </a:r>
            <a:r>
              <a:rPr lang="en-US" sz="1400" dirty="0" err="1"/>
              <a:t>fugiat</a:t>
            </a:r>
            <a:r>
              <a:rPr lang="en-US" sz="1400" dirty="0"/>
              <a:t> </a:t>
            </a:r>
            <a:r>
              <a:rPr lang="en-US" sz="1400" dirty="0" err="1"/>
              <a:t>nulla</a:t>
            </a:r>
            <a:r>
              <a:rPr lang="en-US" sz="1400" dirty="0"/>
              <a:t> </a:t>
            </a:r>
            <a:r>
              <a:rPr lang="en-US" sz="1400" dirty="0" err="1"/>
              <a:t>pariatur</a:t>
            </a:r>
            <a:r>
              <a:rPr lang="en-US" sz="1400" dirty="0"/>
              <a:t>. </a:t>
            </a:r>
            <a:r>
              <a:rPr lang="en-US" sz="1400" dirty="0" err="1"/>
              <a:t>Excepteur</a:t>
            </a:r>
            <a:r>
              <a:rPr lang="en-US" sz="1400" dirty="0"/>
              <a:t> </a:t>
            </a:r>
            <a:r>
              <a:rPr lang="en-US" sz="1400" dirty="0" err="1"/>
              <a:t>sint</a:t>
            </a:r>
            <a:r>
              <a:rPr lang="en-US" sz="1400" dirty="0"/>
              <a:t> </a:t>
            </a:r>
            <a:r>
              <a:rPr lang="en-US" sz="1400" dirty="0" err="1"/>
              <a:t>occaecat</a:t>
            </a:r>
            <a:r>
              <a:rPr lang="en-US" sz="1400" dirty="0"/>
              <a:t> </a:t>
            </a:r>
            <a:r>
              <a:rPr lang="en-US" sz="1400" dirty="0" err="1"/>
              <a:t>cupidatat</a:t>
            </a:r>
            <a:r>
              <a:rPr lang="en-US" sz="1400" dirty="0"/>
              <a:t> non </a:t>
            </a:r>
            <a:r>
              <a:rPr lang="en-US" sz="1400" dirty="0" err="1"/>
              <a:t>proident</a:t>
            </a:r>
            <a:r>
              <a:rPr lang="en-US" sz="1400" dirty="0"/>
              <a:t>, sunt in culpa qui </a:t>
            </a:r>
            <a:r>
              <a:rPr lang="en-US" sz="1400" dirty="0" err="1"/>
              <a:t>officia</a:t>
            </a:r>
            <a:r>
              <a:rPr lang="en-US" sz="1400" dirty="0"/>
              <a:t> </a:t>
            </a:r>
            <a:r>
              <a:rPr lang="en-US" sz="1400" dirty="0" err="1"/>
              <a:t>deserunt</a:t>
            </a:r>
            <a:r>
              <a:rPr lang="en-US" sz="1400" dirty="0"/>
              <a:t> </a:t>
            </a:r>
            <a:r>
              <a:rPr lang="en-US" sz="1400" dirty="0" err="1"/>
              <a:t>mollit</a:t>
            </a:r>
            <a:r>
              <a:rPr lang="en-US" sz="1400" dirty="0"/>
              <a:t> </a:t>
            </a:r>
            <a:r>
              <a:rPr lang="en-US" sz="1400" dirty="0" err="1"/>
              <a:t>anim</a:t>
            </a:r>
            <a:r>
              <a:rPr lang="en-US" sz="1400" dirty="0"/>
              <a:t> id </a:t>
            </a:r>
            <a:r>
              <a:rPr lang="en-US" sz="1400" dirty="0" err="1"/>
              <a:t>est</a:t>
            </a:r>
            <a:r>
              <a:rPr lang="en-US" sz="1400" dirty="0"/>
              <a:t> </a:t>
            </a:r>
            <a:r>
              <a:rPr lang="en-US" sz="1400" dirty="0" err="1"/>
              <a:t>laborum</a:t>
            </a:r>
            <a:r>
              <a:rPr lang="en-US" sz="1400" dirty="0"/>
              <a:t>.</a:t>
            </a:r>
          </a:p>
        </p:txBody>
      </p:sp>
      <p:pic>
        <p:nvPicPr>
          <p:cNvPr id="74" name="Picture 73">
            <a:extLst>
              <a:ext uri="{FF2B5EF4-FFF2-40B4-BE49-F238E27FC236}">
                <a16:creationId xmlns:a16="http://schemas.microsoft.com/office/drawing/2014/main" id="{333B5677-77AF-D3B2-0255-6EEE1DBCBF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753378">
            <a:off x="9285123" y="-182997"/>
            <a:ext cx="3032148" cy="1621204"/>
          </a:xfrm>
          <a:custGeom>
            <a:avLst/>
            <a:gdLst>
              <a:gd name="connsiteX0" fmla="*/ 3032148 w 3032148"/>
              <a:gd name="connsiteY0" fmla="*/ 983058 h 1621204"/>
              <a:gd name="connsiteX1" fmla="*/ 2652083 w 3032148"/>
              <a:gd name="connsiteY1" fmla="*/ 1621204 h 1621204"/>
              <a:gd name="connsiteX2" fmla="*/ 0 w 3032148"/>
              <a:gd name="connsiteY2" fmla="*/ 1621204 h 1621204"/>
              <a:gd name="connsiteX3" fmla="*/ 0 w 3032148"/>
              <a:gd name="connsiteY3" fmla="*/ 0 h 1621204"/>
              <a:gd name="connsiteX4" fmla="*/ 1381549 w 3032148"/>
              <a:gd name="connsiteY4" fmla="*/ 0 h 162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148" h="1621204">
                <a:moveTo>
                  <a:pt x="3032148" y="983058"/>
                </a:moveTo>
                <a:lnTo>
                  <a:pt x="2652083" y="1621204"/>
                </a:lnTo>
                <a:lnTo>
                  <a:pt x="0" y="1621204"/>
                </a:lnTo>
                <a:lnTo>
                  <a:pt x="0" y="0"/>
                </a:lnTo>
                <a:lnTo>
                  <a:pt x="1381549" y="0"/>
                </a:lnTo>
                <a:close/>
              </a:path>
            </a:pathLst>
          </a:custGeom>
        </p:spPr>
      </p:pic>
      <p:pic>
        <p:nvPicPr>
          <p:cNvPr id="76" name="Picture 75">
            <a:extLst>
              <a:ext uri="{FF2B5EF4-FFF2-40B4-BE49-F238E27FC236}">
                <a16:creationId xmlns:a16="http://schemas.microsoft.com/office/drawing/2014/main" id="{315D8275-2CC7-99FE-F6F9-606F345B59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9753378">
            <a:off x="11327655" y="908402"/>
            <a:ext cx="1228571" cy="1085454"/>
          </a:xfrm>
          <a:custGeom>
            <a:avLst/>
            <a:gdLst>
              <a:gd name="connsiteX0" fmla="*/ 1228571 w 1228571"/>
              <a:gd name="connsiteY0" fmla="*/ 0 h 1085454"/>
              <a:gd name="connsiteX1" fmla="*/ 582100 w 1228571"/>
              <a:gd name="connsiteY1" fmla="*/ 1085454 h 1085454"/>
              <a:gd name="connsiteX2" fmla="*/ 0 w 1228571"/>
              <a:gd name="connsiteY2" fmla="*/ 1085454 h 1085454"/>
              <a:gd name="connsiteX3" fmla="*/ 0 w 1228571"/>
              <a:gd name="connsiteY3" fmla="*/ 0 h 1085454"/>
            </a:gdLst>
            <a:ahLst/>
            <a:cxnLst>
              <a:cxn ang="0">
                <a:pos x="connsiteX0" y="connsiteY0"/>
              </a:cxn>
              <a:cxn ang="0">
                <a:pos x="connsiteX1" y="connsiteY1"/>
              </a:cxn>
              <a:cxn ang="0">
                <a:pos x="connsiteX2" y="connsiteY2"/>
              </a:cxn>
              <a:cxn ang="0">
                <a:pos x="connsiteX3" y="connsiteY3"/>
              </a:cxn>
            </a:cxnLst>
            <a:rect l="l" t="t" r="r" b="b"/>
            <a:pathLst>
              <a:path w="1228571" h="1085454">
                <a:moveTo>
                  <a:pt x="1228571" y="0"/>
                </a:moveTo>
                <a:lnTo>
                  <a:pt x="582100" y="1085454"/>
                </a:lnTo>
                <a:lnTo>
                  <a:pt x="0" y="1085454"/>
                </a:lnTo>
                <a:lnTo>
                  <a:pt x="0" y="0"/>
                </a:lnTo>
                <a:close/>
              </a:path>
            </a:pathLst>
          </a:custGeom>
        </p:spPr>
      </p:pic>
    </p:spTree>
    <p:extLst>
      <p:ext uri="{BB962C8B-B14F-4D97-AF65-F5344CB8AC3E}">
        <p14:creationId xmlns:p14="http://schemas.microsoft.com/office/powerpoint/2010/main" val="363321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Single Corner Rounded 77">
            <a:extLst>
              <a:ext uri="{FF2B5EF4-FFF2-40B4-BE49-F238E27FC236}">
                <a16:creationId xmlns:a16="http://schemas.microsoft.com/office/drawing/2014/main" id="{E311405D-F17E-B468-A3F8-6A1BA3297156}"/>
              </a:ext>
            </a:extLst>
          </p:cNvPr>
          <p:cNvSpPr/>
          <p:nvPr/>
        </p:nvSpPr>
        <p:spPr>
          <a:xfrm>
            <a:off x="3971925" y="0"/>
            <a:ext cx="8220075" cy="2766349"/>
          </a:xfrm>
          <a:prstGeom prst="round1Rect">
            <a:avLst>
              <a:gd name="adj" fmla="val 0"/>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Imagen 61">
            <a:extLst>
              <a:ext uri="{FF2B5EF4-FFF2-40B4-BE49-F238E27FC236}">
                <a16:creationId xmlns:a16="http://schemas.microsoft.com/office/drawing/2014/main" id="{32515272-C256-4DBE-9BAC-8F9D9DC99EB3}"/>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135418" y="2043512"/>
            <a:ext cx="1922953" cy="1796002"/>
          </a:xfrm>
          <a:prstGeom prst="rect">
            <a:avLst/>
          </a:prstGeom>
        </p:spPr>
      </p:pic>
      <p:pic>
        <p:nvPicPr>
          <p:cNvPr id="63" name="Imagen 62">
            <a:extLst>
              <a:ext uri="{FF2B5EF4-FFF2-40B4-BE49-F238E27FC236}">
                <a16:creationId xmlns:a16="http://schemas.microsoft.com/office/drawing/2014/main" id="{72427D19-E511-49D3-8B27-DFEB59B5D4ED}"/>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9850912" y="2043512"/>
            <a:ext cx="1922953" cy="1796002"/>
          </a:xfrm>
          <a:prstGeom prst="rect">
            <a:avLst/>
          </a:prstGeom>
        </p:spPr>
      </p:pic>
      <p:pic>
        <p:nvPicPr>
          <p:cNvPr id="4" name="Imagen 3">
            <a:extLst>
              <a:ext uri="{FF2B5EF4-FFF2-40B4-BE49-F238E27FC236}">
                <a16:creationId xmlns:a16="http://schemas.microsoft.com/office/drawing/2014/main" id="{8EEE7327-BC8D-4CBD-858E-E040FAAA340A}"/>
              </a:ext>
            </a:extLst>
          </p:cNvPr>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4253023" y="2061196"/>
            <a:ext cx="1922953" cy="1796002"/>
          </a:xfrm>
          <a:prstGeom prst="rect">
            <a:avLst/>
          </a:prstGeom>
        </p:spPr>
      </p:pic>
      <p:sp>
        <p:nvSpPr>
          <p:cNvPr id="58" name="Freeform: Shape 57">
            <a:extLst>
              <a:ext uri="{FF2B5EF4-FFF2-40B4-BE49-F238E27FC236}">
                <a16:creationId xmlns:a16="http://schemas.microsoft.com/office/drawing/2014/main" id="{2A0FD749-6555-DDA0-F904-3F22BCACDED0}"/>
              </a:ext>
            </a:extLst>
          </p:cNvPr>
          <p:cNvSpPr/>
          <p:nvPr/>
        </p:nvSpPr>
        <p:spPr>
          <a:xfrm>
            <a:off x="8718170" y="4029942"/>
            <a:ext cx="3473831" cy="2828059"/>
          </a:xfrm>
          <a:custGeom>
            <a:avLst/>
            <a:gdLst>
              <a:gd name="connsiteX0" fmla="*/ 3376533 w 3473831"/>
              <a:gd name="connsiteY0" fmla="*/ 71 h 2828059"/>
              <a:gd name="connsiteX1" fmla="*/ 3458272 w 3473831"/>
              <a:gd name="connsiteY1" fmla="*/ 29903 h 2828059"/>
              <a:gd name="connsiteX2" fmla="*/ 3473831 w 3473831"/>
              <a:gd name="connsiteY2" fmla="*/ 45821 h 2828059"/>
              <a:gd name="connsiteX3" fmla="*/ 3473831 w 3473831"/>
              <a:gd name="connsiteY3" fmla="*/ 2828059 h 2828059"/>
              <a:gd name="connsiteX4" fmla="*/ 12341 w 3473831"/>
              <a:gd name="connsiteY4" fmla="*/ 2828059 h 2828059"/>
              <a:gd name="connsiteX5" fmla="*/ 24731 w 3473831"/>
              <a:gd name="connsiteY5" fmla="*/ 2810536 h 2828059"/>
              <a:gd name="connsiteX6" fmla="*/ 345964 w 3473831"/>
              <a:gd name="connsiteY6" fmla="*/ 2179953 h 2828059"/>
              <a:gd name="connsiteX7" fmla="*/ 4170 w 3473831"/>
              <a:gd name="connsiteY7" fmla="*/ 736825 h 2828059"/>
              <a:gd name="connsiteX8" fmla="*/ 702947 w 3473831"/>
              <a:gd name="connsiteY8" fmla="*/ 38048 h 2828059"/>
              <a:gd name="connsiteX9" fmla="*/ 2100503 w 3473831"/>
              <a:gd name="connsiteY9" fmla="*/ 638085 h 2828059"/>
              <a:gd name="connsiteX10" fmla="*/ 3376533 w 3473831"/>
              <a:gd name="connsiteY10" fmla="*/ 71 h 28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3831" h="2828059">
                <a:moveTo>
                  <a:pt x="3376533" y="71"/>
                </a:moveTo>
                <a:cubicBezTo>
                  <a:pt x="3407864" y="1020"/>
                  <a:pt x="3434804" y="11464"/>
                  <a:pt x="3458272" y="29903"/>
                </a:cubicBezTo>
                <a:lnTo>
                  <a:pt x="3473831" y="45821"/>
                </a:lnTo>
                <a:lnTo>
                  <a:pt x="3473831" y="2828059"/>
                </a:lnTo>
                <a:lnTo>
                  <a:pt x="12341" y="2828059"/>
                </a:lnTo>
                <a:lnTo>
                  <a:pt x="24731" y="2810536"/>
                </a:lnTo>
                <a:cubicBezTo>
                  <a:pt x="164386" y="2606483"/>
                  <a:pt x="294695" y="2387877"/>
                  <a:pt x="345964" y="2179953"/>
                </a:cubicBezTo>
                <a:cubicBezTo>
                  <a:pt x="482680" y="1633084"/>
                  <a:pt x="49742" y="1154572"/>
                  <a:pt x="4170" y="736825"/>
                </a:cubicBezTo>
                <a:cubicBezTo>
                  <a:pt x="-41403" y="311481"/>
                  <a:pt x="292796" y="-53097"/>
                  <a:pt x="702947" y="38048"/>
                </a:cubicBezTo>
                <a:cubicBezTo>
                  <a:pt x="1113101" y="121598"/>
                  <a:pt x="1599206" y="668467"/>
                  <a:pt x="2100503" y="638085"/>
                </a:cubicBezTo>
                <a:cubicBezTo>
                  <a:pt x="2609397" y="600108"/>
                  <a:pt x="3133479" y="-7525"/>
                  <a:pt x="3376533" y="71"/>
                </a:cubicBezTo>
                <a:close/>
              </a:path>
            </a:pathLst>
          </a:custGeom>
          <a:solidFill>
            <a:schemeClr val="bg1"/>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AC2F153-F50A-EADA-F5C7-5E38ADE9C987}"/>
              </a:ext>
            </a:extLst>
          </p:cNvPr>
          <p:cNvSpPr>
            <a:spLocks noGrp="1"/>
          </p:cNvSpPr>
          <p:nvPr>
            <p:ph type="title"/>
          </p:nvPr>
        </p:nvSpPr>
        <p:spPr/>
        <p:txBody>
          <a:bodyPr>
            <a:normAutofit/>
          </a:bodyPr>
          <a:lstStyle/>
          <a:p>
            <a:pPr algn="ctr"/>
            <a:r>
              <a:rPr lang="en-US" sz="3200" b="1" dirty="0">
                <a:latin typeface="+mj-lt"/>
              </a:rPr>
              <a:t>Management Team</a:t>
            </a:r>
          </a:p>
        </p:txBody>
      </p:sp>
      <p:grpSp>
        <p:nvGrpSpPr>
          <p:cNvPr id="20" name="Group 19">
            <a:extLst>
              <a:ext uri="{FF2B5EF4-FFF2-40B4-BE49-F238E27FC236}">
                <a16:creationId xmlns:a16="http://schemas.microsoft.com/office/drawing/2014/main" id="{1531BBEB-0958-4334-892D-5439A20FBD60}"/>
              </a:ext>
            </a:extLst>
          </p:cNvPr>
          <p:cNvGrpSpPr/>
          <p:nvPr/>
        </p:nvGrpSpPr>
        <p:grpSpPr>
          <a:xfrm flipH="1">
            <a:off x="6097317" y="3336337"/>
            <a:ext cx="520861" cy="520861"/>
            <a:chOff x="0" y="6337219"/>
            <a:chExt cx="520861" cy="520861"/>
          </a:xfrm>
        </p:grpSpPr>
        <p:sp>
          <p:nvSpPr>
            <p:cNvPr id="24" name="Rectangle 23">
              <a:extLst>
                <a:ext uri="{FF2B5EF4-FFF2-40B4-BE49-F238E27FC236}">
                  <a16:creationId xmlns:a16="http://schemas.microsoft.com/office/drawing/2014/main" id="{B656329C-67A6-7324-9D73-34CEB52F31F7}"/>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519CA92-61CC-8325-C1D1-84232A5A5D11}"/>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0B90382-92C8-A482-A86F-1CA6D2BF7B42}"/>
              </a:ext>
            </a:extLst>
          </p:cNvPr>
          <p:cNvGrpSpPr/>
          <p:nvPr/>
        </p:nvGrpSpPr>
        <p:grpSpPr>
          <a:xfrm>
            <a:off x="7873412" y="1363626"/>
            <a:ext cx="1549942" cy="520861"/>
            <a:chOff x="8042114" y="6337139"/>
            <a:chExt cx="1549942" cy="520861"/>
          </a:xfrm>
        </p:grpSpPr>
        <p:grpSp>
          <p:nvGrpSpPr>
            <p:cNvPr id="29" name="Group 28">
              <a:extLst>
                <a:ext uri="{FF2B5EF4-FFF2-40B4-BE49-F238E27FC236}">
                  <a16:creationId xmlns:a16="http://schemas.microsoft.com/office/drawing/2014/main" id="{55F53072-3841-A495-7911-D0F5344E2B69}"/>
                </a:ext>
              </a:extLst>
            </p:cNvPr>
            <p:cNvGrpSpPr/>
            <p:nvPr/>
          </p:nvGrpSpPr>
          <p:grpSpPr>
            <a:xfrm flipH="1">
              <a:off x="9071195" y="6337139"/>
              <a:ext cx="520861" cy="520861"/>
              <a:chOff x="517144" y="4260071"/>
              <a:chExt cx="520861" cy="520861"/>
            </a:xfrm>
          </p:grpSpPr>
          <p:sp>
            <p:nvSpPr>
              <p:cNvPr id="36" name="Rectangle 35">
                <a:extLst>
                  <a:ext uri="{FF2B5EF4-FFF2-40B4-BE49-F238E27FC236}">
                    <a16:creationId xmlns:a16="http://schemas.microsoft.com/office/drawing/2014/main" id="{A0A74A93-BFE1-6D4C-143E-8B32CD9856C5}"/>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59DF5C2-A4A6-E328-98E9-F751DAE9373D}"/>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F1A95FED-DF50-9686-149F-31C581AAC864}"/>
                </a:ext>
              </a:extLst>
            </p:cNvPr>
            <p:cNvGrpSpPr/>
            <p:nvPr/>
          </p:nvGrpSpPr>
          <p:grpSpPr>
            <a:xfrm flipH="1">
              <a:off x="8562179" y="6337139"/>
              <a:ext cx="520861" cy="520861"/>
              <a:chOff x="0" y="6337219"/>
              <a:chExt cx="520861" cy="520861"/>
            </a:xfrm>
          </p:grpSpPr>
          <p:sp>
            <p:nvSpPr>
              <p:cNvPr id="34" name="Rectangle 33">
                <a:extLst>
                  <a:ext uri="{FF2B5EF4-FFF2-40B4-BE49-F238E27FC236}">
                    <a16:creationId xmlns:a16="http://schemas.microsoft.com/office/drawing/2014/main" id="{B42178E2-9796-190E-E7BD-F39B79285B9D}"/>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10631C0-CB10-EB23-D05C-B20CD51BA5D3}"/>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AAC80EA8-1023-5A88-60EE-C83160DAC359}"/>
                </a:ext>
              </a:extLst>
            </p:cNvPr>
            <p:cNvGrpSpPr/>
            <p:nvPr/>
          </p:nvGrpSpPr>
          <p:grpSpPr>
            <a:xfrm flipH="1">
              <a:off x="8042114" y="6337139"/>
              <a:ext cx="520861" cy="520861"/>
              <a:chOff x="520065" y="6337219"/>
              <a:chExt cx="520861" cy="520861"/>
            </a:xfrm>
          </p:grpSpPr>
          <p:sp>
            <p:nvSpPr>
              <p:cNvPr id="32" name="Rectangle 31">
                <a:extLst>
                  <a:ext uri="{FF2B5EF4-FFF2-40B4-BE49-F238E27FC236}">
                    <a16:creationId xmlns:a16="http://schemas.microsoft.com/office/drawing/2014/main" id="{5421C582-D512-7FCF-591F-E107D37B68DA}"/>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506AFC1-F717-863A-68C3-1FEA8F9E6AD1}"/>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6CC0E673-6A9F-7D0B-95D7-84774B7D771B}"/>
              </a:ext>
            </a:extLst>
          </p:cNvPr>
          <p:cNvGrpSpPr/>
          <p:nvPr/>
        </p:nvGrpSpPr>
        <p:grpSpPr>
          <a:xfrm flipH="1">
            <a:off x="9606047" y="2595816"/>
            <a:ext cx="520861" cy="520861"/>
            <a:chOff x="520065" y="6337219"/>
            <a:chExt cx="520861" cy="520861"/>
          </a:xfrm>
          <a:solidFill>
            <a:srgbClr val="0E8E05"/>
          </a:solidFill>
        </p:grpSpPr>
        <p:sp>
          <p:nvSpPr>
            <p:cNvPr id="39" name="Rectangle 38">
              <a:extLst>
                <a:ext uri="{FF2B5EF4-FFF2-40B4-BE49-F238E27FC236}">
                  <a16:creationId xmlns:a16="http://schemas.microsoft.com/office/drawing/2014/main" id="{C839D36F-59D7-AD66-B552-456601AFFF42}"/>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C5E595C-F624-A19D-5DC2-DAAA24C901DE}"/>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87F482B3-8FFB-8053-7719-627756CF4F10}"/>
              </a:ext>
            </a:extLst>
          </p:cNvPr>
          <p:cNvGrpSpPr/>
          <p:nvPr/>
        </p:nvGrpSpPr>
        <p:grpSpPr>
          <a:xfrm flipH="1">
            <a:off x="11671139" y="6337139"/>
            <a:ext cx="520861" cy="520861"/>
            <a:chOff x="0" y="6337219"/>
            <a:chExt cx="520861" cy="520861"/>
          </a:xfrm>
        </p:grpSpPr>
        <p:sp>
          <p:nvSpPr>
            <p:cNvPr id="48" name="Rectangle 47">
              <a:extLst>
                <a:ext uri="{FF2B5EF4-FFF2-40B4-BE49-F238E27FC236}">
                  <a16:creationId xmlns:a16="http://schemas.microsoft.com/office/drawing/2014/main" id="{61DF5EB0-92CD-0C68-4142-74E5DFE478AC}"/>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5869A8C-E65E-A69D-19A1-BF5027BC7810}"/>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3BA2B722-EDEF-8760-CA73-87B2B21B2812}"/>
              </a:ext>
            </a:extLst>
          </p:cNvPr>
          <p:cNvGrpSpPr/>
          <p:nvPr/>
        </p:nvGrpSpPr>
        <p:grpSpPr>
          <a:xfrm flipH="1">
            <a:off x="11151074" y="6337139"/>
            <a:ext cx="520861" cy="520861"/>
            <a:chOff x="520065" y="6337219"/>
            <a:chExt cx="520861" cy="520861"/>
          </a:xfrm>
        </p:grpSpPr>
        <p:sp>
          <p:nvSpPr>
            <p:cNvPr id="52" name="Rectangle 51">
              <a:extLst>
                <a:ext uri="{FF2B5EF4-FFF2-40B4-BE49-F238E27FC236}">
                  <a16:creationId xmlns:a16="http://schemas.microsoft.com/office/drawing/2014/main" id="{F7AFF15A-BCB4-89FD-FB8D-96216CA6D8A4}"/>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7CA5764-030C-ADA0-8E56-F3B27C5E74DE}"/>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1D26C9B-4528-BF96-9529-2A0E15CC3C42}"/>
              </a:ext>
            </a:extLst>
          </p:cNvPr>
          <p:cNvGrpSpPr/>
          <p:nvPr/>
        </p:nvGrpSpPr>
        <p:grpSpPr>
          <a:xfrm flipH="1">
            <a:off x="11671139" y="5815455"/>
            <a:ext cx="520861" cy="520861"/>
            <a:chOff x="0" y="6337219"/>
            <a:chExt cx="520861" cy="520861"/>
          </a:xfrm>
        </p:grpSpPr>
        <p:sp>
          <p:nvSpPr>
            <p:cNvPr id="55" name="Rectangle 54">
              <a:extLst>
                <a:ext uri="{FF2B5EF4-FFF2-40B4-BE49-F238E27FC236}">
                  <a16:creationId xmlns:a16="http://schemas.microsoft.com/office/drawing/2014/main" id="{1F23D91A-B6BD-7E29-DD8B-F297E107AAB8}"/>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6110B72-8FAE-4C63-1F0C-74F84493443B}"/>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13778036-A946-48BE-EC30-8438D8950399}"/>
              </a:ext>
            </a:extLst>
          </p:cNvPr>
          <p:cNvGrpSpPr/>
          <p:nvPr/>
        </p:nvGrpSpPr>
        <p:grpSpPr>
          <a:xfrm flipH="1">
            <a:off x="10627834" y="6337139"/>
            <a:ext cx="520861" cy="520861"/>
            <a:chOff x="520065" y="6337219"/>
            <a:chExt cx="520861" cy="520861"/>
          </a:xfrm>
          <a:solidFill>
            <a:srgbClr val="0E8E05"/>
          </a:solidFill>
        </p:grpSpPr>
        <p:sp>
          <p:nvSpPr>
            <p:cNvPr id="59" name="Rectangle 58">
              <a:extLst>
                <a:ext uri="{FF2B5EF4-FFF2-40B4-BE49-F238E27FC236}">
                  <a16:creationId xmlns:a16="http://schemas.microsoft.com/office/drawing/2014/main" id="{AEF70DDE-7152-9386-D9B2-A00FA815EF35}"/>
                </a:ext>
              </a:extLst>
            </p:cNvPr>
            <p:cNvSpPr/>
            <p:nvPr/>
          </p:nvSpPr>
          <p:spPr>
            <a:xfrm>
              <a:off x="520065" y="6337219"/>
              <a:ext cx="520861" cy="520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1D2AD3A-EF2C-E259-BCD7-CADF2DF4CBB4}"/>
                </a:ext>
              </a:extLst>
            </p:cNvPr>
            <p:cNvSpPr/>
            <p:nvPr/>
          </p:nvSpPr>
          <p:spPr>
            <a:xfrm>
              <a:off x="633181" y="6450335"/>
              <a:ext cx="294628" cy="294628"/>
            </a:xfrm>
            <a:prstGeom prst="ellipse">
              <a:avLst/>
            </a:prstGeom>
            <a:solidFill>
              <a:srgbClr val="2EA110"/>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7CFC3003-FCF0-ED30-9EAD-EF77285EBBAB}"/>
              </a:ext>
            </a:extLst>
          </p:cNvPr>
          <p:cNvGrpSpPr/>
          <p:nvPr/>
        </p:nvGrpSpPr>
        <p:grpSpPr>
          <a:xfrm flipH="1">
            <a:off x="7389715" y="6337139"/>
            <a:ext cx="1038005" cy="520861"/>
            <a:chOff x="0" y="5300899"/>
            <a:chExt cx="1038005" cy="520861"/>
          </a:xfrm>
        </p:grpSpPr>
        <p:sp>
          <p:nvSpPr>
            <p:cNvPr id="67" name="Rectangle 66">
              <a:extLst>
                <a:ext uri="{FF2B5EF4-FFF2-40B4-BE49-F238E27FC236}">
                  <a16:creationId xmlns:a16="http://schemas.microsoft.com/office/drawing/2014/main" id="{FF814FCD-73C3-534F-9B86-7CFC93FFC5FA}"/>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E9B5A80-A11C-6320-9340-CCDF1ACB5555}"/>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E6D449B-7560-6812-CA6F-6C5EEDCD0E07}"/>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A86DCB2-D486-BEC9-E9CB-0324F14C27DB}"/>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0A193FB0-18F9-8B71-996A-761AC4C3BE4F}"/>
              </a:ext>
            </a:extLst>
          </p:cNvPr>
          <p:cNvGrpSpPr/>
          <p:nvPr/>
        </p:nvGrpSpPr>
        <p:grpSpPr>
          <a:xfrm flipH="1">
            <a:off x="9589355" y="6337059"/>
            <a:ext cx="1038005" cy="520861"/>
            <a:chOff x="0" y="5300899"/>
            <a:chExt cx="1038005" cy="520861"/>
          </a:xfrm>
        </p:grpSpPr>
        <p:sp>
          <p:nvSpPr>
            <p:cNvPr id="72" name="Rectangle 71">
              <a:extLst>
                <a:ext uri="{FF2B5EF4-FFF2-40B4-BE49-F238E27FC236}">
                  <a16:creationId xmlns:a16="http://schemas.microsoft.com/office/drawing/2014/main" id="{A499FB4A-12DA-C711-C806-15358C003165}"/>
                </a:ext>
              </a:extLst>
            </p:cNvPr>
            <p:cNvSpPr/>
            <p:nvPr/>
          </p:nvSpPr>
          <p:spPr>
            <a:xfrm>
              <a:off x="0" y="5300899"/>
              <a:ext cx="520861" cy="520861"/>
            </a:xfrm>
            <a:prstGeom prst="rect">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A983C84-1A12-0E60-D0D1-DCC30C468045}"/>
                </a:ext>
              </a:extLst>
            </p:cNvPr>
            <p:cNvSpPr/>
            <p:nvPr/>
          </p:nvSpPr>
          <p:spPr>
            <a:xfrm>
              <a:off x="113116"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B3E599-D481-1B5B-4EE8-6C7343DDC222}"/>
                </a:ext>
              </a:extLst>
            </p:cNvPr>
            <p:cNvSpPr/>
            <p:nvPr/>
          </p:nvSpPr>
          <p:spPr>
            <a:xfrm>
              <a:off x="517144" y="5300899"/>
              <a:ext cx="520861" cy="520861"/>
            </a:xfrm>
            <a:prstGeom prst="rect">
              <a:avLst/>
            </a:prstGeom>
            <a:solidFill>
              <a:srgbClr val="FCC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B074380-E481-41BA-A848-504D1F628E07}"/>
                </a:ext>
              </a:extLst>
            </p:cNvPr>
            <p:cNvSpPr/>
            <p:nvPr/>
          </p:nvSpPr>
          <p:spPr>
            <a:xfrm>
              <a:off x="630260" y="5414015"/>
              <a:ext cx="294628" cy="294628"/>
            </a:xfrm>
            <a:prstGeom prst="ellipse">
              <a:avLst/>
            </a:prstGeom>
            <a:solidFill>
              <a:srgbClr val="FFDD33"/>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Connector 4">
            <a:extLst>
              <a:ext uri="{FF2B5EF4-FFF2-40B4-BE49-F238E27FC236}">
                <a16:creationId xmlns:a16="http://schemas.microsoft.com/office/drawing/2014/main" id="{3DB44B69-8F70-80F8-0BB3-E2CD4E24F100}"/>
              </a:ext>
            </a:extLst>
          </p:cNvPr>
          <p:cNvCxnSpPr/>
          <p:nvPr/>
        </p:nvCxnSpPr>
        <p:spPr>
          <a:xfrm>
            <a:off x="6697266" y="2089038"/>
            <a:ext cx="0" cy="2480841"/>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E8E3D22-B43E-690E-FBB8-3615B4F4DD74}"/>
              </a:ext>
            </a:extLst>
          </p:cNvPr>
          <p:cNvCxnSpPr/>
          <p:nvPr/>
        </p:nvCxnSpPr>
        <p:spPr>
          <a:xfrm>
            <a:off x="9490472" y="2089038"/>
            <a:ext cx="0" cy="2480841"/>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8F488A0-413E-1449-B809-3CD65C93EEDE}"/>
              </a:ext>
            </a:extLst>
          </p:cNvPr>
          <p:cNvSpPr/>
          <p:nvPr/>
        </p:nvSpPr>
        <p:spPr>
          <a:xfrm rot="2700000">
            <a:off x="5039360" y="3641436"/>
            <a:ext cx="487680" cy="4876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93D49F5-239E-BB97-3424-956B322162DC}"/>
              </a:ext>
            </a:extLst>
          </p:cNvPr>
          <p:cNvSpPr/>
          <p:nvPr/>
        </p:nvSpPr>
        <p:spPr>
          <a:xfrm rot="2700000">
            <a:off x="7850028" y="3641436"/>
            <a:ext cx="487680" cy="4876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9E26BCD-F2D4-5441-A0DD-CF9F05D6353A}"/>
              </a:ext>
            </a:extLst>
          </p:cNvPr>
          <p:cNvSpPr/>
          <p:nvPr/>
        </p:nvSpPr>
        <p:spPr>
          <a:xfrm rot="2700000">
            <a:off x="10644346" y="3641436"/>
            <a:ext cx="487680" cy="4876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0DB455C-AC34-28D9-B1C8-4FEE57BB2B01}"/>
              </a:ext>
            </a:extLst>
          </p:cNvPr>
          <p:cNvSpPr txBox="1"/>
          <p:nvPr/>
        </p:nvSpPr>
        <p:spPr>
          <a:xfrm>
            <a:off x="4325243" y="4021657"/>
            <a:ext cx="1948617" cy="369332"/>
          </a:xfrm>
          <a:prstGeom prst="rect">
            <a:avLst/>
          </a:prstGeom>
          <a:noFill/>
        </p:spPr>
        <p:txBody>
          <a:bodyPr wrap="square">
            <a:spAutoFit/>
          </a:bodyPr>
          <a:lstStyle/>
          <a:p>
            <a:pPr algn="ctr"/>
            <a:r>
              <a:rPr lang="en-US" dirty="0">
                <a:solidFill>
                  <a:srgbClr val="FF2D2D"/>
                </a:solidFill>
              </a:rPr>
              <a:t>Lorem Ipsum</a:t>
            </a:r>
          </a:p>
        </p:txBody>
      </p:sp>
      <p:sp>
        <p:nvSpPr>
          <p:cNvPr id="42" name="TextBox 41">
            <a:extLst>
              <a:ext uri="{FF2B5EF4-FFF2-40B4-BE49-F238E27FC236}">
                <a16:creationId xmlns:a16="http://schemas.microsoft.com/office/drawing/2014/main" id="{CA275341-A173-559A-A5C4-DFD7BF6CC417}"/>
              </a:ext>
            </a:extLst>
          </p:cNvPr>
          <p:cNvSpPr txBox="1"/>
          <p:nvPr/>
        </p:nvSpPr>
        <p:spPr>
          <a:xfrm>
            <a:off x="7119560" y="4021657"/>
            <a:ext cx="1948617" cy="369332"/>
          </a:xfrm>
          <a:prstGeom prst="rect">
            <a:avLst/>
          </a:prstGeom>
          <a:noFill/>
        </p:spPr>
        <p:txBody>
          <a:bodyPr wrap="square">
            <a:spAutoFit/>
          </a:bodyPr>
          <a:lstStyle/>
          <a:p>
            <a:pPr algn="ctr"/>
            <a:r>
              <a:rPr lang="en-US" dirty="0">
                <a:solidFill>
                  <a:srgbClr val="FF2D2D"/>
                </a:solidFill>
              </a:rPr>
              <a:t>Lorem Ipsum</a:t>
            </a:r>
          </a:p>
        </p:txBody>
      </p:sp>
      <p:sp>
        <p:nvSpPr>
          <p:cNvPr id="43" name="TextBox 42">
            <a:extLst>
              <a:ext uri="{FF2B5EF4-FFF2-40B4-BE49-F238E27FC236}">
                <a16:creationId xmlns:a16="http://schemas.microsoft.com/office/drawing/2014/main" id="{F5E4288A-7037-C1D4-AE8D-6D199BC62F50}"/>
              </a:ext>
            </a:extLst>
          </p:cNvPr>
          <p:cNvSpPr txBox="1"/>
          <p:nvPr/>
        </p:nvSpPr>
        <p:spPr>
          <a:xfrm>
            <a:off x="9913878" y="4021657"/>
            <a:ext cx="1948617" cy="369332"/>
          </a:xfrm>
          <a:prstGeom prst="rect">
            <a:avLst/>
          </a:prstGeom>
          <a:noFill/>
        </p:spPr>
        <p:txBody>
          <a:bodyPr wrap="square">
            <a:spAutoFit/>
          </a:bodyPr>
          <a:lstStyle/>
          <a:p>
            <a:pPr algn="ctr"/>
            <a:r>
              <a:rPr lang="en-US" dirty="0">
                <a:solidFill>
                  <a:srgbClr val="FF2D2D"/>
                </a:solidFill>
              </a:rPr>
              <a:t>Lorem Ipsum</a:t>
            </a:r>
          </a:p>
        </p:txBody>
      </p:sp>
      <p:sp>
        <p:nvSpPr>
          <p:cNvPr id="44" name="TextBox 43">
            <a:extLst>
              <a:ext uri="{FF2B5EF4-FFF2-40B4-BE49-F238E27FC236}">
                <a16:creationId xmlns:a16="http://schemas.microsoft.com/office/drawing/2014/main" id="{78796DEE-01D8-FB22-9B2C-F927C209B4F1}"/>
              </a:ext>
            </a:extLst>
          </p:cNvPr>
          <p:cNvSpPr txBox="1"/>
          <p:nvPr/>
        </p:nvSpPr>
        <p:spPr>
          <a:xfrm>
            <a:off x="4227812" y="4415325"/>
            <a:ext cx="2143479" cy="523220"/>
          </a:xfrm>
          <a:prstGeom prst="rect">
            <a:avLst/>
          </a:prstGeom>
          <a:noFill/>
        </p:spPr>
        <p:txBody>
          <a:bodyPr wrap="square" lIns="0" rIns="0">
            <a:noAutofit/>
          </a:bodyPr>
          <a:lstStyle/>
          <a:p>
            <a:pPr algn="ctr"/>
            <a:r>
              <a:rPr lang="en-US" sz="1400" i="1" dirty="0"/>
              <a:t>Ut </a:t>
            </a:r>
            <a:r>
              <a:rPr lang="en-US" sz="1400" i="1" dirty="0" err="1"/>
              <a:t>enim</a:t>
            </a:r>
            <a:r>
              <a:rPr lang="en-US" sz="1400" i="1" dirty="0"/>
              <a:t> ad minim veniam, </a:t>
            </a:r>
          </a:p>
        </p:txBody>
      </p:sp>
      <p:sp>
        <p:nvSpPr>
          <p:cNvPr id="45" name="TextBox 44">
            <a:extLst>
              <a:ext uri="{FF2B5EF4-FFF2-40B4-BE49-F238E27FC236}">
                <a16:creationId xmlns:a16="http://schemas.microsoft.com/office/drawing/2014/main" id="{C18918EA-6557-59E3-BBEE-CBFB47D96C7E}"/>
              </a:ext>
            </a:extLst>
          </p:cNvPr>
          <p:cNvSpPr txBox="1"/>
          <p:nvPr/>
        </p:nvSpPr>
        <p:spPr>
          <a:xfrm>
            <a:off x="7022129" y="4415325"/>
            <a:ext cx="2143479" cy="523220"/>
          </a:xfrm>
          <a:prstGeom prst="rect">
            <a:avLst/>
          </a:prstGeom>
          <a:noFill/>
        </p:spPr>
        <p:txBody>
          <a:bodyPr wrap="square" lIns="0" rIns="0">
            <a:noAutofit/>
          </a:bodyPr>
          <a:lstStyle/>
          <a:p>
            <a:pPr algn="ctr"/>
            <a:r>
              <a:rPr lang="nb-NO" sz="1400" i="1" dirty="0"/>
              <a:t>Ut enim ad minim veniam, </a:t>
            </a:r>
          </a:p>
        </p:txBody>
      </p:sp>
      <p:sp>
        <p:nvSpPr>
          <p:cNvPr id="46" name="TextBox 45">
            <a:extLst>
              <a:ext uri="{FF2B5EF4-FFF2-40B4-BE49-F238E27FC236}">
                <a16:creationId xmlns:a16="http://schemas.microsoft.com/office/drawing/2014/main" id="{EE593F4A-B230-48B0-1368-A890A61CBC7B}"/>
              </a:ext>
            </a:extLst>
          </p:cNvPr>
          <p:cNvSpPr txBox="1"/>
          <p:nvPr/>
        </p:nvSpPr>
        <p:spPr>
          <a:xfrm>
            <a:off x="9816447" y="4415325"/>
            <a:ext cx="2143479" cy="523220"/>
          </a:xfrm>
          <a:prstGeom prst="rect">
            <a:avLst/>
          </a:prstGeom>
          <a:noFill/>
        </p:spPr>
        <p:txBody>
          <a:bodyPr wrap="square" lIns="0" rIns="0">
            <a:noAutofit/>
          </a:bodyPr>
          <a:lstStyle/>
          <a:p>
            <a:pPr algn="ctr"/>
            <a:r>
              <a:rPr lang="nb-NO" sz="1400" i="1" dirty="0"/>
              <a:t>Ut enim ad minim veniam, </a:t>
            </a:r>
          </a:p>
        </p:txBody>
      </p:sp>
      <p:sp>
        <p:nvSpPr>
          <p:cNvPr id="6" name="Rectangle: Top Corners Rounded 5">
            <a:extLst>
              <a:ext uri="{FF2B5EF4-FFF2-40B4-BE49-F238E27FC236}">
                <a16:creationId xmlns:a16="http://schemas.microsoft.com/office/drawing/2014/main" id="{C00311B6-B9F1-970D-C78E-A25951DD188B}"/>
              </a:ext>
            </a:extLst>
          </p:cNvPr>
          <p:cNvSpPr/>
          <p:nvPr/>
        </p:nvSpPr>
        <p:spPr>
          <a:xfrm>
            <a:off x="4977814" y="4996402"/>
            <a:ext cx="643474" cy="45719"/>
          </a:xfrm>
          <a:prstGeom prst="round2SameRect">
            <a:avLst>
              <a:gd name="adj1" fmla="val 0"/>
              <a:gd name="adj2" fmla="val 50000"/>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Top Corners Rounded 83">
            <a:extLst>
              <a:ext uri="{FF2B5EF4-FFF2-40B4-BE49-F238E27FC236}">
                <a16:creationId xmlns:a16="http://schemas.microsoft.com/office/drawing/2014/main" id="{3C4A281C-4D1C-5406-DEBC-0979DDAB9A4F}"/>
              </a:ext>
            </a:extLst>
          </p:cNvPr>
          <p:cNvSpPr/>
          <p:nvPr/>
        </p:nvSpPr>
        <p:spPr>
          <a:xfrm>
            <a:off x="7772131" y="4996402"/>
            <a:ext cx="643474" cy="45719"/>
          </a:xfrm>
          <a:prstGeom prst="round2SameRect">
            <a:avLst>
              <a:gd name="adj1" fmla="val 0"/>
              <a:gd name="adj2" fmla="val 50000"/>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Top Corners Rounded 84">
            <a:extLst>
              <a:ext uri="{FF2B5EF4-FFF2-40B4-BE49-F238E27FC236}">
                <a16:creationId xmlns:a16="http://schemas.microsoft.com/office/drawing/2014/main" id="{E4E87255-D29A-7756-3BA0-CD573B70F1C2}"/>
              </a:ext>
            </a:extLst>
          </p:cNvPr>
          <p:cNvSpPr/>
          <p:nvPr/>
        </p:nvSpPr>
        <p:spPr>
          <a:xfrm>
            <a:off x="10566449" y="4996402"/>
            <a:ext cx="643474" cy="45719"/>
          </a:xfrm>
          <a:prstGeom prst="round2SameRect">
            <a:avLst>
              <a:gd name="adj1" fmla="val 0"/>
              <a:gd name="adj2" fmla="val 50000"/>
            </a:avLst>
          </a:prstGeom>
          <a:solidFill>
            <a:srgbClr val="FCC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06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ágrima 6">
            <a:extLst>
              <a:ext uri="{FF2B5EF4-FFF2-40B4-BE49-F238E27FC236}">
                <a16:creationId xmlns:a16="http://schemas.microsoft.com/office/drawing/2014/main" id="{6ABE65E8-450F-47AF-AC00-76F4A34E5AB4}"/>
              </a:ext>
            </a:extLst>
          </p:cNvPr>
          <p:cNvSpPr/>
          <p:nvPr/>
        </p:nvSpPr>
        <p:spPr>
          <a:xfrm rot="18900000">
            <a:off x="3925480" y="1971889"/>
            <a:ext cx="4341040" cy="4341040"/>
          </a:xfrm>
          <a:prstGeom prst="teardrop">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2" name="Text Placeholder 1"/>
          <p:cNvSpPr>
            <a:spLocks noGrp="1"/>
          </p:cNvSpPr>
          <p:nvPr>
            <p:ph type="body" sz="quarter" idx="4294967295"/>
          </p:nvPr>
        </p:nvSpPr>
        <p:spPr>
          <a:xfrm>
            <a:off x="338036" y="207904"/>
            <a:ext cx="5002998" cy="768085"/>
          </a:xfrm>
        </p:spPr>
        <p:txBody>
          <a:bodyPr>
            <a:normAutofit/>
          </a:bodyPr>
          <a:lstStyle/>
          <a:p>
            <a:pPr marL="0" indent="0">
              <a:buNone/>
            </a:pPr>
            <a:r>
              <a:rPr lang="en-US" altLang="ko-KR" sz="4000" dirty="0">
                <a:solidFill>
                  <a:schemeClr val="bg1"/>
                </a:solidFill>
              </a:rPr>
              <a:t>Worldmap Style</a:t>
            </a:r>
            <a:endParaRPr lang="ko-KR" altLang="en-US" sz="4000" dirty="0">
              <a:solidFill>
                <a:schemeClr val="bg1"/>
              </a:solidFill>
            </a:endParaRPr>
          </a:p>
        </p:txBody>
      </p:sp>
      <p:sp>
        <p:nvSpPr>
          <p:cNvPr id="3" name="Text Placeholder 2"/>
          <p:cNvSpPr>
            <a:spLocks noGrp="1"/>
          </p:cNvSpPr>
          <p:nvPr>
            <p:ph type="body" sz="quarter" idx="4294967295"/>
          </p:nvPr>
        </p:nvSpPr>
        <p:spPr>
          <a:xfrm>
            <a:off x="0" y="1257300"/>
            <a:ext cx="12192000" cy="383117"/>
          </a:xfrm>
        </p:spPr>
        <p:txBody>
          <a:bodyPr>
            <a:normAutofit fontScale="85000" lnSpcReduction="20000"/>
          </a:bodyPr>
          <a:lstStyle/>
          <a:p>
            <a:pPr lvl="0"/>
            <a:r>
              <a:rPr lang="en-US" altLang="ko-KR" dirty="0">
                <a:solidFill>
                  <a:schemeClr val="bg1"/>
                </a:solidFill>
              </a:rPr>
              <a:t>Insert the title of your subtitle Here</a:t>
            </a:r>
          </a:p>
        </p:txBody>
      </p:sp>
      <p:grpSp>
        <p:nvGrpSpPr>
          <p:cNvPr id="302" name="그룹 301">
            <a:extLst>
              <a:ext uri="{FF2B5EF4-FFF2-40B4-BE49-F238E27FC236}">
                <a16:creationId xmlns:a16="http://schemas.microsoft.com/office/drawing/2014/main" id="{8EE4E066-DFB7-43F9-A821-47B924DF0966}"/>
              </a:ext>
            </a:extLst>
          </p:cNvPr>
          <p:cNvGrpSpPr/>
          <p:nvPr/>
        </p:nvGrpSpPr>
        <p:grpSpPr>
          <a:xfrm>
            <a:off x="500635" y="1769368"/>
            <a:ext cx="3003591" cy="1394982"/>
            <a:chOff x="375476" y="1327025"/>
            <a:chExt cx="2252693" cy="1046236"/>
          </a:xfrm>
        </p:grpSpPr>
        <p:sp>
          <p:nvSpPr>
            <p:cNvPr id="11" name="TextBox 10"/>
            <p:cNvSpPr txBox="1"/>
            <p:nvPr/>
          </p:nvSpPr>
          <p:spPr>
            <a:xfrm>
              <a:off x="460002" y="1750013"/>
              <a:ext cx="2168167" cy="623248"/>
            </a:xfrm>
            <a:prstGeom prst="rect">
              <a:avLst/>
            </a:prstGeom>
            <a:noFill/>
          </p:spPr>
          <p:txBody>
            <a:bodyPr wrap="square" rtlCol="0">
              <a:spAutoFit/>
            </a:bodyPr>
            <a:lstStyle/>
            <a:p>
              <a:r>
                <a:rPr lang="en-US" altLang="ko-KR" sz="1600" dirty="0">
                  <a:cs typeface="Arial" pitchFamily="34" charset="0"/>
                </a:rPr>
                <a:t>Get a modern PowerPoint  Presentation that is beautifully designed</a:t>
              </a:r>
            </a:p>
          </p:txBody>
        </p:sp>
        <p:sp>
          <p:nvSpPr>
            <p:cNvPr id="12" name="TextBox 11"/>
            <p:cNvSpPr txBox="1"/>
            <p:nvPr/>
          </p:nvSpPr>
          <p:spPr>
            <a:xfrm>
              <a:off x="375476" y="1327025"/>
              <a:ext cx="2252693" cy="400401"/>
            </a:xfrm>
            <a:prstGeom prst="roundRect">
              <a:avLst>
                <a:gd name="adj" fmla="val 50000"/>
              </a:avLst>
            </a:prstGeom>
            <a:solidFill>
              <a:srgbClr val="00C5FF"/>
            </a:solidFill>
          </p:spPr>
          <p:txBody>
            <a:bodyPr wrap="square" rtlCol="0" anchor="ctr">
              <a:spAutoFit/>
            </a:bodyPr>
            <a:lstStyle/>
            <a:p>
              <a:pPr algn="ctr"/>
              <a:r>
                <a:rPr lang="en-US" altLang="ko-KR" sz="1867" b="1" dirty="0">
                  <a:solidFill>
                    <a:schemeClr val="bg1"/>
                  </a:solidFill>
                  <a:cs typeface="Arial" pitchFamily="34" charset="0"/>
                </a:rPr>
                <a:t>   Your Text Here</a:t>
              </a:r>
              <a:endParaRPr lang="ko-KR" altLang="en-US" sz="1867" b="1" dirty="0">
                <a:solidFill>
                  <a:schemeClr val="bg1"/>
                </a:solidFill>
                <a:cs typeface="Arial" pitchFamily="34" charset="0"/>
              </a:endParaRPr>
            </a:p>
          </p:txBody>
        </p:sp>
      </p:grpSp>
      <p:grpSp>
        <p:nvGrpSpPr>
          <p:cNvPr id="303" name="그룹 302">
            <a:extLst>
              <a:ext uri="{FF2B5EF4-FFF2-40B4-BE49-F238E27FC236}">
                <a16:creationId xmlns:a16="http://schemas.microsoft.com/office/drawing/2014/main" id="{F98E1697-6A05-4BA4-9E04-D455E43F1FC8}"/>
              </a:ext>
            </a:extLst>
          </p:cNvPr>
          <p:cNvGrpSpPr/>
          <p:nvPr/>
        </p:nvGrpSpPr>
        <p:grpSpPr>
          <a:xfrm>
            <a:off x="497005" y="4223860"/>
            <a:ext cx="3003591" cy="1382609"/>
            <a:chOff x="372753" y="3167894"/>
            <a:chExt cx="2252693" cy="1036957"/>
          </a:xfrm>
        </p:grpSpPr>
        <p:sp>
          <p:nvSpPr>
            <p:cNvPr id="14" name="TextBox 13"/>
            <p:cNvSpPr txBox="1"/>
            <p:nvPr/>
          </p:nvSpPr>
          <p:spPr>
            <a:xfrm>
              <a:off x="457279" y="3581603"/>
              <a:ext cx="2168167" cy="623248"/>
            </a:xfrm>
            <a:prstGeom prst="rect">
              <a:avLst/>
            </a:prstGeom>
            <a:noFill/>
          </p:spPr>
          <p:txBody>
            <a:bodyPr wrap="square" rtlCol="0">
              <a:spAutoFit/>
            </a:bodyPr>
            <a:lstStyle/>
            <a:p>
              <a:r>
                <a:rPr lang="en-US" altLang="ko-KR" sz="1600" dirty="0">
                  <a:cs typeface="Arial" pitchFamily="34" charset="0"/>
                </a:rPr>
                <a:t>Get a modern PowerPoint  Presentation that is beautifully designed</a:t>
              </a:r>
            </a:p>
          </p:txBody>
        </p:sp>
        <p:sp>
          <p:nvSpPr>
            <p:cNvPr id="15" name="TextBox 14"/>
            <p:cNvSpPr txBox="1"/>
            <p:nvPr/>
          </p:nvSpPr>
          <p:spPr>
            <a:xfrm>
              <a:off x="372753" y="3167894"/>
              <a:ext cx="2252693" cy="400401"/>
            </a:xfrm>
            <a:prstGeom prst="roundRect">
              <a:avLst>
                <a:gd name="adj" fmla="val 50000"/>
              </a:avLst>
            </a:prstGeom>
            <a:solidFill>
              <a:srgbClr val="FFC000"/>
            </a:solidFill>
          </p:spPr>
          <p:txBody>
            <a:bodyPr wrap="square" rtlCol="0" anchor="ctr">
              <a:spAutoFit/>
            </a:bodyPr>
            <a:lstStyle/>
            <a:p>
              <a:pPr algn="ctr"/>
              <a:r>
                <a:rPr lang="en-US" altLang="ko-KR" sz="1867" b="1" dirty="0">
                  <a:solidFill>
                    <a:schemeClr val="bg1"/>
                  </a:solidFill>
                  <a:cs typeface="Arial" pitchFamily="34" charset="0"/>
                </a:rPr>
                <a:t>   Your Text Here</a:t>
              </a:r>
              <a:endParaRPr lang="ko-KR" altLang="en-US" sz="1867" b="1" dirty="0">
                <a:solidFill>
                  <a:schemeClr val="bg1"/>
                </a:solidFill>
                <a:cs typeface="Arial" pitchFamily="34" charset="0"/>
              </a:endParaRPr>
            </a:p>
          </p:txBody>
        </p:sp>
      </p:grpSp>
      <p:grpSp>
        <p:nvGrpSpPr>
          <p:cNvPr id="301" name="그룹 300">
            <a:extLst>
              <a:ext uri="{FF2B5EF4-FFF2-40B4-BE49-F238E27FC236}">
                <a16:creationId xmlns:a16="http://schemas.microsoft.com/office/drawing/2014/main" id="{676F318E-5B03-4CBF-9DF5-0174B8610951}"/>
              </a:ext>
            </a:extLst>
          </p:cNvPr>
          <p:cNvGrpSpPr/>
          <p:nvPr/>
        </p:nvGrpSpPr>
        <p:grpSpPr>
          <a:xfrm>
            <a:off x="8698057" y="1764840"/>
            <a:ext cx="3003591" cy="1395501"/>
            <a:chOff x="6567779" y="966985"/>
            <a:chExt cx="2252693" cy="1046625"/>
          </a:xfrm>
        </p:grpSpPr>
        <p:sp>
          <p:nvSpPr>
            <p:cNvPr id="17" name="TextBox 16"/>
            <p:cNvSpPr txBox="1"/>
            <p:nvPr/>
          </p:nvSpPr>
          <p:spPr>
            <a:xfrm>
              <a:off x="6652305" y="1390362"/>
              <a:ext cx="2168167" cy="623248"/>
            </a:xfrm>
            <a:prstGeom prst="rect">
              <a:avLst/>
            </a:prstGeom>
            <a:noFill/>
          </p:spPr>
          <p:txBody>
            <a:bodyPr wrap="square" rtlCol="0">
              <a:spAutoFit/>
            </a:bodyPr>
            <a:lstStyle/>
            <a:p>
              <a:pPr algn="r"/>
              <a:r>
                <a:rPr lang="en-US" altLang="ko-KR" sz="1600" dirty="0">
                  <a:cs typeface="Arial" pitchFamily="34" charset="0"/>
                </a:rPr>
                <a:t>Get a modern PowerPoint  Presentation that is beautifully designed</a:t>
              </a:r>
            </a:p>
          </p:txBody>
        </p:sp>
        <p:sp>
          <p:nvSpPr>
            <p:cNvPr id="18" name="TextBox 17"/>
            <p:cNvSpPr txBox="1"/>
            <p:nvPr/>
          </p:nvSpPr>
          <p:spPr>
            <a:xfrm>
              <a:off x="6567779" y="966985"/>
              <a:ext cx="2252693" cy="400401"/>
            </a:xfrm>
            <a:prstGeom prst="roundRect">
              <a:avLst>
                <a:gd name="adj" fmla="val 50000"/>
              </a:avLst>
            </a:prstGeom>
            <a:solidFill>
              <a:srgbClr val="FFC000"/>
            </a:solidFill>
          </p:spPr>
          <p:txBody>
            <a:bodyPr wrap="square" rtlCol="0" anchor="ctr">
              <a:spAutoFit/>
            </a:bodyPr>
            <a:lstStyle/>
            <a:p>
              <a:pPr algn="ctr"/>
              <a:r>
                <a:rPr lang="en-US" altLang="ko-KR" sz="1867" b="1" dirty="0">
                  <a:solidFill>
                    <a:schemeClr val="bg1"/>
                  </a:solidFill>
                  <a:cs typeface="Arial" pitchFamily="34" charset="0"/>
                </a:rPr>
                <a:t>   Your Text Here</a:t>
              </a:r>
              <a:endParaRPr lang="ko-KR" altLang="en-US" sz="1867" b="1" dirty="0">
                <a:solidFill>
                  <a:schemeClr val="bg1"/>
                </a:solidFill>
                <a:cs typeface="Arial" pitchFamily="34" charset="0"/>
              </a:endParaRPr>
            </a:p>
          </p:txBody>
        </p:sp>
      </p:grpSp>
      <p:grpSp>
        <p:nvGrpSpPr>
          <p:cNvPr id="300" name="그룹 299">
            <a:extLst>
              <a:ext uri="{FF2B5EF4-FFF2-40B4-BE49-F238E27FC236}">
                <a16:creationId xmlns:a16="http://schemas.microsoft.com/office/drawing/2014/main" id="{839F2E2A-F505-45D0-B4B5-029F9700E8D7}"/>
              </a:ext>
            </a:extLst>
          </p:cNvPr>
          <p:cNvGrpSpPr/>
          <p:nvPr/>
        </p:nvGrpSpPr>
        <p:grpSpPr>
          <a:xfrm>
            <a:off x="8687774" y="4223860"/>
            <a:ext cx="3003591" cy="1376041"/>
            <a:chOff x="6567779" y="2366767"/>
            <a:chExt cx="2252693" cy="1032031"/>
          </a:xfrm>
        </p:grpSpPr>
        <p:sp>
          <p:nvSpPr>
            <p:cNvPr id="20" name="TextBox 19"/>
            <p:cNvSpPr txBox="1"/>
            <p:nvPr/>
          </p:nvSpPr>
          <p:spPr>
            <a:xfrm>
              <a:off x="6652305" y="2775550"/>
              <a:ext cx="2168167" cy="623248"/>
            </a:xfrm>
            <a:prstGeom prst="rect">
              <a:avLst/>
            </a:prstGeom>
            <a:noFill/>
          </p:spPr>
          <p:txBody>
            <a:bodyPr wrap="square" rtlCol="0">
              <a:spAutoFit/>
            </a:bodyPr>
            <a:lstStyle/>
            <a:p>
              <a:pPr algn="r"/>
              <a:r>
                <a:rPr lang="en-US" altLang="ko-KR" sz="1600" dirty="0">
                  <a:cs typeface="Arial" pitchFamily="34" charset="0"/>
                </a:rPr>
                <a:t>Get a modern PowerPoint  Presentation that is beautifully designed</a:t>
              </a:r>
            </a:p>
          </p:txBody>
        </p:sp>
        <p:sp>
          <p:nvSpPr>
            <p:cNvPr id="21" name="TextBox 20"/>
            <p:cNvSpPr txBox="1"/>
            <p:nvPr/>
          </p:nvSpPr>
          <p:spPr>
            <a:xfrm>
              <a:off x="6567779" y="2366767"/>
              <a:ext cx="2252693" cy="400401"/>
            </a:xfrm>
            <a:prstGeom prst="roundRect">
              <a:avLst>
                <a:gd name="adj" fmla="val 50000"/>
              </a:avLst>
            </a:prstGeom>
            <a:solidFill>
              <a:srgbClr val="00C5FF"/>
            </a:solidFill>
          </p:spPr>
          <p:txBody>
            <a:bodyPr wrap="square" rtlCol="0" anchor="ctr">
              <a:spAutoFit/>
            </a:bodyPr>
            <a:lstStyle/>
            <a:p>
              <a:pPr algn="ctr"/>
              <a:r>
                <a:rPr lang="en-US" altLang="ko-KR" sz="1867" b="1" dirty="0">
                  <a:solidFill>
                    <a:schemeClr val="bg1"/>
                  </a:solidFill>
                  <a:cs typeface="Arial" pitchFamily="34" charset="0"/>
                </a:rPr>
                <a:t>   Your Text Here</a:t>
              </a:r>
              <a:endParaRPr lang="ko-KR" altLang="en-US" sz="1867" b="1" dirty="0">
                <a:solidFill>
                  <a:schemeClr val="bg1"/>
                </a:solidFill>
                <a:cs typeface="Arial" pitchFamily="34" charset="0"/>
              </a:endParaRPr>
            </a:p>
          </p:txBody>
        </p:sp>
      </p:grpSp>
      <p:pic>
        <p:nvPicPr>
          <p:cNvPr id="8" name="Imagen 7">
            <a:extLst>
              <a:ext uri="{FF2B5EF4-FFF2-40B4-BE49-F238E27FC236}">
                <a16:creationId xmlns:a16="http://schemas.microsoft.com/office/drawing/2014/main" id="{6E721F2E-FC4A-45E5-83E1-2C2CDB7778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8500" y="1462763"/>
            <a:ext cx="3067934" cy="5017477"/>
          </a:xfrm>
          <a:prstGeom prst="rect">
            <a:avLst/>
          </a:prstGeom>
        </p:spPr>
      </p:pic>
    </p:spTree>
    <p:extLst>
      <p:ext uri="{BB962C8B-B14F-4D97-AF65-F5344CB8AC3E}">
        <p14:creationId xmlns:p14="http://schemas.microsoft.com/office/powerpoint/2010/main" val="201513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FC2F328-AE1A-850A-F870-9DB486B60466}"/>
              </a:ext>
            </a:extLst>
          </p:cNvPr>
          <p:cNvSpPr/>
          <p:nvPr/>
        </p:nvSpPr>
        <p:spPr>
          <a:xfrm>
            <a:off x="8718170" y="4029942"/>
            <a:ext cx="3473831" cy="2828059"/>
          </a:xfrm>
          <a:custGeom>
            <a:avLst/>
            <a:gdLst>
              <a:gd name="connsiteX0" fmla="*/ 3376533 w 3473831"/>
              <a:gd name="connsiteY0" fmla="*/ 71 h 2828059"/>
              <a:gd name="connsiteX1" fmla="*/ 3458272 w 3473831"/>
              <a:gd name="connsiteY1" fmla="*/ 29903 h 2828059"/>
              <a:gd name="connsiteX2" fmla="*/ 3473831 w 3473831"/>
              <a:gd name="connsiteY2" fmla="*/ 45821 h 2828059"/>
              <a:gd name="connsiteX3" fmla="*/ 3473831 w 3473831"/>
              <a:gd name="connsiteY3" fmla="*/ 2828059 h 2828059"/>
              <a:gd name="connsiteX4" fmla="*/ 12341 w 3473831"/>
              <a:gd name="connsiteY4" fmla="*/ 2828059 h 2828059"/>
              <a:gd name="connsiteX5" fmla="*/ 24731 w 3473831"/>
              <a:gd name="connsiteY5" fmla="*/ 2810536 h 2828059"/>
              <a:gd name="connsiteX6" fmla="*/ 345964 w 3473831"/>
              <a:gd name="connsiteY6" fmla="*/ 2179953 h 2828059"/>
              <a:gd name="connsiteX7" fmla="*/ 4170 w 3473831"/>
              <a:gd name="connsiteY7" fmla="*/ 736825 h 2828059"/>
              <a:gd name="connsiteX8" fmla="*/ 702947 w 3473831"/>
              <a:gd name="connsiteY8" fmla="*/ 38048 h 2828059"/>
              <a:gd name="connsiteX9" fmla="*/ 2100503 w 3473831"/>
              <a:gd name="connsiteY9" fmla="*/ 638085 h 2828059"/>
              <a:gd name="connsiteX10" fmla="*/ 3376533 w 3473831"/>
              <a:gd name="connsiteY10" fmla="*/ 71 h 28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3831" h="2828059">
                <a:moveTo>
                  <a:pt x="3376533" y="71"/>
                </a:moveTo>
                <a:cubicBezTo>
                  <a:pt x="3407864" y="1020"/>
                  <a:pt x="3434804" y="11464"/>
                  <a:pt x="3458272" y="29903"/>
                </a:cubicBezTo>
                <a:lnTo>
                  <a:pt x="3473831" y="45821"/>
                </a:lnTo>
                <a:lnTo>
                  <a:pt x="3473831" y="2828059"/>
                </a:lnTo>
                <a:lnTo>
                  <a:pt x="12341" y="2828059"/>
                </a:lnTo>
                <a:lnTo>
                  <a:pt x="24731" y="2810536"/>
                </a:lnTo>
                <a:cubicBezTo>
                  <a:pt x="164386" y="2606483"/>
                  <a:pt x="294695" y="2387877"/>
                  <a:pt x="345964" y="2179953"/>
                </a:cubicBezTo>
                <a:cubicBezTo>
                  <a:pt x="482680" y="1633084"/>
                  <a:pt x="49742" y="1154572"/>
                  <a:pt x="4170" y="736825"/>
                </a:cubicBezTo>
                <a:cubicBezTo>
                  <a:pt x="-41403" y="311481"/>
                  <a:pt x="292796" y="-53097"/>
                  <a:pt x="702947" y="38048"/>
                </a:cubicBezTo>
                <a:cubicBezTo>
                  <a:pt x="1113101" y="121598"/>
                  <a:pt x="1599206" y="668467"/>
                  <a:pt x="2100503" y="638085"/>
                </a:cubicBezTo>
                <a:cubicBezTo>
                  <a:pt x="2609397" y="600108"/>
                  <a:pt x="3133479" y="-7525"/>
                  <a:pt x="3376533" y="71"/>
                </a:cubicBezTo>
                <a:close/>
              </a:path>
            </a:pathLst>
          </a:custGeom>
          <a:solidFill>
            <a:schemeClr val="bg1"/>
          </a:solidFill>
          <a:ln w="0" cap="flat">
            <a:noFill/>
            <a:prstDash val="solid"/>
            <a:miter/>
          </a:ln>
        </p:spPr>
        <p:txBody>
          <a:bodyPr rtlCol="0" anchor="ctr"/>
          <a:lstStyle/>
          <a:p>
            <a:endParaRPr lang="en-US"/>
          </a:p>
        </p:txBody>
      </p:sp>
      <p:sp>
        <p:nvSpPr>
          <p:cNvPr id="6" name="Rectangle: Single Corner Rounded 5">
            <a:extLst>
              <a:ext uri="{FF2B5EF4-FFF2-40B4-BE49-F238E27FC236}">
                <a16:creationId xmlns:a16="http://schemas.microsoft.com/office/drawing/2014/main" id="{4C149F85-083B-E303-65EB-E1F537AB4D0D}"/>
              </a:ext>
            </a:extLst>
          </p:cNvPr>
          <p:cNvSpPr/>
          <p:nvPr/>
        </p:nvSpPr>
        <p:spPr>
          <a:xfrm>
            <a:off x="4259262" y="2633321"/>
            <a:ext cx="2483012" cy="3327641"/>
          </a:xfrm>
          <a:prstGeom prst="round1Rect">
            <a:avLst>
              <a:gd name="adj" fmla="val 15971"/>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2F153-F50A-EADA-F5C7-5E38ADE9C987}"/>
              </a:ext>
            </a:extLst>
          </p:cNvPr>
          <p:cNvSpPr>
            <a:spLocks noGrp="1"/>
          </p:cNvSpPr>
          <p:nvPr>
            <p:ph type="title"/>
          </p:nvPr>
        </p:nvSpPr>
        <p:spPr/>
        <p:txBody>
          <a:bodyPr>
            <a:normAutofit/>
          </a:bodyPr>
          <a:lstStyle/>
          <a:p>
            <a:pPr algn="ctr"/>
            <a:r>
              <a:rPr lang="en-US" sz="3200" b="1" dirty="0">
                <a:latin typeface="+mj-lt"/>
              </a:rPr>
              <a:t>OUR</a:t>
            </a:r>
            <a:br>
              <a:rPr lang="en-US" sz="3200" b="1" dirty="0">
                <a:latin typeface="+mj-lt"/>
              </a:rPr>
            </a:br>
            <a:r>
              <a:rPr lang="en-US" sz="3200" b="1" dirty="0">
                <a:latin typeface="+mj-lt"/>
              </a:rPr>
              <a:t>Product</a:t>
            </a:r>
          </a:p>
        </p:txBody>
      </p:sp>
      <p:sp>
        <p:nvSpPr>
          <p:cNvPr id="61" name="TextBox 60">
            <a:extLst>
              <a:ext uri="{FF2B5EF4-FFF2-40B4-BE49-F238E27FC236}">
                <a16:creationId xmlns:a16="http://schemas.microsoft.com/office/drawing/2014/main" id="{5C42995C-2BE3-94C1-7B07-997CD8D8818C}"/>
              </a:ext>
            </a:extLst>
          </p:cNvPr>
          <p:cNvSpPr txBox="1"/>
          <p:nvPr/>
        </p:nvSpPr>
        <p:spPr>
          <a:xfrm>
            <a:off x="4372127" y="4079562"/>
            <a:ext cx="2257283" cy="1384995"/>
          </a:xfrm>
          <a:prstGeom prst="rect">
            <a:avLst/>
          </a:prstGeom>
          <a:noFill/>
        </p:spPr>
        <p:txBody>
          <a:bodyPr wrap="square">
            <a:spAutoFit/>
          </a:bodyPr>
          <a:lstStyle/>
          <a:p>
            <a:r>
              <a:rPr lang="en-US" sz="1400" dirty="0">
                <a:solidFill>
                  <a:schemeClr val="bg1"/>
                </a:solidFill>
              </a:rPr>
              <a:t>Lorem ipsum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sed do </a:t>
            </a:r>
            <a:r>
              <a:rPr lang="en-US" sz="1400" dirty="0" err="1">
                <a:solidFill>
                  <a:schemeClr val="bg1"/>
                </a:solidFill>
              </a:rPr>
              <a:t>eiusmod</a:t>
            </a:r>
            <a:r>
              <a:rPr lang="en-US" sz="1400" dirty="0">
                <a:solidFill>
                  <a:schemeClr val="bg1"/>
                </a:solidFill>
              </a:rPr>
              <a:t> </a:t>
            </a:r>
            <a:r>
              <a:rPr lang="en-US" sz="1400" dirty="0" err="1">
                <a:solidFill>
                  <a:schemeClr val="bg1"/>
                </a:solidFill>
              </a:rPr>
              <a:t>tempor</a:t>
            </a:r>
            <a:r>
              <a:rPr lang="en-US" sz="1400" dirty="0">
                <a:solidFill>
                  <a:schemeClr val="bg1"/>
                </a:solidFill>
              </a:rPr>
              <a:t> </a:t>
            </a:r>
            <a:r>
              <a:rPr lang="en-US" sz="1400" dirty="0" err="1">
                <a:solidFill>
                  <a:schemeClr val="bg1"/>
                </a:solidFill>
              </a:rPr>
              <a:t>incididunt</a:t>
            </a:r>
            <a:r>
              <a:rPr lang="en-US" sz="1400" dirty="0">
                <a:solidFill>
                  <a:schemeClr val="bg1"/>
                </a:solidFill>
              </a:rPr>
              <a:t> </a:t>
            </a:r>
            <a:r>
              <a:rPr lang="en-US" sz="1400" dirty="0" err="1">
                <a:solidFill>
                  <a:schemeClr val="bg1"/>
                </a:solidFill>
              </a:rPr>
              <a:t>ut</a:t>
            </a:r>
            <a:r>
              <a:rPr lang="en-US" sz="1400" dirty="0">
                <a:solidFill>
                  <a:schemeClr val="bg1"/>
                </a:solidFill>
              </a:rPr>
              <a:t> labore et dolore magna </a:t>
            </a:r>
            <a:r>
              <a:rPr lang="en-US" sz="1400" dirty="0" err="1">
                <a:solidFill>
                  <a:schemeClr val="bg1"/>
                </a:solidFill>
              </a:rPr>
              <a:t>aliqua</a:t>
            </a:r>
            <a:r>
              <a:rPr lang="en-US" sz="1400" dirty="0">
                <a:solidFill>
                  <a:schemeClr val="bg1"/>
                </a:solidFill>
              </a:rPr>
              <a:t>.</a:t>
            </a:r>
          </a:p>
        </p:txBody>
      </p:sp>
      <p:sp>
        <p:nvSpPr>
          <p:cNvPr id="62" name="Title 1">
            <a:extLst>
              <a:ext uri="{FF2B5EF4-FFF2-40B4-BE49-F238E27FC236}">
                <a16:creationId xmlns:a16="http://schemas.microsoft.com/office/drawing/2014/main" id="{441DECF5-BBDD-ADCA-9B0D-470BC7A9804A}"/>
              </a:ext>
            </a:extLst>
          </p:cNvPr>
          <p:cNvSpPr txBox="1">
            <a:spLocks/>
          </p:cNvSpPr>
          <p:nvPr/>
        </p:nvSpPr>
        <p:spPr>
          <a:xfrm>
            <a:off x="4360552" y="3673886"/>
            <a:ext cx="2280433" cy="394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333333"/>
                </a:solidFill>
                <a:latin typeface="Bungee" pitchFamily="2" charset="0"/>
                <a:ea typeface="+mj-ea"/>
                <a:cs typeface="+mj-cs"/>
              </a:defRPr>
            </a:lvl1pPr>
          </a:lstStyle>
          <a:p>
            <a:r>
              <a:rPr lang="en-US" sz="1600" dirty="0">
                <a:solidFill>
                  <a:schemeClr val="bg1"/>
                </a:solidFill>
                <a:latin typeface="+mn-lt"/>
              </a:rPr>
              <a:t>Lorem ipsum </a:t>
            </a:r>
          </a:p>
        </p:txBody>
      </p:sp>
      <p:grpSp>
        <p:nvGrpSpPr>
          <p:cNvPr id="63" name="Group 62">
            <a:extLst>
              <a:ext uri="{FF2B5EF4-FFF2-40B4-BE49-F238E27FC236}">
                <a16:creationId xmlns:a16="http://schemas.microsoft.com/office/drawing/2014/main" id="{EE3C775B-DD05-3E9A-BA19-967758D6CDC2}"/>
              </a:ext>
            </a:extLst>
          </p:cNvPr>
          <p:cNvGrpSpPr/>
          <p:nvPr/>
        </p:nvGrpSpPr>
        <p:grpSpPr>
          <a:xfrm>
            <a:off x="10642058" y="0"/>
            <a:ext cx="1549942" cy="520861"/>
            <a:chOff x="8042114" y="6337139"/>
            <a:chExt cx="1549942" cy="520861"/>
          </a:xfrm>
        </p:grpSpPr>
        <p:grpSp>
          <p:nvGrpSpPr>
            <p:cNvPr id="64" name="Group 63">
              <a:extLst>
                <a:ext uri="{FF2B5EF4-FFF2-40B4-BE49-F238E27FC236}">
                  <a16:creationId xmlns:a16="http://schemas.microsoft.com/office/drawing/2014/main" id="{CF02E15E-B86B-D5AB-3DB8-BEF6BF5319B5}"/>
                </a:ext>
              </a:extLst>
            </p:cNvPr>
            <p:cNvGrpSpPr/>
            <p:nvPr/>
          </p:nvGrpSpPr>
          <p:grpSpPr>
            <a:xfrm flipH="1">
              <a:off x="9071195" y="6337139"/>
              <a:ext cx="520861" cy="520861"/>
              <a:chOff x="517144" y="4260071"/>
              <a:chExt cx="520861" cy="520861"/>
            </a:xfrm>
          </p:grpSpPr>
          <p:sp>
            <p:nvSpPr>
              <p:cNvPr id="86" name="Rectangle 85">
                <a:extLst>
                  <a:ext uri="{FF2B5EF4-FFF2-40B4-BE49-F238E27FC236}">
                    <a16:creationId xmlns:a16="http://schemas.microsoft.com/office/drawing/2014/main" id="{D2DD48CD-BC58-5270-472D-753927C65B42}"/>
                  </a:ext>
                </a:extLst>
              </p:cNvPr>
              <p:cNvSpPr/>
              <p:nvPr/>
            </p:nvSpPr>
            <p:spPr>
              <a:xfrm>
                <a:off x="517144" y="4260071"/>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E3E1793-4D15-A934-059D-6A354419F399}"/>
                  </a:ext>
                </a:extLst>
              </p:cNvPr>
              <p:cNvSpPr/>
              <p:nvPr/>
            </p:nvSpPr>
            <p:spPr>
              <a:xfrm>
                <a:off x="630260" y="4373187"/>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55625601-2455-767C-9365-334DB0983838}"/>
                </a:ext>
              </a:extLst>
            </p:cNvPr>
            <p:cNvGrpSpPr/>
            <p:nvPr/>
          </p:nvGrpSpPr>
          <p:grpSpPr>
            <a:xfrm flipH="1">
              <a:off x="8562179" y="6337139"/>
              <a:ext cx="520861" cy="520861"/>
              <a:chOff x="0" y="6337219"/>
              <a:chExt cx="520861" cy="520861"/>
            </a:xfrm>
          </p:grpSpPr>
          <p:sp>
            <p:nvSpPr>
              <p:cNvPr id="84" name="Rectangle 83">
                <a:extLst>
                  <a:ext uri="{FF2B5EF4-FFF2-40B4-BE49-F238E27FC236}">
                    <a16:creationId xmlns:a16="http://schemas.microsoft.com/office/drawing/2014/main" id="{3EE7307A-44ED-3D46-DA37-B8548C3D40DB}"/>
                  </a:ext>
                </a:extLst>
              </p:cNvPr>
              <p:cNvSpPr/>
              <p:nvPr/>
            </p:nvSpPr>
            <p:spPr>
              <a:xfrm>
                <a:off x="0"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3D470E88-C0BB-08E2-CB23-A43DEBD71DE0}"/>
                  </a:ext>
                </a:extLst>
              </p:cNvPr>
              <p:cNvSpPr/>
              <p:nvPr/>
            </p:nvSpPr>
            <p:spPr>
              <a:xfrm>
                <a:off x="113116"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609FD614-2FCD-0AE8-C402-1DD430FED324}"/>
                </a:ext>
              </a:extLst>
            </p:cNvPr>
            <p:cNvGrpSpPr/>
            <p:nvPr/>
          </p:nvGrpSpPr>
          <p:grpSpPr>
            <a:xfrm flipH="1">
              <a:off x="8042114" y="6337139"/>
              <a:ext cx="520861" cy="520861"/>
              <a:chOff x="520065" y="6337219"/>
              <a:chExt cx="520861" cy="520861"/>
            </a:xfrm>
          </p:grpSpPr>
          <p:sp>
            <p:nvSpPr>
              <p:cNvPr id="76" name="Rectangle 75">
                <a:extLst>
                  <a:ext uri="{FF2B5EF4-FFF2-40B4-BE49-F238E27FC236}">
                    <a16:creationId xmlns:a16="http://schemas.microsoft.com/office/drawing/2014/main" id="{10BD1680-1C6A-66BE-F2E4-0F8E2EB9096F}"/>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7BB085E-19F6-D192-A5C0-1AFD536A9043}"/>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Rectangle: Single Corner Rounded 87">
            <a:extLst>
              <a:ext uri="{FF2B5EF4-FFF2-40B4-BE49-F238E27FC236}">
                <a16:creationId xmlns:a16="http://schemas.microsoft.com/office/drawing/2014/main" id="{EBE14000-2174-BCFC-F6DA-495477558F94}"/>
              </a:ext>
            </a:extLst>
          </p:cNvPr>
          <p:cNvSpPr/>
          <p:nvPr/>
        </p:nvSpPr>
        <p:spPr>
          <a:xfrm>
            <a:off x="6854077" y="2633321"/>
            <a:ext cx="2483012" cy="3327641"/>
          </a:xfrm>
          <a:prstGeom prst="round1Rect">
            <a:avLst>
              <a:gd name="adj" fmla="val 19234"/>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Single Corner Rounded 88">
            <a:extLst>
              <a:ext uri="{FF2B5EF4-FFF2-40B4-BE49-F238E27FC236}">
                <a16:creationId xmlns:a16="http://schemas.microsoft.com/office/drawing/2014/main" id="{7A1ABF14-ADB7-06DA-E0C2-E47657ECBD8E}"/>
              </a:ext>
            </a:extLst>
          </p:cNvPr>
          <p:cNvSpPr/>
          <p:nvPr/>
        </p:nvSpPr>
        <p:spPr>
          <a:xfrm>
            <a:off x="9448891" y="2633321"/>
            <a:ext cx="2483012" cy="3327641"/>
          </a:xfrm>
          <a:prstGeom prst="round1Rect">
            <a:avLst>
              <a:gd name="adj" fmla="val 17369"/>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78ED32C0-F74C-EE51-627B-D3465A727F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674" r="10459"/>
          <a:stretch/>
        </p:blipFill>
        <p:spPr bwMode="auto">
          <a:xfrm rot="18900000">
            <a:off x="9243582" y="1793906"/>
            <a:ext cx="2346541" cy="96956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 ">
            <a:extLst>
              <a:ext uri="{FF2B5EF4-FFF2-40B4-BE49-F238E27FC236}">
                <a16:creationId xmlns:a16="http://schemas.microsoft.com/office/drawing/2014/main" id="{9C4ABD21-C6D4-5B0A-4FC8-9D48DBACDD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8900000">
            <a:off x="4002858" y="1771749"/>
            <a:ext cx="2236508" cy="101388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 ">
            <a:extLst>
              <a:ext uri="{FF2B5EF4-FFF2-40B4-BE49-F238E27FC236}">
                <a16:creationId xmlns:a16="http://schemas.microsoft.com/office/drawing/2014/main" id="{0002D9C2-582C-FBE9-3919-B7D8FC5E062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8900000">
            <a:off x="6623220" y="1771749"/>
            <a:ext cx="2236508" cy="1013883"/>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A92156C5-9AA5-D0FA-4D9D-EB29618A79D6}"/>
              </a:ext>
            </a:extLst>
          </p:cNvPr>
          <p:cNvSpPr txBox="1"/>
          <p:nvPr/>
        </p:nvSpPr>
        <p:spPr>
          <a:xfrm>
            <a:off x="6966942" y="4079562"/>
            <a:ext cx="2257283" cy="1384995"/>
          </a:xfrm>
          <a:prstGeom prst="rect">
            <a:avLst/>
          </a:prstGeom>
          <a:noFill/>
        </p:spPr>
        <p:txBody>
          <a:bodyPr wrap="square">
            <a:spAutoFit/>
          </a:bodyPr>
          <a:lstStyle/>
          <a:p>
            <a:r>
              <a:rPr lang="en-US" sz="1400" dirty="0">
                <a:solidFill>
                  <a:schemeClr val="bg1"/>
                </a:solidFill>
              </a:rPr>
              <a:t>Lorem ipsum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sed do </a:t>
            </a:r>
            <a:r>
              <a:rPr lang="en-US" sz="1400" dirty="0" err="1">
                <a:solidFill>
                  <a:schemeClr val="bg1"/>
                </a:solidFill>
              </a:rPr>
              <a:t>eiusmod</a:t>
            </a:r>
            <a:r>
              <a:rPr lang="en-US" sz="1400" dirty="0">
                <a:solidFill>
                  <a:schemeClr val="bg1"/>
                </a:solidFill>
              </a:rPr>
              <a:t> </a:t>
            </a:r>
            <a:r>
              <a:rPr lang="en-US" sz="1400" dirty="0" err="1">
                <a:solidFill>
                  <a:schemeClr val="bg1"/>
                </a:solidFill>
              </a:rPr>
              <a:t>tempor</a:t>
            </a:r>
            <a:r>
              <a:rPr lang="en-US" sz="1400" dirty="0">
                <a:solidFill>
                  <a:schemeClr val="bg1"/>
                </a:solidFill>
              </a:rPr>
              <a:t> </a:t>
            </a:r>
            <a:r>
              <a:rPr lang="en-US" sz="1400" dirty="0" err="1">
                <a:solidFill>
                  <a:schemeClr val="bg1"/>
                </a:solidFill>
              </a:rPr>
              <a:t>incididunt</a:t>
            </a:r>
            <a:r>
              <a:rPr lang="en-US" sz="1400" dirty="0">
                <a:solidFill>
                  <a:schemeClr val="bg1"/>
                </a:solidFill>
              </a:rPr>
              <a:t> </a:t>
            </a:r>
            <a:r>
              <a:rPr lang="en-US" sz="1400" dirty="0" err="1">
                <a:solidFill>
                  <a:schemeClr val="bg1"/>
                </a:solidFill>
              </a:rPr>
              <a:t>ut</a:t>
            </a:r>
            <a:r>
              <a:rPr lang="en-US" sz="1400" dirty="0">
                <a:solidFill>
                  <a:schemeClr val="bg1"/>
                </a:solidFill>
              </a:rPr>
              <a:t> labore et dolore magna </a:t>
            </a:r>
            <a:r>
              <a:rPr lang="en-US" sz="1400" dirty="0" err="1">
                <a:solidFill>
                  <a:schemeClr val="bg1"/>
                </a:solidFill>
              </a:rPr>
              <a:t>aliqua</a:t>
            </a:r>
            <a:r>
              <a:rPr lang="en-US" sz="1400" dirty="0">
                <a:solidFill>
                  <a:schemeClr val="bg1"/>
                </a:solidFill>
              </a:rPr>
              <a:t>.</a:t>
            </a:r>
          </a:p>
        </p:txBody>
      </p:sp>
      <p:sp>
        <p:nvSpPr>
          <p:cNvPr id="91" name="Title 1">
            <a:extLst>
              <a:ext uri="{FF2B5EF4-FFF2-40B4-BE49-F238E27FC236}">
                <a16:creationId xmlns:a16="http://schemas.microsoft.com/office/drawing/2014/main" id="{90D75B9C-5266-5D17-E110-71E21030C129}"/>
              </a:ext>
            </a:extLst>
          </p:cNvPr>
          <p:cNvSpPr txBox="1">
            <a:spLocks/>
          </p:cNvSpPr>
          <p:nvPr/>
        </p:nvSpPr>
        <p:spPr>
          <a:xfrm>
            <a:off x="6955367" y="3673886"/>
            <a:ext cx="2280433" cy="394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333333"/>
                </a:solidFill>
                <a:latin typeface="Bungee" pitchFamily="2" charset="0"/>
                <a:ea typeface="+mj-ea"/>
                <a:cs typeface="+mj-cs"/>
              </a:defRPr>
            </a:lvl1pPr>
          </a:lstStyle>
          <a:p>
            <a:r>
              <a:rPr lang="en-US" sz="1600" dirty="0">
                <a:solidFill>
                  <a:schemeClr val="bg1"/>
                </a:solidFill>
                <a:latin typeface="+mn-lt"/>
              </a:rPr>
              <a:t>Lorem ipsum </a:t>
            </a:r>
          </a:p>
        </p:txBody>
      </p:sp>
      <p:sp>
        <p:nvSpPr>
          <p:cNvPr id="92" name="TextBox 91">
            <a:extLst>
              <a:ext uri="{FF2B5EF4-FFF2-40B4-BE49-F238E27FC236}">
                <a16:creationId xmlns:a16="http://schemas.microsoft.com/office/drawing/2014/main" id="{A35718B8-DDDB-121C-F6B6-A6AEAD2E8CD6}"/>
              </a:ext>
            </a:extLst>
          </p:cNvPr>
          <p:cNvSpPr txBox="1"/>
          <p:nvPr/>
        </p:nvSpPr>
        <p:spPr>
          <a:xfrm>
            <a:off x="9561756" y="4079562"/>
            <a:ext cx="2257283" cy="1384995"/>
          </a:xfrm>
          <a:prstGeom prst="rect">
            <a:avLst/>
          </a:prstGeom>
          <a:noFill/>
        </p:spPr>
        <p:txBody>
          <a:bodyPr wrap="square">
            <a:spAutoFit/>
          </a:bodyPr>
          <a:lstStyle/>
          <a:p>
            <a:r>
              <a:rPr lang="en-US" sz="1400" dirty="0">
                <a:solidFill>
                  <a:schemeClr val="bg1"/>
                </a:solidFill>
              </a:rPr>
              <a:t>Lorem ipsum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sed do </a:t>
            </a:r>
            <a:r>
              <a:rPr lang="en-US" sz="1400" dirty="0" err="1">
                <a:solidFill>
                  <a:schemeClr val="bg1"/>
                </a:solidFill>
              </a:rPr>
              <a:t>eiusmod</a:t>
            </a:r>
            <a:r>
              <a:rPr lang="en-US" sz="1400" dirty="0">
                <a:solidFill>
                  <a:schemeClr val="bg1"/>
                </a:solidFill>
              </a:rPr>
              <a:t> </a:t>
            </a:r>
            <a:r>
              <a:rPr lang="en-US" sz="1400" dirty="0" err="1">
                <a:solidFill>
                  <a:schemeClr val="bg1"/>
                </a:solidFill>
              </a:rPr>
              <a:t>tempor</a:t>
            </a:r>
            <a:r>
              <a:rPr lang="en-US" sz="1400" dirty="0">
                <a:solidFill>
                  <a:schemeClr val="bg1"/>
                </a:solidFill>
              </a:rPr>
              <a:t> </a:t>
            </a:r>
            <a:r>
              <a:rPr lang="en-US" sz="1400" dirty="0" err="1">
                <a:solidFill>
                  <a:schemeClr val="bg1"/>
                </a:solidFill>
              </a:rPr>
              <a:t>incididunt</a:t>
            </a:r>
            <a:r>
              <a:rPr lang="en-US" sz="1400" dirty="0">
                <a:solidFill>
                  <a:schemeClr val="bg1"/>
                </a:solidFill>
              </a:rPr>
              <a:t> </a:t>
            </a:r>
            <a:r>
              <a:rPr lang="en-US" sz="1400" dirty="0" err="1">
                <a:solidFill>
                  <a:schemeClr val="bg1"/>
                </a:solidFill>
              </a:rPr>
              <a:t>ut</a:t>
            </a:r>
            <a:r>
              <a:rPr lang="en-US" sz="1400" dirty="0">
                <a:solidFill>
                  <a:schemeClr val="bg1"/>
                </a:solidFill>
              </a:rPr>
              <a:t> labore et dolore magna </a:t>
            </a:r>
            <a:r>
              <a:rPr lang="en-US" sz="1400" dirty="0" err="1">
                <a:solidFill>
                  <a:schemeClr val="bg1"/>
                </a:solidFill>
              </a:rPr>
              <a:t>aliqua</a:t>
            </a:r>
            <a:r>
              <a:rPr lang="en-US" sz="1400" dirty="0">
                <a:solidFill>
                  <a:schemeClr val="bg1"/>
                </a:solidFill>
              </a:rPr>
              <a:t>.</a:t>
            </a:r>
          </a:p>
        </p:txBody>
      </p:sp>
      <p:sp>
        <p:nvSpPr>
          <p:cNvPr id="93" name="Title 1">
            <a:extLst>
              <a:ext uri="{FF2B5EF4-FFF2-40B4-BE49-F238E27FC236}">
                <a16:creationId xmlns:a16="http://schemas.microsoft.com/office/drawing/2014/main" id="{9BA948D9-23D4-5751-374A-B057FC49F85D}"/>
              </a:ext>
            </a:extLst>
          </p:cNvPr>
          <p:cNvSpPr txBox="1">
            <a:spLocks/>
          </p:cNvSpPr>
          <p:nvPr/>
        </p:nvSpPr>
        <p:spPr>
          <a:xfrm>
            <a:off x="9550181" y="3673886"/>
            <a:ext cx="2280433" cy="394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333333"/>
                </a:solidFill>
                <a:latin typeface="Bungee" pitchFamily="2" charset="0"/>
                <a:ea typeface="+mj-ea"/>
                <a:cs typeface="+mj-cs"/>
              </a:defRPr>
            </a:lvl1pPr>
          </a:lstStyle>
          <a:p>
            <a:r>
              <a:rPr lang="en-US" sz="1600" dirty="0">
                <a:solidFill>
                  <a:schemeClr val="bg1"/>
                </a:solidFill>
                <a:latin typeface="+mn-lt"/>
              </a:rPr>
              <a:t>Lorem ipsum </a:t>
            </a:r>
          </a:p>
        </p:txBody>
      </p:sp>
      <p:grpSp>
        <p:nvGrpSpPr>
          <p:cNvPr id="94" name="Group 93">
            <a:extLst>
              <a:ext uri="{FF2B5EF4-FFF2-40B4-BE49-F238E27FC236}">
                <a16:creationId xmlns:a16="http://schemas.microsoft.com/office/drawing/2014/main" id="{FDA486D3-8151-A247-E5F9-A6681E4B4975}"/>
              </a:ext>
            </a:extLst>
          </p:cNvPr>
          <p:cNvGrpSpPr/>
          <p:nvPr/>
        </p:nvGrpSpPr>
        <p:grpSpPr>
          <a:xfrm flipH="1">
            <a:off x="6498391" y="5668122"/>
            <a:ext cx="599569" cy="599569"/>
            <a:chOff x="520065" y="6337219"/>
            <a:chExt cx="520861" cy="520861"/>
          </a:xfrm>
        </p:grpSpPr>
        <p:sp>
          <p:nvSpPr>
            <p:cNvPr id="95" name="Rectangle 94">
              <a:extLst>
                <a:ext uri="{FF2B5EF4-FFF2-40B4-BE49-F238E27FC236}">
                  <a16:creationId xmlns:a16="http://schemas.microsoft.com/office/drawing/2014/main" id="{B8E2EC64-3F34-93C6-3BB2-83563C5E999D}"/>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589262F-B523-E0FA-1DE0-17E9A14EB461}"/>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C0575B3D-2603-5C97-F86B-BC587FD20ACF}"/>
              </a:ext>
            </a:extLst>
          </p:cNvPr>
          <p:cNvGrpSpPr/>
          <p:nvPr/>
        </p:nvGrpSpPr>
        <p:grpSpPr>
          <a:xfrm flipH="1">
            <a:off x="9093206" y="5668122"/>
            <a:ext cx="599569" cy="599569"/>
            <a:chOff x="520065" y="6337219"/>
            <a:chExt cx="520861" cy="520861"/>
          </a:xfrm>
        </p:grpSpPr>
        <p:sp>
          <p:nvSpPr>
            <p:cNvPr id="98" name="Rectangle 97">
              <a:extLst>
                <a:ext uri="{FF2B5EF4-FFF2-40B4-BE49-F238E27FC236}">
                  <a16:creationId xmlns:a16="http://schemas.microsoft.com/office/drawing/2014/main" id="{0154C5B4-F180-2FC7-F927-5D20AEC04227}"/>
                </a:ext>
              </a:extLst>
            </p:cNvPr>
            <p:cNvSpPr/>
            <p:nvPr/>
          </p:nvSpPr>
          <p:spPr>
            <a:xfrm>
              <a:off x="520065" y="6337219"/>
              <a:ext cx="520861" cy="520861"/>
            </a:xfrm>
            <a:prstGeom prst="rect">
              <a:avLst/>
            </a:prstGeom>
            <a:solidFill>
              <a:srgbClr val="00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9075271-CED7-B326-623B-DC88B3A617D4}"/>
                </a:ext>
              </a:extLst>
            </p:cNvPr>
            <p:cNvSpPr/>
            <p:nvPr/>
          </p:nvSpPr>
          <p:spPr>
            <a:xfrm>
              <a:off x="633181" y="6450335"/>
              <a:ext cx="294628" cy="294628"/>
            </a:xfrm>
            <a:prstGeom prst="ellipse">
              <a:avLst/>
            </a:prstGeom>
            <a:solidFill>
              <a:srgbClr val="00C5FF"/>
            </a:solidFill>
            <a:ln>
              <a:noFill/>
            </a:ln>
            <a:effectLst>
              <a:outerShdw dist="381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57986D0F-28F3-58A5-4C50-1A72028F71EB}"/>
              </a:ext>
            </a:extLst>
          </p:cNvPr>
          <p:cNvSpPr/>
          <p:nvPr/>
        </p:nvSpPr>
        <p:spPr>
          <a:xfrm>
            <a:off x="6093614" y="2754316"/>
            <a:ext cx="521774" cy="521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rgbClr val="00C5FF"/>
                </a:solidFill>
                <a:latin typeface="+mj-lt"/>
              </a:rPr>
              <a:t>1</a:t>
            </a:r>
          </a:p>
        </p:txBody>
      </p:sp>
      <p:sp>
        <p:nvSpPr>
          <p:cNvPr id="100" name="Oval 99">
            <a:extLst>
              <a:ext uri="{FF2B5EF4-FFF2-40B4-BE49-F238E27FC236}">
                <a16:creationId xmlns:a16="http://schemas.microsoft.com/office/drawing/2014/main" id="{CAB7037F-C6EB-BA54-71A4-977EE04A3FF0}"/>
              </a:ext>
            </a:extLst>
          </p:cNvPr>
          <p:cNvSpPr/>
          <p:nvPr/>
        </p:nvSpPr>
        <p:spPr>
          <a:xfrm>
            <a:off x="8692131" y="2754316"/>
            <a:ext cx="521774" cy="521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rgbClr val="00C5FF"/>
                </a:solidFill>
                <a:latin typeface="+mj-lt"/>
              </a:rPr>
              <a:t>2</a:t>
            </a:r>
          </a:p>
        </p:txBody>
      </p:sp>
      <p:sp>
        <p:nvSpPr>
          <p:cNvPr id="101" name="Oval 100">
            <a:extLst>
              <a:ext uri="{FF2B5EF4-FFF2-40B4-BE49-F238E27FC236}">
                <a16:creationId xmlns:a16="http://schemas.microsoft.com/office/drawing/2014/main" id="{28720FFE-BC73-CC6D-D467-3BDFAAFB185F}"/>
              </a:ext>
            </a:extLst>
          </p:cNvPr>
          <p:cNvSpPr/>
          <p:nvPr/>
        </p:nvSpPr>
        <p:spPr>
          <a:xfrm>
            <a:off x="11290647" y="2754316"/>
            <a:ext cx="521774" cy="521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rgbClr val="00C5FF"/>
                </a:solidFill>
                <a:latin typeface="+mj-lt"/>
              </a:rPr>
              <a:t>3</a:t>
            </a:r>
          </a:p>
        </p:txBody>
      </p:sp>
      <p:cxnSp>
        <p:nvCxnSpPr>
          <p:cNvPr id="9" name="Straight Connector 8">
            <a:extLst>
              <a:ext uri="{FF2B5EF4-FFF2-40B4-BE49-F238E27FC236}">
                <a16:creationId xmlns:a16="http://schemas.microsoft.com/office/drawing/2014/main" id="{A69A6614-F287-4E20-3602-75E2E81614B9}"/>
              </a:ext>
            </a:extLst>
          </p:cNvPr>
          <p:cNvCxnSpPr>
            <a:cxnSpLocks/>
          </p:cNvCxnSpPr>
          <p:nvPr/>
        </p:nvCxnSpPr>
        <p:spPr>
          <a:xfrm>
            <a:off x="5440680" y="3015203"/>
            <a:ext cx="624840" cy="0"/>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8472A26-0E42-EC71-5879-59CA2B22D46F}"/>
              </a:ext>
            </a:extLst>
          </p:cNvPr>
          <p:cNvCxnSpPr>
            <a:cxnSpLocks/>
          </p:cNvCxnSpPr>
          <p:nvPr/>
        </p:nvCxnSpPr>
        <p:spPr>
          <a:xfrm>
            <a:off x="8055610" y="3015203"/>
            <a:ext cx="624840" cy="0"/>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065C41E-A88A-C926-6E62-6BDE5C28C158}"/>
              </a:ext>
            </a:extLst>
          </p:cNvPr>
          <p:cNvCxnSpPr>
            <a:cxnSpLocks/>
          </p:cNvCxnSpPr>
          <p:nvPr/>
        </p:nvCxnSpPr>
        <p:spPr>
          <a:xfrm>
            <a:off x="10670540" y="3015203"/>
            <a:ext cx="624840" cy="0"/>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73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1880</Words>
  <Application>Microsoft Office PowerPoint</Application>
  <PresentationFormat>Panorámica</PresentationFormat>
  <Paragraphs>219</Paragraphs>
  <Slides>28</Slides>
  <Notes>27</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28</vt:i4>
      </vt:variant>
    </vt:vector>
  </HeadingPairs>
  <TitlesOfParts>
    <vt:vector size="46" baseType="lpstr">
      <vt:lpstr>Arial</vt:lpstr>
      <vt:lpstr>Arial (Títulos)</vt:lpstr>
      <vt:lpstr>Arial Black</vt:lpstr>
      <vt:lpstr>Bahnschrift</vt:lpstr>
      <vt:lpstr>Barlow</vt:lpstr>
      <vt:lpstr>Barlow Black</vt:lpstr>
      <vt:lpstr>Bellefair</vt:lpstr>
      <vt:lpstr>Bungee</vt:lpstr>
      <vt:lpstr>Calibri</vt:lpstr>
      <vt:lpstr>DM Sans</vt:lpstr>
      <vt:lpstr>Lato</vt:lpstr>
      <vt:lpstr>Mulish</vt:lpstr>
      <vt:lpstr>Poppins</vt:lpstr>
      <vt:lpstr>Poppins Light</vt:lpstr>
      <vt:lpstr>Roboto</vt:lpstr>
      <vt:lpstr>Source Han Sans CN Medium</vt:lpstr>
      <vt:lpstr>Source Sans Pro</vt:lpstr>
      <vt:lpstr>Office Theme</vt:lpstr>
      <vt:lpstr>Presentación de PowerPoint</vt:lpstr>
      <vt:lpstr>Presentación de PowerPoint</vt:lpstr>
      <vt:lpstr>Table of Content</vt:lpstr>
      <vt:lpstr>Presentación de PowerPoint</vt:lpstr>
      <vt:lpstr>Summary</vt:lpstr>
      <vt:lpstr>Our History</vt:lpstr>
      <vt:lpstr>Management Team</vt:lpstr>
      <vt:lpstr>Presentación de PowerPoint</vt:lpstr>
      <vt:lpstr>OUR Product</vt:lpstr>
      <vt:lpstr>Presentación de PowerPoint</vt:lpstr>
      <vt:lpstr>Presentación de PowerPoint</vt:lpstr>
      <vt:lpstr>Presentación de PowerPoint</vt:lpstr>
      <vt:lpstr>Presentación de PowerPoint</vt:lpstr>
      <vt:lpstr>Presentación de PowerPoint</vt:lpstr>
      <vt:lpstr>Presentación de PowerPoint</vt:lpstr>
      <vt:lpstr>NINTENDO</vt:lpstr>
      <vt:lpstr>Presentación de PowerPoint</vt:lpstr>
      <vt:lpstr>Revenue This Year</vt:lpstr>
      <vt:lpstr>A BRIEF STORY</vt:lpstr>
      <vt:lpstr>Our Office</vt:lpstr>
      <vt:lpstr>Most Popular Game</vt:lpstr>
      <vt:lpstr>THAKNS YOU?</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nintendo</dc:title>
  <dc:creator>Grym</dc:creator>
  <cp:lastModifiedBy>Franklin</cp:lastModifiedBy>
  <cp:revision>38</cp:revision>
  <dcterms:created xsi:type="dcterms:W3CDTF">2022-07-15T03:15:14Z</dcterms:created>
  <dcterms:modified xsi:type="dcterms:W3CDTF">2023-09-11T16:08:08Z</dcterms:modified>
  <cp:category>slidesppt.net</cp:category>
</cp:coreProperties>
</file>